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36"/>
  </p:notesMasterIdLst>
  <p:handoutMasterIdLst>
    <p:handoutMasterId r:id="rId37"/>
  </p:handoutMasterIdLst>
  <p:sldIdLst>
    <p:sldId id="695" r:id="rId2"/>
    <p:sldId id="715" r:id="rId3"/>
    <p:sldId id="730" r:id="rId4"/>
    <p:sldId id="702" r:id="rId5"/>
    <p:sldId id="698" r:id="rId6"/>
    <p:sldId id="722" r:id="rId7"/>
    <p:sldId id="732" r:id="rId8"/>
    <p:sldId id="733" r:id="rId9"/>
    <p:sldId id="734" r:id="rId10"/>
    <p:sldId id="736" r:id="rId11"/>
    <p:sldId id="720" r:id="rId12"/>
    <p:sldId id="705" r:id="rId13"/>
    <p:sldId id="700" r:id="rId14"/>
    <p:sldId id="709" r:id="rId15"/>
    <p:sldId id="673" r:id="rId16"/>
    <p:sldId id="706" r:id="rId17"/>
    <p:sldId id="696" r:id="rId18"/>
    <p:sldId id="718" r:id="rId19"/>
    <p:sldId id="703" r:id="rId20"/>
    <p:sldId id="723" r:id="rId21"/>
    <p:sldId id="729" r:id="rId22"/>
    <p:sldId id="721" r:id="rId23"/>
    <p:sldId id="704" r:id="rId24"/>
    <p:sldId id="728" r:id="rId25"/>
    <p:sldId id="727" r:id="rId26"/>
    <p:sldId id="707" r:id="rId27"/>
    <p:sldId id="708" r:id="rId28"/>
    <p:sldId id="731" r:id="rId29"/>
    <p:sldId id="711" r:id="rId30"/>
    <p:sldId id="712" r:id="rId31"/>
    <p:sldId id="714" r:id="rId32"/>
    <p:sldId id="713" r:id="rId33"/>
    <p:sldId id="693" r:id="rId34"/>
    <p:sldId id="694" r:id="rId35"/>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981CF-8459-9D7E-FBBB-06A4A263B971}" name="Hoffmann Mathis, DE-441" initials="" userId="S::Mathis.Hoffmann@bmw.de::5817645d-03c7-4eaa-bb68-7e3eed3e72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E9E6E0"/>
    <a:srgbClr val="FF0000"/>
    <a:srgbClr val="93C7F4"/>
    <a:srgbClr val="00A7F8"/>
    <a:srgbClr val="5ABBF6"/>
    <a:srgbClr val="49A1E3"/>
    <a:srgbClr val="FF8000"/>
    <a:srgbClr val="DFE3D3"/>
    <a:srgbClr val="ECE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A48CB-7F63-7A4A-A790-EB8DABFE70EA}" v="120" dt="2025-05-25T14:10:46.5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6" autoAdjust="0"/>
    <p:restoredTop sz="96253" autoAdjust="0"/>
  </p:normalViewPr>
  <p:slideViewPr>
    <p:cSldViewPr>
      <p:cViewPr varScale="1">
        <p:scale>
          <a:sx n="57" d="100"/>
          <a:sy n="57" d="100"/>
        </p:scale>
        <p:origin x="60" y="324"/>
      </p:cViewPr>
      <p:guideLst>
        <p:guide orient="horz" pos="2160"/>
        <p:guide orient="horz" pos="618"/>
        <p:guide orient="horz" pos="4042"/>
        <p:guide pos="7499"/>
        <p:guide pos="21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1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Mathis, DE-441" userId="5817645d-03c7-4eaa-bb68-7e3eed3e729b" providerId="ADAL" clId="{24AA48CB-7F63-7A4A-A790-EB8DABFE70EA}"/>
    <pc:docChg chg="undo redo custSel addSld delSld modSld sldOrd">
      <pc:chgData name="Hoffmann Mathis, DE-441" userId="5817645d-03c7-4eaa-bb68-7e3eed3e729b" providerId="ADAL" clId="{24AA48CB-7F63-7A4A-A790-EB8DABFE70EA}" dt="2025-05-25T14:11:04.002" v="4406" actId="20577"/>
      <pc:docMkLst>
        <pc:docMk/>
      </pc:docMkLst>
      <pc:sldChg chg="modSp mod">
        <pc:chgData name="Hoffmann Mathis, DE-441" userId="5817645d-03c7-4eaa-bb68-7e3eed3e729b" providerId="ADAL" clId="{24AA48CB-7F63-7A4A-A790-EB8DABFE70EA}" dt="2025-05-25T14:11:04.002" v="4406" actId="20577"/>
        <pc:sldMkLst>
          <pc:docMk/>
          <pc:sldMk cId="4099518813" sldId="698"/>
        </pc:sldMkLst>
        <pc:graphicFrameChg chg="modGraphic">
          <ac:chgData name="Hoffmann Mathis, DE-441" userId="5817645d-03c7-4eaa-bb68-7e3eed3e729b" providerId="ADAL" clId="{24AA48CB-7F63-7A4A-A790-EB8DABFE70EA}" dt="2025-05-25T14:10:59.673" v="4399" actId="20577"/>
          <ac:graphicFrameMkLst>
            <pc:docMk/>
            <pc:sldMk cId="4099518813" sldId="698"/>
            <ac:graphicFrameMk id="11" creationId="{252E4BC8-9875-7B46-B3EA-174D33158B00}"/>
          </ac:graphicFrameMkLst>
        </pc:graphicFrameChg>
        <pc:graphicFrameChg chg="modGraphic">
          <ac:chgData name="Hoffmann Mathis, DE-441" userId="5817645d-03c7-4eaa-bb68-7e3eed3e729b" providerId="ADAL" clId="{24AA48CB-7F63-7A4A-A790-EB8DABFE70EA}" dt="2025-05-25T14:11:04.002" v="4406" actId="20577"/>
          <ac:graphicFrameMkLst>
            <pc:docMk/>
            <pc:sldMk cId="4099518813" sldId="698"/>
            <ac:graphicFrameMk id="13" creationId="{FD8473D2-9EF5-91C6-196B-A5C5DABDDC00}"/>
          </ac:graphicFrameMkLst>
        </pc:graphicFrameChg>
      </pc:sldChg>
      <pc:sldChg chg="addSp delSp modSp mod">
        <pc:chgData name="Hoffmann Mathis, DE-441" userId="5817645d-03c7-4eaa-bb68-7e3eed3e729b" providerId="ADAL" clId="{24AA48CB-7F63-7A4A-A790-EB8DABFE70EA}" dt="2025-05-24T16:31:39.343" v="3048" actId="1035"/>
        <pc:sldMkLst>
          <pc:docMk/>
          <pc:sldMk cId="3491633458" sldId="700"/>
        </pc:sldMkLst>
        <pc:spChg chg="mod">
          <ac:chgData name="Hoffmann Mathis, DE-441" userId="5817645d-03c7-4eaa-bb68-7e3eed3e729b" providerId="ADAL" clId="{24AA48CB-7F63-7A4A-A790-EB8DABFE70EA}" dt="2025-05-24T16:31:34.759" v="3040" actId="20577"/>
          <ac:spMkLst>
            <pc:docMk/>
            <pc:sldMk cId="3491633458" sldId="700"/>
            <ac:spMk id="52" creationId="{BB5D7243-8210-891D-4EFC-8B2E38771CDE}"/>
          </ac:spMkLst>
        </pc:spChg>
        <pc:grpChg chg="mod">
          <ac:chgData name="Hoffmann Mathis, DE-441" userId="5817645d-03c7-4eaa-bb68-7e3eed3e729b" providerId="ADAL" clId="{24AA48CB-7F63-7A4A-A790-EB8DABFE70EA}" dt="2025-05-24T16:31:39.343" v="3048" actId="1035"/>
          <ac:grpSpMkLst>
            <pc:docMk/>
            <pc:sldMk cId="3491633458" sldId="700"/>
            <ac:grpSpMk id="70" creationId="{3B6F8782-AFCB-E600-FF95-048634A053F7}"/>
          </ac:grpSpMkLst>
        </pc:grpChg>
        <pc:grpChg chg="mod">
          <ac:chgData name="Hoffmann Mathis, DE-441" userId="5817645d-03c7-4eaa-bb68-7e3eed3e729b" providerId="ADAL" clId="{24AA48CB-7F63-7A4A-A790-EB8DABFE70EA}" dt="2025-05-24T16:31:26.297" v="3023" actId="1035"/>
          <ac:grpSpMkLst>
            <pc:docMk/>
            <pc:sldMk cId="3491633458" sldId="700"/>
            <ac:grpSpMk id="71" creationId="{25A00EE4-3B98-D567-C542-141271DED0D2}"/>
          </ac:grpSpMkLst>
        </pc:grpChg>
      </pc:sldChg>
      <pc:sldChg chg="addSp delSp modSp mod">
        <pc:chgData name="Hoffmann Mathis, DE-441" userId="5817645d-03c7-4eaa-bb68-7e3eed3e729b" providerId="ADAL" clId="{24AA48CB-7F63-7A4A-A790-EB8DABFE70EA}" dt="2025-05-25T14:10:46.595" v="4380" actId="20577"/>
        <pc:sldMkLst>
          <pc:docMk/>
          <pc:sldMk cId="468102112" sldId="702"/>
        </pc:sldMkLst>
        <pc:spChg chg="del">
          <ac:chgData name="Hoffmann Mathis, DE-441" userId="5817645d-03c7-4eaa-bb68-7e3eed3e729b" providerId="ADAL" clId="{24AA48CB-7F63-7A4A-A790-EB8DABFE70EA}" dt="2025-05-25T09:56:54.257" v="4186" actId="478"/>
          <ac:spMkLst>
            <pc:docMk/>
            <pc:sldMk cId="468102112" sldId="702"/>
            <ac:spMk id="2" creationId="{E82F7418-2299-64D2-D24A-AC3B14A850EC}"/>
          </ac:spMkLst>
        </pc:spChg>
        <pc:spChg chg="add mod">
          <ac:chgData name="Hoffmann Mathis, DE-441" userId="5817645d-03c7-4eaa-bb68-7e3eed3e729b" providerId="ADAL" clId="{24AA48CB-7F63-7A4A-A790-EB8DABFE70EA}" dt="2025-05-25T09:57:17.630" v="4265" actId="113"/>
          <ac:spMkLst>
            <pc:docMk/>
            <pc:sldMk cId="468102112" sldId="702"/>
            <ac:spMk id="5" creationId="{E1C06755-A8FF-B067-E989-A744CE880F71}"/>
          </ac:spMkLst>
        </pc:spChg>
        <pc:graphicFrameChg chg="mod">
          <ac:chgData name="Hoffmann Mathis, DE-441" userId="5817645d-03c7-4eaa-bb68-7e3eed3e729b" providerId="ADAL" clId="{24AA48CB-7F63-7A4A-A790-EB8DABFE70EA}" dt="2025-05-25T14:10:46.595" v="4380" actId="20577"/>
          <ac:graphicFrameMkLst>
            <pc:docMk/>
            <pc:sldMk cId="468102112" sldId="702"/>
            <ac:graphicFrameMk id="7" creationId="{1375A723-3A2C-4658-102A-1FCA589E3513}"/>
          </ac:graphicFrameMkLst>
        </pc:graphicFrameChg>
      </pc:sldChg>
      <pc:sldChg chg="addSp delSp modSp mod">
        <pc:chgData name="Hoffmann Mathis, DE-441" userId="5817645d-03c7-4eaa-bb68-7e3eed3e729b" providerId="ADAL" clId="{24AA48CB-7F63-7A4A-A790-EB8DABFE70EA}" dt="2025-05-24T15:23:35.011" v="2744" actId="20577"/>
        <pc:sldMkLst>
          <pc:docMk/>
          <pc:sldMk cId="3414627153" sldId="705"/>
        </pc:sldMkLst>
        <pc:spChg chg="mod topLvl">
          <ac:chgData name="Hoffmann Mathis, DE-441" userId="5817645d-03c7-4eaa-bb68-7e3eed3e729b" providerId="ADAL" clId="{24AA48CB-7F63-7A4A-A790-EB8DABFE70EA}" dt="2025-05-24T15:23:11.089" v="2740" actId="465"/>
          <ac:spMkLst>
            <pc:docMk/>
            <pc:sldMk cId="3414627153" sldId="705"/>
            <ac:spMk id="13" creationId="{7419D64F-E276-6DEE-E0DE-4C10E28D9C73}"/>
          </ac:spMkLst>
        </pc:spChg>
        <pc:spChg chg="add del mod topLvl">
          <ac:chgData name="Hoffmann Mathis, DE-441" userId="5817645d-03c7-4eaa-bb68-7e3eed3e729b" providerId="ADAL" clId="{24AA48CB-7F63-7A4A-A790-EB8DABFE70EA}" dt="2025-05-24T15:23:11.089" v="2740" actId="465"/>
          <ac:spMkLst>
            <pc:docMk/>
            <pc:sldMk cId="3414627153" sldId="705"/>
            <ac:spMk id="36" creationId="{B2916DBF-1670-DAE2-621C-F992186DDDA9}"/>
          </ac:spMkLst>
        </pc:spChg>
        <pc:spChg chg="mod">
          <ac:chgData name="Hoffmann Mathis, DE-441" userId="5817645d-03c7-4eaa-bb68-7e3eed3e729b" providerId="ADAL" clId="{24AA48CB-7F63-7A4A-A790-EB8DABFE70EA}" dt="2025-05-24T15:22:19.941" v="2696" actId="21"/>
          <ac:spMkLst>
            <pc:docMk/>
            <pc:sldMk cId="3414627153" sldId="705"/>
            <ac:spMk id="39" creationId="{0CEFED78-C951-E8AD-A28A-83083F4B945B}"/>
          </ac:spMkLst>
        </pc:spChg>
        <pc:spChg chg="mod">
          <ac:chgData name="Hoffmann Mathis, DE-441" userId="5817645d-03c7-4eaa-bb68-7e3eed3e729b" providerId="ADAL" clId="{24AA48CB-7F63-7A4A-A790-EB8DABFE70EA}" dt="2025-05-24T15:22:33.979" v="2707" actId="20577"/>
          <ac:spMkLst>
            <pc:docMk/>
            <pc:sldMk cId="3414627153" sldId="705"/>
            <ac:spMk id="40" creationId="{D5554F19-B506-C0B0-1FE7-E504D0ADCF8A}"/>
          </ac:spMkLst>
        </pc:spChg>
        <pc:spChg chg="mod">
          <ac:chgData name="Hoffmann Mathis, DE-441" userId="5817645d-03c7-4eaa-bb68-7e3eed3e729b" providerId="ADAL" clId="{24AA48CB-7F63-7A4A-A790-EB8DABFE70EA}" dt="2025-05-24T15:23:35.011" v="2744" actId="20577"/>
          <ac:spMkLst>
            <pc:docMk/>
            <pc:sldMk cId="3414627153" sldId="705"/>
            <ac:spMk id="42" creationId="{F7F7B201-68A2-B562-3665-A7A4A6668B16}"/>
          </ac:spMkLst>
        </pc:spChg>
        <pc:spChg chg="mod">
          <ac:chgData name="Hoffmann Mathis, DE-441" userId="5817645d-03c7-4eaa-bb68-7e3eed3e729b" providerId="ADAL" clId="{24AA48CB-7F63-7A4A-A790-EB8DABFE70EA}" dt="2025-05-24T15:23:11.089" v="2740" actId="465"/>
          <ac:spMkLst>
            <pc:docMk/>
            <pc:sldMk cId="3414627153" sldId="705"/>
            <ac:spMk id="43" creationId="{B276A2EE-EF21-39C9-ED4C-99EA653C4501}"/>
          </ac:spMkLst>
        </pc:spChg>
        <pc:spChg chg="mod">
          <ac:chgData name="Hoffmann Mathis, DE-441" userId="5817645d-03c7-4eaa-bb68-7e3eed3e729b" providerId="ADAL" clId="{24AA48CB-7F63-7A4A-A790-EB8DABFE70EA}" dt="2025-05-24T15:23:11.089" v="2740" actId="465"/>
          <ac:spMkLst>
            <pc:docMk/>
            <pc:sldMk cId="3414627153" sldId="705"/>
            <ac:spMk id="45" creationId="{653BBFC2-B65A-2242-7F26-D04E31DA367F}"/>
          </ac:spMkLst>
        </pc:spChg>
        <pc:spChg chg="mod">
          <ac:chgData name="Hoffmann Mathis, DE-441" userId="5817645d-03c7-4eaa-bb68-7e3eed3e729b" providerId="ADAL" clId="{24AA48CB-7F63-7A4A-A790-EB8DABFE70EA}" dt="2025-05-24T15:23:11.089" v="2740" actId="465"/>
          <ac:spMkLst>
            <pc:docMk/>
            <pc:sldMk cId="3414627153" sldId="705"/>
            <ac:spMk id="46" creationId="{6C84F93D-DB17-9E13-9C39-C88CE49B9DD2}"/>
          </ac:spMkLst>
        </pc:spChg>
        <pc:spChg chg="mod">
          <ac:chgData name="Hoffmann Mathis, DE-441" userId="5817645d-03c7-4eaa-bb68-7e3eed3e729b" providerId="ADAL" clId="{24AA48CB-7F63-7A4A-A790-EB8DABFE70EA}" dt="2025-05-24T15:20:50.291" v="2540" actId="20577"/>
          <ac:spMkLst>
            <pc:docMk/>
            <pc:sldMk cId="3414627153" sldId="705"/>
            <ac:spMk id="49" creationId="{5DD270F7-32AC-7E6A-137D-F49142C866A1}"/>
          </ac:spMkLst>
        </pc:spChg>
        <pc:grpChg chg="add del mod">
          <ac:chgData name="Hoffmann Mathis, DE-441" userId="5817645d-03c7-4eaa-bb68-7e3eed3e729b" providerId="ADAL" clId="{24AA48CB-7F63-7A4A-A790-EB8DABFE70EA}" dt="2025-05-24T15:23:11.089" v="2740" actId="465"/>
          <ac:grpSpMkLst>
            <pc:docMk/>
            <pc:sldMk cId="3414627153" sldId="705"/>
            <ac:grpSpMk id="37" creationId="{50A75C9D-A399-36F4-9C17-A1BC191801D2}"/>
          </ac:grpSpMkLst>
        </pc:grpChg>
        <pc:grpChg chg="mod">
          <ac:chgData name="Hoffmann Mathis, DE-441" userId="5817645d-03c7-4eaa-bb68-7e3eed3e729b" providerId="ADAL" clId="{24AA48CB-7F63-7A4A-A790-EB8DABFE70EA}" dt="2025-05-24T15:23:11.089" v="2740" actId="465"/>
          <ac:grpSpMkLst>
            <pc:docMk/>
            <pc:sldMk cId="3414627153" sldId="705"/>
            <ac:grpSpMk id="38" creationId="{EA4988AA-206E-680D-6DE0-9F5FFE48C4DC}"/>
          </ac:grpSpMkLst>
        </pc:grpChg>
        <pc:grpChg chg="mod">
          <ac:chgData name="Hoffmann Mathis, DE-441" userId="5817645d-03c7-4eaa-bb68-7e3eed3e729b" providerId="ADAL" clId="{24AA48CB-7F63-7A4A-A790-EB8DABFE70EA}" dt="2025-05-24T15:23:11.089" v="2740" actId="465"/>
          <ac:grpSpMkLst>
            <pc:docMk/>
            <pc:sldMk cId="3414627153" sldId="705"/>
            <ac:grpSpMk id="41" creationId="{74B3A117-5F11-20D1-4F5E-5873B65B87AA}"/>
          </ac:grpSpMkLst>
        </pc:grpChg>
        <pc:grpChg chg="mod">
          <ac:chgData name="Hoffmann Mathis, DE-441" userId="5817645d-03c7-4eaa-bb68-7e3eed3e729b" providerId="ADAL" clId="{24AA48CB-7F63-7A4A-A790-EB8DABFE70EA}" dt="2025-05-24T15:23:11.089" v="2740" actId="465"/>
          <ac:grpSpMkLst>
            <pc:docMk/>
            <pc:sldMk cId="3414627153" sldId="705"/>
            <ac:grpSpMk id="44" creationId="{3363F205-8FE4-2D4B-5793-F5E54062F8CF}"/>
          </ac:grpSpMkLst>
        </pc:grpChg>
      </pc:sldChg>
      <pc:sldChg chg="addSp delSp modSp mod">
        <pc:chgData name="Hoffmann Mathis, DE-441" userId="5817645d-03c7-4eaa-bb68-7e3eed3e729b" providerId="ADAL" clId="{24AA48CB-7F63-7A4A-A790-EB8DABFE70EA}" dt="2025-05-25T11:46:23.098" v="4352" actId="554"/>
        <pc:sldMkLst>
          <pc:docMk/>
          <pc:sldMk cId="4249448525" sldId="709"/>
        </pc:sldMkLst>
        <pc:spChg chg="mod">
          <ac:chgData name="Hoffmann Mathis, DE-441" userId="5817645d-03c7-4eaa-bb68-7e3eed3e729b" providerId="ADAL" clId="{24AA48CB-7F63-7A4A-A790-EB8DABFE70EA}" dt="2025-05-25T11:45:21.668" v="4329" actId="20577"/>
          <ac:spMkLst>
            <pc:docMk/>
            <pc:sldMk cId="4249448525" sldId="709"/>
            <ac:spMk id="3" creationId="{63E1EDA5-DC6D-CFB9-1DDB-65734F93A84A}"/>
          </ac:spMkLst>
        </pc:spChg>
        <pc:spChg chg="del">
          <ac:chgData name="Hoffmann Mathis, DE-441" userId="5817645d-03c7-4eaa-bb68-7e3eed3e729b" providerId="ADAL" clId="{24AA48CB-7F63-7A4A-A790-EB8DABFE70EA}" dt="2025-05-25T11:45:19.882" v="4328" actId="478"/>
          <ac:spMkLst>
            <pc:docMk/>
            <pc:sldMk cId="4249448525" sldId="709"/>
            <ac:spMk id="8" creationId="{1250BAFF-86D5-4164-F2D4-0D3B5A698124}"/>
          </ac:spMkLst>
        </pc:spChg>
        <pc:spChg chg="add mod">
          <ac:chgData name="Hoffmann Mathis, DE-441" userId="5817645d-03c7-4eaa-bb68-7e3eed3e729b" providerId="ADAL" clId="{24AA48CB-7F63-7A4A-A790-EB8DABFE70EA}" dt="2025-05-25T11:46:23.098" v="4352" actId="554"/>
          <ac:spMkLst>
            <pc:docMk/>
            <pc:sldMk cId="4249448525" sldId="709"/>
            <ac:spMk id="10" creationId="{6A822864-A72A-453E-F863-47DECBA5E455}"/>
          </ac:spMkLst>
        </pc:spChg>
        <pc:spChg chg="mod">
          <ac:chgData name="Hoffmann Mathis, DE-441" userId="5817645d-03c7-4eaa-bb68-7e3eed3e729b" providerId="ADAL" clId="{24AA48CB-7F63-7A4A-A790-EB8DABFE70EA}" dt="2025-05-25T11:46:23.098" v="4352" actId="554"/>
          <ac:spMkLst>
            <pc:docMk/>
            <pc:sldMk cId="4249448525" sldId="709"/>
            <ac:spMk id="15" creationId="{F02D8A02-2F81-8E91-7FC6-A385831C79D1}"/>
          </ac:spMkLst>
        </pc:spChg>
        <pc:spChg chg="mod">
          <ac:chgData name="Hoffmann Mathis, DE-441" userId="5817645d-03c7-4eaa-bb68-7e3eed3e729b" providerId="ADAL" clId="{24AA48CB-7F63-7A4A-A790-EB8DABFE70EA}" dt="2025-05-23T07:36:48.619" v="336" actId="1037"/>
          <ac:spMkLst>
            <pc:docMk/>
            <pc:sldMk cId="4249448525" sldId="709"/>
            <ac:spMk id="21" creationId="{CD997ED7-0FFB-530A-8F8E-71F4BC24530D}"/>
          </ac:spMkLst>
        </pc:spChg>
        <pc:graphicFrameChg chg="modGraphic">
          <ac:chgData name="Hoffmann Mathis, DE-441" userId="5817645d-03c7-4eaa-bb68-7e3eed3e729b" providerId="ADAL" clId="{24AA48CB-7F63-7A4A-A790-EB8DABFE70EA}" dt="2025-05-23T07:41:53.541" v="458" actId="207"/>
          <ac:graphicFrameMkLst>
            <pc:docMk/>
            <pc:sldMk cId="4249448525" sldId="709"/>
            <ac:graphicFrameMk id="7" creationId="{D6E15538-00AA-B61B-A09C-B1122FB0C7A7}"/>
          </ac:graphicFrameMkLst>
        </pc:graphicFrameChg>
        <pc:cxnChg chg="add mod">
          <ac:chgData name="Hoffmann Mathis, DE-441" userId="5817645d-03c7-4eaa-bb68-7e3eed3e729b" providerId="ADAL" clId="{24AA48CB-7F63-7A4A-A790-EB8DABFE70EA}" dt="2025-05-25T11:46:11.192" v="4351" actId="208"/>
          <ac:cxnSpMkLst>
            <pc:docMk/>
            <pc:sldMk cId="4249448525" sldId="709"/>
            <ac:cxnSpMk id="9" creationId="{E43A64EA-2E4D-7B6C-1F81-A65F6976F7A0}"/>
          </ac:cxnSpMkLst>
        </pc:cxnChg>
        <pc:cxnChg chg="mod">
          <ac:chgData name="Hoffmann Mathis, DE-441" userId="5817645d-03c7-4eaa-bb68-7e3eed3e729b" providerId="ADAL" clId="{24AA48CB-7F63-7A4A-A790-EB8DABFE70EA}" dt="2025-05-23T07:36:27.852" v="325" actId="1076"/>
          <ac:cxnSpMkLst>
            <pc:docMk/>
            <pc:sldMk cId="4249448525" sldId="709"/>
            <ac:cxnSpMk id="14" creationId="{A53B8636-0184-FBCB-3C45-2EA9A0EFA776}"/>
          </ac:cxnSpMkLst>
        </pc:cxnChg>
        <pc:cxnChg chg="mod">
          <ac:chgData name="Hoffmann Mathis, DE-441" userId="5817645d-03c7-4eaa-bb68-7e3eed3e729b" providerId="ADAL" clId="{24AA48CB-7F63-7A4A-A790-EB8DABFE70EA}" dt="2025-05-23T07:36:12.982" v="323" actId="1076"/>
          <ac:cxnSpMkLst>
            <pc:docMk/>
            <pc:sldMk cId="4249448525" sldId="709"/>
            <ac:cxnSpMk id="16" creationId="{7BE423BE-D593-4C88-BB79-9AA2BC34BF44}"/>
          </ac:cxnSpMkLst>
        </pc:cxnChg>
      </pc:sldChg>
      <pc:sldChg chg="modSp mod">
        <pc:chgData name="Hoffmann Mathis, DE-441" userId="5817645d-03c7-4eaa-bb68-7e3eed3e729b" providerId="ADAL" clId="{24AA48CB-7F63-7A4A-A790-EB8DABFE70EA}" dt="2025-05-25T14:10:36.281" v="4374" actId="20577"/>
        <pc:sldMkLst>
          <pc:docMk/>
          <pc:sldMk cId="3053611097" sldId="715"/>
        </pc:sldMkLst>
        <pc:spChg chg="mod">
          <ac:chgData name="Hoffmann Mathis, DE-441" userId="5817645d-03c7-4eaa-bb68-7e3eed3e729b" providerId="ADAL" clId="{24AA48CB-7F63-7A4A-A790-EB8DABFE70EA}" dt="2025-05-25T14:10:36.281" v="4374" actId="20577"/>
          <ac:spMkLst>
            <pc:docMk/>
            <pc:sldMk cId="3053611097" sldId="715"/>
            <ac:spMk id="20" creationId="{B5283F3D-6EA6-87DE-DE6A-5105CD9F408D}"/>
          </ac:spMkLst>
        </pc:spChg>
        <pc:spChg chg="mod">
          <ac:chgData name="Hoffmann Mathis, DE-441" userId="5817645d-03c7-4eaa-bb68-7e3eed3e729b" providerId="ADAL" clId="{24AA48CB-7F63-7A4A-A790-EB8DABFE70EA}" dt="2025-05-25T14:10:15.567" v="4366" actId="20577"/>
          <ac:spMkLst>
            <pc:docMk/>
            <pc:sldMk cId="3053611097" sldId="715"/>
            <ac:spMk id="22" creationId="{AD14DF7E-35B3-7201-23E9-EF94B575C2D4}"/>
          </ac:spMkLst>
        </pc:spChg>
      </pc:sldChg>
      <pc:sldChg chg="ord">
        <pc:chgData name="Hoffmann Mathis, DE-441" userId="5817645d-03c7-4eaa-bb68-7e3eed3e729b" providerId="ADAL" clId="{24AA48CB-7F63-7A4A-A790-EB8DABFE70EA}" dt="2025-05-24T16:59:55.976" v="3146" actId="20578"/>
        <pc:sldMkLst>
          <pc:docMk/>
          <pc:sldMk cId="143221760" sldId="718"/>
        </pc:sldMkLst>
      </pc:sldChg>
      <pc:sldChg chg="addSp delSp modSp mod ord">
        <pc:chgData name="Hoffmann Mathis, DE-441" userId="5817645d-03c7-4eaa-bb68-7e3eed3e729b" providerId="ADAL" clId="{24AA48CB-7F63-7A4A-A790-EB8DABFE70EA}" dt="2025-05-25T09:40:58.778" v="4106" actId="20578"/>
        <pc:sldMkLst>
          <pc:docMk/>
          <pc:sldMk cId="1312402159" sldId="719"/>
        </pc:sldMkLst>
        <pc:spChg chg="add del mod">
          <ac:chgData name="Hoffmann Mathis, DE-441" userId="5817645d-03c7-4eaa-bb68-7e3eed3e729b" providerId="ADAL" clId="{24AA48CB-7F63-7A4A-A790-EB8DABFE70EA}" dt="2025-05-25T09:07:10.665" v="3293" actId="478"/>
          <ac:spMkLst>
            <pc:docMk/>
            <pc:sldMk cId="1312402159" sldId="719"/>
            <ac:spMk id="2" creationId="{BEF8DF27-E451-5D3A-73E5-9028C9A6E1E9}"/>
          </ac:spMkLst>
        </pc:spChg>
        <pc:spChg chg="mod">
          <ac:chgData name="Hoffmann Mathis, DE-441" userId="5817645d-03c7-4eaa-bb68-7e3eed3e729b" providerId="ADAL" clId="{24AA48CB-7F63-7A4A-A790-EB8DABFE70EA}" dt="2025-05-25T09:04:34.252" v="3280" actId="20577"/>
          <ac:spMkLst>
            <pc:docMk/>
            <pc:sldMk cId="1312402159" sldId="719"/>
            <ac:spMk id="14" creationId="{4D9B0DFF-D667-6629-43F9-6252AC83D252}"/>
          </ac:spMkLst>
        </pc:spChg>
      </pc:sldChg>
      <pc:sldChg chg="addSp delSp modSp mod">
        <pc:chgData name="Hoffmann Mathis, DE-441" userId="5817645d-03c7-4eaa-bb68-7e3eed3e729b" providerId="ADAL" clId="{24AA48CB-7F63-7A4A-A790-EB8DABFE70EA}" dt="2025-05-25T09:58:38.846" v="4271" actId="207"/>
        <pc:sldMkLst>
          <pc:docMk/>
          <pc:sldMk cId="1561497601" sldId="720"/>
        </pc:sldMkLst>
        <pc:spChg chg="mod">
          <ac:chgData name="Hoffmann Mathis, DE-441" userId="5817645d-03c7-4eaa-bb68-7e3eed3e729b" providerId="ADAL" clId="{24AA48CB-7F63-7A4A-A790-EB8DABFE70EA}" dt="2025-05-25T09:05:24.089" v="3281" actId="790"/>
          <ac:spMkLst>
            <pc:docMk/>
            <pc:sldMk cId="1561497601" sldId="720"/>
            <ac:spMk id="3" creationId="{E019AD5A-02B4-8559-85A6-764725E9C948}"/>
          </ac:spMkLst>
        </pc:spChg>
        <pc:spChg chg="mod">
          <ac:chgData name="Hoffmann Mathis, DE-441" userId="5817645d-03c7-4eaa-bb68-7e3eed3e729b" providerId="ADAL" clId="{24AA48CB-7F63-7A4A-A790-EB8DABFE70EA}" dt="2025-05-25T09:05:24.089" v="3281" actId="790"/>
          <ac:spMkLst>
            <pc:docMk/>
            <pc:sldMk cId="1561497601" sldId="720"/>
            <ac:spMk id="6" creationId="{2FE8C00E-DC78-4EC5-02ED-0D84816BA81C}"/>
          </ac:spMkLst>
        </pc:spChg>
        <pc:spChg chg="add mod">
          <ac:chgData name="Hoffmann Mathis, DE-441" userId="5817645d-03c7-4eaa-bb68-7e3eed3e729b" providerId="ADAL" clId="{24AA48CB-7F63-7A4A-A790-EB8DABFE70EA}" dt="2025-05-25T09:58:38.846" v="4271" actId="207"/>
          <ac:spMkLst>
            <pc:docMk/>
            <pc:sldMk cId="1561497601" sldId="720"/>
            <ac:spMk id="7" creationId="{44D03AC5-12AF-978B-ED46-940C3EF26DD3}"/>
          </ac:spMkLst>
        </pc:spChg>
        <pc:spChg chg="add mod">
          <ac:chgData name="Hoffmann Mathis, DE-441" userId="5817645d-03c7-4eaa-bb68-7e3eed3e729b" providerId="ADAL" clId="{24AA48CB-7F63-7A4A-A790-EB8DABFE70EA}" dt="2025-05-25T09:05:24.089" v="3281" actId="790"/>
          <ac:spMkLst>
            <pc:docMk/>
            <pc:sldMk cId="1561497601" sldId="720"/>
            <ac:spMk id="8" creationId="{5D88ABB3-E71E-CD5A-E333-945666DEF1B1}"/>
          </ac:spMkLst>
        </pc:spChg>
        <pc:spChg chg="mod">
          <ac:chgData name="Hoffmann Mathis, DE-441" userId="5817645d-03c7-4eaa-bb68-7e3eed3e729b" providerId="ADAL" clId="{24AA48CB-7F63-7A4A-A790-EB8DABFE70EA}" dt="2025-05-25T09:05:24.089" v="3281" actId="790"/>
          <ac:spMkLst>
            <pc:docMk/>
            <pc:sldMk cId="1561497601" sldId="720"/>
            <ac:spMk id="13" creationId="{667092E2-51AB-3518-D8E0-7F8777045B10}"/>
          </ac:spMkLst>
        </pc:spChg>
        <pc:spChg chg="del mod">
          <ac:chgData name="Hoffmann Mathis, DE-441" userId="5817645d-03c7-4eaa-bb68-7e3eed3e729b" providerId="ADAL" clId="{24AA48CB-7F63-7A4A-A790-EB8DABFE70EA}" dt="2025-05-25T09:05:28.396" v="3282" actId="478"/>
          <ac:spMkLst>
            <pc:docMk/>
            <pc:sldMk cId="1561497601" sldId="720"/>
            <ac:spMk id="14" creationId="{5B8896EE-0E9E-9C24-E181-E4707374C7BB}"/>
          </ac:spMkLst>
        </pc:spChg>
        <pc:spChg chg="add mod">
          <ac:chgData name="Hoffmann Mathis, DE-441" userId="5817645d-03c7-4eaa-bb68-7e3eed3e729b" providerId="ADAL" clId="{24AA48CB-7F63-7A4A-A790-EB8DABFE70EA}" dt="2025-05-25T09:05:42.381" v="3283" actId="1076"/>
          <ac:spMkLst>
            <pc:docMk/>
            <pc:sldMk cId="1561497601" sldId="720"/>
            <ac:spMk id="15" creationId="{AA2547E2-BCAF-619C-268C-529E595C0D25}"/>
          </ac:spMkLst>
        </pc:spChg>
        <pc:spChg chg="mod">
          <ac:chgData name="Hoffmann Mathis, DE-441" userId="5817645d-03c7-4eaa-bb68-7e3eed3e729b" providerId="ADAL" clId="{24AA48CB-7F63-7A4A-A790-EB8DABFE70EA}" dt="2025-05-25T09:05:24.089" v="3281" actId="790"/>
          <ac:spMkLst>
            <pc:docMk/>
            <pc:sldMk cId="1561497601" sldId="720"/>
            <ac:spMk id="17" creationId="{B909DC2C-21AA-3B14-B5C5-69B155E86EC9}"/>
          </ac:spMkLst>
        </pc:spChg>
        <pc:spChg chg="mod">
          <ac:chgData name="Hoffmann Mathis, DE-441" userId="5817645d-03c7-4eaa-bb68-7e3eed3e729b" providerId="ADAL" clId="{24AA48CB-7F63-7A4A-A790-EB8DABFE70EA}" dt="2025-05-25T09:05:24.089" v="3281" actId="790"/>
          <ac:spMkLst>
            <pc:docMk/>
            <pc:sldMk cId="1561497601" sldId="720"/>
            <ac:spMk id="19" creationId="{D7BF8385-8AD4-076E-53C4-D9A5635DD9C8}"/>
          </ac:spMkLst>
        </pc:spChg>
        <pc:spChg chg="add mod">
          <ac:chgData name="Hoffmann Mathis, DE-441" userId="5817645d-03c7-4eaa-bb68-7e3eed3e729b" providerId="ADAL" clId="{24AA48CB-7F63-7A4A-A790-EB8DABFE70EA}" dt="2025-05-25T09:05:24.089" v="3281" actId="790"/>
          <ac:spMkLst>
            <pc:docMk/>
            <pc:sldMk cId="1561497601" sldId="720"/>
            <ac:spMk id="20" creationId="{4FBF5460-43D1-7D43-434F-962C75E33751}"/>
          </ac:spMkLst>
        </pc:spChg>
        <pc:graphicFrameChg chg="mod">
          <ac:chgData name="Hoffmann Mathis, DE-441" userId="5817645d-03c7-4eaa-bb68-7e3eed3e729b" providerId="ADAL" clId="{24AA48CB-7F63-7A4A-A790-EB8DABFE70EA}" dt="2025-05-23T07:27:47.036" v="33" actId="1076"/>
          <ac:graphicFrameMkLst>
            <pc:docMk/>
            <pc:sldMk cId="1561497601" sldId="720"/>
            <ac:graphicFrameMk id="2" creationId="{BBC5C1FE-F4D6-81D1-8E5B-6BBE63D4BBAE}"/>
          </ac:graphicFrameMkLst>
        </pc:graphicFrameChg>
      </pc:sldChg>
      <pc:sldChg chg="addSp delSp modSp mod">
        <pc:chgData name="Hoffmann Mathis, DE-441" userId="5817645d-03c7-4eaa-bb68-7e3eed3e729b" providerId="ADAL" clId="{24AA48CB-7F63-7A4A-A790-EB8DABFE70EA}" dt="2025-05-25T10:02:42.442" v="4311" actId="20577"/>
        <pc:sldMkLst>
          <pc:docMk/>
          <pc:sldMk cId="3350202256" sldId="722"/>
        </pc:sldMkLst>
        <pc:spChg chg="mod topLvl">
          <ac:chgData name="Hoffmann Mathis, DE-441" userId="5817645d-03c7-4eaa-bb68-7e3eed3e729b" providerId="ADAL" clId="{24AA48CB-7F63-7A4A-A790-EB8DABFE70EA}" dt="2025-05-25T10:01:23.287" v="4276" actId="6549"/>
          <ac:spMkLst>
            <pc:docMk/>
            <pc:sldMk cId="3350202256" sldId="722"/>
            <ac:spMk id="2" creationId="{0BAE8ADA-BB48-FE33-2B4B-A6F133F508D0}"/>
          </ac:spMkLst>
        </pc:spChg>
        <pc:spChg chg="mod topLvl">
          <ac:chgData name="Hoffmann Mathis, DE-441" userId="5817645d-03c7-4eaa-bb68-7e3eed3e729b" providerId="ADAL" clId="{24AA48CB-7F63-7A4A-A790-EB8DABFE70EA}" dt="2025-05-25T10:02:15.253" v="4307" actId="20577"/>
          <ac:spMkLst>
            <pc:docMk/>
            <pc:sldMk cId="3350202256" sldId="722"/>
            <ac:spMk id="9" creationId="{7B38A724-8096-3D97-68EF-63C68D71E686}"/>
          </ac:spMkLst>
        </pc:spChg>
        <pc:spChg chg="mod topLvl">
          <ac:chgData name="Hoffmann Mathis, DE-441" userId="5817645d-03c7-4eaa-bb68-7e3eed3e729b" providerId="ADAL" clId="{24AA48CB-7F63-7A4A-A790-EB8DABFE70EA}" dt="2025-05-25T08:12:00.313" v="3238" actId="207"/>
          <ac:spMkLst>
            <pc:docMk/>
            <pc:sldMk cId="3350202256" sldId="722"/>
            <ac:spMk id="12" creationId="{1EEC380D-2F85-046B-CEF5-CCA544803E98}"/>
          </ac:spMkLst>
        </pc:spChg>
        <pc:spChg chg="mod topLvl">
          <ac:chgData name="Hoffmann Mathis, DE-441" userId="5817645d-03c7-4eaa-bb68-7e3eed3e729b" providerId="ADAL" clId="{24AA48CB-7F63-7A4A-A790-EB8DABFE70EA}" dt="2025-05-25T10:02:42.442" v="4311" actId="20577"/>
          <ac:spMkLst>
            <pc:docMk/>
            <pc:sldMk cId="3350202256" sldId="722"/>
            <ac:spMk id="13" creationId="{19A390C6-D745-CF78-2810-CAB953A363B6}"/>
          </ac:spMkLst>
        </pc:spChg>
        <pc:spChg chg="mod topLvl">
          <ac:chgData name="Hoffmann Mathis, DE-441" userId="5817645d-03c7-4eaa-bb68-7e3eed3e729b" providerId="ADAL" clId="{24AA48CB-7F63-7A4A-A790-EB8DABFE70EA}" dt="2025-05-25T10:01:58.737" v="4287" actId="20577"/>
          <ac:spMkLst>
            <pc:docMk/>
            <pc:sldMk cId="3350202256" sldId="722"/>
            <ac:spMk id="14" creationId="{E79D58B4-81B8-FDF8-09F7-9000BADB0006}"/>
          </ac:spMkLst>
        </pc:spChg>
        <pc:spChg chg="add del mod">
          <ac:chgData name="Hoffmann Mathis, DE-441" userId="5817645d-03c7-4eaa-bb68-7e3eed3e729b" providerId="ADAL" clId="{24AA48CB-7F63-7A4A-A790-EB8DABFE70EA}" dt="2025-05-25T08:12:02.370" v="3239" actId="478"/>
          <ac:spMkLst>
            <pc:docMk/>
            <pc:sldMk cId="3350202256" sldId="722"/>
            <ac:spMk id="23" creationId="{0A40FF8D-EC2B-E607-E184-5CCAC770C95A}"/>
          </ac:spMkLst>
        </pc:spChg>
        <pc:spChg chg="add mod">
          <ac:chgData name="Hoffmann Mathis, DE-441" userId="5817645d-03c7-4eaa-bb68-7e3eed3e729b" providerId="ADAL" clId="{24AA48CB-7F63-7A4A-A790-EB8DABFE70EA}" dt="2025-05-25T08:37:02.571" v="3266" actId="20577"/>
          <ac:spMkLst>
            <pc:docMk/>
            <pc:sldMk cId="3350202256" sldId="722"/>
            <ac:spMk id="26" creationId="{312837B0-06C1-FBF9-9CA8-1C7C27D28058}"/>
          </ac:spMkLst>
        </pc:spChg>
        <pc:spChg chg="mod topLvl">
          <ac:chgData name="Hoffmann Mathis, DE-441" userId="5817645d-03c7-4eaa-bb68-7e3eed3e729b" providerId="ADAL" clId="{24AA48CB-7F63-7A4A-A790-EB8DABFE70EA}" dt="2025-05-25T08:12:00.313" v="3238" actId="207"/>
          <ac:spMkLst>
            <pc:docMk/>
            <pc:sldMk cId="3350202256" sldId="722"/>
            <ac:spMk id="29" creationId="{14FCDE31-1D83-75AC-7447-6736A48AA23C}"/>
          </ac:spMkLst>
        </pc:spChg>
        <pc:spChg chg="mod topLvl">
          <ac:chgData name="Hoffmann Mathis, DE-441" userId="5817645d-03c7-4eaa-bb68-7e3eed3e729b" providerId="ADAL" clId="{24AA48CB-7F63-7A4A-A790-EB8DABFE70EA}" dt="2025-05-25T08:12:00.313" v="3238" actId="207"/>
          <ac:spMkLst>
            <pc:docMk/>
            <pc:sldMk cId="3350202256" sldId="722"/>
            <ac:spMk id="32" creationId="{AD5D6B31-9753-7446-4669-A2752DEAAE2C}"/>
          </ac:spMkLst>
        </pc:spChg>
        <pc:spChg chg="mod topLvl">
          <ac:chgData name="Hoffmann Mathis, DE-441" userId="5817645d-03c7-4eaa-bb68-7e3eed3e729b" providerId="ADAL" clId="{24AA48CB-7F63-7A4A-A790-EB8DABFE70EA}" dt="2025-05-25T08:12:00.313" v="3238" actId="207"/>
          <ac:spMkLst>
            <pc:docMk/>
            <pc:sldMk cId="3350202256" sldId="722"/>
            <ac:spMk id="33" creationId="{BC0CC950-C77E-3E32-3069-8D4D524EA6AF}"/>
          </ac:spMkLst>
        </pc:spChg>
        <pc:spChg chg="mod">
          <ac:chgData name="Hoffmann Mathis, DE-441" userId="5817645d-03c7-4eaa-bb68-7e3eed3e729b" providerId="ADAL" clId="{24AA48CB-7F63-7A4A-A790-EB8DABFE70EA}" dt="2025-05-25T08:33:21.370" v="3243" actId="1035"/>
          <ac:spMkLst>
            <pc:docMk/>
            <pc:sldMk cId="3350202256" sldId="722"/>
            <ac:spMk id="108" creationId="{CEB185D4-D886-A95A-9D31-A8894A242B15}"/>
          </ac:spMkLst>
        </pc:spChg>
        <pc:spChg chg="mod">
          <ac:chgData name="Hoffmann Mathis, DE-441" userId="5817645d-03c7-4eaa-bb68-7e3eed3e729b" providerId="ADAL" clId="{24AA48CB-7F63-7A4A-A790-EB8DABFE70EA}" dt="2025-05-25T08:33:21.370" v="3243" actId="1035"/>
          <ac:spMkLst>
            <pc:docMk/>
            <pc:sldMk cId="3350202256" sldId="722"/>
            <ac:spMk id="109" creationId="{3DFCBF1B-133E-2C9B-F79E-602A91D5A162}"/>
          </ac:spMkLst>
        </pc:spChg>
        <pc:spChg chg="mod">
          <ac:chgData name="Hoffmann Mathis, DE-441" userId="5817645d-03c7-4eaa-bb68-7e3eed3e729b" providerId="ADAL" clId="{24AA48CB-7F63-7A4A-A790-EB8DABFE70EA}" dt="2025-05-25T08:33:21.370" v="3243" actId="1035"/>
          <ac:spMkLst>
            <pc:docMk/>
            <pc:sldMk cId="3350202256" sldId="722"/>
            <ac:spMk id="110" creationId="{4961024B-F6B5-16A1-CAAF-A0C9AEEF4032}"/>
          </ac:spMkLst>
        </pc:spChg>
        <pc:grpChg chg="del mod">
          <ac:chgData name="Hoffmann Mathis, DE-441" userId="5817645d-03c7-4eaa-bb68-7e3eed3e729b" providerId="ADAL" clId="{24AA48CB-7F63-7A4A-A790-EB8DABFE70EA}" dt="2025-05-25T07:59:09.485" v="3170" actId="165"/>
          <ac:grpSpMkLst>
            <pc:docMk/>
            <pc:sldMk cId="3350202256" sldId="722"/>
            <ac:grpSpMk id="11" creationId="{84F7DED2-92BA-68AB-29BF-DB4747DEC3B0}"/>
          </ac:grpSpMkLst>
        </pc:grpChg>
        <pc:grpChg chg="mod">
          <ac:chgData name="Hoffmann Mathis, DE-441" userId="5817645d-03c7-4eaa-bb68-7e3eed3e729b" providerId="ADAL" clId="{24AA48CB-7F63-7A4A-A790-EB8DABFE70EA}" dt="2025-05-25T08:06:50.666" v="3178" actId="1076"/>
          <ac:grpSpMkLst>
            <pc:docMk/>
            <pc:sldMk cId="3350202256" sldId="722"/>
            <ac:grpSpMk id="56" creationId="{6E243598-3468-AC13-EF94-41547D272C77}"/>
          </ac:grpSpMkLst>
        </pc:grpChg>
        <pc:grpChg chg="del">
          <ac:chgData name="Hoffmann Mathis, DE-441" userId="5817645d-03c7-4eaa-bb68-7e3eed3e729b" providerId="ADAL" clId="{24AA48CB-7F63-7A4A-A790-EB8DABFE70EA}" dt="2025-05-25T07:59:40.111" v="3173" actId="165"/>
          <ac:grpSpMkLst>
            <pc:docMk/>
            <pc:sldMk cId="3350202256" sldId="722"/>
            <ac:grpSpMk id="70" creationId="{0CA0A339-F97B-B15D-235D-A238B76C9737}"/>
          </ac:grpSpMkLst>
        </pc:grpChg>
        <pc:grpChg chg="del">
          <ac:chgData name="Hoffmann Mathis, DE-441" userId="5817645d-03c7-4eaa-bb68-7e3eed3e729b" providerId="ADAL" clId="{24AA48CB-7F63-7A4A-A790-EB8DABFE70EA}" dt="2025-05-25T07:58:07.131" v="3167" actId="165"/>
          <ac:grpSpMkLst>
            <pc:docMk/>
            <pc:sldMk cId="3350202256" sldId="722"/>
            <ac:grpSpMk id="71" creationId="{0B10E07C-DE32-BE47-BD02-38B8AAB365DE}"/>
          </ac:grpSpMkLst>
        </pc:grpChg>
        <pc:grpChg chg="del">
          <ac:chgData name="Hoffmann Mathis, DE-441" userId="5817645d-03c7-4eaa-bb68-7e3eed3e729b" providerId="ADAL" clId="{24AA48CB-7F63-7A4A-A790-EB8DABFE70EA}" dt="2025-05-25T07:59:43.888" v="3174" actId="165"/>
          <ac:grpSpMkLst>
            <pc:docMk/>
            <pc:sldMk cId="3350202256" sldId="722"/>
            <ac:grpSpMk id="72" creationId="{3EC58A4F-C32B-9CB7-8921-83748125A08F}"/>
          </ac:grpSpMkLst>
        </pc:grpChg>
        <pc:picChg chg="add mod">
          <ac:chgData name="Hoffmann Mathis, DE-441" userId="5817645d-03c7-4eaa-bb68-7e3eed3e729b" providerId="ADAL" clId="{24AA48CB-7F63-7A4A-A790-EB8DABFE70EA}" dt="2025-05-25T08:10:55.022" v="3232" actId="12788"/>
          <ac:picMkLst>
            <pc:docMk/>
            <pc:sldMk cId="3350202256" sldId="722"/>
            <ac:picMk id="8" creationId="{B5FD6EFD-5EBE-BE70-DFA8-0759DAF57B74}"/>
          </ac:picMkLst>
        </pc:picChg>
        <pc:picChg chg="del topLvl">
          <ac:chgData name="Hoffmann Mathis, DE-441" userId="5817645d-03c7-4eaa-bb68-7e3eed3e729b" providerId="ADAL" clId="{24AA48CB-7F63-7A4A-A790-EB8DABFE70EA}" dt="2025-05-25T07:59:18.482" v="3171" actId="478"/>
          <ac:picMkLst>
            <pc:docMk/>
            <pc:sldMk cId="3350202256" sldId="722"/>
            <ac:picMk id="15" creationId="{3D49BADA-789B-C32B-6902-76E5D8CAED61}"/>
          </ac:picMkLst>
        </pc:picChg>
        <pc:picChg chg="del topLvl">
          <ac:chgData name="Hoffmann Mathis, DE-441" userId="5817645d-03c7-4eaa-bb68-7e3eed3e729b" providerId="ADAL" clId="{24AA48CB-7F63-7A4A-A790-EB8DABFE70EA}" dt="2025-05-25T07:59:47.428" v="3175" actId="478"/>
          <ac:picMkLst>
            <pc:docMk/>
            <pc:sldMk cId="3350202256" sldId="722"/>
            <ac:picMk id="16" creationId="{8FD5F7E5-A754-575A-BE68-80DBF13F8134}"/>
          </ac:picMkLst>
        </pc:picChg>
        <pc:picChg chg="add mod">
          <ac:chgData name="Hoffmann Mathis, DE-441" userId="5817645d-03c7-4eaa-bb68-7e3eed3e729b" providerId="ADAL" clId="{24AA48CB-7F63-7A4A-A790-EB8DABFE70EA}" dt="2025-05-25T08:10:42.207" v="3231" actId="12789"/>
          <ac:picMkLst>
            <pc:docMk/>
            <pc:sldMk cId="3350202256" sldId="722"/>
            <ac:picMk id="18" creationId="{5782B227-9B1F-4B7F-B148-38E0C09E57B6}"/>
          </ac:picMkLst>
        </pc:picChg>
        <pc:picChg chg="mod topLvl">
          <ac:chgData name="Hoffmann Mathis, DE-441" userId="5817645d-03c7-4eaa-bb68-7e3eed3e729b" providerId="ADAL" clId="{24AA48CB-7F63-7A4A-A790-EB8DABFE70EA}" dt="2025-05-25T08:11:01.413" v="3233" actId="12788"/>
          <ac:picMkLst>
            <pc:docMk/>
            <pc:sldMk cId="3350202256" sldId="722"/>
            <ac:picMk id="20" creationId="{DE38FFF9-32F2-B3B5-B409-1CE60F8B1215}"/>
          </ac:picMkLst>
        </pc:picChg>
        <pc:picChg chg="add mod">
          <ac:chgData name="Hoffmann Mathis, DE-441" userId="5817645d-03c7-4eaa-bb68-7e3eed3e729b" providerId="ADAL" clId="{24AA48CB-7F63-7A4A-A790-EB8DABFE70EA}" dt="2025-05-25T08:11:08.731" v="3234" actId="12788"/>
          <ac:picMkLst>
            <pc:docMk/>
            <pc:sldMk cId="3350202256" sldId="722"/>
            <ac:picMk id="21" creationId="{4D503770-3F09-2A7D-C181-9C5CFA765BF7}"/>
          </ac:picMkLst>
        </pc:picChg>
        <pc:picChg chg="del topLvl">
          <ac:chgData name="Hoffmann Mathis, DE-441" userId="5817645d-03c7-4eaa-bb68-7e3eed3e729b" providerId="ADAL" clId="{24AA48CB-7F63-7A4A-A790-EB8DABFE70EA}" dt="2025-05-25T07:58:12.732" v="3168" actId="478"/>
          <ac:picMkLst>
            <pc:docMk/>
            <pc:sldMk cId="3350202256" sldId="722"/>
            <ac:picMk id="22" creationId="{0D7A702F-D796-FBFC-9684-A45707CDD65C}"/>
          </ac:picMkLst>
        </pc:picChg>
        <pc:cxnChg chg="mod">
          <ac:chgData name="Hoffmann Mathis, DE-441" userId="5817645d-03c7-4eaa-bb68-7e3eed3e729b" providerId="ADAL" clId="{24AA48CB-7F63-7A4A-A790-EB8DABFE70EA}" dt="2025-05-25T08:12:11.163" v="3240" actId="14100"/>
          <ac:cxnSpMkLst>
            <pc:docMk/>
            <pc:sldMk cId="3350202256" sldId="722"/>
            <ac:cxnSpMk id="95" creationId="{955A2FE1-03B4-CF1E-484C-24920BF2113F}"/>
          </ac:cxnSpMkLst>
        </pc:cxnChg>
      </pc:sldChg>
      <pc:sldChg chg="addSp modSp mod">
        <pc:chgData name="Hoffmann Mathis, DE-441" userId="5817645d-03c7-4eaa-bb68-7e3eed3e729b" providerId="ADAL" clId="{24AA48CB-7F63-7A4A-A790-EB8DABFE70EA}" dt="2025-05-25T10:04:46.078" v="4320" actId="113"/>
        <pc:sldMkLst>
          <pc:docMk/>
          <pc:sldMk cId="3578866891" sldId="723"/>
        </pc:sldMkLst>
        <pc:spChg chg="add mod">
          <ac:chgData name="Hoffmann Mathis, DE-441" userId="5817645d-03c7-4eaa-bb68-7e3eed3e729b" providerId="ADAL" clId="{24AA48CB-7F63-7A4A-A790-EB8DABFE70EA}" dt="2025-05-25T09:41:34.102" v="4107" actId="114"/>
          <ac:spMkLst>
            <pc:docMk/>
            <pc:sldMk cId="3578866891" sldId="723"/>
            <ac:spMk id="8" creationId="{E1E4C883-83F8-6696-A756-B6F4FB4BF71F}"/>
          </ac:spMkLst>
        </pc:spChg>
        <pc:spChg chg="mod">
          <ac:chgData name="Hoffmann Mathis, DE-441" userId="5817645d-03c7-4eaa-bb68-7e3eed3e729b" providerId="ADAL" clId="{24AA48CB-7F63-7A4A-A790-EB8DABFE70EA}" dt="2025-05-23T07:22:55.077" v="10" actId="20577"/>
          <ac:spMkLst>
            <pc:docMk/>
            <pc:sldMk cId="3578866891" sldId="723"/>
            <ac:spMk id="13" creationId="{95101812-3825-64A0-3E9D-D9B81D77B349}"/>
          </ac:spMkLst>
        </pc:spChg>
        <pc:spChg chg="mod">
          <ac:chgData name="Hoffmann Mathis, DE-441" userId="5817645d-03c7-4eaa-bb68-7e3eed3e729b" providerId="ADAL" clId="{24AA48CB-7F63-7A4A-A790-EB8DABFE70EA}" dt="2025-05-25T10:04:46.078" v="4320" actId="113"/>
          <ac:spMkLst>
            <pc:docMk/>
            <pc:sldMk cId="3578866891" sldId="723"/>
            <ac:spMk id="19" creationId="{10CC0F5D-77ED-0F90-9C23-34D9E3053DFF}"/>
          </ac:spMkLst>
        </pc:spChg>
      </pc:sldChg>
      <pc:sldChg chg="addSp delSp modSp del mod">
        <pc:chgData name="Hoffmann Mathis, DE-441" userId="5817645d-03c7-4eaa-bb68-7e3eed3e729b" providerId="ADAL" clId="{24AA48CB-7F63-7A4A-A790-EB8DABFE70EA}" dt="2025-05-24T16:35:18.987" v="3127" actId="2696"/>
        <pc:sldMkLst>
          <pc:docMk/>
          <pc:sldMk cId="1644599727" sldId="724"/>
        </pc:sldMkLst>
      </pc:sldChg>
      <pc:sldChg chg="addSp delSp modSp del mod">
        <pc:chgData name="Hoffmann Mathis, DE-441" userId="5817645d-03c7-4eaa-bb68-7e3eed3e729b" providerId="ADAL" clId="{24AA48CB-7F63-7A4A-A790-EB8DABFE70EA}" dt="2025-05-24T15:59:42.839" v="2927" actId="2696"/>
        <pc:sldMkLst>
          <pc:docMk/>
          <pc:sldMk cId="2177548332" sldId="725"/>
        </pc:sldMkLst>
      </pc:sldChg>
      <pc:sldChg chg="addSp delSp modSp add mod ord">
        <pc:chgData name="Hoffmann Mathis, DE-441" userId="5817645d-03c7-4eaa-bb68-7e3eed3e729b" providerId="ADAL" clId="{24AA48CB-7F63-7A4A-A790-EB8DABFE70EA}" dt="2025-05-25T09:39:05.610" v="4002" actId="20578"/>
        <pc:sldMkLst>
          <pc:docMk/>
          <pc:sldMk cId="2922567560" sldId="726"/>
        </pc:sldMkLst>
        <pc:spChg chg="mod">
          <ac:chgData name="Hoffmann Mathis, DE-441" userId="5817645d-03c7-4eaa-bb68-7e3eed3e729b" providerId="ADAL" clId="{24AA48CB-7F63-7A4A-A790-EB8DABFE70EA}" dt="2025-05-25T09:18:10.582" v="3408" actId="14100"/>
          <ac:spMkLst>
            <pc:docMk/>
            <pc:sldMk cId="2922567560" sldId="726"/>
            <ac:spMk id="5" creationId="{3FCE52DA-6017-CCA8-F113-BE49B8077D22}"/>
          </ac:spMkLst>
        </pc:spChg>
        <pc:spChg chg="add del mod">
          <ac:chgData name="Hoffmann Mathis, DE-441" userId="5817645d-03c7-4eaa-bb68-7e3eed3e729b" providerId="ADAL" clId="{24AA48CB-7F63-7A4A-A790-EB8DABFE70EA}" dt="2025-05-25T09:15:14.986" v="3385" actId="478"/>
          <ac:spMkLst>
            <pc:docMk/>
            <pc:sldMk cId="2922567560" sldId="726"/>
            <ac:spMk id="77" creationId="{EAC191ED-B587-5162-7FF7-926F72781557}"/>
          </ac:spMkLst>
        </pc:spChg>
        <pc:spChg chg="add del mod">
          <ac:chgData name="Hoffmann Mathis, DE-441" userId="5817645d-03c7-4eaa-bb68-7e3eed3e729b" providerId="ADAL" clId="{24AA48CB-7F63-7A4A-A790-EB8DABFE70EA}" dt="2025-05-25T09:15:18.884" v="3387" actId="478"/>
          <ac:spMkLst>
            <pc:docMk/>
            <pc:sldMk cId="2922567560" sldId="726"/>
            <ac:spMk id="93" creationId="{70F2C004-E3E6-BE97-8B16-CA62117E0F06}"/>
          </ac:spMkLst>
        </pc:spChg>
        <pc:spChg chg="add del mod">
          <ac:chgData name="Hoffmann Mathis, DE-441" userId="5817645d-03c7-4eaa-bb68-7e3eed3e729b" providerId="ADAL" clId="{24AA48CB-7F63-7A4A-A790-EB8DABFE70EA}" dt="2025-05-25T09:17:04.432" v="3405" actId="478"/>
          <ac:spMkLst>
            <pc:docMk/>
            <pc:sldMk cId="2922567560" sldId="726"/>
            <ac:spMk id="96" creationId="{F02DED93-F55A-C358-C859-D96EC798AC96}"/>
          </ac:spMkLst>
        </pc:spChg>
        <pc:spChg chg="add mod">
          <ac:chgData name="Hoffmann Mathis, DE-441" userId="5817645d-03c7-4eaa-bb68-7e3eed3e729b" providerId="ADAL" clId="{24AA48CB-7F63-7A4A-A790-EB8DABFE70EA}" dt="2025-05-25T09:19:11.860" v="3455" actId="1076"/>
          <ac:spMkLst>
            <pc:docMk/>
            <pc:sldMk cId="2922567560" sldId="726"/>
            <ac:spMk id="98" creationId="{5F3BB3DA-F026-FCCB-1B6A-DD00CC2187F0}"/>
          </ac:spMkLst>
        </pc:spChg>
        <pc:grpChg chg="add mod">
          <ac:chgData name="Hoffmann Mathis, DE-441" userId="5817645d-03c7-4eaa-bb68-7e3eed3e729b" providerId="ADAL" clId="{24AA48CB-7F63-7A4A-A790-EB8DABFE70EA}" dt="2025-05-25T09:17:25.348" v="3407" actId="1076"/>
          <ac:grpSpMkLst>
            <pc:docMk/>
            <pc:sldMk cId="2922567560" sldId="726"/>
            <ac:grpSpMk id="97" creationId="{2409E708-C3BD-B337-9F1E-B5E636099795}"/>
          </ac:grpSpMkLst>
        </pc:grpChg>
        <pc:picChg chg="add del mod">
          <ac:chgData name="Hoffmann Mathis, DE-441" userId="5817645d-03c7-4eaa-bb68-7e3eed3e729b" providerId="ADAL" clId="{24AA48CB-7F63-7A4A-A790-EB8DABFE70EA}" dt="2025-05-25T09:15:14.986" v="3385" actId="478"/>
          <ac:picMkLst>
            <pc:docMk/>
            <pc:sldMk cId="2922567560" sldId="726"/>
            <ac:picMk id="25" creationId="{DC3661CC-51F6-D5F8-A188-28F828CA44C6}"/>
          </ac:picMkLst>
        </pc:picChg>
        <pc:picChg chg="add del mod">
          <ac:chgData name="Hoffmann Mathis, DE-441" userId="5817645d-03c7-4eaa-bb68-7e3eed3e729b" providerId="ADAL" clId="{24AA48CB-7F63-7A4A-A790-EB8DABFE70EA}" dt="2025-05-25T09:15:18.884" v="3387" actId="478"/>
          <ac:picMkLst>
            <pc:docMk/>
            <pc:sldMk cId="2922567560" sldId="726"/>
            <ac:picMk id="95" creationId="{A697AE5D-3B52-BBC0-CB8C-CF5397F0789B}"/>
          </ac:picMkLst>
        </pc:picChg>
        <pc:cxnChg chg="add del mod">
          <ac:chgData name="Hoffmann Mathis, DE-441" userId="5817645d-03c7-4eaa-bb68-7e3eed3e729b" providerId="ADAL" clId="{24AA48CB-7F63-7A4A-A790-EB8DABFE70EA}" dt="2025-05-25T09:15:14.986" v="3385" actId="478"/>
          <ac:cxnSpMkLst>
            <pc:docMk/>
            <pc:sldMk cId="2922567560" sldId="726"/>
            <ac:cxnSpMk id="74" creationId="{3CA71398-604F-9C16-90A9-62AC6D4E776B}"/>
          </ac:cxnSpMkLst>
        </pc:cxnChg>
        <pc:cxnChg chg="add del mod">
          <ac:chgData name="Hoffmann Mathis, DE-441" userId="5817645d-03c7-4eaa-bb68-7e3eed3e729b" providerId="ADAL" clId="{24AA48CB-7F63-7A4A-A790-EB8DABFE70EA}" dt="2025-05-25T09:15:17.359" v="3386" actId="478"/>
          <ac:cxnSpMkLst>
            <pc:docMk/>
            <pc:sldMk cId="2922567560" sldId="726"/>
            <ac:cxnSpMk id="91" creationId="{5E2647B0-6146-E92B-672C-8D891F682F24}"/>
          </ac:cxnSpMkLst>
        </pc:cxnChg>
      </pc:sldChg>
      <pc:sldChg chg="add ord">
        <pc:chgData name="Hoffmann Mathis, DE-441" userId="5817645d-03c7-4eaa-bb68-7e3eed3e729b" providerId="ADAL" clId="{24AA48CB-7F63-7A4A-A790-EB8DABFE70EA}" dt="2025-05-24T16:31:09.181" v="2999" actId="20578"/>
        <pc:sldMkLst>
          <pc:docMk/>
          <pc:sldMk cId="3690953723" sldId="727"/>
        </pc:sldMkLst>
      </pc:sldChg>
      <pc:sldChg chg="addSp modSp add mod ord">
        <pc:chgData name="Hoffmann Mathis, DE-441" userId="5817645d-03c7-4eaa-bb68-7e3eed3e729b" providerId="ADAL" clId="{24AA48CB-7F63-7A4A-A790-EB8DABFE70EA}" dt="2025-05-25T10:04:34.546" v="4318" actId="113"/>
        <pc:sldMkLst>
          <pc:docMk/>
          <pc:sldMk cId="355108186" sldId="728"/>
        </pc:sldMkLst>
        <pc:spChg chg="add mod">
          <ac:chgData name="Hoffmann Mathis, DE-441" userId="5817645d-03c7-4eaa-bb68-7e3eed3e729b" providerId="ADAL" clId="{24AA48CB-7F63-7A4A-A790-EB8DABFE70EA}" dt="2025-05-25T09:06:28.806" v="3284"/>
          <ac:spMkLst>
            <pc:docMk/>
            <pc:sldMk cId="355108186" sldId="728"/>
            <ac:spMk id="2" creationId="{E8BF1EDE-DADF-36FF-8C8C-FCBD7A99C107}"/>
          </ac:spMkLst>
        </pc:spChg>
        <pc:spChg chg="mod">
          <ac:chgData name="Hoffmann Mathis, DE-441" userId="5817645d-03c7-4eaa-bb68-7e3eed3e729b" providerId="ADAL" clId="{24AA48CB-7F63-7A4A-A790-EB8DABFE70EA}" dt="2025-05-25T10:04:34.546" v="4318" actId="113"/>
          <ac:spMkLst>
            <pc:docMk/>
            <pc:sldMk cId="355108186" sldId="728"/>
            <ac:spMk id="19" creationId="{8FF988AB-66BC-3B51-A0C9-925426845FCB}"/>
          </ac:spMkLst>
        </pc:spChg>
      </pc:sldChg>
      <pc:sldChg chg="addSp delSp modSp add mod">
        <pc:chgData name="Hoffmann Mathis, DE-441" userId="5817645d-03c7-4eaa-bb68-7e3eed3e729b" providerId="ADAL" clId="{24AA48CB-7F63-7A4A-A790-EB8DABFE70EA}" dt="2025-05-25T10:03:18.922" v="4312" actId="113"/>
        <pc:sldMkLst>
          <pc:docMk/>
          <pc:sldMk cId="368969211" sldId="729"/>
        </pc:sldMkLst>
        <pc:spChg chg="add mod">
          <ac:chgData name="Hoffmann Mathis, DE-441" userId="5817645d-03c7-4eaa-bb68-7e3eed3e729b" providerId="ADAL" clId="{24AA48CB-7F63-7A4A-A790-EB8DABFE70EA}" dt="2025-05-25T09:11:49.665" v="3380" actId="1036"/>
          <ac:spMkLst>
            <pc:docMk/>
            <pc:sldMk cId="368969211" sldId="729"/>
            <ac:spMk id="2" creationId="{D93E34DA-3BFA-2037-FEDC-79355CA2BF8B}"/>
          </ac:spMkLst>
        </pc:spChg>
        <pc:spChg chg="add mod">
          <ac:chgData name="Hoffmann Mathis, DE-441" userId="5817645d-03c7-4eaa-bb68-7e3eed3e729b" providerId="ADAL" clId="{24AA48CB-7F63-7A4A-A790-EB8DABFE70EA}" dt="2025-05-25T09:11:46.083" v="3378" actId="1036"/>
          <ac:spMkLst>
            <pc:docMk/>
            <pc:sldMk cId="368969211" sldId="729"/>
            <ac:spMk id="8" creationId="{78CB7453-CE1A-AA1C-0B87-87E93923312A}"/>
          </ac:spMkLst>
        </pc:spChg>
        <pc:spChg chg="del">
          <ac:chgData name="Hoffmann Mathis, DE-441" userId="5817645d-03c7-4eaa-bb68-7e3eed3e729b" providerId="ADAL" clId="{24AA48CB-7F63-7A4A-A790-EB8DABFE70EA}" dt="2025-05-25T09:07:43.425" v="3340" actId="478"/>
          <ac:spMkLst>
            <pc:docMk/>
            <pc:sldMk cId="368969211" sldId="729"/>
            <ac:spMk id="9" creationId="{097C16D2-3C5D-C125-8A70-4DF02CDE11CE}"/>
          </ac:spMkLst>
        </pc:spChg>
        <pc:spChg chg="del">
          <ac:chgData name="Hoffmann Mathis, DE-441" userId="5817645d-03c7-4eaa-bb68-7e3eed3e729b" providerId="ADAL" clId="{24AA48CB-7F63-7A4A-A790-EB8DABFE70EA}" dt="2025-05-25T09:08:28.071" v="3351" actId="478"/>
          <ac:spMkLst>
            <pc:docMk/>
            <pc:sldMk cId="368969211" sldId="729"/>
            <ac:spMk id="11" creationId="{2C45D145-37FB-73DB-DA08-5F130CCDC867}"/>
          </ac:spMkLst>
        </pc:spChg>
        <pc:spChg chg="del">
          <ac:chgData name="Hoffmann Mathis, DE-441" userId="5817645d-03c7-4eaa-bb68-7e3eed3e729b" providerId="ADAL" clId="{24AA48CB-7F63-7A4A-A790-EB8DABFE70EA}" dt="2025-05-25T09:08:30.300" v="3352" actId="478"/>
          <ac:spMkLst>
            <pc:docMk/>
            <pc:sldMk cId="368969211" sldId="729"/>
            <ac:spMk id="13" creationId="{A7370C7E-D06C-2203-E460-C187784D3E72}"/>
          </ac:spMkLst>
        </pc:spChg>
        <pc:spChg chg="mod">
          <ac:chgData name="Hoffmann Mathis, DE-441" userId="5817645d-03c7-4eaa-bb68-7e3eed3e729b" providerId="ADAL" clId="{24AA48CB-7F63-7A4A-A790-EB8DABFE70EA}" dt="2025-05-25T10:03:18.922" v="4312" actId="113"/>
          <ac:spMkLst>
            <pc:docMk/>
            <pc:sldMk cId="368969211" sldId="729"/>
            <ac:spMk id="14" creationId="{3EF4BC4F-1186-6485-CB65-AF6C9B01FD31}"/>
          </ac:spMkLst>
        </pc:spChg>
        <pc:spChg chg="add mod">
          <ac:chgData name="Hoffmann Mathis, DE-441" userId="5817645d-03c7-4eaa-bb68-7e3eed3e729b" providerId="ADAL" clId="{24AA48CB-7F63-7A4A-A790-EB8DABFE70EA}" dt="2025-05-25T09:11:47.928" v="3379" actId="1036"/>
          <ac:spMkLst>
            <pc:docMk/>
            <pc:sldMk cId="368969211" sldId="729"/>
            <ac:spMk id="23" creationId="{3B35DD8E-6B17-34DE-E088-AEAC9CD0EFDF}"/>
          </ac:spMkLst>
        </pc:spChg>
        <pc:cxnChg chg="del">
          <ac:chgData name="Hoffmann Mathis, DE-441" userId="5817645d-03c7-4eaa-bb68-7e3eed3e729b" providerId="ADAL" clId="{24AA48CB-7F63-7A4A-A790-EB8DABFE70EA}" dt="2025-05-25T09:07:41.564" v="3339" actId="478"/>
          <ac:cxnSpMkLst>
            <pc:docMk/>
            <pc:sldMk cId="368969211" sldId="729"/>
            <ac:cxnSpMk id="7" creationId="{C445FBD0-8799-0DB9-305A-AD2C873F4054}"/>
          </ac:cxnSpMkLst>
        </pc:cxnChg>
        <pc:cxnChg chg="del">
          <ac:chgData name="Hoffmann Mathis, DE-441" userId="5817645d-03c7-4eaa-bb68-7e3eed3e729b" providerId="ADAL" clId="{24AA48CB-7F63-7A4A-A790-EB8DABFE70EA}" dt="2025-05-25T09:08:28.071" v="3351" actId="478"/>
          <ac:cxnSpMkLst>
            <pc:docMk/>
            <pc:sldMk cId="368969211" sldId="729"/>
            <ac:cxnSpMk id="10" creationId="{E615EF6F-AFFE-82B7-1814-E907E54684E9}"/>
          </ac:cxnSpMkLst>
        </pc:cxnChg>
        <pc:cxnChg chg="del">
          <ac:chgData name="Hoffmann Mathis, DE-441" userId="5817645d-03c7-4eaa-bb68-7e3eed3e729b" providerId="ADAL" clId="{24AA48CB-7F63-7A4A-A790-EB8DABFE70EA}" dt="2025-05-25T09:08:30.300" v="3352" actId="478"/>
          <ac:cxnSpMkLst>
            <pc:docMk/>
            <pc:sldMk cId="368969211" sldId="729"/>
            <ac:cxnSpMk id="12" creationId="{DFEC5080-B66F-03D3-4713-B784357EBBA4}"/>
          </ac:cxnSpMkLst>
        </pc:cxnChg>
      </pc:sldChg>
      <pc:sldChg chg="addSp delSp modSp add mod">
        <pc:chgData name="Hoffmann Mathis, DE-441" userId="5817645d-03c7-4eaa-bb68-7e3eed3e729b" providerId="ADAL" clId="{24AA48CB-7F63-7A4A-A790-EB8DABFE70EA}" dt="2025-05-25T09:57:50.031" v="4269" actId="207"/>
        <pc:sldMkLst>
          <pc:docMk/>
          <pc:sldMk cId="3385778944" sldId="730"/>
        </pc:sldMkLst>
        <pc:spChg chg="mod">
          <ac:chgData name="Hoffmann Mathis, DE-441" userId="5817645d-03c7-4eaa-bb68-7e3eed3e729b" providerId="ADAL" clId="{24AA48CB-7F63-7A4A-A790-EB8DABFE70EA}" dt="2025-05-25T09:40:23.506" v="4087" actId="20577"/>
          <ac:spMkLst>
            <pc:docMk/>
            <pc:sldMk cId="3385778944" sldId="730"/>
            <ac:spMk id="3" creationId="{CD55D178-07CF-66AA-AE08-F874501056C1}"/>
          </ac:spMkLst>
        </pc:spChg>
        <pc:spChg chg="mod">
          <ac:chgData name="Hoffmann Mathis, DE-441" userId="5817645d-03c7-4eaa-bb68-7e3eed3e729b" providerId="ADAL" clId="{24AA48CB-7F63-7A4A-A790-EB8DABFE70EA}" dt="2025-05-25T09:55:23.638" v="4183" actId="113"/>
          <ac:spMkLst>
            <pc:docMk/>
            <pc:sldMk cId="3385778944" sldId="730"/>
            <ac:spMk id="5" creationId="{2F1887E7-9D98-ACEE-661A-DA18DC3F1AA5}"/>
          </ac:spMkLst>
        </pc:spChg>
        <pc:spChg chg="mod topLvl">
          <ac:chgData name="Hoffmann Mathis, DE-441" userId="5817645d-03c7-4eaa-bb68-7e3eed3e729b" providerId="ADAL" clId="{24AA48CB-7F63-7A4A-A790-EB8DABFE70EA}" dt="2025-05-25T09:57:42.761" v="4268" actId="207"/>
          <ac:spMkLst>
            <pc:docMk/>
            <pc:sldMk cId="3385778944" sldId="730"/>
            <ac:spMk id="8" creationId="{9FF22D2D-17FA-E74E-79DF-9BB8747541F9}"/>
          </ac:spMkLst>
        </pc:spChg>
        <pc:spChg chg="mod topLvl">
          <ac:chgData name="Hoffmann Mathis, DE-441" userId="5817645d-03c7-4eaa-bb68-7e3eed3e729b" providerId="ADAL" clId="{24AA48CB-7F63-7A4A-A790-EB8DABFE70EA}" dt="2025-05-25T09:57:50.031" v="4269" actId="207"/>
          <ac:spMkLst>
            <pc:docMk/>
            <pc:sldMk cId="3385778944" sldId="730"/>
            <ac:spMk id="18" creationId="{84E00078-D618-C1A6-879B-3B79F45DE751}"/>
          </ac:spMkLst>
        </pc:spChg>
        <pc:spChg chg="mod topLvl">
          <ac:chgData name="Hoffmann Mathis, DE-441" userId="5817645d-03c7-4eaa-bb68-7e3eed3e729b" providerId="ADAL" clId="{24AA48CB-7F63-7A4A-A790-EB8DABFE70EA}" dt="2025-05-25T09:57:50.031" v="4269" actId="207"/>
          <ac:spMkLst>
            <pc:docMk/>
            <pc:sldMk cId="3385778944" sldId="730"/>
            <ac:spMk id="19" creationId="{F156B474-6678-495A-3680-0A6139ACAE10}"/>
          </ac:spMkLst>
        </pc:spChg>
        <pc:spChg chg="mod topLvl">
          <ac:chgData name="Hoffmann Mathis, DE-441" userId="5817645d-03c7-4eaa-bb68-7e3eed3e729b" providerId="ADAL" clId="{24AA48CB-7F63-7A4A-A790-EB8DABFE70EA}" dt="2025-05-25T09:57:50.031" v="4269" actId="207"/>
          <ac:spMkLst>
            <pc:docMk/>
            <pc:sldMk cId="3385778944" sldId="730"/>
            <ac:spMk id="20" creationId="{A862C76E-3129-D6DA-667F-77AD44C12910}"/>
          </ac:spMkLst>
        </pc:spChg>
        <pc:spChg chg="mod topLvl">
          <ac:chgData name="Hoffmann Mathis, DE-441" userId="5817645d-03c7-4eaa-bb68-7e3eed3e729b" providerId="ADAL" clId="{24AA48CB-7F63-7A4A-A790-EB8DABFE70EA}" dt="2025-05-25T09:57:50.031" v="4269" actId="207"/>
          <ac:spMkLst>
            <pc:docMk/>
            <pc:sldMk cId="3385778944" sldId="730"/>
            <ac:spMk id="21" creationId="{6D0A5930-7BC5-617E-4041-3946C5442280}"/>
          </ac:spMkLst>
        </pc:spChg>
        <pc:spChg chg="mod topLvl">
          <ac:chgData name="Hoffmann Mathis, DE-441" userId="5817645d-03c7-4eaa-bb68-7e3eed3e729b" providerId="ADAL" clId="{24AA48CB-7F63-7A4A-A790-EB8DABFE70EA}" dt="2025-05-25T09:57:50.031" v="4269" actId="207"/>
          <ac:spMkLst>
            <pc:docMk/>
            <pc:sldMk cId="3385778944" sldId="730"/>
            <ac:spMk id="22" creationId="{D45CD6EF-1973-A0BC-D8A5-DB207A0E551A}"/>
          </ac:spMkLst>
        </pc:spChg>
        <pc:spChg chg="del topLvl">
          <ac:chgData name="Hoffmann Mathis, DE-441" userId="5817645d-03c7-4eaa-bb68-7e3eed3e729b" providerId="ADAL" clId="{24AA48CB-7F63-7A4A-A790-EB8DABFE70EA}" dt="2025-05-25T09:21:41.909" v="3511" actId="478"/>
          <ac:spMkLst>
            <pc:docMk/>
            <pc:sldMk cId="3385778944" sldId="730"/>
            <ac:spMk id="38" creationId="{4792219C-307A-D539-2AD1-7EF40FB5A01D}"/>
          </ac:spMkLst>
        </pc:spChg>
        <pc:spChg chg="del topLvl">
          <ac:chgData name="Hoffmann Mathis, DE-441" userId="5817645d-03c7-4eaa-bb68-7e3eed3e729b" providerId="ADAL" clId="{24AA48CB-7F63-7A4A-A790-EB8DABFE70EA}" dt="2025-05-25T09:19:48.855" v="3458" actId="478"/>
          <ac:spMkLst>
            <pc:docMk/>
            <pc:sldMk cId="3385778944" sldId="730"/>
            <ac:spMk id="39" creationId="{E100692A-0E20-A3A9-A05C-A57165B171E5}"/>
          </ac:spMkLst>
        </pc:spChg>
        <pc:spChg chg="del topLvl">
          <ac:chgData name="Hoffmann Mathis, DE-441" userId="5817645d-03c7-4eaa-bb68-7e3eed3e729b" providerId="ADAL" clId="{24AA48CB-7F63-7A4A-A790-EB8DABFE70EA}" dt="2025-05-25T09:22:37.299" v="3538" actId="478"/>
          <ac:spMkLst>
            <pc:docMk/>
            <pc:sldMk cId="3385778944" sldId="730"/>
            <ac:spMk id="40" creationId="{699C7DA5-E231-724F-98A3-BBBCB5E94143}"/>
          </ac:spMkLst>
        </pc:spChg>
        <pc:spChg chg="add del mod">
          <ac:chgData name="Hoffmann Mathis, DE-441" userId="5817645d-03c7-4eaa-bb68-7e3eed3e729b" providerId="ADAL" clId="{24AA48CB-7F63-7A4A-A790-EB8DABFE70EA}" dt="2025-05-25T09:30:50.387" v="3814" actId="478"/>
          <ac:spMkLst>
            <pc:docMk/>
            <pc:sldMk cId="3385778944" sldId="730"/>
            <ac:spMk id="56" creationId="{F3396E4D-904D-7B5A-BFDC-D9E3E40DC9EF}"/>
          </ac:spMkLst>
        </pc:spChg>
        <pc:spChg chg="add del mod">
          <ac:chgData name="Hoffmann Mathis, DE-441" userId="5817645d-03c7-4eaa-bb68-7e3eed3e729b" providerId="ADAL" clId="{24AA48CB-7F63-7A4A-A790-EB8DABFE70EA}" dt="2025-05-25T09:32:47.836" v="3891"/>
          <ac:spMkLst>
            <pc:docMk/>
            <pc:sldMk cId="3385778944" sldId="730"/>
            <ac:spMk id="69" creationId="{B284440A-B1A6-7380-E848-9BCD535AD74C}"/>
          </ac:spMkLst>
        </pc:spChg>
        <pc:spChg chg="add del mod">
          <ac:chgData name="Hoffmann Mathis, DE-441" userId="5817645d-03c7-4eaa-bb68-7e3eed3e729b" providerId="ADAL" clId="{24AA48CB-7F63-7A4A-A790-EB8DABFE70EA}" dt="2025-05-25T09:32:42.542" v="3887" actId="478"/>
          <ac:spMkLst>
            <pc:docMk/>
            <pc:sldMk cId="3385778944" sldId="730"/>
            <ac:spMk id="70" creationId="{75479892-6B11-9592-F5A4-DB2627E6B826}"/>
          </ac:spMkLst>
        </pc:spChg>
        <pc:spChg chg="add del mod">
          <ac:chgData name="Hoffmann Mathis, DE-441" userId="5817645d-03c7-4eaa-bb68-7e3eed3e729b" providerId="ADAL" clId="{24AA48CB-7F63-7A4A-A790-EB8DABFE70EA}" dt="2025-05-25T09:32:42.542" v="3887" actId="478"/>
          <ac:spMkLst>
            <pc:docMk/>
            <pc:sldMk cId="3385778944" sldId="730"/>
            <ac:spMk id="71" creationId="{B878A2A6-6BF4-28F3-E79B-5E73FC64CD80}"/>
          </ac:spMkLst>
        </pc:spChg>
        <pc:spChg chg="add mod topLvl">
          <ac:chgData name="Hoffmann Mathis, DE-441" userId="5817645d-03c7-4eaa-bb68-7e3eed3e729b" providerId="ADAL" clId="{24AA48CB-7F63-7A4A-A790-EB8DABFE70EA}" dt="2025-05-25T09:52:28.664" v="4148" actId="408"/>
          <ac:spMkLst>
            <pc:docMk/>
            <pc:sldMk cId="3385778944" sldId="730"/>
            <ac:spMk id="72" creationId="{1F7CED82-213E-B397-C88A-5FB8244AB136}"/>
          </ac:spMkLst>
        </pc:spChg>
        <pc:spChg chg="add mod topLvl">
          <ac:chgData name="Hoffmann Mathis, DE-441" userId="5817645d-03c7-4eaa-bb68-7e3eed3e729b" providerId="ADAL" clId="{24AA48CB-7F63-7A4A-A790-EB8DABFE70EA}" dt="2025-05-25T09:52:28.664" v="4148" actId="408"/>
          <ac:spMkLst>
            <pc:docMk/>
            <pc:sldMk cId="3385778944" sldId="730"/>
            <ac:spMk id="73" creationId="{CA19718A-58EC-EB7A-3482-D0DABE0D88C6}"/>
          </ac:spMkLst>
        </pc:spChg>
        <pc:spChg chg="add del mod">
          <ac:chgData name="Hoffmann Mathis, DE-441" userId="5817645d-03c7-4eaa-bb68-7e3eed3e729b" providerId="ADAL" clId="{24AA48CB-7F63-7A4A-A790-EB8DABFE70EA}" dt="2025-05-25T09:56:49.100" v="4185" actId="478"/>
          <ac:spMkLst>
            <pc:docMk/>
            <pc:sldMk cId="3385778944" sldId="730"/>
            <ac:spMk id="77" creationId="{7E30BA68-3DEA-1382-4DF4-8B9EA333B8BA}"/>
          </ac:spMkLst>
        </pc:spChg>
        <pc:spChg chg="del mod topLvl">
          <ac:chgData name="Hoffmann Mathis, DE-441" userId="5817645d-03c7-4eaa-bb68-7e3eed3e729b" providerId="ADAL" clId="{24AA48CB-7F63-7A4A-A790-EB8DABFE70EA}" dt="2025-05-25T09:33:14.132" v="3899" actId="478"/>
          <ac:spMkLst>
            <pc:docMk/>
            <pc:sldMk cId="3385778944" sldId="730"/>
            <ac:spMk id="79" creationId="{95BADD6F-8D34-103B-9920-89D1C20B742E}"/>
          </ac:spMkLst>
        </pc:spChg>
        <pc:spChg chg="mod">
          <ac:chgData name="Hoffmann Mathis, DE-441" userId="5817645d-03c7-4eaa-bb68-7e3eed3e729b" providerId="ADAL" clId="{24AA48CB-7F63-7A4A-A790-EB8DABFE70EA}" dt="2025-05-25T09:57:37.370" v="4267" actId="207"/>
          <ac:spMkLst>
            <pc:docMk/>
            <pc:sldMk cId="3385778944" sldId="730"/>
            <ac:spMk id="85" creationId="{E40ABFB4-126A-FB5F-A842-FA79B390672D}"/>
          </ac:spMkLst>
        </pc:spChg>
        <pc:spChg chg="mod">
          <ac:chgData name="Hoffmann Mathis, DE-441" userId="5817645d-03c7-4eaa-bb68-7e3eed3e729b" providerId="ADAL" clId="{24AA48CB-7F63-7A4A-A790-EB8DABFE70EA}" dt="2025-05-25T09:57:34.445" v="4266" actId="207"/>
          <ac:spMkLst>
            <pc:docMk/>
            <pc:sldMk cId="3385778944" sldId="730"/>
            <ac:spMk id="88" creationId="{D74040DE-1BED-06C8-CFE5-D38106C0CC7F}"/>
          </ac:spMkLst>
        </pc:spChg>
        <pc:spChg chg="del mod">
          <ac:chgData name="Hoffmann Mathis, DE-441" userId="5817645d-03c7-4eaa-bb68-7e3eed3e729b" providerId="ADAL" clId="{24AA48CB-7F63-7A4A-A790-EB8DABFE70EA}" dt="2025-05-25T09:30:49.018" v="3813" actId="478"/>
          <ac:spMkLst>
            <pc:docMk/>
            <pc:sldMk cId="3385778944" sldId="730"/>
            <ac:spMk id="98" creationId="{5DD46A2E-5206-9FF1-7392-36AF20FF4BED}"/>
          </ac:spMkLst>
        </pc:spChg>
        <pc:grpChg chg="del">
          <ac:chgData name="Hoffmann Mathis, DE-441" userId="5817645d-03c7-4eaa-bb68-7e3eed3e729b" providerId="ADAL" clId="{24AA48CB-7F63-7A4A-A790-EB8DABFE70EA}" dt="2025-05-25T09:19:46.036" v="3457" actId="165"/>
          <ac:grpSpMkLst>
            <pc:docMk/>
            <pc:sldMk cId="3385778944" sldId="730"/>
            <ac:grpSpMk id="44" creationId="{EB28F043-9106-2E55-C160-7E5D78E108E3}"/>
          </ac:grpSpMkLst>
        </pc:grpChg>
        <pc:grpChg chg="del">
          <ac:chgData name="Hoffmann Mathis, DE-441" userId="5817645d-03c7-4eaa-bb68-7e3eed3e729b" providerId="ADAL" clId="{24AA48CB-7F63-7A4A-A790-EB8DABFE70EA}" dt="2025-05-25T09:21:40.165" v="3510" actId="165"/>
          <ac:grpSpMkLst>
            <pc:docMk/>
            <pc:sldMk cId="3385778944" sldId="730"/>
            <ac:grpSpMk id="45" creationId="{306FF26D-81BA-A882-A571-BBE90911BEB1}"/>
          </ac:grpSpMkLst>
        </pc:grpChg>
        <pc:grpChg chg="del">
          <ac:chgData name="Hoffmann Mathis, DE-441" userId="5817645d-03c7-4eaa-bb68-7e3eed3e729b" providerId="ADAL" clId="{24AA48CB-7F63-7A4A-A790-EB8DABFE70EA}" dt="2025-05-25T09:23:46.480" v="3561" actId="478"/>
          <ac:grpSpMkLst>
            <pc:docMk/>
            <pc:sldMk cId="3385778944" sldId="730"/>
            <ac:grpSpMk id="46" creationId="{E2DD9B97-35CB-4401-D119-4796FADCCDC2}"/>
          </ac:grpSpMkLst>
        </pc:grpChg>
        <pc:grpChg chg="del">
          <ac:chgData name="Hoffmann Mathis, DE-441" userId="5817645d-03c7-4eaa-bb68-7e3eed3e729b" providerId="ADAL" clId="{24AA48CB-7F63-7A4A-A790-EB8DABFE70EA}" dt="2025-05-25T09:23:46.480" v="3561" actId="478"/>
          <ac:grpSpMkLst>
            <pc:docMk/>
            <pc:sldMk cId="3385778944" sldId="730"/>
            <ac:grpSpMk id="49" creationId="{72EB4B26-838A-D1D8-67B6-E52DBAD55701}"/>
          </ac:grpSpMkLst>
        </pc:grpChg>
        <pc:grpChg chg="del">
          <ac:chgData name="Hoffmann Mathis, DE-441" userId="5817645d-03c7-4eaa-bb68-7e3eed3e729b" providerId="ADAL" clId="{24AA48CB-7F63-7A4A-A790-EB8DABFE70EA}" dt="2025-05-25T09:22:35.578" v="3537" actId="165"/>
          <ac:grpSpMkLst>
            <pc:docMk/>
            <pc:sldMk cId="3385778944" sldId="730"/>
            <ac:grpSpMk id="52" creationId="{30E97F31-3792-F03E-8E22-7AE1EDD6DE54}"/>
          </ac:grpSpMkLst>
        </pc:grpChg>
        <pc:grpChg chg="del">
          <ac:chgData name="Hoffmann Mathis, DE-441" userId="5817645d-03c7-4eaa-bb68-7e3eed3e729b" providerId="ADAL" clId="{24AA48CB-7F63-7A4A-A790-EB8DABFE70EA}" dt="2025-05-25T09:23:46.480" v="3561" actId="478"/>
          <ac:grpSpMkLst>
            <pc:docMk/>
            <pc:sldMk cId="3385778944" sldId="730"/>
            <ac:grpSpMk id="53" creationId="{BDDBFD05-8B3A-E151-332C-0B4AFF768313}"/>
          </ac:grpSpMkLst>
        </pc:grpChg>
        <pc:grpChg chg="add del mod">
          <ac:chgData name="Hoffmann Mathis, DE-441" userId="5817645d-03c7-4eaa-bb68-7e3eed3e729b" providerId="ADAL" clId="{24AA48CB-7F63-7A4A-A790-EB8DABFE70EA}" dt="2025-05-25T09:52:08.234" v="4146" actId="1076"/>
          <ac:grpSpMkLst>
            <pc:docMk/>
            <pc:sldMk cId="3385778944" sldId="730"/>
            <ac:grpSpMk id="74" creationId="{AF1CCAEA-3DAA-FCE3-FC3E-DAB0A6A7A86D}"/>
          </ac:grpSpMkLst>
        </pc:grpChg>
        <pc:grpChg chg="add del mod">
          <ac:chgData name="Hoffmann Mathis, DE-441" userId="5817645d-03c7-4eaa-bb68-7e3eed3e729b" providerId="ADAL" clId="{24AA48CB-7F63-7A4A-A790-EB8DABFE70EA}" dt="2025-05-25T09:51:37.615" v="4143" actId="1076"/>
          <ac:grpSpMkLst>
            <pc:docMk/>
            <pc:sldMk cId="3385778944" sldId="730"/>
            <ac:grpSpMk id="75" creationId="{B4C92A23-E1F2-A93A-691C-895ECFCD43EA}"/>
          </ac:grpSpMkLst>
        </pc:grpChg>
        <pc:grpChg chg="add">
          <ac:chgData name="Hoffmann Mathis, DE-441" userId="5817645d-03c7-4eaa-bb68-7e3eed3e729b" providerId="ADAL" clId="{24AA48CB-7F63-7A4A-A790-EB8DABFE70EA}" dt="2025-05-25T09:52:24.316" v="4147" actId="164"/>
          <ac:grpSpMkLst>
            <pc:docMk/>
            <pc:sldMk cId="3385778944" sldId="730"/>
            <ac:grpSpMk id="76" creationId="{549EF99C-9090-94D2-DA7A-C8369C3A205C}"/>
          </ac:grpSpMkLst>
        </pc:grpChg>
        <pc:grpChg chg="del topLvl">
          <ac:chgData name="Hoffmann Mathis, DE-441" userId="5817645d-03c7-4eaa-bb68-7e3eed3e729b" providerId="ADAL" clId="{24AA48CB-7F63-7A4A-A790-EB8DABFE70EA}" dt="2025-05-25T09:33:14.132" v="3899" actId="478"/>
          <ac:grpSpMkLst>
            <pc:docMk/>
            <pc:sldMk cId="3385778944" sldId="730"/>
            <ac:grpSpMk id="80" creationId="{67A4E816-0AE7-706D-1C52-12EAD45658BC}"/>
          </ac:grpSpMkLst>
        </pc:grpChg>
        <pc:grpChg chg="mod topLvl">
          <ac:chgData name="Hoffmann Mathis, DE-441" userId="5817645d-03c7-4eaa-bb68-7e3eed3e729b" providerId="ADAL" clId="{24AA48CB-7F63-7A4A-A790-EB8DABFE70EA}" dt="2025-05-25T09:51:34.406" v="4140" actId="12788"/>
          <ac:grpSpMkLst>
            <pc:docMk/>
            <pc:sldMk cId="3385778944" sldId="730"/>
            <ac:grpSpMk id="83" creationId="{68825166-2F5C-351F-2447-96FE506B5F8A}"/>
          </ac:grpSpMkLst>
        </pc:grpChg>
        <pc:grpChg chg="mod topLvl">
          <ac:chgData name="Hoffmann Mathis, DE-441" userId="5817645d-03c7-4eaa-bb68-7e3eed3e729b" providerId="ADAL" clId="{24AA48CB-7F63-7A4A-A790-EB8DABFE70EA}" dt="2025-05-25T09:51:33.757" v="4139" actId="12788"/>
          <ac:grpSpMkLst>
            <pc:docMk/>
            <pc:sldMk cId="3385778944" sldId="730"/>
            <ac:grpSpMk id="86" creationId="{FF4A2C83-EBD2-20A1-3097-DFA75D207DB4}"/>
          </ac:grpSpMkLst>
        </pc:grpChg>
        <pc:grpChg chg="del mod">
          <ac:chgData name="Hoffmann Mathis, DE-441" userId="5817645d-03c7-4eaa-bb68-7e3eed3e729b" providerId="ADAL" clId="{24AA48CB-7F63-7A4A-A790-EB8DABFE70EA}" dt="2025-05-25T09:33:01.755" v="3894" actId="165"/>
          <ac:grpSpMkLst>
            <pc:docMk/>
            <pc:sldMk cId="3385778944" sldId="730"/>
            <ac:grpSpMk id="97" creationId="{30AD532A-E4A7-F825-B40C-ED23C2392C8D}"/>
          </ac:grpSpMkLst>
        </pc:grpChg>
        <pc:picChg chg="add del mod">
          <ac:chgData name="Hoffmann Mathis, DE-441" userId="5817645d-03c7-4eaa-bb68-7e3eed3e729b" providerId="ADAL" clId="{24AA48CB-7F63-7A4A-A790-EB8DABFE70EA}" dt="2025-05-25T09:30:39.467" v="3812" actId="478"/>
          <ac:picMkLst>
            <pc:docMk/>
            <pc:sldMk cId="3385778944" sldId="730"/>
            <ac:picMk id="9" creationId="{86E30FF9-9A42-6FA4-48CF-F1AEBA394F25}"/>
          </ac:picMkLst>
        </pc:picChg>
        <pc:picChg chg="del mod topLvl">
          <ac:chgData name="Hoffmann Mathis, DE-441" userId="5817645d-03c7-4eaa-bb68-7e3eed3e729b" providerId="ADAL" clId="{24AA48CB-7F63-7A4A-A790-EB8DABFE70EA}" dt="2025-05-25T09:30:20.309" v="3810" actId="478"/>
          <ac:picMkLst>
            <pc:docMk/>
            <pc:sldMk cId="3385778944" sldId="730"/>
            <ac:picMk id="30" creationId="{213B29CD-CF8D-9055-741A-22CD9A669682}"/>
          </ac:picMkLst>
        </pc:picChg>
        <pc:picChg chg="del mod topLvl">
          <ac:chgData name="Hoffmann Mathis, DE-441" userId="5817645d-03c7-4eaa-bb68-7e3eed3e729b" providerId="ADAL" clId="{24AA48CB-7F63-7A4A-A790-EB8DABFE70EA}" dt="2025-05-25T09:30:16.606" v="3809" actId="478"/>
          <ac:picMkLst>
            <pc:docMk/>
            <pc:sldMk cId="3385778944" sldId="730"/>
            <ac:picMk id="32" creationId="{DF74DCDD-657E-7CE5-155C-5E018DBBED4D}"/>
          </ac:picMkLst>
        </pc:picChg>
        <pc:picChg chg="del mod topLvl">
          <ac:chgData name="Hoffmann Mathis, DE-441" userId="5817645d-03c7-4eaa-bb68-7e3eed3e729b" providerId="ADAL" clId="{24AA48CB-7F63-7A4A-A790-EB8DABFE70EA}" dt="2025-05-25T09:30:21.764" v="3811" actId="478"/>
          <ac:picMkLst>
            <pc:docMk/>
            <pc:sldMk cId="3385778944" sldId="730"/>
            <ac:picMk id="35" creationId="{AFEBABB1-07D0-4F11-DCAA-5E921B868570}"/>
          </ac:picMkLst>
        </pc:picChg>
        <pc:picChg chg="mod">
          <ac:chgData name="Hoffmann Mathis, DE-441" userId="5817645d-03c7-4eaa-bb68-7e3eed3e729b" providerId="ADAL" clId="{24AA48CB-7F63-7A4A-A790-EB8DABFE70EA}" dt="2025-05-25T09:35:51.700" v="3943" actId="207"/>
          <ac:picMkLst>
            <pc:docMk/>
            <pc:sldMk cId="3385778944" sldId="730"/>
            <ac:picMk id="84" creationId="{419B7619-33C8-9216-46F8-5FB69946CDB3}"/>
          </ac:picMkLst>
        </pc:picChg>
        <pc:picChg chg="mod">
          <ac:chgData name="Hoffmann Mathis, DE-441" userId="5817645d-03c7-4eaa-bb68-7e3eed3e729b" providerId="ADAL" clId="{24AA48CB-7F63-7A4A-A790-EB8DABFE70EA}" dt="2025-05-25T09:35:47.144" v="3942" actId="207"/>
          <ac:picMkLst>
            <pc:docMk/>
            <pc:sldMk cId="3385778944" sldId="730"/>
            <ac:picMk id="87" creationId="{0B2C71D1-2644-73E2-30B0-7C1C30CE6290}"/>
          </ac:picMkLst>
        </pc:picChg>
        <pc:cxnChg chg="mod">
          <ac:chgData name="Hoffmann Mathis, DE-441" userId="5817645d-03c7-4eaa-bb68-7e3eed3e729b" providerId="ADAL" clId="{24AA48CB-7F63-7A4A-A790-EB8DABFE70EA}" dt="2025-05-25T09:52:08.234" v="4146" actId="1076"/>
          <ac:cxnSpMkLst>
            <pc:docMk/>
            <pc:sldMk cId="3385778944" sldId="730"/>
            <ac:cxnSpMk id="57" creationId="{F354294B-D0C0-DAA5-EF5C-8B1130007AA6}"/>
          </ac:cxnSpMkLst>
        </pc:cxnChg>
        <pc:cxnChg chg="mod">
          <ac:chgData name="Hoffmann Mathis, DE-441" userId="5817645d-03c7-4eaa-bb68-7e3eed3e729b" providerId="ADAL" clId="{24AA48CB-7F63-7A4A-A790-EB8DABFE70EA}" dt="2025-05-25T09:52:08.234" v="4146" actId="1076"/>
          <ac:cxnSpMkLst>
            <pc:docMk/>
            <pc:sldMk cId="3385778944" sldId="730"/>
            <ac:cxnSpMk id="58" creationId="{E93AD2E6-55E0-8BCA-4FBE-6DFA88562E2D}"/>
          </ac:cxnSpMkLst>
        </pc:cxnChg>
        <pc:cxnChg chg="mod">
          <ac:chgData name="Hoffmann Mathis, DE-441" userId="5817645d-03c7-4eaa-bb68-7e3eed3e729b" providerId="ADAL" clId="{24AA48CB-7F63-7A4A-A790-EB8DABFE70EA}" dt="2025-05-25T09:52:08.234" v="4146" actId="1076"/>
          <ac:cxnSpMkLst>
            <pc:docMk/>
            <pc:sldMk cId="3385778944" sldId="730"/>
            <ac:cxnSpMk id="61" creationId="{DB74066C-4C7D-16D1-F28C-D5CB40838F0D}"/>
          </ac:cxnSpMkLst>
        </pc:cxnChg>
        <pc:cxnChg chg="mod">
          <ac:chgData name="Hoffmann Mathis, DE-441" userId="5817645d-03c7-4eaa-bb68-7e3eed3e729b" providerId="ADAL" clId="{24AA48CB-7F63-7A4A-A790-EB8DABFE70EA}" dt="2025-05-25T09:52:08.234" v="4146" actId="1076"/>
          <ac:cxnSpMkLst>
            <pc:docMk/>
            <pc:sldMk cId="3385778944" sldId="730"/>
            <ac:cxnSpMk id="62" creationId="{1DBD48D5-B969-03BE-1419-B50209B01AF7}"/>
          </ac:cxnSpMkLst>
        </pc:cxnChg>
        <pc:cxnChg chg="mod">
          <ac:chgData name="Hoffmann Mathis, DE-441" userId="5817645d-03c7-4eaa-bb68-7e3eed3e729b" providerId="ADAL" clId="{24AA48CB-7F63-7A4A-A790-EB8DABFE70EA}" dt="2025-05-25T09:52:08.234" v="4146" actId="1076"/>
          <ac:cxnSpMkLst>
            <pc:docMk/>
            <pc:sldMk cId="3385778944" sldId="730"/>
            <ac:cxnSpMk id="63" creationId="{9558F235-FE59-1EA4-C6FD-8B7A3DECEA50}"/>
          </ac:cxnSpMkLst>
        </pc:cxnChg>
        <pc:cxnChg chg="add del mod">
          <ac:chgData name="Hoffmann Mathis, DE-441" userId="5817645d-03c7-4eaa-bb68-7e3eed3e729b" providerId="ADAL" clId="{24AA48CB-7F63-7A4A-A790-EB8DABFE70EA}" dt="2025-05-25T09:32:04.996" v="3832" actId="478"/>
          <ac:cxnSpMkLst>
            <pc:docMk/>
            <pc:sldMk cId="3385778944" sldId="730"/>
            <ac:cxnSpMk id="68" creationId="{04B75A79-7291-2F80-95BA-AF0CED84806F}"/>
          </ac:cxnSpMkLst>
        </pc:cxnChg>
      </pc:sldChg>
      <pc:sldChg chg="delSp modSp add del mod">
        <pc:chgData name="Hoffmann Mathis, DE-441" userId="5817645d-03c7-4eaa-bb68-7e3eed3e729b" providerId="ADAL" clId="{24AA48CB-7F63-7A4A-A790-EB8DABFE70EA}" dt="2025-05-25T09:54:37.615" v="4164" actId="2696"/>
        <pc:sldMkLst>
          <pc:docMk/>
          <pc:sldMk cId="251908319" sldId="731"/>
        </pc:sldMkLst>
        <pc:spChg chg="mod topLvl">
          <ac:chgData name="Hoffmann Mathis, DE-441" userId="5817645d-03c7-4eaa-bb68-7e3eed3e729b" providerId="ADAL" clId="{24AA48CB-7F63-7A4A-A790-EB8DABFE70EA}" dt="2025-05-25T09:54:09.273" v="4163" actId="555"/>
          <ac:spMkLst>
            <pc:docMk/>
            <pc:sldMk cId="251908319" sldId="731"/>
            <ac:spMk id="8" creationId="{C6CA76F9-6D94-55B2-1AC3-6149287DD092}"/>
          </ac:spMkLst>
        </pc:spChg>
        <pc:spChg chg="mod topLvl">
          <ac:chgData name="Hoffmann Mathis, DE-441" userId="5817645d-03c7-4eaa-bb68-7e3eed3e729b" providerId="ADAL" clId="{24AA48CB-7F63-7A4A-A790-EB8DABFE70EA}" dt="2025-05-25T09:54:09.273" v="4163" actId="555"/>
          <ac:spMkLst>
            <pc:docMk/>
            <pc:sldMk cId="251908319" sldId="731"/>
            <ac:spMk id="18" creationId="{2859313B-579A-887F-38BB-07F9223367C1}"/>
          </ac:spMkLst>
        </pc:spChg>
        <pc:spChg chg="mod topLvl">
          <ac:chgData name="Hoffmann Mathis, DE-441" userId="5817645d-03c7-4eaa-bb68-7e3eed3e729b" providerId="ADAL" clId="{24AA48CB-7F63-7A4A-A790-EB8DABFE70EA}" dt="2025-05-25T09:54:01.841" v="4162" actId="555"/>
          <ac:spMkLst>
            <pc:docMk/>
            <pc:sldMk cId="251908319" sldId="731"/>
            <ac:spMk id="19" creationId="{24F48752-573E-DC80-D376-84122245475C}"/>
          </ac:spMkLst>
        </pc:spChg>
        <pc:spChg chg="mod topLvl">
          <ac:chgData name="Hoffmann Mathis, DE-441" userId="5817645d-03c7-4eaa-bb68-7e3eed3e729b" providerId="ADAL" clId="{24AA48CB-7F63-7A4A-A790-EB8DABFE70EA}" dt="2025-05-25T09:54:01.841" v="4162" actId="555"/>
          <ac:spMkLst>
            <pc:docMk/>
            <pc:sldMk cId="251908319" sldId="731"/>
            <ac:spMk id="20" creationId="{5CAEAECA-0A92-6F29-7075-261FA1CF9813}"/>
          </ac:spMkLst>
        </pc:spChg>
        <pc:spChg chg="mod topLvl">
          <ac:chgData name="Hoffmann Mathis, DE-441" userId="5817645d-03c7-4eaa-bb68-7e3eed3e729b" providerId="ADAL" clId="{24AA48CB-7F63-7A4A-A790-EB8DABFE70EA}" dt="2025-05-25T09:53:55.440" v="4161" actId="555"/>
          <ac:spMkLst>
            <pc:docMk/>
            <pc:sldMk cId="251908319" sldId="731"/>
            <ac:spMk id="21" creationId="{0BDBCD9F-EE2D-78F6-3FFB-8D8063D770B4}"/>
          </ac:spMkLst>
        </pc:spChg>
        <pc:spChg chg="mod topLvl">
          <ac:chgData name="Hoffmann Mathis, DE-441" userId="5817645d-03c7-4eaa-bb68-7e3eed3e729b" providerId="ADAL" clId="{24AA48CB-7F63-7A4A-A790-EB8DABFE70EA}" dt="2025-05-25T09:53:55.440" v="4161" actId="555"/>
          <ac:spMkLst>
            <pc:docMk/>
            <pc:sldMk cId="251908319" sldId="731"/>
            <ac:spMk id="22" creationId="{4E60D5EB-D225-9C25-F639-658BC378947F}"/>
          </ac:spMkLst>
        </pc:spChg>
        <pc:spChg chg="topLvl">
          <ac:chgData name="Hoffmann Mathis, DE-441" userId="5817645d-03c7-4eaa-bb68-7e3eed3e729b" providerId="ADAL" clId="{24AA48CB-7F63-7A4A-A790-EB8DABFE70EA}" dt="2025-05-25T09:53:47.333" v="4160" actId="165"/>
          <ac:spMkLst>
            <pc:docMk/>
            <pc:sldMk cId="251908319" sldId="731"/>
            <ac:spMk id="72" creationId="{98A3BEF2-F910-B753-C193-C3B1EF087C63}"/>
          </ac:spMkLst>
        </pc:spChg>
        <pc:spChg chg="topLvl">
          <ac:chgData name="Hoffmann Mathis, DE-441" userId="5817645d-03c7-4eaa-bb68-7e3eed3e729b" providerId="ADAL" clId="{24AA48CB-7F63-7A4A-A790-EB8DABFE70EA}" dt="2025-05-25T09:53:47.333" v="4160" actId="165"/>
          <ac:spMkLst>
            <pc:docMk/>
            <pc:sldMk cId="251908319" sldId="731"/>
            <ac:spMk id="73" creationId="{4F9A75F5-C50D-9B15-B9C6-79D5F04A69FA}"/>
          </ac:spMkLst>
        </pc:spChg>
        <pc:grpChg chg="del topLvl">
          <ac:chgData name="Hoffmann Mathis, DE-441" userId="5817645d-03c7-4eaa-bb68-7e3eed3e729b" providerId="ADAL" clId="{24AA48CB-7F63-7A4A-A790-EB8DABFE70EA}" dt="2025-05-25T09:53:47.333" v="4160" actId="165"/>
          <ac:grpSpMkLst>
            <pc:docMk/>
            <pc:sldMk cId="251908319" sldId="731"/>
            <ac:grpSpMk id="74" creationId="{B24512D7-3B32-B09E-CC02-E27E0251AB27}"/>
          </ac:grpSpMkLst>
        </pc:grpChg>
        <pc:grpChg chg="del topLvl">
          <ac:chgData name="Hoffmann Mathis, DE-441" userId="5817645d-03c7-4eaa-bb68-7e3eed3e729b" providerId="ADAL" clId="{24AA48CB-7F63-7A4A-A790-EB8DABFE70EA}" dt="2025-05-25T09:53:47.333" v="4160" actId="165"/>
          <ac:grpSpMkLst>
            <pc:docMk/>
            <pc:sldMk cId="251908319" sldId="731"/>
            <ac:grpSpMk id="75" creationId="{008BBD82-E949-E371-B339-B7F459DEB563}"/>
          </ac:grpSpMkLst>
        </pc:grpChg>
        <pc:grpChg chg="del">
          <ac:chgData name="Hoffmann Mathis, DE-441" userId="5817645d-03c7-4eaa-bb68-7e3eed3e729b" providerId="ADAL" clId="{24AA48CB-7F63-7A4A-A790-EB8DABFE70EA}" dt="2025-05-25T09:53:43.126" v="4159" actId="165"/>
          <ac:grpSpMkLst>
            <pc:docMk/>
            <pc:sldMk cId="251908319" sldId="731"/>
            <ac:grpSpMk id="76" creationId="{BBA554F9-10DD-9619-D81E-FD0B45C16EBE}"/>
          </ac:grpSpMkLst>
        </pc:grpChg>
        <pc:cxnChg chg="mod topLvl">
          <ac:chgData name="Hoffmann Mathis, DE-441" userId="5817645d-03c7-4eaa-bb68-7e3eed3e729b" providerId="ADAL" clId="{24AA48CB-7F63-7A4A-A790-EB8DABFE70EA}" dt="2025-05-25T09:54:09.273" v="4163" actId="555"/>
          <ac:cxnSpMkLst>
            <pc:docMk/>
            <pc:sldMk cId="251908319" sldId="731"/>
            <ac:cxnSpMk id="57" creationId="{3A15E439-9F76-B5F1-4E3C-4C7299CF7C31}"/>
          </ac:cxnSpMkLst>
        </pc:cxnChg>
        <pc:cxnChg chg="mod topLvl">
          <ac:chgData name="Hoffmann Mathis, DE-441" userId="5817645d-03c7-4eaa-bb68-7e3eed3e729b" providerId="ADAL" clId="{24AA48CB-7F63-7A4A-A790-EB8DABFE70EA}" dt="2025-05-25T09:54:01.841" v="4162" actId="555"/>
          <ac:cxnSpMkLst>
            <pc:docMk/>
            <pc:sldMk cId="251908319" sldId="731"/>
            <ac:cxnSpMk id="58" creationId="{5A346199-918E-A554-316E-489147729570}"/>
          </ac:cxnSpMkLst>
        </pc:cxnChg>
        <pc:cxnChg chg="mod topLvl">
          <ac:chgData name="Hoffmann Mathis, DE-441" userId="5817645d-03c7-4eaa-bb68-7e3eed3e729b" providerId="ADAL" clId="{24AA48CB-7F63-7A4A-A790-EB8DABFE70EA}" dt="2025-05-25T09:53:55.440" v="4161" actId="555"/>
          <ac:cxnSpMkLst>
            <pc:docMk/>
            <pc:sldMk cId="251908319" sldId="731"/>
            <ac:cxnSpMk id="61" creationId="{85E89C96-561A-3EEA-79C6-EB0EE1B18AF7}"/>
          </ac:cxnSpMkLst>
        </pc:cxnChg>
        <pc:cxnChg chg="mod topLvl">
          <ac:chgData name="Hoffmann Mathis, DE-441" userId="5817645d-03c7-4eaa-bb68-7e3eed3e729b" providerId="ADAL" clId="{24AA48CB-7F63-7A4A-A790-EB8DABFE70EA}" dt="2025-05-25T09:54:01.841" v="4162" actId="555"/>
          <ac:cxnSpMkLst>
            <pc:docMk/>
            <pc:sldMk cId="251908319" sldId="731"/>
            <ac:cxnSpMk id="62" creationId="{C72C5F82-DBF3-DC7D-8A30-11C01F03D5CE}"/>
          </ac:cxnSpMkLst>
        </pc:cxnChg>
        <pc:cxnChg chg="mod topLvl">
          <ac:chgData name="Hoffmann Mathis, DE-441" userId="5817645d-03c7-4eaa-bb68-7e3eed3e729b" providerId="ADAL" clId="{24AA48CB-7F63-7A4A-A790-EB8DABFE70EA}" dt="2025-05-25T09:54:09.273" v="4163" actId="555"/>
          <ac:cxnSpMkLst>
            <pc:docMk/>
            <pc:sldMk cId="251908319" sldId="731"/>
            <ac:cxnSpMk id="63" creationId="{F77A577B-9A8C-1437-38CF-F01D5FB508CF}"/>
          </ac:cxnSpMkLst>
        </pc:cxnChg>
      </pc:sldChg>
    </pc:docChg>
  </pc:docChgLst>
  <pc:docChgLst>
    <pc:chgData name="Mathis Hoffmann" userId="0267e317db0ff395" providerId="LiveId" clId="{B177046E-ACC0-4D25-B92F-20ED5D036446}"/>
    <pc:docChg chg="modSld">
      <pc:chgData name="Mathis Hoffmann" userId="0267e317db0ff395" providerId="LiveId" clId="{B177046E-ACC0-4D25-B92F-20ED5D036446}" dt="2025-05-26T08:00:31.740" v="0" actId="1076"/>
      <pc:docMkLst>
        <pc:docMk/>
      </pc:docMkLst>
      <pc:sldChg chg="modSp mod">
        <pc:chgData name="Mathis Hoffmann" userId="0267e317db0ff395" providerId="LiveId" clId="{B177046E-ACC0-4D25-B92F-20ED5D036446}" dt="2025-05-26T08:00:31.740" v="0" actId="1076"/>
        <pc:sldMkLst>
          <pc:docMk/>
          <pc:sldMk cId="1905802413" sldId="734"/>
        </pc:sldMkLst>
        <pc:spChg chg="mod">
          <ac:chgData name="Mathis Hoffmann" userId="0267e317db0ff395" providerId="LiveId" clId="{B177046E-ACC0-4D25-B92F-20ED5D036446}" dt="2025-05-26T08:00:31.740" v="0" actId="1076"/>
          <ac:spMkLst>
            <pc:docMk/>
            <pc:sldMk cId="1905802413" sldId="734"/>
            <ac:spMk id="7" creationId="{6861E002-7667-1F6F-D8B2-F00C205F692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8E9C4-8A6B-8A45-8634-4F38008D187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A69A4B3C-8215-D64C-9E2F-5B79A0556964}">
      <dgm:prSet phldrT="[Text]" custT="1"/>
      <dgm:spPr>
        <a:solidFill>
          <a:srgbClr val="0065BD"/>
        </a:solidFill>
      </dgm:spPr>
      <dgm:t>
        <a:bodyPr/>
        <a:lstStyle/>
        <a:p>
          <a:pPr>
            <a:buFont typeface="Arial" panose="020B0604020202020204" pitchFamily="34" charset="0"/>
            <a:buChar char="•"/>
          </a:pPr>
          <a:r>
            <a:rPr lang="en-US" sz="1600" b="1" noProof="0" dirty="0">
              <a:latin typeface="Arial" pitchFamily="34" charset="0"/>
            </a:rPr>
            <a:t>Automation</a:t>
          </a:r>
          <a:r>
            <a:rPr lang="en-US" sz="1600" noProof="0" dirty="0">
              <a:latin typeface="Arial" pitchFamily="34" charset="0"/>
            </a:rPr>
            <a:t>: Unclear if the system design‘s full potential of automation is exploited yet</a:t>
          </a:r>
          <a:endParaRPr lang="en-US" sz="1600" noProof="0" dirty="0"/>
        </a:p>
      </dgm:t>
    </dgm:pt>
    <dgm:pt modelId="{83F4C699-7F78-1F46-AAE3-C385FB782CD3}" type="parTrans" cxnId="{38C6F791-1EAC-404D-AE9E-AD9481D75214}">
      <dgm:prSet/>
      <dgm:spPr/>
      <dgm:t>
        <a:bodyPr/>
        <a:lstStyle/>
        <a:p>
          <a:endParaRPr lang="en-US" sz="1600" noProof="0" dirty="0"/>
        </a:p>
      </dgm:t>
    </dgm:pt>
    <dgm:pt modelId="{CF044F80-D846-5646-A96B-7F0450399F87}" type="sibTrans" cxnId="{38C6F791-1EAC-404D-AE9E-AD9481D75214}">
      <dgm:prSet/>
      <dgm:spPr/>
      <dgm:t>
        <a:bodyPr/>
        <a:lstStyle/>
        <a:p>
          <a:endParaRPr lang="en-US" sz="1600" noProof="0" dirty="0"/>
        </a:p>
      </dgm:t>
    </dgm:pt>
    <dgm:pt modelId="{39862903-E999-574F-A934-9BC4492A044F}">
      <dgm:prSet phldrT="[Text]" custT="1"/>
      <dgm:spPr>
        <a:solidFill>
          <a:srgbClr val="0065BD"/>
        </a:solidFill>
      </dgm:spPr>
      <dgm:t>
        <a:bodyPr/>
        <a:lstStyle/>
        <a:p>
          <a:pPr>
            <a:buFont typeface="Arial" panose="020B0604020202020204" pitchFamily="34" charset="0"/>
            <a:buChar char="•"/>
          </a:pPr>
          <a:r>
            <a:rPr lang="en-US" sz="1600" b="1" noProof="0" dirty="0">
              <a:latin typeface="Arial" pitchFamily="34" charset="0"/>
            </a:rPr>
            <a:t>Foundation</a:t>
          </a:r>
          <a:r>
            <a:rPr lang="en-US" sz="1600" noProof="0" dirty="0">
              <a:latin typeface="Arial" pitchFamily="34" charset="0"/>
            </a:rPr>
            <a:t>: No validation against design science / human-computer interaction (HCI) theory</a:t>
          </a:r>
          <a:endParaRPr lang="en-US" sz="1600" noProof="0" dirty="0"/>
        </a:p>
      </dgm:t>
    </dgm:pt>
    <dgm:pt modelId="{AA12E71E-E727-8947-B54D-2F9FF3571150}" type="parTrans" cxnId="{A6112862-DB20-624D-9D5A-BAD676F15748}">
      <dgm:prSet/>
      <dgm:spPr/>
      <dgm:t>
        <a:bodyPr/>
        <a:lstStyle/>
        <a:p>
          <a:endParaRPr lang="en-US" sz="1600" noProof="0" dirty="0"/>
        </a:p>
      </dgm:t>
    </dgm:pt>
    <dgm:pt modelId="{FC78D6AA-A119-C54D-998C-7A005733CA19}" type="sibTrans" cxnId="{A6112862-DB20-624D-9D5A-BAD676F15748}">
      <dgm:prSet/>
      <dgm:spPr/>
      <dgm:t>
        <a:bodyPr/>
        <a:lstStyle/>
        <a:p>
          <a:endParaRPr lang="en-US" sz="1600" noProof="0" dirty="0"/>
        </a:p>
      </dgm:t>
    </dgm:pt>
    <dgm:pt modelId="{B2855258-1E65-D94C-A540-388C8E0827AA}">
      <dgm:prSet phldrT="[Text]" custT="1"/>
      <dgm:spPr>
        <a:solidFill>
          <a:srgbClr val="0065BD"/>
        </a:solidFill>
      </dgm:spPr>
      <dgm:t>
        <a:bodyPr/>
        <a:lstStyle/>
        <a:p>
          <a:pPr>
            <a:buFont typeface="Arial" panose="020B0604020202020204" pitchFamily="34" charset="0"/>
            <a:buChar char="•"/>
          </a:pPr>
          <a:r>
            <a:rPr lang="en-US" sz="1600" b="1" noProof="0" dirty="0">
              <a:latin typeface="Arial" pitchFamily="34" charset="0"/>
            </a:rPr>
            <a:t>“So what?“</a:t>
          </a:r>
          <a:r>
            <a:rPr lang="en-US" sz="1600" noProof="0" dirty="0">
              <a:latin typeface="Arial" pitchFamily="34" charset="0"/>
            </a:rPr>
            <a:t>: Open questions regarding future: Technical blueprint, deployment, documentation</a:t>
          </a:r>
          <a:endParaRPr lang="en-US" sz="1600" noProof="0" dirty="0"/>
        </a:p>
      </dgm:t>
    </dgm:pt>
    <dgm:pt modelId="{9B176682-3794-D343-8401-197AB45BAD39}" type="parTrans" cxnId="{36ECC0CD-D1F1-9B40-8235-B460AE89D9C9}">
      <dgm:prSet/>
      <dgm:spPr/>
      <dgm:t>
        <a:bodyPr/>
        <a:lstStyle/>
        <a:p>
          <a:endParaRPr lang="en-US" sz="1600" noProof="0" dirty="0"/>
        </a:p>
      </dgm:t>
    </dgm:pt>
    <dgm:pt modelId="{5FAFEDDE-8DAE-C74F-98B7-0E116565F9FC}" type="sibTrans" cxnId="{36ECC0CD-D1F1-9B40-8235-B460AE89D9C9}">
      <dgm:prSet/>
      <dgm:spPr/>
      <dgm:t>
        <a:bodyPr/>
        <a:lstStyle/>
        <a:p>
          <a:endParaRPr lang="en-US" sz="1600" noProof="0" dirty="0"/>
        </a:p>
      </dgm:t>
    </dgm:pt>
    <dgm:pt modelId="{C2F8E00E-FAB1-574F-B663-9CD48787D4F8}">
      <dgm:prSet phldrT="[Text]" custT="1"/>
      <dgm:spPr>
        <a:solidFill>
          <a:srgbClr val="0065BD"/>
        </a:solidFill>
      </dgm:spPr>
      <dgm:t>
        <a:bodyPr/>
        <a:lstStyle/>
        <a:p>
          <a:pPr>
            <a:buFont typeface="Arial" panose="020B0604020202020204" pitchFamily="34" charset="0"/>
            <a:buChar char="•"/>
          </a:pPr>
          <a:r>
            <a:rPr lang="en-US" sz="1600" b="1" noProof="0">
              <a:latin typeface="Arial" pitchFamily="34" charset="0"/>
            </a:rPr>
            <a:t>Usability</a:t>
          </a:r>
          <a:r>
            <a:rPr lang="en-US" sz="1600" noProof="0">
              <a:latin typeface="Arial" pitchFamily="34" charset="0"/>
            </a:rPr>
            <a:t>: No validation against real user requirements</a:t>
          </a:r>
          <a:endParaRPr lang="en-US" sz="1600" noProof="0" dirty="0"/>
        </a:p>
      </dgm:t>
    </dgm:pt>
    <dgm:pt modelId="{74591D6C-48AA-3D4B-9C80-73399D0CE1DD}" type="parTrans" cxnId="{8AE4E9AF-6B4A-5147-9E6C-4088F6AA5993}">
      <dgm:prSet/>
      <dgm:spPr/>
      <dgm:t>
        <a:bodyPr/>
        <a:lstStyle/>
        <a:p>
          <a:endParaRPr lang="de-DE" sz="1600"/>
        </a:p>
      </dgm:t>
    </dgm:pt>
    <dgm:pt modelId="{D2E4DE99-1044-F349-B2FA-E7475F51E9E8}" type="sibTrans" cxnId="{8AE4E9AF-6B4A-5147-9E6C-4088F6AA5993}">
      <dgm:prSet/>
      <dgm:spPr/>
      <dgm:t>
        <a:bodyPr/>
        <a:lstStyle/>
        <a:p>
          <a:endParaRPr lang="de-DE" sz="1600"/>
        </a:p>
      </dgm:t>
    </dgm:pt>
    <dgm:pt modelId="{9D96F43A-614E-4446-A48D-6FA877290D1B}" type="pres">
      <dgm:prSet presAssocID="{8E98E9C4-8A6B-8A45-8634-4F38008D187C}" presName="Name0" presStyleCnt="0">
        <dgm:presLayoutVars>
          <dgm:chMax val="7"/>
          <dgm:chPref val="7"/>
          <dgm:dir/>
        </dgm:presLayoutVars>
      </dgm:prSet>
      <dgm:spPr/>
    </dgm:pt>
    <dgm:pt modelId="{2C06AABE-C9C6-AF4D-8660-110D4947B72D}" type="pres">
      <dgm:prSet presAssocID="{8E98E9C4-8A6B-8A45-8634-4F38008D187C}" presName="Name1" presStyleCnt="0"/>
      <dgm:spPr/>
    </dgm:pt>
    <dgm:pt modelId="{7E57D1C3-7B40-4348-B0CB-E80FAA65DAA8}" type="pres">
      <dgm:prSet presAssocID="{8E98E9C4-8A6B-8A45-8634-4F38008D187C}" presName="cycle" presStyleCnt="0"/>
      <dgm:spPr/>
    </dgm:pt>
    <dgm:pt modelId="{05BAFA17-9ADE-1D42-BEC1-E9C94A1CF17E}" type="pres">
      <dgm:prSet presAssocID="{8E98E9C4-8A6B-8A45-8634-4F38008D187C}" presName="srcNode" presStyleLbl="node1" presStyleIdx="0" presStyleCnt="4"/>
      <dgm:spPr/>
    </dgm:pt>
    <dgm:pt modelId="{345D1889-1A61-674F-86A3-8C71C582E79D}" type="pres">
      <dgm:prSet presAssocID="{8E98E9C4-8A6B-8A45-8634-4F38008D187C}" presName="conn" presStyleLbl="parChTrans1D2" presStyleIdx="0" presStyleCnt="1"/>
      <dgm:spPr/>
    </dgm:pt>
    <dgm:pt modelId="{2564B3D3-A14F-F048-8789-9F60508F9EAC}" type="pres">
      <dgm:prSet presAssocID="{8E98E9C4-8A6B-8A45-8634-4F38008D187C}" presName="extraNode" presStyleLbl="node1" presStyleIdx="0" presStyleCnt="4"/>
      <dgm:spPr/>
    </dgm:pt>
    <dgm:pt modelId="{1FC102B7-7D38-9E4F-B693-1D32337C9A80}" type="pres">
      <dgm:prSet presAssocID="{8E98E9C4-8A6B-8A45-8634-4F38008D187C}" presName="dstNode" presStyleLbl="node1" presStyleIdx="0" presStyleCnt="4"/>
      <dgm:spPr/>
    </dgm:pt>
    <dgm:pt modelId="{12AC7479-13B8-A54E-A9DF-E89ED73D5B2C}" type="pres">
      <dgm:prSet presAssocID="{A69A4B3C-8215-D64C-9E2F-5B79A0556964}" presName="text_1" presStyleLbl="node1" presStyleIdx="0" presStyleCnt="4">
        <dgm:presLayoutVars>
          <dgm:bulletEnabled val="1"/>
        </dgm:presLayoutVars>
      </dgm:prSet>
      <dgm:spPr/>
    </dgm:pt>
    <dgm:pt modelId="{FB82707B-48BC-2046-B2FD-E87E116FBB0B}" type="pres">
      <dgm:prSet presAssocID="{A69A4B3C-8215-D64C-9E2F-5B79A0556964}" presName="accent_1" presStyleCnt="0"/>
      <dgm:spPr/>
    </dgm:pt>
    <dgm:pt modelId="{3E88CC8D-A549-C947-8BF4-07C8714C5483}" type="pres">
      <dgm:prSet presAssocID="{A69A4B3C-8215-D64C-9E2F-5B79A0556964}" presName="accentRepeatNode" presStyleLbl="solidFgAcc1" presStyleIdx="0" presStyleCnt="4"/>
      <dgm:spPr/>
    </dgm:pt>
    <dgm:pt modelId="{F201787F-E555-A546-8F18-D6388893DAD0}" type="pres">
      <dgm:prSet presAssocID="{39862903-E999-574F-A934-9BC4492A044F}" presName="text_2" presStyleLbl="node1" presStyleIdx="1" presStyleCnt="4">
        <dgm:presLayoutVars>
          <dgm:bulletEnabled val="1"/>
        </dgm:presLayoutVars>
      </dgm:prSet>
      <dgm:spPr/>
    </dgm:pt>
    <dgm:pt modelId="{CCA5F1BD-9DB0-C042-BF37-4D97BB33302A}" type="pres">
      <dgm:prSet presAssocID="{39862903-E999-574F-A934-9BC4492A044F}" presName="accent_2" presStyleCnt="0"/>
      <dgm:spPr/>
    </dgm:pt>
    <dgm:pt modelId="{5337C4C2-9ECE-A24F-B712-B4E5D6768982}" type="pres">
      <dgm:prSet presAssocID="{39862903-E999-574F-A934-9BC4492A044F}" presName="accentRepeatNode" presStyleLbl="solidFgAcc1" presStyleIdx="1" presStyleCnt="4"/>
      <dgm:spPr/>
    </dgm:pt>
    <dgm:pt modelId="{2295A411-109F-264B-9F0E-DBA4988358EC}" type="pres">
      <dgm:prSet presAssocID="{C2F8E00E-FAB1-574F-B663-9CD48787D4F8}" presName="text_3" presStyleLbl="node1" presStyleIdx="2" presStyleCnt="4">
        <dgm:presLayoutVars>
          <dgm:bulletEnabled val="1"/>
        </dgm:presLayoutVars>
      </dgm:prSet>
      <dgm:spPr/>
    </dgm:pt>
    <dgm:pt modelId="{C20D1C33-5E33-6C46-BC7B-5E12F6208264}" type="pres">
      <dgm:prSet presAssocID="{C2F8E00E-FAB1-574F-B663-9CD48787D4F8}" presName="accent_3" presStyleCnt="0"/>
      <dgm:spPr/>
    </dgm:pt>
    <dgm:pt modelId="{0B40FA12-9A3E-C743-9332-2B0E4C1D37EC}" type="pres">
      <dgm:prSet presAssocID="{C2F8E00E-FAB1-574F-B663-9CD48787D4F8}" presName="accentRepeatNode" presStyleLbl="solidFgAcc1" presStyleIdx="2" presStyleCnt="4" custLinFactNeighborY="125"/>
      <dgm:spPr/>
    </dgm:pt>
    <dgm:pt modelId="{61F9A9CB-3C8F-BA4F-B326-379F3015F8B9}" type="pres">
      <dgm:prSet presAssocID="{B2855258-1E65-D94C-A540-388C8E0827AA}" presName="text_4" presStyleLbl="node1" presStyleIdx="3" presStyleCnt="4">
        <dgm:presLayoutVars>
          <dgm:bulletEnabled val="1"/>
        </dgm:presLayoutVars>
      </dgm:prSet>
      <dgm:spPr/>
    </dgm:pt>
    <dgm:pt modelId="{D013CA2C-BE7F-4F42-BEAF-0604E0466A76}" type="pres">
      <dgm:prSet presAssocID="{B2855258-1E65-D94C-A540-388C8E0827AA}" presName="accent_4" presStyleCnt="0"/>
      <dgm:spPr/>
    </dgm:pt>
    <dgm:pt modelId="{D2D7515C-0A33-664C-A126-BEBC95A15D6A}" type="pres">
      <dgm:prSet presAssocID="{B2855258-1E65-D94C-A540-388C8E0827AA}" presName="accentRepeatNode" presStyleLbl="solidFgAcc1" presStyleIdx="3" presStyleCnt="4" custScaleX="99836"/>
      <dgm:spPr/>
    </dgm:pt>
  </dgm:ptLst>
  <dgm:cxnLst>
    <dgm:cxn modelId="{61DA8819-165B-FA40-8510-10CD7AB14994}" type="presOf" srcId="{39862903-E999-574F-A934-9BC4492A044F}" destId="{F201787F-E555-A546-8F18-D6388893DAD0}" srcOrd="0" destOrd="0" presId="urn:microsoft.com/office/officeart/2008/layout/VerticalCurvedList"/>
    <dgm:cxn modelId="{A6112862-DB20-624D-9D5A-BAD676F15748}" srcId="{8E98E9C4-8A6B-8A45-8634-4F38008D187C}" destId="{39862903-E999-574F-A934-9BC4492A044F}" srcOrd="1" destOrd="0" parTransId="{AA12E71E-E727-8947-B54D-2F9FF3571150}" sibTransId="{FC78D6AA-A119-C54D-998C-7A005733CA19}"/>
    <dgm:cxn modelId="{D7E5FF4E-D8BE-2B47-8341-44D097A89F87}" type="presOf" srcId="{B2855258-1E65-D94C-A540-388C8E0827AA}" destId="{61F9A9CB-3C8F-BA4F-B326-379F3015F8B9}" srcOrd="0" destOrd="0" presId="urn:microsoft.com/office/officeart/2008/layout/VerticalCurvedList"/>
    <dgm:cxn modelId="{38C6F791-1EAC-404D-AE9E-AD9481D75214}" srcId="{8E98E9C4-8A6B-8A45-8634-4F38008D187C}" destId="{A69A4B3C-8215-D64C-9E2F-5B79A0556964}" srcOrd="0" destOrd="0" parTransId="{83F4C699-7F78-1F46-AAE3-C385FB782CD3}" sibTransId="{CF044F80-D846-5646-A96B-7F0450399F87}"/>
    <dgm:cxn modelId="{8CC663A8-F2FA-C247-867E-0AFB84B235B8}" type="presOf" srcId="{A69A4B3C-8215-D64C-9E2F-5B79A0556964}" destId="{12AC7479-13B8-A54E-A9DF-E89ED73D5B2C}" srcOrd="0" destOrd="0" presId="urn:microsoft.com/office/officeart/2008/layout/VerticalCurvedList"/>
    <dgm:cxn modelId="{8AE4E9AF-6B4A-5147-9E6C-4088F6AA5993}" srcId="{8E98E9C4-8A6B-8A45-8634-4F38008D187C}" destId="{C2F8E00E-FAB1-574F-B663-9CD48787D4F8}" srcOrd="2" destOrd="0" parTransId="{74591D6C-48AA-3D4B-9C80-73399D0CE1DD}" sibTransId="{D2E4DE99-1044-F349-B2FA-E7475F51E9E8}"/>
    <dgm:cxn modelId="{0A77DFBA-5D75-6843-8268-765D28E38A82}" type="presOf" srcId="{C2F8E00E-FAB1-574F-B663-9CD48787D4F8}" destId="{2295A411-109F-264B-9F0E-DBA4988358EC}" srcOrd="0" destOrd="0" presId="urn:microsoft.com/office/officeart/2008/layout/VerticalCurvedList"/>
    <dgm:cxn modelId="{08E18CC2-F27D-054A-8514-CDED7C554FB7}" type="presOf" srcId="{8E98E9C4-8A6B-8A45-8634-4F38008D187C}" destId="{9D96F43A-614E-4446-A48D-6FA877290D1B}" srcOrd="0" destOrd="0" presId="urn:microsoft.com/office/officeart/2008/layout/VerticalCurvedList"/>
    <dgm:cxn modelId="{36ECC0CD-D1F1-9B40-8235-B460AE89D9C9}" srcId="{8E98E9C4-8A6B-8A45-8634-4F38008D187C}" destId="{B2855258-1E65-D94C-A540-388C8E0827AA}" srcOrd="3" destOrd="0" parTransId="{9B176682-3794-D343-8401-197AB45BAD39}" sibTransId="{5FAFEDDE-8DAE-C74F-98B7-0E116565F9FC}"/>
    <dgm:cxn modelId="{6C5A03D5-E199-FE4C-8767-1EA30A688FCD}" type="presOf" srcId="{CF044F80-D846-5646-A96B-7F0450399F87}" destId="{345D1889-1A61-674F-86A3-8C71C582E79D}" srcOrd="0" destOrd="0" presId="urn:microsoft.com/office/officeart/2008/layout/VerticalCurvedList"/>
    <dgm:cxn modelId="{80604D6E-6196-2E49-83B3-835215B902BC}" type="presParOf" srcId="{9D96F43A-614E-4446-A48D-6FA877290D1B}" destId="{2C06AABE-C9C6-AF4D-8660-110D4947B72D}" srcOrd="0" destOrd="0" presId="urn:microsoft.com/office/officeart/2008/layout/VerticalCurvedList"/>
    <dgm:cxn modelId="{FAD9E9BA-C854-8D47-AF39-6CE7BCF55FF0}" type="presParOf" srcId="{2C06AABE-C9C6-AF4D-8660-110D4947B72D}" destId="{7E57D1C3-7B40-4348-B0CB-E80FAA65DAA8}" srcOrd="0" destOrd="0" presId="urn:microsoft.com/office/officeart/2008/layout/VerticalCurvedList"/>
    <dgm:cxn modelId="{AAA36618-EC65-284D-9E30-6D81B949955D}" type="presParOf" srcId="{7E57D1C3-7B40-4348-B0CB-E80FAA65DAA8}" destId="{05BAFA17-9ADE-1D42-BEC1-E9C94A1CF17E}" srcOrd="0" destOrd="0" presId="urn:microsoft.com/office/officeart/2008/layout/VerticalCurvedList"/>
    <dgm:cxn modelId="{ADCCD869-41D5-B747-AD35-32CB50318B9E}" type="presParOf" srcId="{7E57D1C3-7B40-4348-B0CB-E80FAA65DAA8}" destId="{345D1889-1A61-674F-86A3-8C71C582E79D}" srcOrd="1" destOrd="0" presId="urn:microsoft.com/office/officeart/2008/layout/VerticalCurvedList"/>
    <dgm:cxn modelId="{8CCF740D-F88B-4542-9A45-0128000B1B9B}" type="presParOf" srcId="{7E57D1C3-7B40-4348-B0CB-E80FAA65DAA8}" destId="{2564B3D3-A14F-F048-8789-9F60508F9EAC}" srcOrd="2" destOrd="0" presId="urn:microsoft.com/office/officeart/2008/layout/VerticalCurvedList"/>
    <dgm:cxn modelId="{B7B3B2E4-6B18-1848-A02D-490800B2756D}" type="presParOf" srcId="{7E57D1C3-7B40-4348-B0CB-E80FAA65DAA8}" destId="{1FC102B7-7D38-9E4F-B693-1D32337C9A80}" srcOrd="3" destOrd="0" presId="urn:microsoft.com/office/officeart/2008/layout/VerticalCurvedList"/>
    <dgm:cxn modelId="{2DFF6D0F-53B2-634E-B82B-9E30AA8E1752}" type="presParOf" srcId="{2C06AABE-C9C6-AF4D-8660-110D4947B72D}" destId="{12AC7479-13B8-A54E-A9DF-E89ED73D5B2C}" srcOrd="1" destOrd="0" presId="urn:microsoft.com/office/officeart/2008/layout/VerticalCurvedList"/>
    <dgm:cxn modelId="{DF81AC12-75B0-F744-A45C-CF982A0B254C}" type="presParOf" srcId="{2C06AABE-C9C6-AF4D-8660-110D4947B72D}" destId="{FB82707B-48BC-2046-B2FD-E87E116FBB0B}" srcOrd="2" destOrd="0" presId="urn:microsoft.com/office/officeart/2008/layout/VerticalCurvedList"/>
    <dgm:cxn modelId="{DC2C9DD9-AD82-0A49-8ACC-A9945CD6BDDB}" type="presParOf" srcId="{FB82707B-48BC-2046-B2FD-E87E116FBB0B}" destId="{3E88CC8D-A549-C947-8BF4-07C8714C5483}" srcOrd="0" destOrd="0" presId="urn:microsoft.com/office/officeart/2008/layout/VerticalCurvedList"/>
    <dgm:cxn modelId="{242FD7E9-B1F1-204F-9BA4-89C93E242537}" type="presParOf" srcId="{2C06AABE-C9C6-AF4D-8660-110D4947B72D}" destId="{F201787F-E555-A546-8F18-D6388893DAD0}" srcOrd="3" destOrd="0" presId="urn:microsoft.com/office/officeart/2008/layout/VerticalCurvedList"/>
    <dgm:cxn modelId="{D2E13A55-6A11-6345-AE42-DE10A460E7B1}" type="presParOf" srcId="{2C06AABE-C9C6-AF4D-8660-110D4947B72D}" destId="{CCA5F1BD-9DB0-C042-BF37-4D97BB33302A}" srcOrd="4" destOrd="0" presId="urn:microsoft.com/office/officeart/2008/layout/VerticalCurvedList"/>
    <dgm:cxn modelId="{54B26804-5ED8-514B-89A9-E8979892E839}" type="presParOf" srcId="{CCA5F1BD-9DB0-C042-BF37-4D97BB33302A}" destId="{5337C4C2-9ECE-A24F-B712-B4E5D6768982}" srcOrd="0" destOrd="0" presId="urn:microsoft.com/office/officeart/2008/layout/VerticalCurvedList"/>
    <dgm:cxn modelId="{4ACE65F0-67C9-1945-B010-D1937C64211E}" type="presParOf" srcId="{2C06AABE-C9C6-AF4D-8660-110D4947B72D}" destId="{2295A411-109F-264B-9F0E-DBA4988358EC}" srcOrd="5" destOrd="0" presId="urn:microsoft.com/office/officeart/2008/layout/VerticalCurvedList"/>
    <dgm:cxn modelId="{AE4432AA-9AE1-0742-8709-7B6088D4819B}" type="presParOf" srcId="{2C06AABE-C9C6-AF4D-8660-110D4947B72D}" destId="{C20D1C33-5E33-6C46-BC7B-5E12F6208264}" srcOrd="6" destOrd="0" presId="urn:microsoft.com/office/officeart/2008/layout/VerticalCurvedList"/>
    <dgm:cxn modelId="{05BC2C89-363A-3245-AA0E-E123275E856A}" type="presParOf" srcId="{C20D1C33-5E33-6C46-BC7B-5E12F6208264}" destId="{0B40FA12-9A3E-C743-9332-2B0E4C1D37EC}" srcOrd="0" destOrd="0" presId="urn:microsoft.com/office/officeart/2008/layout/VerticalCurvedList"/>
    <dgm:cxn modelId="{C94FC218-7567-3D4F-A8A6-A679D3153123}" type="presParOf" srcId="{2C06AABE-C9C6-AF4D-8660-110D4947B72D}" destId="{61F9A9CB-3C8F-BA4F-B326-379F3015F8B9}" srcOrd="7" destOrd="0" presId="urn:microsoft.com/office/officeart/2008/layout/VerticalCurvedList"/>
    <dgm:cxn modelId="{A0FE0E5A-C903-6148-8581-0AE294AA4689}" type="presParOf" srcId="{2C06AABE-C9C6-AF4D-8660-110D4947B72D}" destId="{D013CA2C-BE7F-4F42-BEAF-0604E0466A76}" srcOrd="8" destOrd="0" presId="urn:microsoft.com/office/officeart/2008/layout/VerticalCurvedList"/>
    <dgm:cxn modelId="{CE86F6A9-95D9-B64A-9AA5-827118EEB8ED}" type="presParOf" srcId="{D013CA2C-BE7F-4F42-BEAF-0604E0466A76}" destId="{D2D7515C-0A33-664C-A126-BEBC95A15D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6A21D-A4BD-5E4E-BDD5-E2BC47AD49D6}"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de-DE"/>
        </a:p>
      </dgm:t>
    </dgm:pt>
    <dgm:pt modelId="{325EF4C2-A734-C14D-99FB-CCBF014D1CAF}">
      <dgm:prSet phldrT="[Text]" custT="1"/>
      <dgm:spPr>
        <a:solidFill>
          <a:srgbClr val="0065BD"/>
        </a:solidFill>
      </dgm:spPr>
      <dgm:t>
        <a:bodyPr/>
        <a:lstStyle/>
        <a:p>
          <a:r>
            <a:rPr lang="de-DE" sz="1600" dirty="0" err="1"/>
            <a:t>Identify</a:t>
          </a:r>
          <a:r>
            <a:rPr lang="de-DE" sz="1600" dirty="0"/>
            <a:t> Open Questions</a:t>
          </a:r>
        </a:p>
      </dgm:t>
    </dgm:pt>
    <dgm:pt modelId="{5D4B6CFA-DF4A-7241-A2B6-A6DA54FEF5B3}" type="parTrans" cxnId="{A9E15F27-E83F-F242-BD68-AF5776B1CC10}">
      <dgm:prSet/>
      <dgm:spPr/>
      <dgm:t>
        <a:bodyPr/>
        <a:lstStyle/>
        <a:p>
          <a:endParaRPr lang="de-DE" sz="1600"/>
        </a:p>
      </dgm:t>
    </dgm:pt>
    <dgm:pt modelId="{7B7F8F97-29EC-6F46-AB62-E6EC2E7F42F2}" type="sibTrans" cxnId="{A9E15F27-E83F-F242-BD68-AF5776B1CC10}">
      <dgm:prSet/>
      <dgm:spPr>
        <a:solidFill>
          <a:schemeClr val="accent6">
            <a:lumMod val="40000"/>
            <a:lumOff val="60000"/>
          </a:schemeClr>
        </a:solidFill>
      </dgm:spPr>
      <dgm:t>
        <a:bodyPr/>
        <a:lstStyle/>
        <a:p>
          <a:endParaRPr lang="de-DE" sz="1600"/>
        </a:p>
      </dgm:t>
    </dgm:pt>
    <dgm:pt modelId="{63A7A0F9-E435-A44D-A3DB-E7D111DC1BF7}">
      <dgm:prSet phldrT="[Text]" custT="1"/>
      <dgm:spPr>
        <a:solidFill>
          <a:srgbClr val="0065BD"/>
        </a:solidFill>
      </dgm:spPr>
      <dgm:t>
        <a:bodyPr/>
        <a:lstStyle/>
        <a:p>
          <a:r>
            <a:rPr lang="de-DE" sz="1600" dirty="0" err="1"/>
            <a:t>Determine</a:t>
          </a:r>
          <a:r>
            <a:rPr lang="de-DE" sz="1600" dirty="0"/>
            <a:t> Target Users</a:t>
          </a:r>
        </a:p>
      </dgm:t>
    </dgm:pt>
    <dgm:pt modelId="{321F3EAB-2B02-A54D-B04C-3DDCADA1D5FD}" type="parTrans" cxnId="{31809C76-04D2-E44D-91BD-D5AEA1106FF9}">
      <dgm:prSet/>
      <dgm:spPr/>
      <dgm:t>
        <a:bodyPr/>
        <a:lstStyle/>
        <a:p>
          <a:endParaRPr lang="de-DE" sz="1600"/>
        </a:p>
      </dgm:t>
    </dgm:pt>
    <dgm:pt modelId="{A9EB882D-603A-734D-9B90-E1A8D831E1C2}" type="sibTrans" cxnId="{31809C76-04D2-E44D-91BD-D5AEA1106FF9}">
      <dgm:prSet/>
      <dgm:spPr/>
      <dgm:t>
        <a:bodyPr/>
        <a:lstStyle/>
        <a:p>
          <a:endParaRPr lang="de-DE" sz="1600"/>
        </a:p>
      </dgm:t>
    </dgm:pt>
    <dgm:pt modelId="{EB236782-E6DF-8743-B74C-E9DD6649C111}">
      <dgm:prSet phldrT="[Text]" custT="1"/>
      <dgm:spPr>
        <a:solidFill>
          <a:srgbClr val="0065BD"/>
        </a:solidFill>
      </dgm:spPr>
      <dgm:t>
        <a:bodyPr/>
        <a:lstStyle/>
        <a:p>
          <a:r>
            <a:rPr lang="de-DE" sz="1600" dirty="0"/>
            <a:t>Conduct Study</a:t>
          </a:r>
        </a:p>
      </dgm:t>
    </dgm:pt>
    <dgm:pt modelId="{D28DC657-43CB-6042-8033-47DCC87352A8}" type="parTrans" cxnId="{1DA5D21F-851C-8440-954E-6998C923F5D2}">
      <dgm:prSet/>
      <dgm:spPr/>
      <dgm:t>
        <a:bodyPr/>
        <a:lstStyle/>
        <a:p>
          <a:endParaRPr lang="de-DE" sz="1600"/>
        </a:p>
      </dgm:t>
    </dgm:pt>
    <dgm:pt modelId="{389DDE75-A321-9A46-88A9-593BAB8E6520}" type="sibTrans" cxnId="{1DA5D21F-851C-8440-954E-6998C923F5D2}">
      <dgm:prSet/>
      <dgm:spPr/>
      <dgm:t>
        <a:bodyPr/>
        <a:lstStyle/>
        <a:p>
          <a:endParaRPr lang="de-DE" sz="1600"/>
        </a:p>
      </dgm:t>
    </dgm:pt>
    <dgm:pt modelId="{45EB630C-25A5-7942-9D83-418C74D5418E}">
      <dgm:prSet phldrT="[Text]" custT="1"/>
      <dgm:spPr>
        <a:solidFill>
          <a:srgbClr val="0065BD"/>
        </a:solidFill>
      </dgm:spPr>
      <dgm:t>
        <a:bodyPr/>
        <a:lstStyle/>
        <a:p>
          <a:r>
            <a:rPr lang="de-DE" sz="1600" dirty="0"/>
            <a:t>Analyse Feedback</a:t>
          </a:r>
        </a:p>
      </dgm:t>
    </dgm:pt>
    <dgm:pt modelId="{3D2E9815-1F0C-D748-A960-B008795F94AF}" type="parTrans" cxnId="{EE250FAD-D60B-7540-818C-5BC2691CE362}">
      <dgm:prSet/>
      <dgm:spPr/>
      <dgm:t>
        <a:bodyPr/>
        <a:lstStyle/>
        <a:p>
          <a:endParaRPr lang="de-DE" sz="1600"/>
        </a:p>
      </dgm:t>
    </dgm:pt>
    <dgm:pt modelId="{EE6C33AF-D181-FD49-8C42-AF74775DC1CF}" type="sibTrans" cxnId="{EE250FAD-D60B-7540-818C-5BC2691CE362}">
      <dgm:prSet/>
      <dgm:spPr/>
      <dgm:t>
        <a:bodyPr/>
        <a:lstStyle/>
        <a:p>
          <a:endParaRPr lang="de-DE" sz="1600"/>
        </a:p>
      </dgm:t>
    </dgm:pt>
    <dgm:pt modelId="{1DF2F9AA-6AB6-044E-B9C8-E4017693307B}">
      <dgm:prSet phldrT="[Text]" custT="1"/>
      <dgm:spPr>
        <a:solidFill>
          <a:srgbClr val="0065BD"/>
        </a:solidFill>
      </dgm:spPr>
      <dgm:t>
        <a:bodyPr/>
        <a:lstStyle/>
        <a:p>
          <a:r>
            <a:rPr lang="de-DE" sz="1600" dirty="0"/>
            <a:t>Implement </a:t>
          </a:r>
          <a:r>
            <a:rPr lang="de-DE" sz="1600" dirty="0" err="1"/>
            <a:t>Findings</a:t>
          </a:r>
          <a:endParaRPr lang="de-DE" sz="1600" dirty="0"/>
        </a:p>
      </dgm:t>
    </dgm:pt>
    <dgm:pt modelId="{28C548F7-71DA-054D-AB30-5CE5B620DDDC}" type="parTrans" cxnId="{02E6ADBE-C5B3-7B4A-BB12-2D4C0ECD645B}">
      <dgm:prSet/>
      <dgm:spPr/>
      <dgm:t>
        <a:bodyPr/>
        <a:lstStyle/>
        <a:p>
          <a:endParaRPr lang="de-DE" sz="1600"/>
        </a:p>
      </dgm:t>
    </dgm:pt>
    <dgm:pt modelId="{B12AC427-18B4-5949-A78D-7BDA26BEB30F}" type="sibTrans" cxnId="{02E6ADBE-C5B3-7B4A-BB12-2D4C0ECD645B}">
      <dgm:prSet/>
      <dgm:spPr/>
      <dgm:t>
        <a:bodyPr/>
        <a:lstStyle/>
        <a:p>
          <a:endParaRPr lang="de-DE" sz="1600"/>
        </a:p>
      </dgm:t>
    </dgm:pt>
    <dgm:pt modelId="{02046AC6-02A5-F843-A98C-9424B0A6721A}" type="pres">
      <dgm:prSet presAssocID="{C646A21D-A4BD-5E4E-BDD5-E2BC47AD49D6}" presName="Name0" presStyleCnt="0">
        <dgm:presLayoutVars>
          <dgm:dir/>
          <dgm:resizeHandles val="exact"/>
        </dgm:presLayoutVars>
      </dgm:prSet>
      <dgm:spPr/>
    </dgm:pt>
    <dgm:pt modelId="{E283508E-887D-E04A-A742-FC0988CA1A28}" type="pres">
      <dgm:prSet presAssocID="{C646A21D-A4BD-5E4E-BDD5-E2BC47AD49D6}" presName="cycle" presStyleCnt="0"/>
      <dgm:spPr/>
    </dgm:pt>
    <dgm:pt modelId="{1135D5C8-3D67-0745-9855-3E5EC3EBBDFF}" type="pres">
      <dgm:prSet presAssocID="{325EF4C2-A734-C14D-99FB-CCBF014D1CAF}" presName="nodeFirstNode" presStyleLbl="node1" presStyleIdx="0" presStyleCnt="5" custScaleX="92732" custScaleY="85345">
        <dgm:presLayoutVars>
          <dgm:bulletEnabled val="1"/>
        </dgm:presLayoutVars>
      </dgm:prSet>
      <dgm:spPr/>
    </dgm:pt>
    <dgm:pt modelId="{E43D244A-2F82-BC4C-BDA1-33EBEBFB4695}" type="pres">
      <dgm:prSet presAssocID="{7B7F8F97-29EC-6F46-AB62-E6EC2E7F42F2}" presName="sibTransFirstNode" presStyleLbl="bgShp" presStyleIdx="0" presStyleCnt="1"/>
      <dgm:spPr/>
    </dgm:pt>
    <dgm:pt modelId="{88807A18-1165-E74C-85BE-9B4D0FDEB330}" type="pres">
      <dgm:prSet presAssocID="{63A7A0F9-E435-A44D-A3DB-E7D111DC1BF7}" presName="nodeFollowingNodes" presStyleLbl="node1" presStyleIdx="1" presStyleCnt="5" custScaleX="92732" custScaleY="85345">
        <dgm:presLayoutVars>
          <dgm:bulletEnabled val="1"/>
        </dgm:presLayoutVars>
      </dgm:prSet>
      <dgm:spPr/>
    </dgm:pt>
    <dgm:pt modelId="{B0FDEFF5-3643-1D43-BF0A-2730E88FD99C}" type="pres">
      <dgm:prSet presAssocID="{EB236782-E6DF-8743-B74C-E9DD6649C111}" presName="nodeFollowingNodes" presStyleLbl="node1" presStyleIdx="2" presStyleCnt="5" custScaleX="92732" custScaleY="85345">
        <dgm:presLayoutVars>
          <dgm:bulletEnabled val="1"/>
        </dgm:presLayoutVars>
      </dgm:prSet>
      <dgm:spPr/>
    </dgm:pt>
    <dgm:pt modelId="{67798046-D7C6-B54D-900E-1B085C4AE99F}" type="pres">
      <dgm:prSet presAssocID="{45EB630C-25A5-7942-9D83-418C74D5418E}" presName="nodeFollowingNodes" presStyleLbl="node1" presStyleIdx="3" presStyleCnt="5" custScaleX="92732" custScaleY="85345">
        <dgm:presLayoutVars>
          <dgm:bulletEnabled val="1"/>
        </dgm:presLayoutVars>
      </dgm:prSet>
      <dgm:spPr/>
    </dgm:pt>
    <dgm:pt modelId="{FC5EF315-59D7-7B4D-8F72-6A29505CD2F7}" type="pres">
      <dgm:prSet presAssocID="{1DF2F9AA-6AB6-044E-B9C8-E4017693307B}" presName="nodeFollowingNodes" presStyleLbl="node1" presStyleIdx="4" presStyleCnt="5" custScaleX="92732" custScaleY="85345">
        <dgm:presLayoutVars>
          <dgm:bulletEnabled val="1"/>
        </dgm:presLayoutVars>
      </dgm:prSet>
      <dgm:spPr/>
    </dgm:pt>
  </dgm:ptLst>
  <dgm:cxnLst>
    <dgm:cxn modelId="{1DA5D21F-851C-8440-954E-6998C923F5D2}" srcId="{C646A21D-A4BD-5E4E-BDD5-E2BC47AD49D6}" destId="{EB236782-E6DF-8743-B74C-E9DD6649C111}" srcOrd="2" destOrd="0" parTransId="{D28DC657-43CB-6042-8033-47DCC87352A8}" sibTransId="{389DDE75-A321-9A46-88A9-593BAB8E6520}"/>
    <dgm:cxn modelId="{A9E15F27-E83F-F242-BD68-AF5776B1CC10}" srcId="{C646A21D-A4BD-5E4E-BDD5-E2BC47AD49D6}" destId="{325EF4C2-A734-C14D-99FB-CCBF014D1CAF}" srcOrd="0" destOrd="0" parTransId="{5D4B6CFA-DF4A-7241-A2B6-A6DA54FEF5B3}" sibTransId="{7B7F8F97-29EC-6F46-AB62-E6EC2E7F42F2}"/>
    <dgm:cxn modelId="{6D249734-CCE8-A246-A83C-25B8F523CA41}" type="presOf" srcId="{EB236782-E6DF-8743-B74C-E9DD6649C111}" destId="{B0FDEFF5-3643-1D43-BF0A-2730E88FD99C}" srcOrd="0" destOrd="0" presId="urn:microsoft.com/office/officeart/2005/8/layout/cycle3"/>
    <dgm:cxn modelId="{1F741755-C57B-5747-9F16-174319AA6558}" type="presOf" srcId="{63A7A0F9-E435-A44D-A3DB-E7D111DC1BF7}" destId="{88807A18-1165-E74C-85BE-9B4D0FDEB330}" srcOrd="0" destOrd="0" presId="urn:microsoft.com/office/officeart/2005/8/layout/cycle3"/>
    <dgm:cxn modelId="{31809C76-04D2-E44D-91BD-D5AEA1106FF9}" srcId="{C646A21D-A4BD-5E4E-BDD5-E2BC47AD49D6}" destId="{63A7A0F9-E435-A44D-A3DB-E7D111DC1BF7}" srcOrd="1" destOrd="0" parTransId="{321F3EAB-2B02-A54D-B04C-3DDCADA1D5FD}" sibTransId="{A9EB882D-603A-734D-9B90-E1A8D831E1C2}"/>
    <dgm:cxn modelId="{A224E59C-DF76-1F43-860C-0B6629EC265E}" type="presOf" srcId="{325EF4C2-A734-C14D-99FB-CCBF014D1CAF}" destId="{1135D5C8-3D67-0745-9855-3E5EC3EBBDFF}" srcOrd="0" destOrd="0" presId="urn:microsoft.com/office/officeart/2005/8/layout/cycle3"/>
    <dgm:cxn modelId="{264616A4-9009-2044-A525-294D821E8C1B}" type="presOf" srcId="{1DF2F9AA-6AB6-044E-B9C8-E4017693307B}" destId="{FC5EF315-59D7-7B4D-8F72-6A29505CD2F7}" srcOrd="0" destOrd="0" presId="urn:microsoft.com/office/officeart/2005/8/layout/cycle3"/>
    <dgm:cxn modelId="{EE250FAD-D60B-7540-818C-5BC2691CE362}" srcId="{C646A21D-A4BD-5E4E-BDD5-E2BC47AD49D6}" destId="{45EB630C-25A5-7942-9D83-418C74D5418E}" srcOrd="3" destOrd="0" parTransId="{3D2E9815-1F0C-D748-A960-B008795F94AF}" sibTransId="{EE6C33AF-D181-FD49-8C42-AF74775DC1CF}"/>
    <dgm:cxn modelId="{968468AD-8C8F-9D47-B5FD-3F3D77B8DF08}" type="presOf" srcId="{45EB630C-25A5-7942-9D83-418C74D5418E}" destId="{67798046-D7C6-B54D-900E-1B085C4AE99F}" srcOrd="0" destOrd="0" presId="urn:microsoft.com/office/officeart/2005/8/layout/cycle3"/>
    <dgm:cxn modelId="{38B0A9AD-C5A8-AC4F-8A8C-4534E467114E}" type="presOf" srcId="{7B7F8F97-29EC-6F46-AB62-E6EC2E7F42F2}" destId="{E43D244A-2F82-BC4C-BDA1-33EBEBFB4695}" srcOrd="0" destOrd="0" presId="urn:microsoft.com/office/officeart/2005/8/layout/cycle3"/>
    <dgm:cxn modelId="{02E6ADBE-C5B3-7B4A-BB12-2D4C0ECD645B}" srcId="{C646A21D-A4BD-5E4E-BDD5-E2BC47AD49D6}" destId="{1DF2F9AA-6AB6-044E-B9C8-E4017693307B}" srcOrd="4" destOrd="0" parTransId="{28C548F7-71DA-054D-AB30-5CE5B620DDDC}" sibTransId="{B12AC427-18B4-5949-A78D-7BDA26BEB30F}"/>
    <dgm:cxn modelId="{7D3826E9-2C95-7A40-A994-045B97E8018F}" type="presOf" srcId="{C646A21D-A4BD-5E4E-BDD5-E2BC47AD49D6}" destId="{02046AC6-02A5-F843-A98C-9424B0A6721A}" srcOrd="0" destOrd="0" presId="urn:microsoft.com/office/officeart/2005/8/layout/cycle3"/>
    <dgm:cxn modelId="{88C77714-4A51-D44C-938A-CD2B86132300}" type="presParOf" srcId="{02046AC6-02A5-F843-A98C-9424B0A6721A}" destId="{E283508E-887D-E04A-A742-FC0988CA1A28}" srcOrd="0" destOrd="0" presId="urn:microsoft.com/office/officeart/2005/8/layout/cycle3"/>
    <dgm:cxn modelId="{41B20734-6313-7247-8DB6-4D5F00E7AC9F}" type="presParOf" srcId="{E283508E-887D-E04A-A742-FC0988CA1A28}" destId="{1135D5C8-3D67-0745-9855-3E5EC3EBBDFF}" srcOrd="0" destOrd="0" presId="urn:microsoft.com/office/officeart/2005/8/layout/cycle3"/>
    <dgm:cxn modelId="{66BFD375-F180-FF41-B30F-BF64CA4F662C}" type="presParOf" srcId="{E283508E-887D-E04A-A742-FC0988CA1A28}" destId="{E43D244A-2F82-BC4C-BDA1-33EBEBFB4695}" srcOrd="1" destOrd="0" presId="urn:microsoft.com/office/officeart/2005/8/layout/cycle3"/>
    <dgm:cxn modelId="{524ED93E-738E-0347-8048-8C95EB8E2279}" type="presParOf" srcId="{E283508E-887D-E04A-A742-FC0988CA1A28}" destId="{88807A18-1165-E74C-85BE-9B4D0FDEB330}" srcOrd="2" destOrd="0" presId="urn:microsoft.com/office/officeart/2005/8/layout/cycle3"/>
    <dgm:cxn modelId="{0470E64D-2E74-724E-8BBF-80A2FCB9DB8A}" type="presParOf" srcId="{E283508E-887D-E04A-A742-FC0988CA1A28}" destId="{B0FDEFF5-3643-1D43-BF0A-2730E88FD99C}" srcOrd="3" destOrd="0" presId="urn:microsoft.com/office/officeart/2005/8/layout/cycle3"/>
    <dgm:cxn modelId="{157909E4-09EF-A443-8234-02EBA8E372D4}" type="presParOf" srcId="{E283508E-887D-E04A-A742-FC0988CA1A28}" destId="{67798046-D7C6-B54D-900E-1B085C4AE99F}" srcOrd="4" destOrd="0" presId="urn:microsoft.com/office/officeart/2005/8/layout/cycle3"/>
    <dgm:cxn modelId="{8E2B5773-622D-2146-B372-0BEB1FCD3597}" type="presParOf" srcId="{E283508E-887D-E04A-A742-FC0988CA1A28}" destId="{FC5EF315-59D7-7B4D-8F72-6A29505CD2F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6A21D-A4BD-5E4E-BDD5-E2BC47AD49D6}"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de-DE"/>
        </a:p>
      </dgm:t>
    </dgm:pt>
    <dgm:pt modelId="{325EF4C2-A734-C14D-99FB-CCBF014D1CAF}">
      <dgm:prSet phldrT="[Text]" custT="1"/>
      <dgm:spPr/>
      <dgm:t>
        <a:bodyPr/>
        <a:lstStyle/>
        <a:p>
          <a:r>
            <a:rPr lang="de-DE" sz="1600" dirty="0" err="1"/>
            <a:t>Identify</a:t>
          </a:r>
          <a:r>
            <a:rPr lang="de-DE" sz="1600" dirty="0"/>
            <a:t> Open Questions</a:t>
          </a:r>
        </a:p>
      </dgm:t>
    </dgm:pt>
    <dgm:pt modelId="{5D4B6CFA-DF4A-7241-A2B6-A6DA54FEF5B3}" type="parTrans" cxnId="{A9E15F27-E83F-F242-BD68-AF5776B1CC10}">
      <dgm:prSet/>
      <dgm:spPr/>
      <dgm:t>
        <a:bodyPr/>
        <a:lstStyle/>
        <a:p>
          <a:endParaRPr lang="de-DE" sz="1600"/>
        </a:p>
      </dgm:t>
    </dgm:pt>
    <dgm:pt modelId="{7B7F8F97-29EC-6F46-AB62-E6EC2E7F42F2}" type="sibTrans" cxnId="{A9E15F27-E83F-F242-BD68-AF5776B1CC10}">
      <dgm:prSet/>
      <dgm:spPr/>
      <dgm:t>
        <a:bodyPr/>
        <a:lstStyle/>
        <a:p>
          <a:endParaRPr lang="de-DE" sz="1600"/>
        </a:p>
      </dgm:t>
    </dgm:pt>
    <dgm:pt modelId="{63A7A0F9-E435-A44D-A3DB-E7D111DC1BF7}">
      <dgm:prSet phldrT="[Text]" custT="1"/>
      <dgm:spPr/>
      <dgm:t>
        <a:bodyPr/>
        <a:lstStyle/>
        <a:p>
          <a:r>
            <a:rPr lang="de-DE" sz="1600" dirty="0" err="1"/>
            <a:t>Determine</a:t>
          </a:r>
          <a:r>
            <a:rPr lang="de-DE" sz="1600" dirty="0"/>
            <a:t> Target Users</a:t>
          </a:r>
        </a:p>
      </dgm:t>
    </dgm:pt>
    <dgm:pt modelId="{321F3EAB-2B02-A54D-B04C-3DDCADA1D5FD}" type="parTrans" cxnId="{31809C76-04D2-E44D-91BD-D5AEA1106FF9}">
      <dgm:prSet/>
      <dgm:spPr/>
      <dgm:t>
        <a:bodyPr/>
        <a:lstStyle/>
        <a:p>
          <a:endParaRPr lang="de-DE" sz="1600"/>
        </a:p>
      </dgm:t>
    </dgm:pt>
    <dgm:pt modelId="{A9EB882D-603A-734D-9B90-E1A8D831E1C2}" type="sibTrans" cxnId="{31809C76-04D2-E44D-91BD-D5AEA1106FF9}">
      <dgm:prSet/>
      <dgm:spPr/>
      <dgm:t>
        <a:bodyPr/>
        <a:lstStyle/>
        <a:p>
          <a:endParaRPr lang="de-DE" sz="1600"/>
        </a:p>
      </dgm:t>
    </dgm:pt>
    <dgm:pt modelId="{EB236782-E6DF-8743-B74C-E9DD6649C111}">
      <dgm:prSet phldrT="[Text]" custT="1"/>
      <dgm:spPr/>
      <dgm:t>
        <a:bodyPr/>
        <a:lstStyle/>
        <a:p>
          <a:r>
            <a:rPr lang="de-DE" sz="1600" dirty="0"/>
            <a:t>Conduct Study</a:t>
          </a:r>
        </a:p>
      </dgm:t>
    </dgm:pt>
    <dgm:pt modelId="{D28DC657-43CB-6042-8033-47DCC87352A8}" type="parTrans" cxnId="{1DA5D21F-851C-8440-954E-6998C923F5D2}">
      <dgm:prSet/>
      <dgm:spPr/>
      <dgm:t>
        <a:bodyPr/>
        <a:lstStyle/>
        <a:p>
          <a:endParaRPr lang="de-DE" sz="1600"/>
        </a:p>
      </dgm:t>
    </dgm:pt>
    <dgm:pt modelId="{389DDE75-A321-9A46-88A9-593BAB8E6520}" type="sibTrans" cxnId="{1DA5D21F-851C-8440-954E-6998C923F5D2}">
      <dgm:prSet/>
      <dgm:spPr/>
      <dgm:t>
        <a:bodyPr/>
        <a:lstStyle/>
        <a:p>
          <a:endParaRPr lang="de-DE" sz="1600"/>
        </a:p>
      </dgm:t>
    </dgm:pt>
    <dgm:pt modelId="{45EB630C-25A5-7942-9D83-418C74D5418E}">
      <dgm:prSet phldrT="[Text]" custT="1"/>
      <dgm:spPr/>
      <dgm:t>
        <a:bodyPr/>
        <a:lstStyle/>
        <a:p>
          <a:r>
            <a:rPr lang="de-DE" sz="1600" dirty="0"/>
            <a:t>Analyse Feedback</a:t>
          </a:r>
        </a:p>
      </dgm:t>
    </dgm:pt>
    <dgm:pt modelId="{3D2E9815-1F0C-D748-A960-B008795F94AF}" type="parTrans" cxnId="{EE250FAD-D60B-7540-818C-5BC2691CE362}">
      <dgm:prSet/>
      <dgm:spPr/>
      <dgm:t>
        <a:bodyPr/>
        <a:lstStyle/>
        <a:p>
          <a:endParaRPr lang="de-DE" sz="1600"/>
        </a:p>
      </dgm:t>
    </dgm:pt>
    <dgm:pt modelId="{EE6C33AF-D181-FD49-8C42-AF74775DC1CF}" type="sibTrans" cxnId="{EE250FAD-D60B-7540-818C-5BC2691CE362}">
      <dgm:prSet/>
      <dgm:spPr/>
      <dgm:t>
        <a:bodyPr/>
        <a:lstStyle/>
        <a:p>
          <a:endParaRPr lang="de-DE" sz="1600"/>
        </a:p>
      </dgm:t>
    </dgm:pt>
    <dgm:pt modelId="{1DF2F9AA-6AB6-044E-B9C8-E4017693307B}">
      <dgm:prSet phldrT="[Text]" custT="1"/>
      <dgm:spPr/>
      <dgm:t>
        <a:bodyPr/>
        <a:lstStyle/>
        <a:p>
          <a:r>
            <a:rPr lang="de-DE" sz="1600" dirty="0"/>
            <a:t>Implement </a:t>
          </a:r>
          <a:r>
            <a:rPr lang="de-DE" sz="1600" dirty="0" err="1"/>
            <a:t>Findings</a:t>
          </a:r>
          <a:endParaRPr lang="de-DE" sz="1600" dirty="0"/>
        </a:p>
      </dgm:t>
    </dgm:pt>
    <dgm:pt modelId="{28C548F7-71DA-054D-AB30-5CE5B620DDDC}" type="parTrans" cxnId="{02E6ADBE-C5B3-7B4A-BB12-2D4C0ECD645B}">
      <dgm:prSet/>
      <dgm:spPr/>
      <dgm:t>
        <a:bodyPr/>
        <a:lstStyle/>
        <a:p>
          <a:endParaRPr lang="de-DE" sz="1600"/>
        </a:p>
      </dgm:t>
    </dgm:pt>
    <dgm:pt modelId="{B12AC427-18B4-5949-A78D-7BDA26BEB30F}" type="sibTrans" cxnId="{02E6ADBE-C5B3-7B4A-BB12-2D4C0ECD645B}">
      <dgm:prSet/>
      <dgm:spPr/>
      <dgm:t>
        <a:bodyPr/>
        <a:lstStyle/>
        <a:p>
          <a:endParaRPr lang="de-DE" sz="1600"/>
        </a:p>
      </dgm:t>
    </dgm:pt>
    <dgm:pt modelId="{02046AC6-02A5-F843-A98C-9424B0A6721A}" type="pres">
      <dgm:prSet presAssocID="{C646A21D-A4BD-5E4E-BDD5-E2BC47AD49D6}" presName="Name0" presStyleCnt="0">
        <dgm:presLayoutVars>
          <dgm:dir/>
          <dgm:resizeHandles val="exact"/>
        </dgm:presLayoutVars>
      </dgm:prSet>
      <dgm:spPr/>
    </dgm:pt>
    <dgm:pt modelId="{E283508E-887D-E04A-A742-FC0988CA1A28}" type="pres">
      <dgm:prSet presAssocID="{C646A21D-A4BD-5E4E-BDD5-E2BC47AD49D6}" presName="cycle" presStyleCnt="0"/>
      <dgm:spPr/>
    </dgm:pt>
    <dgm:pt modelId="{1135D5C8-3D67-0745-9855-3E5EC3EBBDFF}" type="pres">
      <dgm:prSet presAssocID="{325EF4C2-A734-C14D-99FB-CCBF014D1CAF}" presName="nodeFirstNode" presStyleLbl="node1" presStyleIdx="0" presStyleCnt="5" custScaleX="92732" custScaleY="85345">
        <dgm:presLayoutVars>
          <dgm:bulletEnabled val="1"/>
        </dgm:presLayoutVars>
      </dgm:prSet>
      <dgm:spPr/>
    </dgm:pt>
    <dgm:pt modelId="{E43D244A-2F82-BC4C-BDA1-33EBEBFB4695}" type="pres">
      <dgm:prSet presAssocID="{7B7F8F97-29EC-6F46-AB62-E6EC2E7F42F2}" presName="sibTransFirstNode" presStyleLbl="bgShp" presStyleIdx="0" presStyleCnt="1"/>
      <dgm:spPr/>
    </dgm:pt>
    <dgm:pt modelId="{88807A18-1165-E74C-85BE-9B4D0FDEB330}" type="pres">
      <dgm:prSet presAssocID="{63A7A0F9-E435-A44D-A3DB-E7D111DC1BF7}" presName="nodeFollowingNodes" presStyleLbl="node1" presStyleIdx="1" presStyleCnt="5" custScaleX="92732" custScaleY="85345">
        <dgm:presLayoutVars>
          <dgm:bulletEnabled val="1"/>
        </dgm:presLayoutVars>
      </dgm:prSet>
      <dgm:spPr/>
    </dgm:pt>
    <dgm:pt modelId="{B0FDEFF5-3643-1D43-BF0A-2730E88FD99C}" type="pres">
      <dgm:prSet presAssocID="{EB236782-E6DF-8743-B74C-E9DD6649C111}" presName="nodeFollowingNodes" presStyleLbl="node1" presStyleIdx="2" presStyleCnt="5" custScaleX="92732" custScaleY="85345">
        <dgm:presLayoutVars>
          <dgm:bulletEnabled val="1"/>
        </dgm:presLayoutVars>
      </dgm:prSet>
      <dgm:spPr/>
    </dgm:pt>
    <dgm:pt modelId="{67798046-D7C6-B54D-900E-1B085C4AE99F}" type="pres">
      <dgm:prSet presAssocID="{45EB630C-25A5-7942-9D83-418C74D5418E}" presName="nodeFollowingNodes" presStyleLbl="node1" presStyleIdx="3" presStyleCnt="5" custScaleX="92732" custScaleY="85345">
        <dgm:presLayoutVars>
          <dgm:bulletEnabled val="1"/>
        </dgm:presLayoutVars>
      </dgm:prSet>
      <dgm:spPr/>
    </dgm:pt>
    <dgm:pt modelId="{FC5EF315-59D7-7B4D-8F72-6A29505CD2F7}" type="pres">
      <dgm:prSet presAssocID="{1DF2F9AA-6AB6-044E-B9C8-E4017693307B}" presName="nodeFollowingNodes" presStyleLbl="node1" presStyleIdx="4" presStyleCnt="5" custScaleX="92732" custScaleY="85345">
        <dgm:presLayoutVars>
          <dgm:bulletEnabled val="1"/>
        </dgm:presLayoutVars>
      </dgm:prSet>
      <dgm:spPr/>
    </dgm:pt>
  </dgm:ptLst>
  <dgm:cxnLst>
    <dgm:cxn modelId="{1DA5D21F-851C-8440-954E-6998C923F5D2}" srcId="{C646A21D-A4BD-5E4E-BDD5-E2BC47AD49D6}" destId="{EB236782-E6DF-8743-B74C-E9DD6649C111}" srcOrd="2" destOrd="0" parTransId="{D28DC657-43CB-6042-8033-47DCC87352A8}" sibTransId="{389DDE75-A321-9A46-88A9-593BAB8E6520}"/>
    <dgm:cxn modelId="{A9E15F27-E83F-F242-BD68-AF5776B1CC10}" srcId="{C646A21D-A4BD-5E4E-BDD5-E2BC47AD49D6}" destId="{325EF4C2-A734-C14D-99FB-CCBF014D1CAF}" srcOrd="0" destOrd="0" parTransId="{5D4B6CFA-DF4A-7241-A2B6-A6DA54FEF5B3}" sibTransId="{7B7F8F97-29EC-6F46-AB62-E6EC2E7F42F2}"/>
    <dgm:cxn modelId="{6D249734-CCE8-A246-A83C-25B8F523CA41}" type="presOf" srcId="{EB236782-E6DF-8743-B74C-E9DD6649C111}" destId="{B0FDEFF5-3643-1D43-BF0A-2730E88FD99C}" srcOrd="0" destOrd="0" presId="urn:microsoft.com/office/officeart/2005/8/layout/cycle3"/>
    <dgm:cxn modelId="{1F741755-C57B-5747-9F16-174319AA6558}" type="presOf" srcId="{63A7A0F9-E435-A44D-A3DB-E7D111DC1BF7}" destId="{88807A18-1165-E74C-85BE-9B4D0FDEB330}" srcOrd="0" destOrd="0" presId="urn:microsoft.com/office/officeart/2005/8/layout/cycle3"/>
    <dgm:cxn modelId="{31809C76-04D2-E44D-91BD-D5AEA1106FF9}" srcId="{C646A21D-A4BD-5E4E-BDD5-E2BC47AD49D6}" destId="{63A7A0F9-E435-A44D-A3DB-E7D111DC1BF7}" srcOrd="1" destOrd="0" parTransId="{321F3EAB-2B02-A54D-B04C-3DDCADA1D5FD}" sibTransId="{A9EB882D-603A-734D-9B90-E1A8D831E1C2}"/>
    <dgm:cxn modelId="{A224E59C-DF76-1F43-860C-0B6629EC265E}" type="presOf" srcId="{325EF4C2-A734-C14D-99FB-CCBF014D1CAF}" destId="{1135D5C8-3D67-0745-9855-3E5EC3EBBDFF}" srcOrd="0" destOrd="0" presId="urn:microsoft.com/office/officeart/2005/8/layout/cycle3"/>
    <dgm:cxn modelId="{264616A4-9009-2044-A525-294D821E8C1B}" type="presOf" srcId="{1DF2F9AA-6AB6-044E-B9C8-E4017693307B}" destId="{FC5EF315-59D7-7B4D-8F72-6A29505CD2F7}" srcOrd="0" destOrd="0" presId="urn:microsoft.com/office/officeart/2005/8/layout/cycle3"/>
    <dgm:cxn modelId="{EE250FAD-D60B-7540-818C-5BC2691CE362}" srcId="{C646A21D-A4BD-5E4E-BDD5-E2BC47AD49D6}" destId="{45EB630C-25A5-7942-9D83-418C74D5418E}" srcOrd="3" destOrd="0" parTransId="{3D2E9815-1F0C-D748-A960-B008795F94AF}" sibTransId="{EE6C33AF-D181-FD49-8C42-AF74775DC1CF}"/>
    <dgm:cxn modelId="{968468AD-8C8F-9D47-B5FD-3F3D77B8DF08}" type="presOf" srcId="{45EB630C-25A5-7942-9D83-418C74D5418E}" destId="{67798046-D7C6-B54D-900E-1B085C4AE99F}" srcOrd="0" destOrd="0" presId="urn:microsoft.com/office/officeart/2005/8/layout/cycle3"/>
    <dgm:cxn modelId="{38B0A9AD-C5A8-AC4F-8A8C-4534E467114E}" type="presOf" srcId="{7B7F8F97-29EC-6F46-AB62-E6EC2E7F42F2}" destId="{E43D244A-2F82-BC4C-BDA1-33EBEBFB4695}" srcOrd="0" destOrd="0" presId="urn:microsoft.com/office/officeart/2005/8/layout/cycle3"/>
    <dgm:cxn modelId="{02E6ADBE-C5B3-7B4A-BB12-2D4C0ECD645B}" srcId="{C646A21D-A4BD-5E4E-BDD5-E2BC47AD49D6}" destId="{1DF2F9AA-6AB6-044E-B9C8-E4017693307B}" srcOrd="4" destOrd="0" parTransId="{28C548F7-71DA-054D-AB30-5CE5B620DDDC}" sibTransId="{B12AC427-18B4-5949-A78D-7BDA26BEB30F}"/>
    <dgm:cxn modelId="{7D3826E9-2C95-7A40-A994-045B97E8018F}" type="presOf" srcId="{C646A21D-A4BD-5E4E-BDD5-E2BC47AD49D6}" destId="{02046AC6-02A5-F843-A98C-9424B0A6721A}" srcOrd="0" destOrd="0" presId="urn:microsoft.com/office/officeart/2005/8/layout/cycle3"/>
    <dgm:cxn modelId="{88C77714-4A51-D44C-938A-CD2B86132300}" type="presParOf" srcId="{02046AC6-02A5-F843-A98C-9424B0A6721A}" destId="{E283508E-887D-E04A-A742-FC0988CA1A28}" srcOrd="0" destOrd="0" presId="urn:microsoft.com/office/officeart/2005/8/layout/cycle3"/>
    <dgm:cxn modelId="{41B20734-6313-7247-8DB6-4D5F00E7AC9F}" type="presParOf" srcId="{E283508E-887D-E04A-A742-FC0988CA1A28}" destId="{1135D5C8-3D67-0745-9855-3E5EC3EBBDFF}" srcOrd="0" destOrd="0" presId="urn:microsoft.com/office/officeart/2005/8/layout/cycle3"/>
    <dgm:cxn modelId="{66BFD375-F180-FF41-B30F-BF64CA4F662C}" type="presParOf" srcId="{E283508E-887D-E04A-A742-FC0988CA1A28}" destId="{E43D244A-2F82-BC4C-BDA1-33EBEBFB4695}" srcOrd="1" destOrd="0" presId="urn:microsoft.com/office/officeart/2005/8/layout/cycle3"/>
    <dgm:cxn modelId="{524ED93E-738E-0347-8048-8C95EB8E2279}" type="presParOf" srcId="{E283508E-887D-E04A-A742-FC0988CA1A28}" destId="{88807A18-1165-E74C-85BE-9B4D0FDEB330}" srcOrd="2" destOrd="0" presId="urn:microsoft.com/office/officeart/2005/8/layout/cycle3"/>
    <dgm:cxn modelId="{0470E64D-2E74-724E-8BBF-80A2FCB9DB8A}" type="presParOf" srcId="{E283508E-887D-E04A-A742-FC0988CA1A28}" destId="{B0FDEFF5-3643-1D43-BF0A-2730E88FD99C}" srcOrd="3" destOrd="0" presId="urn:microsoft.com/office/officeart/2005/8/layout/cycle3"/>
    <dgm:cxn modelId="{157909E4-09EF-A443-8234-02EBA8E372D4}" type="presParOf" srcId="{E283508E-887D-E04A-A742-FC0988CA1A28}" destId="{67798046-D7C6-B54D-900E-1B085C4AE99F}" srcOrd="4" destOrd="0" presId="urn:microsoft.com/office/officeart/2005/8/layout/cycle3"/>
    <dgm:cxn modelId="{8E2B5773-622D-2146-B372-0BEB1FCD3597}" type="presParOf" srcId="{E283508E-887D-E04A-A742-FC0988CA1A28}" destId="{FC5EF315-59D7-7B4D-8F72-6A29505CD2F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D1889-1A61-674F-86A3-8C71C582E79D}">
      <dsp:nvSpPr>
        <dsp:cNvPr id="0" name=""/>
        <dsp:cNvSpPr/>
      </dsp:nvSpPr>
      <dsp:spPr>
        <a:xfrm>
          <a:off x="-4324266" y="-663350"/>
          <a:ext cx="5151993" cy="5151993"/>
        </a:xfrm>
        <a:prstGeom prst="blockArc">
          <a:avLst>
            <a:gd name="adj1" fmla="val 18900000"/>
            <a:gd name="adj2" fmla="val 2700000"/>
            <a:gd name="adj3" fmla="val 419"/>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C7479-13B8-A54E-A9DF-E89ED73D5B2C}">
      <dsp:nvSpPr>
        <dsp:cNvPr id="0" name=""/>
        <dsp:cNvSpPr/>
      </dsp:nvSpPr>
      <dsp:spPr>
        <a:xfrm>
          <a:off x="433630" y="294088"/>
          <a:ext cx="11039616" cy="588483"/>
        </a:xfrm>
        <a:prstGeom prst="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10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noProof="0" dirty="0">
              <a:latin typeface="Arial" pitchFamily="34" charset="0"/>
            </a:rPr>
            <a:t>Automation</a:t>
          </a:r>
          <a:r>
            <a:rPr lang="en-US" sz="1600" kern="1200" noProof="0" dirty="0">
              <a:latin typeface="Arial" pitchFamily="34" charset="0"/>
            </a:rPr>
            <a:t>: Unclear if the system design‘s full potential of automation is exploited yet</a:t>
          </a:r>
          <a:endParaRPr lang="en-US" sz="1600" kern="1200" noProof="0" dirty="0"/>
        </a:p>
      </dsp:txBody>
      <dsp:txXfrm>
        <a:off x="433630" y="294088"/>
        <a:ext cx="11039616" cy="588483"/>
      </dsp:txXfrm>
    </dsp:sp>
    <dsp:sp modelId="{3E88CC8D-A549-C947-8BF4-07C8714C5483}">
      <dsp:nvSpPr>
        <dsp:cNvPr id="0" name=""/>
        <dsp:cNvSpPr/>
      </dsp:nvSpPr>
      <dsp:spPr>
        <a:xfrm>
          <a:off x="65828" y="220528"/>
          <a:ext cx="735603" cy="7356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1787F-E555-A546-8F18-D6388893DAD0}">
      <dsp:nvSpPr>
        <dsp:cNvPr id="0" name=""/>
        <dsp:cNvSpPr/>
      </dsp:nvSpPr>
      <dsp:spPr>
        <a:xfrm>
          <a:off x="771021" y="1176966"/>
          <a:ext cx="10702226" cy="588483"/>
        </a:xfrm>
        <a:prstGeom prst="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10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noProof="0" dirty="0">
              <a:latin typeface="Arial" pitchFamily="34" charset="0"/>
            </a:rPr>
            <a:t>Foundation</a:t>
          </a:r>
          <a:r>
            <a:rPr lang="en-US" sz="1600" kern="1200" noProof="0" dirty="0">
              <a:latin typeface="Arial" pitchFamily="34" charset="0"/>
            </a:rPr>
            <a:t>: No validation against design science / human-computer interaction (HCI) theory</a:t>
          </a:r>
          <a:endParaRPr lang="en-US" sz="1600" kern="1200" noProof="0" dirty="0"/>
        </a:p>
      </dsp:txBody>
      <dsp:txXfrm>
        <a:off x="771021" y="1176966"/>
        <a:ext cx="10702226" cy="588483"/>
      </dsp:txXfrm>
    </dsp:sp>
    <dsp:sp modelId="{5337C4C2-9ECE-A24F-B712-B4E5D6768982}">
      <dsp:nvSpPr>
        <dsp:cNvPr id="0" name=""/>
        <dsp:cNvSpPr/>
      </dsp:nvSpPr>
      <dsp:spPr>
        <a:xfrm>
          <a:off x="403219" y="1103405"/>
          <a:ext cx="735603" cy="7356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95A411-109F-264B-9F0E-DBA4988358EC}">
      <dsp:nvSpPr>
        <dsp:cNvPr id="0" name=""/>
        <dsp:cNvSpPr/>
      </dsp:nvSpPr>
      <dsp:spPr>
        <a:xfrm>
          <a:off x="771021" y="2059843"/>
          <a:ext cx="10702226" cy="588483"/>
        </a:xfrm>
        <a:prstGeom prst="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10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noProof="0">
              <a:latin typeface="Arial" pitchFamily="34" charset="0"/>
            </a:rPr>
            <a:t>Usability</a:t>
          </a:r>
          <a:r>
            <a:rPr lang="en-US" sz="1600" kern="1200" noProof="0">
              <a:latin typeface="Arial" pitchFamily="34" charset="0"/>
            </a:rPr>
            <a:t>: No validation against real user requirements</a:t>
          </a:r>
          <a:endParaRPr lang="en-US" sz="1600" kern="1200" noProof="0" dirty="0"/>
        </a:p>
      </dsp:txBody>
      <dsp:txXfrm>
        <a:off x="771021" y="2059843"/>
        <a:ext cx="10702226" cy="588483"/>
      </dsp:txXfrm>
    </dsp:sp>
    <dsp:sp modelId="{0B40FA12-9A3E-C743-9332-2B0E4C1D37EC}">
      <dsp:nvSpPr>
        <dsp:cNvPr id="0" name=""/>
        <dsp:cNvSpPr/>
      </dsp:nvSpPr>
      <dsp:spPr>
        <a:xfrm>
          <a:off x="403219" y="1987202"/>
          <a:ext cx="735603" cy="7356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9A9CB-3C8F-BA4F-B326-379F3015F8B9}">
      <dsp:nvSpPr>
        <dsp:cNvPr id="0" name=""/>
        <dsp:cNvSpPr/>
      </dsp:nvSpPr>
      <dsp:spPr>
        <a:xfrm>
          <a:off x="433630" y="2942721"/>
          <a:ext cx="11039616" cy="588483"/>
        </a:xfrm>
        <a:prstGeom prst="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10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noProof="0" dirty="0">
              <a:latin typeface="Arial" pitchFamily="34" charset="0"/>
            </a:rPr>
            <a:t>“So what?“</a:t>
          </a:r>
          <a:r>
            <a:rPr lang="en-US" sz="1600" kern="1200" noProof="0" dirty="0">
              <a:latin typeface="Arial" pitchFamily="34" charset="0"/>
            </a:rPr>
            <a:t>: Open questions regarding future: Technical blueprint, deployment, documentation</a:t>
          </a:r>
          <a:endParaRPr lang="en-US" sz="1600" kern="1200" noProof="0" dirty="0"/>
        </a:p>
      </dsp:txBody>
      <dsp:txXfrm>
        <a:off x="433630" y="2942721"/>
        <a:ext cx="11039616" cy="588483"/>
      </dsp:txXfrm>
    </dsp:sp>
    <dsp:sp modelId="{D2D7515C-0A33-664C-A126-BEBC95A15D6A}">
      <dsp:nvSpPr>
        <dsp:cNvPr id="0" name=""/>
        <dsp:cNvSpPr/>
      </dsp:nvSpPr>
      <dsp:spPr>
        <a:xfrm>
          <a:off x="66431" y="2869161"/>
          <a:ext cx="734397" cy="7356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D244A-2F82-BC4C-BDA1-33EBEBFB4695}">
      <dsp:nvSpPr>
        <dsp:cNvPr id="0" name=""/>
        <dsp:cNvSpPr/>
      </dsp:nvSpPr>
      <dsp:spPr>
        <a:xfrm>
          <a:off x="465899" y="312250"/>
          <a:ext cx="3596817" cy="3596817"/>
        </a:xfrm>
        <a:prstGeom prst="circularArrow">
          <a:avLst>
            <a:gd name="adj1" fmla="val 5544"/>
            <a:gd name="adj2" fmla="val 330680"/>
            <a:gd name="adj3" fmla="val 14034562"/>
            <a:gd name="adj4" fmla="val 17230488"/>
            <a:gd name="adj5" fmla="val 5757"/>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1135D5C8-3D67-0745-9855-3E5EC3EBBDFF}">
      <dsp:nvSpPr>
        <dsp:cNvPr id="0" name=""/>
        <dsp:cNvSpPr/>
      </dsp:nvSpPr>
      <dsp:spPr>
        <a:xfrm>
          <a:off x="1517917" y="357408"/>
          <a:ext cx="1492782" cy="686934"/>
        </a:xfrm>
        <a:prstGeom prst="round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Identify</a:t>
          </a:r>
          <a:r>
            <a:rPr lang="de-DE" sz="1600" kern="1200" dirty="0"/>
            <a:t> Open Questions</a:t>
          </a:r>
        </a:p>
      </dsp:txBody>
      <dsp:txXfrm>
        <a:off x="1551450" y="390941"/>
        <a:ext cx="1425716" cy="619868"/>
      </dsp:txXfrm>
    </dsp:sp>
    <dsp:sp modelId="{88807A18-1165-E74C-85BE-9B4D0FDEB330}">
      <dsp:nvSpPr>
        <dsp:cNvPr id="0" name=""/>
        <dsp:cNvSpPr/>
      </dsp:nvSpPr>
      <dsp:spPr>
        <a:xfrm>
          <a:off x="2976670" y="1417254"/>
          <a:ext cx="1492782" cy="686934"/>
        </a:xfrm>
        <a:prstGeom prst="round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Determine</a:t>
          </a:r>
          <a:r>
            <a:rPr lang="de-DE" sz="1600" kern="1200" dirty="0"/>
            <a:t> Target Users</a:t>
          </a:r>
        </a:p>
      </dsp:txBody>
      <dsp:txXfrm>
        <a:off x="3010203" y="1450787"/>
        <a:ext cx="1425716" cy="619868"/>
      </dsp:txXfrm>
    </dsp:sp>
    <dsp:sp modelId="{B0FDEFF5-3643-1D43-BF0A-2730E88FD99C}">
      <dsp:nvSpPr>
        <dsp:cNvPr id="0" name=""/>
        <dsp:cNvSpPr/>
      </dsp:nvSpPr>
      <dsp:spPr>
        <a:xfrm>
          <a:off x="2419476" y="3132122"/>
          <a:ext cx="1492782" cy="686934"/>
        </a:xfrm>
        <a:prstGeom prst="round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Conduct Study</a:t>
          </a:r>
        </a:p>
      </dsp:txBody>
      <dsp:txXfrm>
        <a:off x="2453009" y="3165655"/>
        <a:ext cx="1425716" cy="619868"/>
      </dsp:txXfrm>
    </dsp:sp>
    <dsp:sp modelId="{67798046-D7C6-B54D-900E-1B085C4AE99F}">
      <dsp:nvSpPr>
        <dsp:cNvPr id="0" name=""/>
        <dsp:cNvSpPr/>
      </dsp:nvSpPr>
      <dsp:spPr>
        <a:xfrm>
          <a:off x="616357" y="3132122"/>
          <a:ext cx="1492782" cy="686934"/>
        </a:xfrm>
        <a:prstGeom prst="round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Analyse Feedback</a:t>
          </a:r>
        </a:p>
      </dsp:txBody>
      <dsp:txXfrm>
        <a:off x="649890" y="3165655"/>
        <a:ext cx="1425716" cy="619868"/>
      </dsp:txXfrm>
    </dsp:sp>
    <dsp:sp modelId="{FC5EF315-59D7-7B4D-8F72-6A29505CD2F7}">
      <dsp:nvSpPr>
        <dsp:cNvPr id="0" name=""/>
        <dsp:cNvSpPr/>
      </dsp:nvSpPr>
      <dsp:spPr>
        <a:xfrm>
          <a:off x="59163" y="1417254"/>
          <a:ext cx="1492782" cy="686934"/>
        </a:xfrm>
        <a:prstGeom prst="roundRect">
          <a:avLst/>
        </a:prstGeom>
        <a:solidFill>
          <a:srgbClr val="0065B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Implement </a:t>
          </a:r>
          <a:r>
            <a:rPr lang="de-DE" sz="1600" kern="1200" dirty="0" err="1"/>
            <a:t>Findings</a:t>
          </a:r>
          <a:endParaRPr lang="de-DE" sz="1600" kern="1200" dirty="0"/>
        </a:p>
      </dsp:txBody>
      <dsp:txXfrm>
        <a:off x="92696" y="1450787"/>
        <a:ext cx="1425716" cy="619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D244A-2F82-BC4C-BDA1-33EBEBFB4695}">
      <dsp:nvSpPr>
        <dsp:cNvPr id="0" name=""/>
        <dsp:cNvSpPr/>
      </dsp:nvSpPr>
      <dsp:spPr>
        <a:xfrm>
          <a:off x="449938" y="176897"/>
          <a:ext cx="3494604" cy="3494604"/>
        </a:xfrm>
        <a:prstGeom prst="circularArrow">
          <a:avLst>
            <a:gd name="adj1" fmla="val 5544"/>
            <a:gd name="adj2" fmla="val 330680"/>
            <a:gd name="adj3" fmla="val 14042444"/>
            <a:gd name="adj4" fmla="val 172258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5D5C8-3D67-0745-9855-3E5EC3EBBDFF}">
      <dsp:nvSpPr>
        <dsp:cNvPr id="0" name=""/>
        <dsp:cNvSpPr/>
      </dsp:nvSpPr>
      <dsp:spPr>
        <a:xfrm>
          <a:off x="1474946" y="220575"/>
          <a:ext cx="1444587" cy="66475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Identify</a:t>
          </a:r>
          <a:r>
            <a:rPr lang="de-DE" sz="1600" kern="1200" dirty="0"/>
            <a:t> Open Questions</a:t>
          </a:r>
        </a:p>
      </dsp:txBody>
      <dsp:txXfrm>
        <a:off x="1507397" y="253026"/>
        <a:ext cx="1379685" cy="599854"/>
      </dsp:txXfrm>
    </dsp:sp>
    <dsp:sp modelId="{88807A18-1165-E74C-85BE-9B4D0FDEB330}">
      <dsp:nvSpPr>
        <dsp:cNvPr id="0" name=""/>
        <dsp:cNvSpPr/>
      </dsp:nvSpPr>
      <dsp:spPr>
        <a:xfrm>
          <a:off x="2892245" y="1250303"/>
          <a:ext cx="1444587" cy="66475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Determine</a:t>
          </a:r>
          <a:r>
            <a:rPr lang="de-DE" sz="1600" kern="1200" dirty="0"/>
            <a:t> Target Users</a:t>
          </a:r>
        </a:p>
      </dsp:txBody>
      <dsp:txXfrm>
        <a:off x="2924696" y="1282754"/>
        <a:ext cx="1379685" cy="599854"/>
      </dsp:txXfrm>
    </dsp:sp>
    <dsp:sp modelId="{B0FDEFF5-3643-1D43-BF0A-2730E88FD99C}">
      <dsp:nvSpPr>
        <dsp:cNvPr id="0" name=""/>
        <dsp:cNvSpPr/>
      </dsp:nvSpPr>
      <dsp:spPr>
        <a:xfrm>
          <a:off x="2350885" y="2916438"/>
          <a:ext cx="1444587" cy="66475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Conduct Study</a:t>
          </a:r>
        </a:p>
      </dsp:txBody>
      <dsp:txXfrm>
        <a:off x="2383336" y="2948889"/>
        <a:ext cx="1379685" cy="599854"/>
      </dsp:txXfrm>
    </dsp:sp>
    <dsp:sp modelId="{67798046-D7C6-B54D-900E-1B085C4AE99F}">
      <dsp:nvSpPr>
        <dsp:cNvPr id="0" name=""/>
        <dsp:cNvSpPr/>
      </dsp:nvSpPr>
      <dsp:spPr>
        <a:xfrm>
          <a:off x="599007" y="2916438"/>
          <a:ext cx="1444587" cy="66475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Analyse Feedback</a:t>
          </a:r>
        </a:p>
      </dsp:txBody>
      <dsp:txXfrm>
        <a:off x="631458" y="2948889"/>
        <a:ext cx="1379685" cy="599854"/>
      </dsp:txXfrm>
    </dsp:sp>
    <dsp:sp modelId="{FC5EF315-59D7-7B4D-8F72-6A29505CD2F7}">
      <dsp:nvSpPr>
        <dsp:cNvPr id="0" name=""/>
        <dsp:cNvSpPr/>
      </dsp:nvSpPr>
      <dsp:spPr>
        <a:xfrm>
          <a:off x="57647" y="1250303"/>
          <a:ext cx="1444587" cy="66475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Implement </a:t>
          </a:r>
          <a:r>
            <a:rPr lang="de-DE" sz="1600" kern="1200" dirty="0" err="1"/>
            <a:t>Findings</a:t>
          </a:r>
          <a:endParaRPr lang="de-DE" sz="1600" kern="1200" dirty="0"/>
        </a:p>
      </dsp:txBody>
      <dsp:txXfrm>
        <a:off x="90098" y="1282754"/>
        <a:ext cx="1379685" cy="5998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15</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537B1-A3EA-1DCF-37E0-237AE1B152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06ADBC-043E-DC66-EF99-48FA32002CD5}"/>
              </a:ext>
            </a:extLst>
          </p:cNvPr>
          <p:cNvSpPr>
            <a:spLocks noGrp="1" noRot="1" noChangeAspect="1"/>
          </p:cNvSpPr>
          <p:nvPr>
            <p:ph type="sldImg"/>
          </p:nvPr>
        </p:nvSpPr>
        <p:spPr>
          <a:xfrm>
            <a:off x="141288" y="769938"/>
            <a:ext cx="6816725" cy="3835400"/>
          </a:xfrm>
        </p:spPr>
      </p:sp>
      <p:sp>
        <p:nvSpPr>
          <p:cNvPr id="3" name="Notizenplatzhalter 2">
            <a:extLst>
              <a:ext uri="{FF2B5EF4-FFF2-40B4-BE49-F238E27FC236}">
                <a16:creationId xmlns:a16="http://schemas.microsoft.com/office/drawing/2014/main" id="{7B20314E-A25B-0C7A-1584-346A8C47D8CE}"/>
              </a:ext>
            </a:extLst>
          </p:cNvPr>
          <p:cNvSpPr>
            <a:spLocks noGrp="1"/>
          </p:cNvSpPr>
          <p:nvPr>
            <p:ph type="body" idx="1"/>
          </p:nvPr>
        </p:nvSpPr>
        <p:spPr/>
        <p:txBody>
          <a:bodyPr/>
          <a:lstStyle/>
          <a:p>
            <a:endParaRPr lang="en-AU"/>
          </a:p>
        </p:txBody>
      </p:sp>
      <p:sp>
        <p:nvSpPr>
          <p:cNvPr id="4" name="Foliennummernplatzhalter 3">
            <a:extLst>
              <a:ext uri="{FF2B5EF4-FFF2-40B4-BE49-F238E27FC236}">
                <a16:creationId xmlns:a16="http://schemas.microsoft.com/office/drawing/2014/main" id="{3B16930F-64B2-D3B4-64A0-DC505794BF31}"/>
              </a:ext>
            </a:extLst>
          </p:cNvPr>
          <p:cNvSpPr>
            <a:spLocks noGrp="1"/>
          </p:cNvSpPr>
          <p:nvPr>
            <p:ph type="sldNum" sz="quarter" idx="10"/>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389235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33</a:t>
            </a:fld>
            <a:endParaRPr lang="de-DE" dirty="0"/>
          </a:p>
        </p:txBody>
      </p:sp>
    </p:spTree>
    <p:extLst>
      <p:ext uri="{BB962C8B-B14F-4D97-AF65-F5344CB8AC3E}">
        <p14:creationId xmlns:p14="http://schemas.microsoft.com/office/powerpoint/2010/main" val="18867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34</a:t>
            </a:fld>
            <a:endParaRPr lang="de-DE" dirty="0"/>
          </a:p>
        </p:txBody>
      </p:sp>
    </p:spTree>
    <p:extLst>
      <p:ext uri="{BB962C8B-B14F-4D97-AF65-F5344CB8AC3E}">
        <p14:creationId xmlns:p14="http://schemas.microsoft.com/office/powerpoint/2010/main" val="236418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9616" cy="6862283"/>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&lt;Title&gt;</a:t>
            </a:r>
          </a:p>
        </p:txBody>
      </p:sp>
      <p:sp>
        <p:nvSpPr>
          <p:cNvPr id="22" name="Textplatzhalter 4"/>
          <p:cNvSpPr>
            <a:spLocks noGrp="1"/>
          </p:cNvSpPr>
          <p:nvPr>
            <p:ph type="body" sz="quarter" idx="10" hasCustomPrompt="1"/>
          </p:nvPr>
        </p:nvSpPr>
        <p:spPr>
          <a:xfrm>
            <a:off x="431373" y="4211796"/>
            <a:ext cx="11431346"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&lt;Presenter&gt; </a:t>
            </a:r>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31371" y="398895"/>
            <a:ext cx="997527" cy="319873"/>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255861" y="398924"/>
            <a:ext cx="606858" cy="319830"/>
          </a:xfrm>
          <a:prstGeom prst="rect">
            <a:avLst/>
          </a:prstGeom>
        </p:spPr>
      </p:pic>
      <p:sp>
        <p:nvSpPr>
          <p:cNvPr id="25" name="Textfeld 24"/>
          <p:cNvSpPr txBox="1"/>
          <p:nvPr userDrawn="1"/>
        </p:nvSpPr>
        <p:spPr>
          <a:xfrm>
            <a:off x="425454" y="4643381"/>
            <a:ext cx="11438759" cy="1440734"/>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Department of Computer Science</a:t>
            </a:r>
          </a:p>
          <a:p>
            <a:pPr marL="0" indent="0"/>
            <a:r>
              <a:rPr lang="en-US" sz="1400" b="0" i="0" kern="1200" baseline="0" noProof="1">
                <a:solidFill>
                  <a:schemeClr val="tx1">
                    <a:lumMod val="65000"/>
                    <a:lumOff val="35000"/>
                  </a:schemeClr>
                </a:solidFill>
                <a:latin typeface="Arial" charset="0"/>
                <a:ea typeface="+mn-ea"/>
                <a:cs typeface="Arial"/>
              </a:rPr>
              <a:t>School of Computation, Information and Technology (CIT) </a:t>
            </a:r>
            <a:endParaRPr lang="en-US" sz="1400" b="0" i="0" kern="1200" noProof="1">
              <a:solidFill>
                <a:schemeClr val="tx1">
                  <a:lumMod val="65000"/>
                  <a:lumOff val="35000"/>
                </a:schemeClr>
              </a:solidFill>
              <a:latin typeface="Arial" charset="0"/>
              <a:ea typeface="+mn-ea"/>
              <a:cs typeface="Arial"/>
            </a:endParaRPr>
          </a:p>
          <a:p>
            <a:pPr marL="0" indent="0"/>
            <a:r>
              <a:rPr lang="en-US" sz="1400" b="0" i="0" kern="1200" noProof="1">
                <a:solidFill>
                  <a:schemeClr val="bg1">
                    <a:lumMod val="50000"/>
                  </a:schemeClr>
                </a:solidFill>
                <a:latin typeface="Arial" charset="0"/>
                <a:ea typeface="+mn-ea"/>
                <a:cs typeface="Arial"/>
              </a:rPr>
              <a:t>Technical University of Munich (TUM)</a:t>
            </a: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250526 Mathis Hoffmann Optimizing User-centered Design for CreateData4AI</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566135"/>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031325"/>
          </a:xfrm>
          <a:prstGeom prst="rect">
            <a:avLst/>
          </a:prstGeom>
          <a:noFill/>
        </p:spPr>
        <p:txBody>
          <a:bodyPr wrap="square" rtlCol="0">
            <a:spAutoFit/>
          </a:bodyPr>
          <a:lstStyle/>
          <a:p>
            <a:r>
              <a:rPr lang="en-AU" sz="1050" kern="1200" noProof="0" dirty="0">
                <a:solidFill>
                  <a:schemeClr val="tx1"/>
                </a:solidFill>
                <a:effectLst/>
                <a:latin typeface="+mn-lt"/>
                <a:ea typeface="+mn-ea"/>
                <a:cs typeface="Arial" pitchFamily="34" charset="0"/>
              </a:rPr>
              <a:t>Technical University of Munich (TUM)</a:t>
            </a:r>
          </a:p>
          <a:p>
            <a:r>
              <a:rPr lang="en-AU" sz="1050" kern="1200" noProof="0" dirty="0">
                <a:solidFill>
                  <a:schemeClr val="tx1"/>
                </a:solidFill>
                <a:effectLst/>
                <a:latin typeface="+mn-lt"/>
                <a:ea typeface="+mn-ea"/>
                <a:cs typeface="Arial" pitchFamily="34" charset="0"/>
              </a:rPr>
              <a:t>TUM School of CIT</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Department of Computer Science (CS)</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Chair</a:t>
            </a:r>
            <a:r>
              <a:rPr lang="en-AU" sz="1050" kern="1200" baseline="0" noProof="0" dirty="0">
                <a:solidFill>
                  <a:schemeClr val="tx1"/>
                </a:solidFill>
                <a:effectLst/>
                <a:latin typeface="+mn-lt"/>
                <a:ea typeface="+mn-ea"/>
                <a:cs typeface="Arial" pitchFamily="34" charset="0"/>
              </a:rPr>
              <a:t> </a:t>
            </a:r>
            <a:r>
              <a:rPr lang="en-AU" sz="1050" kern="1200" noProof="0" dirty="0">
                <a:solidFill>
                  <a:schemeClr val="tx1"/>
                </a:solidFill>
                <a:effectLst/>
                <a:latin typeface="+mn-lt"/>
                <a:ea typeface="+mn-ea"/>
                <a:cs typeface="Arial" pitchFamily="34" charset="0"/>
              </a:rPr>
              <a:t>of Software Engineering for Business Information Systems (sebis)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pPr>
              <a:tabLst>
                <a:tab pos="358775" algn="l"/>
              </a:tabLst>
            </a:pPr>
            <a:endParaRPr lang="en-US" sz="1050" baseline="0" noProof="1">
              <a:latin typeface="+mn-lt"/>
            </a:endParaRPr>
          </a:p>
          <a:p>
            <a:pPr>
              <a:tabLst>
                <a:tab pos="358775" algn="l"/>
              </a:tabLst>
            </a:pPr>
            <a:r>
              <a:rPr lang="en-US" sz="1050" baseline="0" noProof="1">
                <a:latin typeface="+mn-lt"/>
              </a:rPr>
              <a:t>+49.89.289.</a:t>
            </a: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1847528" y="5615625"/>
            <a:ext cx="1732003"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27448" y="5785985"/>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250526 Mathis Hoffmann Optimizing User-centered Design for CreateData4AI</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250526 Mathis Hoffmann Optimizing User-centered Design for CreateData4AI</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250526 Mathis Hoffmann Optimizing User-centered Design for CreateData4AI</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250526 Mathis Hoffmann Optimizing User-centered Design for CreateData4AI</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250526 Mathis Hoffmann Optimizing User-centered Design for CreateData4AI</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250526 Mathis Hoffmann Optimizing User-centered Design for CreateData4AI</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de-DE"/>
              <a:t>© sebis</a:t>
            </a:r>
            <a:endParaRPr lang="en-US" dirty="0"/>
          </a:p>
        </p:txBody>
      </p:sp>
      <p:sp>
        <p:nvSpPr>
          <p:cNvPr id="4" name="Fußzeilenplatzhalter 3"/>
          <p:cNvSpPr>
            <a:spLocks noGrp="1"/>
          </p:cNvSpPr>
          <p:nvPr>
            <p:ph type="ftr" sz="quarter" idx="11"/>
          </p:nvPr>
        </p:nvSpPr>
        <p:spPr/>
        <p:txBody>
          <a:bodyPr/>
          <a:lstStyle/>
          <a:p>
            <a:pPr>
              <a:defRPr/>
            </a:pPr>
            <a:r>
              <a:rPr lang="en-US"/>
              <a:t>250526 Mathis Hoffmann Optimizing User-centered Design for CreateData4AI</a:t>
            </a:r>
            <a:endParaRPr lang="en-US"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‹Nr.›</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de-DE"/>
              <a:t>250526 Mathis Hoffmann Optimizing User-centered Design for CreateData4AI</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dirty="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79"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3.svg"/><Relationship Id="rId4" Type="http://schemas.openxmlformats.org/officeDocument/2006/relationships/diagramQuickStyle" Target="../diagrams/quickStyle2.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43.sv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hyperlink" Target="https://www.nngroup.com/articles/progressive-disclosure/"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59.sv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image" Target="../media/image37.sv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s://www.nngroup.com/articles/slip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designprinciplesftw.com/collections/don-normans-principles-of-design" TargetMode="External"/><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interaction-design.org/literature/topics/user-centered-design?srsltid=AfmBOooBpJ2iopAtWrSb24gQslv-MEZqGM5xRa5WWlrS1e8bK6RkPVQR"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hyperlink" Target="https://lawsofux.com/hicks-la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tthes.in.tum.de/pages/ste22z023rd3/BEAM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atthes.in.tum.de/pages/co7fr625vwih/Ha13g-Current-Tool-Support-for-Metrics-in-Enterprise-Architecture-Management" TargetMode="External"/><Relationship Id="rId5" Type="http://schemas.openxmlformats.org/officeDocument/2006/relationships/hyperlink" Target="https://wwwmatthes.in.tum.de/pages/19kw70p0u5vwv/EAM-KPI-Catalog" TargetMode="External"/><Relationship Id="rId4" Type="http://schemas.openxmlformats.org/officeDocument/2006/relationships/hyperlink" Target="https://wwwmatthes.in.tum.de/pages/3b4t6l34g936/EAM-Pattern-Catalo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0" Type="http://schemas.openxmlformats.org/officeDocument/2006/relationships/image" Target="../media/image14.svg"/><Relationship Id="rId4" Type="http://schemas.openxmlformats.org/officeDocument/2006/relationships/diagramQuickStyle" Target="../diagrams/quickStyle1.xml"/><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ngroup.com/articles/progressive-disclosur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31371" y="3538641"/>
            <a:ext cx="11432843" cy="679774"/>
          </a:xfrm>
        </p:spPr>
        <p:txBody>
          <a:bodyPr/>
          <a:lstStyle/>
          <a:p>
            <a:r>
              <a:rPr lang="en-US" noProof="0" dirty="0"/>
              <a:t>Optimizing User-centered Design for CreateData4AI</a:t>
            </a:r>
          </a:p>
        </p:txBody>
      </p:sp>
      <p:sp>
        <p:nvSpPr>
          <p:cNvPr id="13" name="Textplatzhalter 12"/>
          <p:cNvSpPr>
            <a:spLocks noGrp="1"/>
          </p:cNvSpPr>
          <p:nvPr>
            <p:ph type="body" sz="quarter" idx="10"/>
          </p:nvPr>
        </p:nvSpPr>
        <p:spPr/>
        <p:txBody>
          <a:bodyPr/>
          <a:lstStyle/>
          <a:p>
            <a:r>
              <a:rPr lang="en-US" noProof="0" dirty="0"/>
              <a:t>Mathis Hoffmann</a:t>
            </a:r>
          </a:p>
        </p:txBody>
      </p:sp>
      <p:sp>
        <p:nvSpPr>
          <p:cNvPr id="11" name="Textplatzhalter 15"/>
          <p:cNvSpPr txBox="1">
            <a:spLocks/>
          </p:cNvSpPr>
          <p:nvPr/>
        </p:nvSpPr>
        <p:spPr bwMode="auto">
          <a:xfrm>
            <a:off x="5922819" y="4210928"/>
            <a:ext cx="5941396"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0" algn="l" rtl="0" eaLnBrk="1" fontAlgn="base" hangingPunct="1">
              <a:spcBef>
                <a:spcPct val="20000"/>
              </a:spcBef>
              <a:spcAft>
                <a:spcPct val="0"/>
              </a:spcAft>
              <a:buFontTx/>
              <a:buNone/>
              <a:defRPr sz="1600" b="0" baseline="0">
                <a:solidFill>
                  <a:schemeClr val="tx1">
                    <a:lumMod val="60000"/>
                    <a:lumOff val="40000"/>
                  </a:schemeClr>
                </a:solidFill>
                <a:latin typeface="+mn-lt"/>
                <a:ea typeface="+mn-ea"/>
                <a:cs typeface="Arial Unicode MS" pitchFamily="34" charset="-128"/>
              </a:defRPr>
            </a:lvl1pPr>
            <a:lvl2pPr marL="457200" indent="0" algn="l"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2pPr>
            <a:lvl3pPr marL="914400" indent="0" algn="l" defTabSz="803275"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3pPr>
            <a:lvl4pPr marL="13716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4pPr>
            <a:lvl5pPr marL="18288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lgn="r"/>
            <a:r>
              <a:rPr lang="en-US" kern="0" dirty="0"/>
              <a:t>26 May</a:t>
            </a:r>
            <a:r>
              <a:rPr lang="en-US" kern="0" noProof="0" dirty="0"/>
              <a:t> 2025</a:t>
            </a:r>
          </a:p>
        </p:txBody>
      </p:sp>
    </p:spTree>
    <p:extLst>
      <p:ext uri="{BB962C8B-B14F-4D97-AF65-F5344CB8AC3E}">
        <p14:creationId xmlns:p14="http://schemas.microsoft.com/office/powerpoint/2010/main" val="13276057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51F1-6795-9792-46AE-73671225FCB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A699953-8F3B-08B0-96AE-E3158CA4F4D9}"/>
              </a:ext>
            </a:extLst>
          </p:cNvPr>
          <p:cNvSpPr>
            <a:spLocks noGrp="1"/>
          </p:cNvSpPr>
          <p:nvPr>
            <p:ph type="title"/>
          </p:nvPr>
        </p:nvSpPr>
        <p:spPr/>
        <p:txBody>
          <a:bodyPr/>
          <a:lstStyle/>
          <a:p>
            <a:r>
              <a:rPr lang="de-DE" dirty="0"/>
              <a:t>Initial </a:t>
            </a:r>
            <a:r>
              <a:rPr lang="de-DE" dirty="0" err="1"/>
              <a:t>Results</a:t>
            </a:r>
            <a:r>
              <a:rPr lang="de-DE" dirty="0"/>
              <a:t> – </a:t>
            </a:r>
            <a:r>
              <a:rPr lang="de-DE" dirty="0" err="1"/>
              <a:t>Heuristic</a:t>
            </a:r>
            <a:r>
              <a:rPr lang="de-DE" dirty="0"/>
              <a:t> Evaluation (Feature Backlog)</a:t>
            </a:r>
          </a:p>
        </p:txBody>
      </p:sp>
      <p:sp>
        <p:nvSpPr>
          <p:cNvPr id="4" name="Datumsplatzhalter 3">
            <a:extLst>
              <a:ext uri="{FF2B5EF4-FFF2-40B4-BE49-F238E27FC236}">
                <a16:creationId xmlns:a16="http://schemas.microsoft.com/office/drawing/2014/main" id="{B27C1666-4DB8-6845-BA1E-6A82B7E99311}"/>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7FFC446B-624E-73F5-0565-12347B8B719C}"/>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7CC6A0B9-5B37-5467-66D1-9B4124DF1580}"/>
              </a:ext>
            </a:extLst>
          </p:cNvPr>
          <p:cNvSpPr>
            <a:spLocks noGrp="1"/>
          </p:cNvSpPr>
          <p:nvPr>
            <p:ph type="sldNum" sz="quarter" idx="12"/>
          </p:nvPr>
        </p:nvSpPr>
        <p:spPr/>
        <p:txBody>
          <a:bodyPr/>
          <a:lstStyle/>
          <a:p>
            <a:pPr>
              <a:defRPr/>
            </a:pPr>
            <a:fld id="{E201E5CB-5EE0-4EA4-87FF-7D8A79A61969}" type="slidenum">
              <a:rPr lang="de-DE" smtClean="0"/>
              <a:pPr>
                <a:defRPr/>
              </a:pPr>
              <a:t>10</a:t>
            </a:fld>
            <a:endParaRPr lang="de-DE" dirty="0"/>
          </a:p>
        </p:txBody>
      </p:sp>
      <p:cxnSp>
        <p:nvCxnSpPr>
          <p:cNvPr id="11" name="Gerade Verbindung 10">
            <a:extLst>
              <a:ext uri="{FF2B5EF4-FFF2-40B4-BE49-F238E27FC236}">
                <a16:creationId xmlns:a16="http://schemas.microsoft.com/office/drawing/2014/main" id="{8786BE79-BD10-82A5-6143-60FE2C1156C4}"/>
              </a:ext>
            </a:extLst>
          </p:cNvPr>
          <p:cNvCxnSpPr>
            <a:cxnSpLocks/>
          </p:cNvCxnSpPr>
          <p:nvPr/>
        </p:nvCxnSpPr>
        <p:spPr bwMode="auto">
          <a:xfrm>
            <a:off x="6096000" y="1836000"/>
            <a:ext cx="0" cy="42272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 name="Abgerundetes Rechteck 7">
            <a:extLst>
              <a:ext uri="{FF2B5EF4-FFF2-40B4-BE49-F238E27FC236}">
                <a16:creationId xmlns:a16="http://schemas.microsoft.com/office/drawing/2014/main" id="{CA8AE683-2855-FBFD-B878-C4501AD60CEC}"/>
              </a:ext>
            </a:extLst>
          </p:cNvPr>
          <p:cNvSpPr/>
          <p:nvPr/>
        </p:nvSpPr>
        <p:spPr bwMode="auto">
          <a:xfrm>
            <a:off x="332903" y="1052736"/>
            <a:ext cx="11375734" cy="648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noProof="0" dirty="0">
                <a:solidFill>
                  <a:schemeClr val="tx1"/>
                </a:solidFill>
                <a:cs typeface="Arial" pitchFamily="34" charset="0"/>
              </a:rPr>
              <a:t>A </a:t>
            </a:r>
            <a:r>
              <a:rPr lang="en-US" sz="1600" b="1" noProof="0" dirty="0">
                <a:solidFill>
                  <a:schemeClr val="tx1"/>
                </a:solidFill>
                <a:cs typeface="Arial" pitchFamily="34" charset="0"/>
              </a:rPr>
              <a:t>backlog of 25+ features </a:t>
            </a:r>
            <a:r>
              <a:rPr lang="en-US" sz="1600" noProof="0" dirty="0">
                <a:solidFill>
                  <a:schemeClr val="tx1"/>
                </a:solidFill>
                <a:cs typeface="Arial" pitchFamily="34" charset="0"/>
              </a:rPr>
              <a:t>(17 completed) is under constant refinement and (re-)prioritization!</a:t>
            </a:r>
          </a:p>
        </p:txBody>
      </p:sp>
      <p:pic>
        <p:nvPicPr>
          <p:cNvPr id="13" name="Grafik 12">
            <a:extLst>
              <a:ext uri="{FF2B5EF4-FFF2-40B4-BE49-F238E27FC236}">
                <a16:creationId xmlns:a16="http://schemas.microsoft.com/office/drawing/2014/main" id="{F4CF2D84-AA4C-8840-7000-6D531BCDACBC}"/>
              </a:ext>
            </a:extLst>
          </p:cNvPr>
          <p:cNvPicPr>
            <a:picLocks noChangeAspect="1"/>
          </p:cNvPicPr>
          <p:nvPr/>
        </p:nvPicPr>
        <p:blipFill>
          <a:blip r:embed="rId2"/>
          <a:stretch>
            <a:fillRect/>
          </a:stretch>
        </p:blipFill>
        <p:spPr>
          <a:xfrm>
            <a:off x="332903" y="1836000"/>
            <a:ext cx="5662760" cy="3868515"/>
          </a:xfrm>
          <a:prstGeom prst="rect">
            <a:avLst/>
          </a:prstGeom>
        </p:spPr>
      </p:pic>
      <p:pic>
        <p:nvPicPr>
          <p:cNvPr id="14" name="Grafik 13">
            <a:extLst>
              <a:ext uri="{FF2B5EF4-FFF2-40B4-BE49-F238E27FC236}">
                <a16:creationId xmlns:a16="http://schemas.microsoft.com/office/drawing/2014/main" id="{8C1BA22B-10C4-BD5F-FD0D-7AEB2DBC5E47}"/>
              </a:ext>
            </a:extLst>
          </p:cNvPr>
          <p:cNvPicPr>
            <a:picLocks noChangeAspect="1"/>
          </p:cNvPicPr>
          <p:nvPr/>
        </p:nvPicPr>
        <p:blipFill>
          <a:blip r:embed="rId3"/>
          <a:stretch>
            <a:fillRect/>
          </a:stretch>
        </p:blipFill>
        <p:spPr>
          <a:xfrm>
            <a:off x="6215654" y="1836000"/>
            <a:ext cx="5652000" cy="4519507"/>
          </a:xfrm>
          <a:prstGeom prst="rect">
            <a:avLst/>
          </a:prstGeom>
        </p:spPr>
      </p:pic>
    </p:spTree>
    <p:extLst>
      <p:ext uri="{BB962C8B-B14F-4D97-AF65-F5344CB8AC3E}">
        <p14:creationId xmlns:p14="http://schemas.microsoft.com/office/powerpoint/2010/main" val="34554651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88E5D-C342-77F6-ABD1-8CDE7F4A0DEE}"/>
            </a:ext>
          </a:extLst>
        </p:cNvPr>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5D88ABB3-E71E-CD5A-E333-945666DEF1B1}"/>
              </a:ext>
            </a:extLst>
          </p:cNvPr>
          <p:cNvSpPr/>
          <p:nvPr/>
        </p:nvSpPr>
        <p:spPr bwMode="auto">
          <a:xfrm>
            <a:off x="6744072" y="1344019"/>
            <a:ext cx="5080512" cy="648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noProof="0" dirty="0">
                <a:solidFill>
                  <a:srgbClr val="0065BD"/>
                </a:solidFill>
                <a:latin typeface="Arial" pitchFamily="34" charset="0"/>
              </a:rPr>
              <a:t>Evaluation Metrics</a:t>
            </a:r>
          </a:p>
        </p:txBody>
      </p:sp>
      <p:sp>
        <p:nvSpPr>
          <p:cNvPr id="3" name="Titel 2">
            <a:extLst>
              <a:ext uri="{FF2B5EF4-FFF2-40B4-BE49-F238E27FC236}">
                <a16:creationId xmlns:a16="http://schemas.microsoft.com/office/drawing/2014/main" id="{E019AD5A-02B4-8559-85A6-764725E9C948}"/>
              </a:ext>
            </a:extLst>
          </p:cNvPr>
          <p:cNvSpPr>
            <a:spLocks noGrp="1"/>
          </p:cNvSpPr>
          <p:nvPr>
            <p:ph type="title"/>
          </p:nvPr>
        </p:nvSpPr>
        <p:spPr>
          <a:xfrm>
            <a:off x="332902" y="43200"/>
            <a:ext cx="10586099" cy="720725"/>
          </a:xfrm>
        </p:spPr>
        <p:txBody>
          <a:bodyPr/>
          <a:lstStyle/>
          <a:p>
            <a:r>
              <a:rPr lang="en-US" dirty="0"/>
              <a:t>Next Steps – 4. Evaluate against User Requirements</a:t>
            </a:r>
          </a:p>
        </p:txBody>
      </p:sp>
      <p:sp>
        <p:nvSpPr>
          <p:cNvPr id="4" name="Datumsplatzhalter 3">
            <a:extLst>
              <a:ext uri="{FF2B5EF4-FFF2-40B4-BE49-F238E27FC236}">
                <a16:creationId xmlns:a16="http://schemas.microsoft.com/office/drawing/2014/main" id="{663DB9A3-7F42-0484-9A21-9A8E2EC0DA71}"/>
              </a:ext>
            </a:extLst>
          </p:cNvPr>
          <p:cNvSpPr>
            <a:spLocks noGrp="1"/>
          </p:cNvSpPr>
          <p:nvPr>
            <p:ph type="dt" sz="half" idx="10"/>
          </p:nvPr>
        </p:nvSpPr>
        <p:spPr/>
        <p:txBody>
          <a:bodyPr/>
          <a:lstStyle/>
          <a:p>
            <a:pPr>
              <a:defRPr/>
            </a:pPr>
            <a:r>
              <a:rPr lang="en-US" noProof="0" dirty="0"/>
              <a:t>© </a:t>
            </a:r>
            <a:r>
              <a:rPr lang="en-US" noProof="0" dirty="0" err="1"/>
              <a:t>sebis</a:t>
            </a:r>
            <a:endParaRPr lang="en-US" noProof="0" dirty="0"/>
          </a:p>
        </p:txBody>
      </p:sp>
      <p:sp>
        <p:nvSpPr>
          <p:cNvPr id="6" name="Foliennummernplatzhalter 5">
            <a:extLst>
              <a:ext uri="{FF2B5EF4-FFF2-40B4-BE49-F238E27FC236}">
                <a16:creationId xmlns:a16="http://schemas.microsoft.com/office/drawing/2014/main" id="{2FE8C00E-DC78-4EC5-02ED-0D84816BA81C}"/>
              </a:ext>
            </a:extLst>
          </p:cNvPr>
          <p:cNvSpPr>
            <a:spLocks noGrp="1"/>
          </p:cNvSpPr>
          <p:nvPr>
            <p:ph type="sldNum" sz="quarter" idx="12"/>
          </p:nvPr>
        </p:nvSpPr>
        <p:spPr/>
        <p:txBody>
          <a:bodyPr/>
          <a:lstStyle/>
          <a:p>
            <a:pPr>
              <a:defRPr/>
            </a:pPr>
            <a:fld id="{E201E5CB-5EE0-4EA4-87FF-7D8A79A61969}" type="slidenum">
              <a:rPr lang="en-US" noProof="0" smtClean="0"/>
              <a:pPr>
                <a:defRPr/>
              </a:pPr>
              <a:t>11</a:t>
            </a:fld>
            <a:endParaRPr lang="en-US" noProof="0" dirty="0"/>
          </a:p>
        </p:txBody>
      </p:sp>
      <p:graphicFrame>
        <p:nvGraphicFramePr>
          <p:cNvPr id="2" name="Diagramm 1">
            <a:extLst>
              <a:ext uri="{FF2B5EF4-FFF2-40B4-BE49-F238E27FC236}">
                <a16:creationId xmlns:a16="http://schemas.microsoft.com/office/drawing/2014/main" id="{BBC5C1FE-F4D6-81D1-8E5B-6BBE63D4BBAE}"/>
              </a:ext>
            </a:extLst>
          </p:cNvPr>
          <p:cNvGraphicFramePr/>
          <p:nvPr>
            <p:extLst>
              <p:ext uri="{D42A27DB-BD31-4B8C-83A1-F6EECF244321}">
                <p14:modId xmlns:p14="http://schemas.microsoft.com/office/powerpoint/2010/main" val="246400935"/>
              </p:ext>
            </p:extLst>
          </p:nvPr>
        </p:nvGraphicFramePr>
        <p:xfrm>
          <a:off x="699478" y="1969330"/>
          <a:ext cx="4528617" cy="417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Oval 16">
            <a:extLst>
              <a:ext uri="{FF2B5EF4-FFF2-40B4-BE49-F238E27FC236}">
                <a16:creationId xmlns:a16="http://schemas.microsoft.com/office/drawing/2014/main" id="{B909DC2C-21AA-3B14-B5C5-69B155E86EC9}"/>
              </a:ext>
            </a:extLst>
          </p:cNvPr>
          <p:cNvSpPr>
            <a:spLocks noChangeAspect="1"/>
          </p:cNvSpPr>
          <p:nvPr/>
        </p:nvSpPr>
        <p:spPr bwMode="auto">
          <a:xfrm>
            <a:off x="2419783" y="3579952"/>
            <a:ext cx="1085732" cy="1085732"/>
          </a:xfrm>
          <a:prstGeom prst="ellipse">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noProof="0" dirty="0">
                <a:solidFill>
                  <a:schemeClr val="bg1"/>
                </a:solidFill>
                <a:cs typeface="Arial" pitchFamily="34" charset="0"/>
              </a:rPr>
              <a:t>2-3 cycles</a:t>
            </a:r>
          </a:p>
        </p:txBody>
      </p:sp>
      <p:sp>
        <p:nvSpPr>
          <p:cNvPr id="13" name="Fußzeilenplatzhalter 4">
            <a:extLst>
              <a:ext uri="{FF2B5EF4-FFF2-40B4-BE49-F238E27FC236}">
                <a16:creationId xmlns:a16="http://schemas.microsoft.com/office/drawing/2014/main" id="{667092E2-51AB-3518-D8E0-7F8777045B10}"/>
              </a:ext>
            </a:extLst>
          </p:cNvPr>
          <p:cNvSpPr>
            <a:spLocks noGrp="1"/>
          </p:cNvSpPr>
          <p:nvPr>
            <p:ph type="ftr" sz="quarter" idx="11"/>
          </p:nvPr>
        </p:nvSpPr>
        <p:spPr>
          <a:xfrm>
            <a:off x="332903" y="6569076"/>
            <a:ext cx="5761567" cy="288925"/>
          </a:xfrm>
        </p:spPr>
        <p:txBody>
          <a:bodyPr/>
          <a:lstStyle/>
          <a:p>
            <a:pPr>
              <a:defRPr/>
            </a:pPr>
            <a:r>
              <a:rPr lang="en-US" noProof="0" dirty="0"/>
              <a:t>250526 Mathis Hoffmann Optimizing User-centered Design for CreateData4AI</a:t>
            </a:r>
          </a:p>
        </p:txBody>
      </p:sp>
      <p:sp>
        <p:nvSpPr>
          <p:cNvPr id="7" name="Abgerundetes Rechteck 6">
            <a:extLst>
              <a:ext uri="{FF2B5EF4-FFF2-40B4-BE49-F238E27FC236}">
                <a16:creationId xmlns:a16="http://schemas.microsoft.com/office/drawing/2014/main" id="{44D03AC5-12AF-978B-ED46-940C3EF26DD3}"/>
              </a:ext>
            </a:extLst>
          </p:cNvPr>
          <p:cNvSpPr/>
          <p:nvPr/>
        </p:nvSpPr>
        <p:spPr bwMode="auto">
          <a:xfrm>
            <a:off x="332903" y="1339873"/>
            <a:ext cx="5080512" cy="648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noProof="0" dirty="0">
                <a:solidFill>
                  <a:srgbClr val="0065BD"/>
                </a:solidFill>
                <a:latin typeface="Arial" pitchFamily="34" charset="0"/>
              </a:rPr>
              <a:t>Iterative Process</a:t>
            </a:r>
          </a:p>
        </p:txBody>
      </p:sp>
      <p:sp>
        <p:nvSpPr>
          <p:cNvPr id="15" name="Textfeld 14">
            <a:extLst>
              <a:ext uri="{FF2B5EF4-FFF2-40B4-BE49-F238E27FC236}">
                <a16:creationId xmlns:a16="http://schemas.microsoft.com/office/drawing/2014/main" id="{AA2547E2-BCAF-619C-268C-529E595C0D25}"/>
              </a:ext>
            </a:extLst>
          </p:cNvPr>
          <p:cNvSpPr txBox="1"/>
          <p:nvPr/>
        </p:nvSpPr>
        <p:spPr>
          <a:xfrm>
            <a:off x="7861502" y="2297130"/>
            <a:ext cx="2845651"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b="1" noProof="0" dirty="0">
                <a:latin typeface="Arial" pitchFamily="34" charset="0"/>
              </a:rPr>
              <a:t>Quantitative Measures</a:t>
            </a:r>
          </a:p>
          <a:p>
            <a:pPr marL="285750" indent="-285750">
              <a:buFont typeface="Arial" panose="020B0604020202020204" pitchFamily="34" charset="0"/>
              <a:buChar char="•"/>
            </a:pPr>
            <a:r>
              <a:rPr lang="en-US" noProof="0" dirty="0">
                <a:latin typeface="Arial" pitchFamily="34" charset="0"/>
              </a:rPr>
              <a:t>System Usability Score</a:t>
            </a:r>
          </a:p>
          <a:p>
            <a:pPr marL="285750" indent="-285750">
              <a:buFont typeface="Arial" panose="020B0604020202020204" pitchFamily="34" charset="0"/>
              <a:buChar char="•"/>
            </a:pPr>
            <a:r>
              <a:rPr lang="en-US" noProof="0" dirty="0">
                <a:latin typeface="Arial" pitchFamily="34" charset="0"/>
              </a:rPr>
              <a:t>Task Success Rate</a:t>
            </a:r>
          </a:p>
          <a:p>
            <a:pPr marL="285750" indent="-285750">
              <a:buFont typeface="Arial" panose="020B0604020202020204" pitchFamily="34" charset="0"/>
              <a:buChar char="•"/>
            </a:pPr>
            <a:r>
              <a:rPr lang="en-US" noProof="0" dirty="0">
                <a:latin typeface="Arial" pitchFamily="34" charset="0"/>
              </a:rPr>
              <a:t>Task Completion Time</a:t>
            </a:r>
          </a:p>
        </p:txBody>
      </p:sp>
      <p:sp>
        <p:nvSpPr>
          <p:cNvPr id="20" name="Textfeld 19">
            <a:extLst>
              <a:ext uri="{FF2B5EF4-FFF2-40B4-BE49-F238E27FC236}">
                <a16:creationId xmlns:a16="http://schemas.microsoft.com/office/drawing/2014/main" id="{4FBF5460-43D1-7D43-434F-962C75E33751}"/>
              </a:ext>
            </a:extLst>
          </p:cNvPr>
          <p:cNvSpPr txBox="1"/>
          <p:nvPr/>
        </p:nvSpPr>
        <p:spPr>
          <a:xfrm>
            <a:off x="7823030" y="4131067"/>
            <a:ext cx="2884123"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b="1" noProof="0" dirty="0">
                <a:latin typeface="Arial" pitchFamily="34" charset="0"/>
              </a:rPr>
              <a:t>Qualitative Measures</a:t>
            </a:r>
          </a:p>
          <a:p>
            <a:pPr marL="285750" indent="-285750">
              <a:buFont typeface="Arial" panose="020B0604020202020204" pitchFamily="34" charset="0"/>
              <a:buChar char="•"/>
            </a:pPr>
            <a:r>
              <a:rPr lang="en-US" noProof="0" dirty="0">
                <a:latin typeface="Arial" pitchFamily="34" charset="0"/>
              </a:rPr>
              <a:t>Think-Aloud Comments</a:t>
            </a:r>
          </a:p>
          <a:p>
            <a:pPr marL="285750" indent="-285750">
              <a:buFont typeface="Arial" panose="020B0604020202020204" pitchFamily="34" charset="0"/>
              <a:buChar char="•"/>
            </a:pPr>
            <a:r>
              <a:rPr lang="en-US" noProof="0" dirty="0">
                <a:latin typeface="Arial" pitchFamily="34" charset="0"/>
              </a:rPr>
              <a:t>Field Observations</a:t>
            </a:r>
          </a:p>
          <a:p>
            <a:pPr marL="285750" indent="-285750">
              <a:buFont typeface="Arial" panose="020B0604020202020204" pitchFamily="34" charset="0"/>
              <a:buChar char="•"/>
            </a:pPr>
            <a:r>
              <a:rPr lang="en-US" noProof="0" dirty="0">
                <a:latin typeface="Arial" pitchFamily="34" charset="0"/>
              </a:rPr>
              <a:t>Questionnaires</a:t>
            </a:r>
          </a:p>
        </p:txBody>
      </p:sp>
      <p:pic>
        <p:nvPicPr>
          <p:cNvPr id="9" name="Grafik 8" descr="Pfeil Kreis Silhouette">
            <a:extLst>
              <a:ext uri="{FF2B5EF4-FFF2-40B4-BE49-F238E27FC236}">
                <a16:creationId xmlns:a16="http://schemas.microsoft.com/office/drawing/2014/main" id="{CF835766-A6AC-2BA8-0CD4-E0ED4FC179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1464" y="1340768"/>
            <a:ext cx="648000" cy="648000"/>
          </a:xfrm>
          <a:prstGeom prst="rect">
            <a:avLst/>
          </a:prstGeom>
        </p:spPr>
      </p:pic>
      <p:pic>
        <p:nvPicPr>
          <p:cNvPr id="14" name="Grafik 13" descr="Netzdiagramm Silhouette">
            <a:extLst>
              <a:ext uri="{FF2B5EF4-FFF2-40B4-BE49-F238E27FC236}">
                <a16:creationId xmlns:a16="http://schemas.microsoft.com/office/drawing/2014/main" id="{92BE1814-58C4-3CC5-3B83-AF5FF3BAD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6160" y="1340768"/>
            <a:ext cx="648000" cy="648000"/>
          </a:xfrm>
          <a:prstGeom prst="rect">
            <a:avLst/>
          </a:prstGeom>
        </p:spPr>
      </p:pic>
    </p:spTree>
    <p:extLst>
      <p:ext uri="{BB962C8B-B14F-4D97-AF65-F5344CB8AC3E}">
        <p14:creationId xmlns:p14="http://schemas.microsoft.com/office/powerpoint/2010/main" val="15614976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5BF24-BEF0-E1B9-BBB7-347811B2C83D}"/>
            </a:ext>
          </a:extLst>
        </p:cNvPr>
        <p:cNvGrpSpPr/>
        <p:nvPr/>
      </p:nvGrpSpPr>
      <p:grpSpPr>
        <a:xfrm>
          <a:off x="0" y="0"/>
          <a:ext cx="0" cy="0"/>
          <a:chOff x="0" y="0"/>
          <a:chExt cx="0" cy="0"/>
        </a:xfrm>
      </p:grpSpPr>
      <p:sp>
        <p:nvSpPr>
          <p:cNvPr id="4" name="Datumsplatzhalter 3">
            <a:extLst>
              <a:ext uri="{FF2B5EF4-FFF2-40B4-BE49-F238E27FC236}">
                <a16:creationId xmlns:a16="http://schemas.microsoft.com/office/drawing/2014/main" id="{7597793B-6C90-85E3-4F57-AF9FEF672265}"/>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05F5464F-7AD1-1220-4FB5-E53D30826DE7}"/>
              </a:ext>
            </a:extLst>
          </p:cNvPr>
          <p:cNvSpPr>
            <a:spLocks noGrp="1"/>
          </p:cNvSpPr>
          <p:nvPr>
            <p:ph type="sldNum" sz="quarter" idx="12"/>
          </p:nvPr>
        </p:nvSpPr>
        <p:spPr/>
        <p:txBody>
          <a:bodyPr/>
          <a:lstStyle/>
          <a:p>
            <a:pPr>
              <a:defRPr/>
            </a:pPr>
            <a:fld id="{E201E5CB-5EE0-4EA4-87FF-7D8A79A61969}" type="slidenum">
              <a:rPr lang="en-US" noProof="0" smtClean="0"/>
              <a:pPr>
                <a:defRPr/>
              </a:pPr>
              <a:t>12</a:t>
            </a:fld>
            <a:endParaRPr lang="en-US" noProof="0" dirty="0"/>
          </a:p>
        </p:txBody>
      </p:sp>
      <p:sp>
        <p:nvSpPr>
          <p:cNvPr id="7" name="Fußzeilenplatzhalter 4">
            <a:extLst>
              <a:ext uri="{FF2B5EF4-FFF2-40B4-BE49-F238E27FC236}">
                <a16:creationId xmlns:a16="http://schemas.microsoft.com/office/drawing/2014/main" id="{47A8663D-AE28-9749-FD0D-107D303A0DB5}"/>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grpSp>
        <p:nvGrpSpPr>
          <p:cNvPr id="37" name="Gruppieren 36">
            <a:extLst>
              <a:ext uri="{FF2B5EF4-FFF2-40B4-BE49-F238E27FC236}">
                <a16:creationId xmlns:a16="http://schemas.microsoft.com/office/drawing/2014/main" id="{50A75C9D-A399-36F4-9C17-A1BC191801D2}"/>
              </a:ext>
            </a:extLst>
          </p:cNvPr>
          <p:cNvGrpSpPr/>
          <p:nvPr/>
        </p:nvGrpSpPr>
        <p:grpSpPr>
          <a:xfrm>
            <a:off x="328515" y="3689500"/>
            <a:ext cx="11529051" cy="664105"/>
            <a:chOff x="328515" y="2564904"/>
            <a:chExt cx="11529051" cy="664105"/>
          </a:xfrm>
        </p:grpSpPr>
        <p:sp>
          <p:nvSpPr>
            <p:cNvPr id="36" name="Abgerundetes Rechteck 35">
              <a:extLst>
                <a:ext uri="{FF2B5EF4-FFF2-40B4-BE49-F238E27FC236}">
                  <a16:creationId xmlns:a16="http://schemas.microsoft.com/office/drawing/2014/main" id="{B2916DBF-1670-DAE2-621C-F992186DDDA9}"/>
                </a:ext>
              </a:extLst>
            </p:cNvPr>
            <p:cNvSpPr/>
            <p:nvPr/>
          </p:nvSpPr>
          <p:spPr bwMode="auto">
            <a:xfrm>
              <a:off x="1991544" y="2597323"/>
              <a:ext cx="9866022" cy="601200"/>
            </a:xfrm>
            <a:prstGeom prst="roundRect">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r>
                <a:rPr lang="en-US" sz="1600" b="0" kern="1200" noProof="0" dirty="0"/>
                <a:t>How can we stay vendor- and platform-independent?</a:t>
              </a:r>
            </a:p>
          </p:txBody>
        </p:sp>
        <p:sp>
          <p:nvSpPr>
            <p:cNvPr id="13" name="Abgerundetes Rechteck 12">
              <a:extLst>
                <a:ext uri="{FF2B5EF4-FFF2-40B4-BE49-F238E27FC236}">
                  <a16:creationId xmlns:a16="http://schemas.microsoft.com/office/drawing/2014/main" id="{7419D64F-E276-6DEE-E0DE-4C10E28D9C73}"/>
                </a:ext>
              </a:extLst>
            </p:cNvPr>
            <p:cNvSpPr/>
            <p:nvPr/>
          </p:nvSpPr>
          <p:spPr>
            <a:xfrm>
              <a:off x="328515" y="2564904"/>
              <a:ext cx="1844633" cy="664105"/>
            </a:xfrm>
            <a:prstGeom prst="roundRect">
              <a:avLst/>
            </a:prstGeom>
            <a:solidFill>
              <a:srgbClr val="0065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kern="1200" noProof="0" dirty="0"/>
                <a:t>Flexibility</a:t>
              </a:r>
            </a:p>
          </p:txBody>
        </p:sp>
      </p:grpSp>
      <p:grpSp>
        <p:nvGrpSpPr>
          <p:cNvPr id="38" name="Gruppieren 37">
            <a:extLst>
              <a:ext uri="{FF2B5EF4-FFF2-40B4-BE49-F238E27FC236}">
                <a16:creationId xmlns:a16="http://schemas.microsoft.com/office/drawing/2014/main" id="{EA4988AA-206E-680D-6DE0-9F5FFE48C4DC}"/>
              </a:ext>
            </a:extLst>
          </p:cNvPr>
          <p:cNvGrpSpPr/>
          <p:nvPr/>
        </p:nvGrpSpPr>
        <p:grpSpPr>
          <a:xfrm>
            <a:off x="328515" y="1844824"/>
            <a:ext cx="11529051" cy="664105"/>
            <a:chOff x="328515" y="2564904"/>
            <a:chExt cx="11529051" cy="664105"/>
          </a:xfrm>
        </p:grpSpPr>
        <p:sp>
          <p:nvSpPr>
            <p:cNvPr id="39" name="Abgerundetes Rechteck 38">
              <a:extLst>
                <a:ext uri="{FF2B5EF4-FFF2-40B4-BE49-F238E27FC236}">
                  <a16:creationId xmlns:a16="http://schemas.microsoft.com/office/drawing/2014/main" id="{0CEFED78-C951-E8AD-A28A-83083F4B945B}"/>
                </a:ext>
              </a:extLst>
            </p:cNvPr>
            <p:cNvSpPr/>
            <p:nvPr/>
          </p:nvSpPr>
          <p:spPr bwMode="auto">
            <a:xfrm>
              <a:off x="1991544" y="2597323"/>
              <a:ext cx="9866022" cy="601200"/>
            </a:xfrm>
            <a:prstGeom prst="roundRect">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171450" lvl="1" indent="-171450" defTabSz="800100">
                <a:lnSpc>
                  <a:spcPct val="90000"/>
                </a:lnSpc>
                <a:spcAft>
                  <a:spcPct val="15000"/>
                </a:spcAft>
              </a:pPr>
              <a:r>
                <a:rPr lang="en-US" sz="1600" kern="1200" noProof="0" dirty="0"/>
                <a:t>What architectural considerations should be made in the future?</a:t>
              </a:r>
            </a:p>
          </p:txBody>
        </p:sp>
        <p:sp>
          <p:nvSpPr>
            <p:cNvPr id="40" name="Abgerundetes Rechteck 39">
              <a:extLst>
                <a:ext uri="{FF2B5EF4-FFF2-40B4-BE49-F238E27FC236}">
                  <a16:creationId xmlns:a16="http://schemas.microsoft.com/office/drawing/2014/main" id="{D5554F19-B506-C0B0-1FE7-E504D0ADCF8A}"/>
                </a:ext>
              </a:extLst>
            </p:cNvPr>
            <p:cNvSpPr/>
            <p:nvPr/>
          </p:nvSpPr>
          <p:spPr>
            <a:xfrm>
              <a:off x="328515" y="2564904"/>
              <a:ext cx="1844633" cy="664105"/>
            </a:xfrm>
            <a:prstGeom prst="roundRect">
              <a:avLst/>
            </a:prstGeom>
            <a:solidFill>
              <a:srgbClr val="0065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kern="1200" noProof="0" dirty="0"/>
                <a:t>Architecture</a:t>
              </a:r>
            </a:p>
          </p:txBody>
        </p:sp>
      </p:grpSp>
      <p:grpSp>
        <p:nvGrpSpPr>
          <p:cNvPr id="41" name="Gruppieren 40">
            <a:extLst>
              <a:ext uri="{FF2B5EF4-FFF2-40B4-BE49-F238E27FC236}">
                <a16:creationId xmlns:a16="http://schemas.microsoft.com/office/drawing/2014/main" id="{74B3A117-5F11-20D1-4F5E-5873B65B87AA}"/>
              </a:ext>
            </a:extLst>
          </p:cNvPr>
          <p:cNvGrpSpPr/>
          <p:nvPr/>
        </p:nvGrpSpPr>
        <p:grpSpPr>
          <a:xfrm>
            <a:off x="328515" y="4611838"/>
            <a:ext cx="11529051" cy="664105"/>
            <a:chOff x="328515" y="2564904"/>
            <a:chExt cx="11529051" cy="664105"/>
          </a:xfrm>
        </p:grpSpPr>
        <p:sp>
          <p:nvSpPr>
            <p:cNvPr id="42" name="Abgerundetes Rechteck 41">
              <a:extLst>
                <a:ext uri="{FF2B5EF4-FFF2-40B4-BE49-F238E27FC236}">
                  <a16:creationId xmlns:a16="http://schemas.microsoft.com/office/drawing/2014/main" id="{F7F7B201-68A2-B562-3665-A7A4A6668B16}"/>
                </a:ext>
              </a:extLst>
            </p:cNvPr>
            <p:cNvSpPr/>
            <p:nvPr/>
          </p:nvSpPr>
          <p:spPr bwMode="auto">
            <a:xfrm>
              <a:off x="1991544" y="2597323"/>
              <a:ext cx="9866022" cy="601200"/>
            </a:xfrm>
            <a:prstGeom prst="roundRect">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171450" lvl="1" indent="-171450" algn="l" defTabSz="800100">
                <a:lnSpc>
                  <a:spcPct val="90000"/>
                </a:lnSpc>
                <a:spcBef>
                  <a:spcPct val="0"/>
                </a:spcBef>
                <a:spcAft>
                  <a:spcPct val="15000"/>
                </a:spcAft>
                <a:buNone/>
              </a:pPr>
              <a:r>
                <a:rPr lang="en-US" sz="1600" kern="1200" noProof="0" dirty="0"/>
                <a:t>What would it cost to host the app?</a:t>
              </a:r>
            </a:p>
          </p:txBody>
        </p:sp>
        <p:sp>
          <p:nvSpPr>
            <p:cNvPr id="43" name="Abgerundetes Rechteck 42">
              <a:extLst>
                <a:ext uri="{FF2B5EF4-FFF2-40B4-BE49-F238E27FC236}">
                  <a16:creationId xmlns:a16="http://schemas.microsoft.com/office/drawing/2014/main" id="{B276A2EE-EF21-39C9-ED4C-99EA653C4501}"/>
                </a:ext>
              </a:extLst>
            </p:cNvPr>
            <p:cNvSpPr/>
            <p:nvPr/>
          </p:nvSpPr>
          <p:spPr>
            <a:xfrm>
              <a:off x="328515" y="2564904"/>
              <a:ext cx="1844633" cy="664105"/>
            </a:xfrm>
            <a:prstGeom prst="roundRect">
              <a:avLst/>
            </a:prstGeom>
            <a:solidFill>
              <a:srgbClr val="0065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kern="1200" noProof="0" dirty="0"/>
                <a:t>Cost</a:t>
              </a:r>
            </a:p>
          </p:txBody>
        </p:sp>
      </p:grpSp>
      <p:grpSp>
        <p:nvGrpSpPr>
          <p:cNvPr id="44" name="Gruppieren 43">
            <a:extLst>
              <a:ext uri="{FF2B5EF4-FFF2-40B4-BE49-F238E27FC236}">
                <a16:creationId xmlns:a16="http://schemas.microsoft.com/office/drawing/2014/main" id="{3363F205-8FE4-2D4B-5793-F5E54062F8CF}"/>
              </a:ext>
            </a:extLst>
          </p:cNvPr>
          <p:cNvGrpSpPr/>
          <p:nvPr/>
        </p:nvGrpSpPr>
        <p:grpSpPr>
          <a:xfrm>
            <a:off x="328515" y="2767162"/>
            <a:ext cx="11529051" cy="664105"/>
            <a:chOff x="328515" y="2564904"/>
            <a:chExt cx="11529051" cy="664105"/>
          </a:xfrm>
        </p:grpSpPr>
        <p:sp>
          <p:nvSpPr>
            <p:cNvPr id="45" name="Abgerundetes Rechteck 44">
              <a:extLst>
                <a:ext uri="{FF2B5EF4-FFF2-40B4-BE49-F238E27FC236}">
                  <a16:creationId xmlns:a16="http://schemas.microsoft.com/office/drawing/2014/main" id="{653BBFC2-B65A-2242-7F26-D04E31DA367F}"/>
                </a:ext>
              </a:extLst>
            </p:cNvPr>
            <p:cNvSpPr/>
            <p:nvPr/>
          </p:nvSpPr>
          <p:spPr bwMode="auto">
            <a:xfrm>
              <a:off x="1991544" y="2597323"/>
              <a:ext cx="9866022" cy="601200"/>
            </a:xfrm>
            <a:prstGeom prst="roundRect">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171450" lvl="1" indent="-171450" defTabSz="800100">
                <a:lnSpc>
                  <a:spcPct val="90000"/>
                </a:lnSpc>
                <a:spcAft>
                  <a:spcPct val="15000"/>
                </a:spcAft>
              </a:pPr>
              <a:r>
                <a:rPr lang="en-US" sz="1600" kern="1200" noProof="0" dirty="0"/>
                <a:t>What aspects must be considered when deploying CD4AI?</a:t>
              </a:r>
            </a:p>
          </p:txBody>
        </p:sp>
        <p:sp>
          <p:nvSpPr>
            <p:cNvPr id="46" name="Abgerundetes Rechteck 45">
              <a:extLst>
                <a:ext uri="{FF2B5EF4-FFF2-40B4-BE49-F238E27FC236}">
                  <a16:creationId xmlns:a16="http://schemas.microsoft.com/office/drawing/2014/main" id="{6C84F93D-DB17-9E13-9C39-C88CE49B9DD2}"/>
                </a:ext>
              </a:extLst>
            </p:cNvPr>
            <p:cNvSpPr/>
            <p:nvPr/>
          </p:nvSpPr>
          <p:spPr>
            <a:xfrm>
              <a:off x="328515" y="2564904"/>
              <a:ext cx="1844633" cy="664105"/>
            </a:xfrm>
            <a:prstGeom prst="roundRect">
              <a:avLst/>
            </a:prstGeom>
            <a:solidFill>
              <a:srgbClr val="0065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kern="1200" noProof="0" dirty="0"/>
                <a:t>Deployment</a:t>
              </a:r>
            </a:p>
          </p:txBody>
        </p:sp>
      </p:grpSp>
      <p:grpSp>
        <p:nvGrpSpPr>
          <p:cNvPr id="47" name="Gruppieren 46">
            <a:extLst>
              <a:ext uri="{FF2B5EF4-FFF2-40B4-BE49-F238E27FC236}">
                <a16:creationId xmlns:a16="http://schemas.microsoft.com/office/drawing/2014/main" id="{B69F16B4-4BCE-87E7-A710-B3AB9E1C356F}"/>
              </a:ext>
            </a:extLst>
          </p:cNvPr>
          <p:cNvGrpSpPr/>
          <p:nvPr/>
        </p:nvGrpSpPr>
        <p:grpSpPr>
          <a:xfrm>
            <a:off x="328515" y="5534176"/>
            <a:ext cx="11529051" cy="664105"/>
            <a:chOff x="328515" y="2564904"/>
            <a:chExt cx="11529051" cy="664105"/>
          </a:xfrm>
        </p:grpSpPr>
        <p:sp>
          <p:nvSpPr>
            <p:cNvPr id="48" name="Abgerundetes Rechteck 47">
              <a:extLst>
                <a:ext uri="{FF2B5EF4-FFF2-40B4-BE49-F238E27FC236}">
                  <a16:creationId xmlns:a16="http://schemas.microsoft.com/office/drawing/2014/main" id="{5949C6EE-04C0-F837-FC1C-681B9FAED5DC}"/>
                </a:ext>
              </a:extLst>
            </p:cNvPr>
            <p:cNvSpPr/>
            <p:nvPr/>
          </p:nvSpPr>
          <p:spPr bwMode="auto">
            <a:xfrm>
              <a:off x="1991544" y="2597323"/>
              <a:ext cx="9866022" cy="601200"/>
            </a:xfrm>
            <a:prstGeom prst="roundRect">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171450" lvl="1" indent="-171450" algn="l" defTabSz="800100">
                <a:lnSpc>
                  <a:spcPct val="90000"/>
                </a:lnSpc>
                <a:spcBef>
                  <a:spcPct val="0"/>
                </a:spcBef>
                <a:spcAft>
                  <a:spcPct val="15000"/>
                </a:spcAft>
                <a:buNone/>
              </a:pPr>
              <a:r>
                <a:rPr lang="en-US" sz="1600" kern="1200" noProof="0" dirty="0"/>
                <a:t>…</a:t>
              </a:r>
            </a:p>
          </p:txBody>
        </p:sp>
        <p:sp>
          <p:nvSpPr>
            <p:cNvPr id="49" name="Abgerundetes Rechteck 48">
              <a:extLst>
                <a:ext uri="{FF2B5EF4-FFF2-40B4-BE49-F238E27FC236}">
                  <a16:creationId xmlns:a16="http://schemas.microsoft.com/office/drawing/2014/main" id="{5DD270F7-32AC-7E6A-137D-F49142C866A1}"/>
                </a:ext>
              </a:extLst>
            </p:cNvPr>
            <p:cNvSpPr/>
            <p:nvPr/>
          </p:nvSpPr>
          <p:spPr>
            <a:xfrm>
              <a:off x="328515" y="2564904"/>
              <a:ext cx="1844633" cy="664105"/>
            </a:xfrm>
            <a:prstGeom prst="roundRect">
              <a:avLst/>
            </a:prstGeom>
            <a:solidFill>
              <a:srgbClr val="0065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b="1" dirty="0"/>
                <a:t>Other</a:t>
              </a:r>
              <a:endParaRPr lang="en-US" sz="1600" b="1" kern="1200" noProof="0" dirty="0"/>
            </a:p>
          </p:txBody>
        </p:sp>
      </p:grpSp>
      <p:sp>
        <p:nvSpPr>
          <p:cNvPr id="5" name="Titel 4">
            <a:extLst>
              <a:ext uri="{FF2B5EF4-FFF2-40B4-BE49-F238E27FC236}">
                <a16:creationId xmlns:a16="http://schemas.microsoft.com/office/drawing/2014/main" id="{EA2306E6-D097-2504-35E5-3F4E70724137}"/>
              </a:ext>
            </a:extLst>
          </p:cNvPr>
          <p:cNvSpPr>
            <a:spLocks noGrp="1"/>
          </p:cNvSpPr>
          <p:nvPr>
            <p:ph type="title"/>
          </p:nvPr>
        </p:nvSpPr>
        <p:spPr/>
        <p:txBody>
          <a:bodyPr/>
          <a:lstStyle/>
          <a:p>
            <a:r>
              <a:rPr lang="de-DE" dirty="0"/>
              <a:t>Next </a:t>
            </a:r>
            <a:r>
              <a:rPr lang="de-DE" dirty="0" err="1"/>
              <a:t>Steps</a:t>
            </a:r>
            <a:r>
              <a:rPr lang="de-DE" dirty="0"/>
              <a:t> – Architecture &amp; Roll-Out</a:t>
            </a:r>
          </a:p>
        </p:txBody>
      </p:sp>
      <p:sp>
        <p:nvSpPr>
          <p:cNvPr id="8" name="Abgerundetes Rechteck 7">
            <a:extLst>
              <a:ext uri="{FF2B5EF4-FFF2-40B4-BE49-F238E27FC236}">
                <a16:creationId xmlns:a16="http://schemas.microsoft.com/office/drawing/2014/main" id="{B7A13EA2-8B35-962D-D9AD-1E432DA3829F}"/>
              </a:ext>
            </a:extLst>
          </p:cNvPr>
          <p:cNvSpPr/>
          <p:nvPr/>
        </p:nvSpPr>
        <p:spPr bwMode="auto">
          <a:xfrm>
            <a:off x="328515" y="1029600"/>
            <a:ext cx="11529051" cy="648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600" b="1" noProof="0" dirty="0"/>
              <a:t>RQ3: </a:t>
            </a:r>
            <a:r>
              <a:rPr lang="en-US" sz="1600" i="1" noProof="0" dirty="0"/>
              <a:t>What general technicalities must be considered to roll out CD4AI?</a:t>
            </a:r>
          </a:p>
        </p:txBody>
      </p:sp>
    </p:spTree>
    <p:extLst>
      <p:ext uri="{BB962C8B-B14F-4D97-AF65-F5344CB8AC3E}">
        <p14:creationId xmlns:p14="http://schemas.microsoft.com/office/powerpoint/2010/main" val="34146271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32F7A49-7E89-EBEC-B7CF-4F7A6D065C87}"/>
              </a:ext>
            </a:extLst>
          </p:cNvPr>
          <p:cNvSpPr>
            <a:spLocks noGrp="1"/>
          </p:cNvSpPr>
          <p:nvPr>
            <p:ph type="title"/>
          </p:nvPr>
        </p:nvSpPr>
        <p:spPr/>
        <p:txBody>
          <a:bodyPr/>
          <a:lstStyle/>
          <a:p>
            <a:r>
              <a:rPr lang="en-US" noProof="0" dirty="0"/>
              <a:t>Expected Outcomes</a:t>
            </a:r>
          </a:p>
        </p:txBody>
      </p:sp>
      <p:sp>
        <p:nvSpPr>
          <p:cNvPr id="4" name="Datumsplatzhalter 3">
            <a:extLst>
              <a:ext uri="{FF2B5EF4-FFF2-40B4-BE49-F238E27FC236}">
                <a16:creationId xmlns:a16="http://schemas.microsoft.com/office/drawing/2014/main" id="{2379E4E8-E2C6-AC0A-5211-CE2EFB17DE33}"/>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371328ED-1E9E-5CE2-D16C-BC844865630E}"/>
              </a:ext>
            </a:extLst>
          </p:cNvPr>
          <p:cNvSpPr>
            <a:spLocks noGrp="1"/>
          </p:cNvSpPr>
          <p:nvPr>
            <p:ph type="sldNum" sz="quarter" idx="12"/>
          </p:nvPr>
        </p:nvSpPr>
        <p:spPr/>
        <p:txBody>
          <a:bodyPr/>
          <a:lstStyle/>
          <a:p>
            <a:pPr>
              <a:defRPr/>
            </a:pPr>
            <a:fld id="{E201E5CB-5EE0-4EA4-87FF-7D8A79A61969}" type="slidenum">
              <a:rPr lang="en-US" noProof="0" smtClean="0"/>
              <a:pPr>
                <a:defRPr/>
              </a:pPr>
              <a:t>13</a:t>
            </a:fld>
            <a:endParaRPr lang="en-US" noProof="0" dirty="0"/>
          </a:p>
        </p:txBody>
      </p:sp>
      <p:grpSp>
        <p:nvGrpSpPr>
          <p:cNvPr id="71" name="Gruppieren 70">
            <a:extLst>
              <a:ext uri="{FF2B5EF4-FFF2-40B4-BE49-F238E27FC236}">
                <a16:creationId xmlns:a16="http://schemas.microsoft.com/office/drawing/2014/main" id="{25A00EE4-3B98-D567-C542-141271DED0D2}"/>
              </a:ext>
            </a:extLst>
          </p:cNvPr>
          <p:cNvGrpSpPr/>
          <p:nvPr/>
        </p:nvGrpSpPr>
        <p:grpSpPr>
          <a:xfrm>
            <a:off x="376102" y="1700808"/>
            <a:ext cx="9752345" cy="1222145"/>
            <a:chOff x="376102" y="1336445"/>
            <a:chExt cx="9752345" cy="1222145"/>
          </a:xfrm>
        </p:grpSpPr>
        <p:sp>
          <p:nvSpPr>
            <p:cNvPr id="55" name="Textfeld 54">
              <a:extLst>
                <a:ext uri="{FF2B5EF4-FFF2-40B4-BE49-F238E27FC236}">
                  <a16:creationId xmlns:a16="http://schemas.microsoft.com/office/drawing/2014/main" id="{3B826A79-3AC5-08ED-F371-DD333EA518DF}"/>
                </a:ext>
              </a:extLst>
            </p:cNvPr>
            <p:cNvSpPr txBox="1"/>
            <p:nvPr/>
          </p:nvSpPr>
          <p:spPr>
            <a:xfrm>
              <a:off x="2280384" y="1628800"/>
              <a:ext cx="7848063" cy="646331"/>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ü"/>
              </a:pPr>
              <a:r>
                <a:rPr lang="en-US" dirty="0"/>
                <a:t>CD4AI is </a:t>
              </a:r>
              <a:r>
                <a:rPr lang="en-US" b="1" dirty="0"/>
                <a:t>proven</a:t>
              </a:r>
              <a:r>
                <a:rPr lang="en-US" dirty="0"/>
                <a:t> to be </a:t>
              </a:r>
              <a:r>
                <a:rPr lang="en-US" b="1" dirty="0"/>
                <a:t>intuitive</a:t>
              </a:r>
              <a:r>
                <a:rPr lang="en-US" dirty="0"/>
                <a:t>, </a:t>
              </a:r>
              <a:r>
                <a:rPr lang="en-US" b="1" dirty="0"/>
                <a:t>easy-to-use</a:t>
              </a:r>
              <a:r>
                <a:rPr lang="en-US" dirty="0"/>
                <a:t> and functionally </a:t>
              </a:r>
              <a:r>
                <a:rPr lang="en-US" b="1" dirty="0"/>
                <a:t>helpful</a:t>
              </a:r>
            </a:p>
            <a:p>
              <a:pPr marL="285750" indent="-285750">
                <a:buFont typeface="Wingdings" pitchFamily="2" charset="2"/>
                <a:buChar char="ü"/>
              </a:pPr>
              <a:r>
                <a:rPr lang="en-US" dirty="0"/>
                <a:t>CD4AI is </a:t>
              </a:r>
              <a:r>
                <a:rPr lang="en-US" b="1" dirty="0"/>
                <a:t>substantiated</a:t>
              </a:r>
              <a:r>
                <a:rPr lang="en-US" dirty="0"/>
                <a:t> with</a:t>
              </a:r>
              <a:r>
                <a:rPr lang="en-US" b="1" dirty="0"/>
                <a:t> HCI theory </a:t>
              </a:r>
              <a:r>
                <a:rPr lang="en-US" dirty="0"/>
                <a:t>and</a:t>
              </a:r>
              <a:r>
                <a:rPr lang="en-US" b="1" dirty="0"/>
                <a:t> UX patterns</a:t>
              </a:r>
            </a:p>
          </p:txBody>
        </p:sp>
        <p:grpSp>
          <p:nvGrpSpPr>
            <p:cNvPr id="69" name="Gruppieren 68">
              <a:extLst>
                <a:ext uri="{FF2B5EF4-FFF2-40B4-BE49-F238E27FC236}">
                  <a16:creationId xmlns:a16="http://schemas.microsoft.com/office/drawing/2014/main" id="{20B66624-E9B5-5517-D40B-7EC2F6295B83}"/>
                </a:ext>
              </a:extLst>
            </p:cNvPr>
            <p:cNvGrpSpPr/>
            <p:nvPr/>
          </p:nvGrpSpPr>
          <p:grpSpPr>
            <a:xfrm>
              <a:off x="376102" y="1336445"/>
              <a:ext cx="1946673" cy="1222145"/>
              <a:chOff x="376102" y="1336445"/>
              <a:chExt cx="1946673" cy="1222145"/>
            </a:xfrm>
          </p:grpSpPr>
          <p:sp>
            <p:nvSpPr>
              <p:cNvPr id="52" name="Textfeld 51">
                <a:extLst>
                  <a:ext uri="{FF2B5EF4-FFF2-40B4-BE49-F238E27FC236}">
                    <a16:creationId xmlns:a16="http://schemas.microsoft.com/office/drawing/2014/main" id="{BB5D7243-8210-891D-4EFC-8B2E38771CDE}"/>
                  </a:ext>
                </a:extLst>
              </p:cNvPr>
              <p:cNvSpPr txBox="1"/>
              <p:nvPr/>
            </p:nvSpPr>
            <p:spPr>
              <a:xfrm>
                <a:off x="376102" y="1912259"/>
                <a:ext cx="1946673" cy="646331"/>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dirty="0">
                    <a:solidFill>
                      <a:srgbClr val="0065BD"/>
                    </a:solidFill>
                  </a:rPr>
                  <a:t>User-Ready</a:t>
                </a:r>
              </a:p>
              <a:p>
                <a:pPr algn="ctr"/>
                <a:r>
                  <a:rPr lang="en-US" b="1" dirty="0">
                    <a:solidFill>
                      <a:srgbClr val="0065BD"/>
                    </a:solidFill>
                  </a:rPr>
                  <a:t>Web App</a:t>
                </a:r>
              </a:p>
            </p:txBody>
          </p:sp>
          <p:pic>
            <p:nvPicPr>
              <p:cNvPr id="60" name="Grafik 59" descr="Ebenen (Design) Silhouette">
                <a:extLst>
                  <a:ext uri="{FF2B5EF4-FFF2-40B4-BE49-F238E27FC236}">
                    <a16:creationId xmlns:a16="http://schemas.microsoft.com/office/drawing/2014/main" id="{A7134352-23B3-592F-25DD-9D15E9DA1D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438" y="1336445"/>
                <a:ext cx="612000" cy="612000"/>
              </a:xfrm>
              <a:prstGeom prst="rect">
                <a:avLst/>
              </a:prstGeom>
            </p:spPr>
          </p:pic>
        </p:grpSp>
      </p:grpSp>
      <p:grpSp>
        <p:nvGrpSpPr>
          <p:cNvPr id="70" name="Gruppieren 69">
            <a:extLst>
              <a:ext uri="{FF2B5EF4-FFF2-40B4-BE49-F238E27FC236}">
                <a16:creationId xmlns:a16="http://schemas.microsoft.com/office/drawing/2014/main" id="{3B6F8782-AFCB-E600-FF95-048634A053F7}"/>
              </a:ext>
            </a:extLst>
          </p:cNvPr>
          <p:cNvGrpSpPr/>
          <p:nvPr/>
        </p:nvGrpSpPr>
        <p:grpSpPr>
          <a:xfrm>
            <a:off x="260893" y="3789040"/>
            <a:ext cx="9723539" cy="996176"/>
            <a:chOff x="260893" y="2874505"/>
            <a:chExt cx="9723539" cy="996176"/>
          </a:xfrm>
        </p:grpSpPr>
        <p:sp>
          <p:nvSpPr>
            <p:cNvPr id="57" name="Textfeld 56">
              <a:extLst>
                <a:ext uri="{FF2B5EF4-FFF2-40B4-BE49-F238E27FC236}">
                  <a16:creationId xmlns:a16="http://schemas.microsoft.com/office/drawing/2014/main" id="{92DCFDA8-1BA1-C933-5A46-1E8FF38DAC5D}"/>
                </a:ext>
              </a:extLst>
            </p:cNvPr>
            <p:cNvSpPr txBox="1"/>
            <p:nvPr/>
          </p:nvSpPr>
          <p:spPr>
            <a:xfrm>
              <a:off x="2280385" y="2947351"/>
              <a:ext cx="7704047" cy="92333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ü"/>
              </a:pPr>
              <a:r>
                <a:rPr lang="en-US" dirty="0"/>
                <a:t>CD4AI is </a:t>
              </a:r>
              <a:r>
                <a:rPr lang="en-US" b="1" dirty="0"/>
                <a:t>deployed</a:t>
              </a:r>
              <a:r>
                <a:rPr lang="en-US" dirty="0"/>
                <a:t> and available for use</a:t>
              </a:r>
            </a:p>
            <a:p>
              <a:pPr marL="285750" indent="-285750">
                <a:buFont typeface="Wingdings" pitchFamily="2" charset="2"/>
                <a:buChar char="ü"/>
              </a:pPr>
              <a:r>
                <a:rPr lang="en-US" dirty="0"/>
                <a:t>CD4AI is </a:t>
              </a:r>
              <a:r>
                <a:rPr lang="en-US" b="1" dirty="0"/>
                <a:t>open-source</a:t>
              </a:r>
              <a:r>
                <a:rPr lang="en-US" dirty="0"/>
                <a:t> and ready to roll-out</a:t>
              </a:r>
            </a:p>
            <a:p>
              <a:pPr marL="285750" indent="-285750">
                <a:buFont typeface="Wingdings" pitchFamily="2" charset="2"/>
                <a:buChar char="ü"/>
              </a:pPr>
              <a:r>
                <a:rPr lang="en-US" dirty="0"/>
                <a:t>A </a:t>
              </a:r>
              <a:r>
                <a:rPr lang="en-US" b="1" dirty="0"/>
                <a:t>future plan </a:t>
              </a:r>
              <a:r>
                <a:rPr lang="en-US" dirty="0"/>
                <a:t>and </a:t>
              </a:r>
              <a:r>
                <a:rPr lang="en-US" b="1" dirty="0"/>
                <a:t>architectural blueprint </a:t>
              </a:r>
              <a:r>
                <a:rPr lang="en-US" dirty="0"/>
                <a:t>is available</a:t>
              </a:r>
            </a:p>
          </p:txBody>
        </p:sp>
        <p:grpSp>
          <p:nvGrpSpPr>
            <p:cNvPr id="68" name="Gruppieren 67">
              <a:extLst>
                <a:ext uri="{FF2B5EF4-FFF2-40B4-BE49-F238E27FC236}">
                  <a16:creationId xmlns:a16="http://schemas.microsoft.com/office/drawing/2014/main" id="{88A72D87-6104-D3B7-7EB0-634BF2D2F51D}"/>
                </a:ext>
              </a:extLst>
            </p:cNvPr>
            <p:cNvGrpSpPr/>
            <p:nvPr/>
          </p:nvGrpSpPr>
          <p:grpSpPr>
            <a:xfrm>
              <a:off x="260893" y="2874505"/>
              <a:ext cx="2090690" cy="976689"/>
              <a:chOff x="260893" y="2812351"/>
              <a:chExt cx="2090690" cy="976689"/>
            </a:xfrm>
          </p:grpSpPr>
          <p:sp>
            <p:nvSpPr>
              <p:cNvPr id="49" name="Textfeld 48">
                <a:extLst>
                  <a:ext uri="{FF2B5EF4-FFF2-40B4-BE49-F238E27FC236}">
                    <a16:creationId xmlns:a16="http://schemas.microsoft.com/office/drawing/2014/main" id="{7DEE11DF-06C0-23B7-137D-6990F67DADCB}"/>
                  </a:ext>
                </a:extLst>
              </p:cNvPr>
              <p:cNvSpPr txBox="1"/>
              <p:nvPr/>
            </p:nvSpPr>
            <p:spPr>
              <a:xfrm>
                <a:off x="260893" y="3419708"/>
                <a:ext cx="2090690"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dirty="0">
                    <a:solidFill>
                      <a:srgbClr val="0065BD"/>
                    </a:solidFill>
                  </a:rPr>
                  <a:t>Future Plan</a:t>
                </a:r>
              </a:p>
            </p:txBody>
          </p:sp>
          <p:pic>
            <p:nvPicPr>
              <p:cNvPr id="64" name="Grafik 63" descr="Blaupause Silhouette">
                <a:extLst>
                  <a:ext uri="{FF2B5EF4-FFF2-40B4-BE49-F238E27FC236}">
                    <a16:creationId xmlns:a16="http://schemas.microsoft.com/office/drawing/2014/main" id="{CB055EBC-6FBF-A8A9-69DE-0D6E399BE0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238" y="2812351"/>
                <a:ext cx="612000" cy="612000"/>
              </a:xfrm>
              <a:prstGeom prst="rect">
                <a:avLst/>
              </a:prstGeom>
            </p:spPr>
          </p:pic>
        </p:grpSp>
      </p:grpSp>
      <p:sp>
        <p:nvSpPr>
          <p:cNvPr id="7" name="Fußzeilenplatzhalter 4">
            <a:extLst>
              <a:ext uri="{FF2B5EF4-FFF2-40B4-BE49-F238E27FC236}">
                <a16:creationId xmlns:a16="http://schemas.microsoft.com/office/drawing/2014/main" id="{FE18A740-FBDB-1B3E-A07E-E3C8C5C993EA}"/>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34916334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0B1DB-8B73-6162-0346-F321534E21A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3E1EDA5-DC6D-CFB9-1DDB-65734F93A84A}"/>
              </a:ext>
            </a:extLst>
          </p:cNvPr>
          <p:cNvSpPr>
            <a:spLocks noGrp="1"/>
          </p:cNvSpPr>
          <p:nvPr>
            <p:ph type="title"/>
          </p:nvPr>
        </p:nvSpPr>
        <p:spPr/>
        <p:txBody>
          <a:bodyPr/>
          <a:lstStyle/>
          <a:p>
            <a:r>
              <a:rPr lang="en-US" noProof="0" dirty="0"/>
              <a:t>Timeline</a:t>
            </a:r>
          </a:p>
        </p:txBody>
      </p:sp>
      <p:sp>
        <p:nvSpPr>
          <p:cNvPr id="4" name="Datumsplatzhalter 3">
            <a:extLst>
              <a:ext uri="{FF2B5EF4-FFF2-40B4-BE49-F238E27FC236}">
                <a16:creationId xmlns:a16="http://schemas.microsoft.com/office/drawing/2014/main" id="{AE29EAC4-FBDE-6FF1-8BFC-8E27F99BB2A6}"/>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516CB8C3-C384-E08F-86F5-039D7E179E11}"/>
              </a:ext>
            </a:extLst>
          </p:cNvPr>
          <p:cNvSpPr>
            <a:spLocks noGrp="1"/>
          </p:cNvSpPr>
          <p:nvPr>
            <p:ph type="sldNum" sz="quarter" idx="12"/>
          </p:nvPr>
        </p:nvSpPr>
        <p:spPr/>
        <p:txBody>
          <a:bodyPr/>
          <a:lstStyle/>
          <a:p>
            <a:pPr>
              <a:defRPr/>
            </a:pPr>
            <a:fld id="{E201E5CB-5EE0-4EA4-87FF-7D8A79A61969}" type="slidenum">
              <a:rPr lang="en-US" noProof="0" smtClean="0"/>
              <a:pPr>
                <a:defRPr/>
              </a:pPr>
              <a:t>14</a:t>
            </a:fld>
            <a:endParaRPr lang="en-US" noProof="0" dirty="0"/>
          </a:p>
        </p:txBody>
      </p:sp>
      <p:graphicFrame>
        <p:nvGraphicFramePr>
          <p:cNvPr id="7" name="Tabelle 6">
            <a:extLst>
              <a:ext uri="{FF2B5EF4-FFF2-40B4-BE49-F238E27FC236}">
                <a16:creationId xmlns:a16="http://schemas.microsoft.com/office/drawing/2014/main" id="{D6E15538-00AA-B61B-A09C-B1122FB0C7A7}"/>
              </a:ext>
            </a:extLst>
          </p:cNvPr>
          <p:cNvGraphicFramePr>
            <a:graphicFrameLocks noGrp="1"/>
          </p:cNvGraphicFramePr>
          <p:nvPr>
            <p:extLst>
              <p:ext uri="{D42A27DB-BD31-4B8C-83A1-F6EECF244321}">
                <p14:modId xmlns:p14="http://schemas.microsoft.com/office/powerpoint/2010/main" val="4124585655"/>
              </p:ext>
            </p:extLst>
          </p:nvPr>
        </p:nvGraphicFramePr>
        <p:xfrm>
          <a:off x="331200" y="930916"/>
          <a:ext cx="11378196" cy="4495736"/>
        </p:xfrm>
        <a:graphic>
          <a:graphicData uri="http://schemas.openxmlformats.org/drawingml/2006/table">
            <a:tbl>
              <a:tblPr firstRow="1" bandRow="1">
                <a:tableStyleId>{5A111915-BE36-4E01-A7E5-04B1672EAD32}</a:tableStyleId>
              </a:tblPr>
              <a:tblGrid>
                <a:gridCol w="1264244">
                  <a:extLst>
                    <a:ext uri="{9D8B030D-6E8A-4147-A177-3AD203B41FA5}">
                      <a16:colId xmlns:a16="http://schemas.microsoft.com/office/drawing/2014/main" val="1736042895"/>
                    </a:ext>
                  </a:extLst>
                </a:gridCol>
                <a:gridCol w="316061">
                  <a:extLst>
                    <a:ext uri="{9D8B030D-6E8A-4147-A177-3AD203B41FA5}">
                      <a16:colId xmlns:a16="http://schemas.microsoft.com/office/drawing/2014/main" val="3501294250"/>
                    </a:ext>
                  </a:extLst>
                </a:gridCol>
                <a:gridCol w="316061">
                  <a:extLst>
                    <a:ext uri="{9D8B030D-6E8A-4147-A177-3AD203B41FA5}">
                      <a16:colId xmlns:a16="http://schemas.microsoft.com/office/drawing/2014/main" val="3395819848"/>
                    </a:ext>
                  </a:extLst>
                </a:gridCol>
                <a:gridCol w="316061">
                  <a:extLst>
                    <a:ext uri="{9D8B030D-6E8A-4147-A177-3AD203B41FA5}">
                      <a16:colId xmlns:a16="http://schemas.microsoft.com/office/drawing/2014/main" val="4225203960"/>
                    </a:ext>
                  </a:extLst>
                </a:gridCol>
                <a:gridCol w="316061">
                  <a:extLst>
                    <a:ext uri="{9D8B030D-6E8A-4147-A177-3AD203B41FA5}">
                      <a16:colId xmlns:a16="http://schemas.microsoft.com/office/drawing/2014/main" val="4190454597"/>
                    </a:ext>
                  </a:extLst>
                </a:gridCol>
                <a:gridCol w="316061">
                  <a:extLst>
                    <a:ext uri="{9D8B030D-6E8A-4147-A177-3AD203B41FA5}">
                      <a16:colId xmlns:a16="http://schemas.microsoft.com/office/drawing/2014/main" val="2279802434"/>
                    </a:ext>
                  </a:extLst>
                </a:gridCol>
                <a:gridCol w="316061">
                  <a:extLst>
                    <a:ext uri="{9D8B030D-6E8A-4147-A177-3AD203B41FA5}">
                      <a16:colId xmlns:a16="http://schemas.microsoft.com/office/drawing/2014/main" val="2711024719"/>
                    </a:ext>
                  </a:extLst>
                </a:gridCol>
                <a:gridCol w="316061">
                  <a:extLst>
                    <a:ext uri="{9D8B030D-6E8A-4147-A177-3AD203B41FA5}">
                      <a16:colId xmlns:a16="http://schemas.microsoft.com/office/drawing/2014/main" val="1694407371"/>
                    </a:ext>
                  </a:extLst>
                </a:gridCol>
                <a:gridCol w="316061">
                  <a:extLst>
                    <a:ext uri="{9D8B030D-6E8A-4147-A177-3AD203B41FA5}">
                      <a16:colId xmlns:a16="http://schemas.microsoft.com/office/drawing/2014/main" val="2381164031"/>
                    </a:ext>
                  </a:extLst>
                </a:gridCol>
                <a:gridCol w="316061">
                  <a:extLst>
                    <a:ext uri="{9D8B030D-6E8A-4147-A177-3AD203B41FA5}">
                      <a16:colId xmlns:a16="http://schemas.microsoft.com/office/drawing/2014/main" val="3708453760"/>
                    </a:ext>
                  </a:extLst>
                </a:gridCol>
                <a:gridCol w="316061">
                  <a:extLst>
                    <a:ext uri="{9D8B030D-6E8A-4147-A177-3AD203B41FA5}">
                      <a16:colId xmlns:a16="http://schemas.microsoft.com/office/drawing/2014/main" val="1500368270"/>
                    </a:ext>
                  </a:extLst>
                </a:gridCol>
                <a:gridCol w="316061">
                  <a:extLst>
                    <a:ext uri="{9D8B030D-6E8A-4147-A177-3AD203B41FA5}">
                      <a16:colId xmlns:a16="http://schemas.microsoft.com/office/drawing/2014/main" val="2385927517"/>
                    </a:ext>
                  </a:extLst>
                </a:gridCol>
                <a:gridCol w="316061">
                  <a:extLst>
                    <a:ext uri="{9D8B030D-6E8A-4147-A177-3AD203B41FA5}">
                      <a16:colId xmlns:a16="http://schemas.microsoft.com/office/drawing/2014/main" val="2107721242"/>
                    </a:ext>
                  </a:extLst>
                </a:gridCol>
                <a:gridCol w="316061">
                  <a:extLst>
                    <a:ext uri="{9D8B030D-6E8A-4147-A177-3AD203B41FA5}">
                      <a16:colId xmlns:a16="http://schemas.microsoft.com/office/drawing/2014/main" val="1479093394"/>
                    </a:ext>
                  </a:extLst>
                </a:gridCol>
                <a:gridCol w="316061">
                  <a:extLst>
                    <a:ext uri="{9D8B030D-6E8A-4147-A177-3AD203B41FA5}">
                      <a16:colId xmlns:a16="http://schemas.microsoft.com/office/drawing/2014/main" val="2359681916"/>
                    </a:ext>
                  </a:extLst>
                </a:gridCol>
                <a:gridCol w="316061">
                  <a:extLst>
                    <a:ext uri="{9D8B030D-6E8A-4147-A177-3AD203B41FA5}">
                      <a16:colId xmlns:a16="http://schemas.microsoft.com/office/drawing/2014/main" val="1154941397"/>
                    </a:ext>
                  </a:extLst>
                </a:gridCol>
                <a:gridCol w="316061">
                  <a:extLst>
                    <a:ext uri="{9D8B030D-6E8A-4147-A177-3AD203B41FA5}">
                      <a16:colId xmlns:a16="http://schemas.microsoft.com/office/drawing/2014/main" val="1439165424"/>
                    </a:ext>
                  </a:extLst>
                </a:gridCol>
                <a:gridCol w="316061">
                  <a:extLst>
                    <a:ext uri="{9D8B030D-6E8A-4147-A177-3AD203B41FA5}">
                      <a16:colId xmlns:a16="http://schemas.microsoft.com/office/drawing/2014/main" val="1842257172"/>
                    </a:ext>
                  </a:extLst>
                </a:gridCol>
                <a:gridCol w="316061">
                  <a:extLst>
                    <a:ext uri="{9D8B030D-6E8A-4147-A177-3AD203B41FA5}">
                      <a16:colId xmlns:a16="http://schemas.microsoft.com/office/drawing/2014/main" val="2615244301"/>
                    </a:ext>
                  </a:extLst>
                </a:gridCol>
                <a:gridCol w="316061">
                  <a:extLst>
                    <a:ext uri="{9D8B030D-6E8A-4147-A177-3AD203B41FA5}">
                      <a16:colId xmlns:a16="http://schemas.microsoft.com/office/drawing/2014/main" val="1493546696"/>
                    </a:ext>
                  </a:extLst>
                </a:gridCol>
                <a:gridCol w="316061">
                  <a:extLst>
                    <a:ext uri="{9D8B030D-6E8A-4147-A177-3AD203B41FA5}">
                      <a16:colId xmlns:a16="http://schemas.microsoft.com/office/drawing/2014/main" val="2945357829"/>
                    </a:ext>
                  </a:extLst>
                </a:gridCol>
                <a:gridCol w="316061">
                  <a:extLst>
                    <a:ext uri="{9D8B030D-6E8A-4147-A177-3AD203B41FA5}">
                      <a16:colId xmlns:a16="http://schemas.microsoft.com/office/drawing/2014/main" val="3183613634"/>
                    </a:ext>
                  </a:extLst>
                </a:gridCol>
                <a:gridCol w="316061">
                  <a:extLst>
                    <a:ext uri="{9D8B030D-6E8A-4147-A177-3AD203B41FA5}">
                      <a16:colId xmlns:a16="http://schemas.microsoft.com/office/drawing/2014/main" val="1422192937"/>
                    </a:ext>
                  </a:extLst>
                </a:gridCol>
                <a:gridCol w="316061">
                  <a:extLst>
                    <a:ext uri="{9D8B030D-6E8A-4147-A177-3AD203B41FA5}">
                      <a16:colId xmlns:a16="http://schemas.microsoft.com/office/drawing/2014/main" val="4216537340"/>
                    </a:ext>
                  </a:extLst>
                </a:gridCol>
                <a:gridCol w="316061">
                  <a:extLst>
                    <a:ext uri="{9D8B030D-6E8A-4147-A177-3AD203B41FA5}">
                      <a16:colId xmlns:a16="http://schemas.microsoft.com/office/drawing/2014/main" val="2639487054"/>
                    </a:ext>
                  </a:extLst>
                </a:gridCol>
                <a:gridCol w="316061">
                  <a:extLst>
                    <a:ext uri="{9D8B030D-6E8A-4147-A177-3AD203B41FA5}">
                      <a16:colId xmlns:a16="http://schemas.microsoft.com/office/drawing/2014/main" val="3963911226"/>
                    </a:ext>
                  </a:extLst>
                </a:gridCol>
                <a:gridCol w="316061">
                  <a:extLst>
                    <a:ext uri="{9D8B030D-6E8A-4147-A177-3AD203B41FA5}">
                      <a16:colId xmlns:a16="http://schemas.microsoft.com/office/drawing/2014/main" val="2142786436"/>
                    </a:ext>
                  </a:extLst>
                </a:gridCol>
                <a:gridCol w="316061">
                  <a:extLst>
                    <a:ext uri="{9D8B030D-6E8A-4147-A177-3AD203B41FA5}">
                      <a16:colId xmlns:a16="http://schemas.microsoft.com/office/drawing/2014/main" val="1785063607"/>
                    </a:ext>
                  </a:extLst>
                </a:gridCol>
                <a:gridCol w="316061">
                  <a:extLst>
                    <a:ext uri="{9D8B030D-6E8A-4147-A177-3AD203B41FA5}">
                      <a16:colId xmlns:a16="http://schemas.microsoft.com/office/drawing/2014/main" val="2649650528"/>
                    </a:ext>
                  </a:extLst>
                </a:gridCol>
                <a:gridCol w="316061">
                  <a:extLst>
                    <a:ext uri="{9D8B030D-6E8A-4147-A177-3AD203B41FA5}">
                      <a16:colId xmlns:a16="http://schemas.microsoft.com/office/drawing/2014/main" val="118631261"/>
                    </a:ext>
                  </a:extLst>
                </a:gridCol>
                <a:gridCol w="316061">
                  <a:extLst>
                    <a:ext uri="{9D8B030D-6E8A-4147-A177-3AD203B41FA5}">
                      <a16:colId xmlns:a16="http://schemas.microsoft.com/office/drawing/2014/main" val="2743219188"/>
                    </a:ext>
                  </a:extLst>
                </a:gridCol>
                <a:gridCol w="316061">
                  <a:extLst>
                    <a:ext uri="{9D8B030D-6E8A-4147-A177-3AD203B41FA5}">
                      <a16:colId xmlns:a16="http://schemas.microsoft.com/office/drawing/2014/main" val="2512669698"/>
                    </a:ext>
                  </a:extLst>
                </a:gridCol>
                <a:gridCol w="316061">
                  <a:extLst>
                    <a:ext uri="{9D8B030D-6E8A-4147-A177-3AD203B41FA5}">
                      <a16:colId xmlns:a16="http://schemas.microsoft.com/office/drawing/2014/main" val="3574599524"/>
                    </a:ext>
                  </a:extLst>
                </a:gridCol>
              </a:tblGrid>
              <a:tr h="380936">
                <a:tc>
                  <a:txBody>
                    <a:bodyPr/>
                    <a:lstStyle/>
                    <a:p>
                      <a:pPr algn="ctr"/>
                      <a:endParaRPr lang="de-D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4">
                  <a:txBody>
                    <a:bodyPr/>
                    <a:lstStyle/>
                    <a:p>
                      <a:pPr algn="ctr"/>
                      <a:r>
                        <a:rPr lang="de-DE" sz="1400" dirty="0"/>
                        <a:t>03/25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a:t>04/25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a:t>05/25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a:t>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a:t>07/25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a:t>08/25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a:t>09/25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a:t>10/25</a:t>
                      </a:r>
                    </a:p>
                  </a:txBody>
                  <a:tcPr anchor="ctr">
                    <a:lnL w="12700" cap="flat" cmpd="sng" algn="ctr">
                      <a:solidFill>
                        <a:schemeClr val="tx1"/>
                      </a:solidFill>
                      <a:prstDash val="solid"/>
                      <a:round/>
                      <a:headEnd type="none" w="med" len="med"/>
                      <a:tailEnd type="none" w="med" len="med"/>
                    </a:ln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86771678"/>
                  </a:ext>
                </a:extLst>
              </a:tr>
              <a:tr h="442014">
                <a:tc>
                  <a:txBody>
                    <a:bodyPr/>
                    <a:lstStyle/>
                    <a:p>
                      <a:pPr algn="ctr"/>
                      <a:r>
                        <a:rPr lang="en-US" sz="1200" noProof="0" dirty="0"/>
                        <a:t>Abstract &amp; Pitch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1918977319"/>
                  </a:ext>
                </a:extLst>
              </a:tr>
              <a:tr h="442014">
                <a:tc>
                  <a:txBody>
                    <a:bodyPr/>
                    <a:lstStyle/>
                    <a:p>
                      <a:pPr algn="ctr"/>
                      <a:r>
                        <a:rPr lang="en-US" sz="1200" noProof="0" dirty="0"/>
                        <a:t>Literature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1841890009"/>
                  </a:ext>
                </a:extLst>
              </a:tr>
              <a:tr h="442014">
                <a:tc>
                  <a:txBody>
                    <a:bodyPr/>
                    <a:lstStyle/>
                    <a:p>
                      <a:pPr algn="ctr"/>
                      <a:r>
                        <a:rPr lang="en-US" sz="1200" noProof="0" dirty="0"/>
                        <a:t>Inspection Phase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4272274549"/>
                  </a:ext>
                </a:extLst>
              </a:tr>
              <a:tr h="442014">
                <a:tc>
                  <a:txBody>
                    <a:bodyPr/>
                    <a:lstStyle/>
                    <a:p>
                      <a:pPr algn="ctr"/>
                      <a:r>
                        <a:rPr lang="en-US" sz="1200" noProof="0" dirty="0"/>
                        <a:t>Feature Implementation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11017486"/>
                  </a:ext>
                </a:extLst>
              </a:tr>
              <a:tr h="380936">
                <a:tc>
                  <a:txBody>
                    <a:bodyPr/>
                    <a:lstStyle/>
                    <a:p>
                      <a:pPr algn="ctr"/>
                      <a:r>
                        <a:rPr lang="en-US" sz="1200" noProof="0" dirty="0"/>
                        <a:t>User </a:t>
                      </a:r>
                      <a:br>
                        <a:rPr lang="en-US" sz="1200" noProof="0" dirty="0"/>
                      </a:br>
                      <a:r>
                        <a:rPr lang="en-US" sz="1200" noProof="0" dirty="0"/>
                        <a:t>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2624167299"/>
                  </a:ext>
                </a:extLst>
              </a:tr>
              <a:tr h="380936">
                <a:tc>
                  <a:txBody>
                    <a:bodyPr/>
                    <a:lstStyle/>
                    <a:p>
                      <a:pPr algn="ctr"/>
                      <a:r>
                        <a:rPr lang="en-US" sz="1200" noProof="0" dirty="0"/>
                        <a:t>User Feedback Implementation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2933886694"/>
                  </a:ext>
                </a:extLst>
              </a:tr>
              <a:tr h="380936">
                <a:tc>
                  <a:txBody>
                    <a:bodyPr/>
                    <a:lstStyle/>
                    <a:p>
                      <a:pPr algn="ctr"/>
                      <a:r>
                        <a:rPr lang="en-US" sz="1200" noProof="0" dirty="0"/>
                        <a:t>Overall Feedback Anal.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1685622082"/>
                  </a:ext>
                </a:extLst>
              </a:tr>
              <a:tr h="380936">
                <a:tc>
                  <a:txBody>
                    <a:bodyPr/>
                    <a:lstStyle/>
                    <a:p>
                      <a:pPr algn="ctr"/>
                      <a:r>
                        <a:rPr lang="en-US" sz="1200" noProof="0" dirty="0"/>
                        <a:t>Future Plan (RQ3)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solidFill>
                      <a:srgbClr val="FF8000"/>
                    </a:solidFill>
                  </a:tcPr>
                </a:tc>
                <a:tc>
                  <a:txBody>
                    <a:bodyPr/>
                    <a:lstStyle/>
                    <a:p>
                      <a:pPr algn="ctr"/>
                      <a:endParaRPr lang="de-DE" sz="1200" dirty="0"/>
                    </a:p>
                  </a:txBody>
                  <a:tcPr anchor="ctr"/>
                </a:tc>
                <a:tc>
                  <a:txBody>
                    <a:bodyPr/>
                    <a:lstStyle/>
                    <a:p>
                      <a:pPr algn="ctr"/>
                      <a:endParaRPr lang="de-DE" sz="1200" dirty="0"/>
                    </a:p>
                  </a:txBody>
                  <a:tcPr anchor="ctr"/>
                </a:tc>
                <a:tc>
                  <a:txBody>
                    <a:bodyPr/>
                    <a:lstStyle/>
                    <a:p>
                      <a:pPr algn="ctr"/>
                      <a:endParaRPr lang="de-DE" sz="1200" dirty="0"/>
                    </a:p>
                  </a:txBody>
                  <a:tcPr anchor="ctr"/>
                </a:tc>
                <a:extLst>
                  <a:ext uri="{0D108BD9-81ED-4DB2-BD59-A6C34878D82A}">
                    <a16:rowId xmlns:a16="http://schemas.microsoft.com/office/drawing/2014/main" val="3220310695"/>
                  </a:ext>
                </a:extLst>
              </a:tr>
              <a:tr h="380936">
                <a:tc>
                  <a:txBody>
                    <a:bodyPr/>
                    <a:lstStyle/>
                    <a:p>
                      <a:pPr algn="ctr"/>
                      <a:r>
                        <a:rPr lang="en-US" sz="1200" noProof="0" dirty="0"/>
                        <a:t>Thesis </a:t>
                      </a:r>
                      <a:br>
                        <a:rPr lang="en-US" sz="1200" noProof="0" dirty="0"/>
                      </a:br>
                      <a:r>
                        <a:rPr lang="en-US" sz="1200" noProof="0" dirty="0"/>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8000"/>
                    </a:solidFill>
                  </a:tcPr>
                </a:tc>
                <a:tc>
                  <a:txBody>
                    <a:bodyPr/>
                    <a:lstStyle/>
                    <a:p>
                      <a:pPr algn="ctr"/>
                      <a:endParaRPr lang="de-DE" sz="1200" dirty="0"/>
                    </a:p>
                  </a:txBody>
                  <a:tcPr anchor="ctr">
                    <a:lnL w="12700" cap="flat" cmpd="sng" algn="ctr">
                      <a:solidFill>
                        <a:schemeClr val="tx1"/>
                      </a:solidFill>
                      <a:prstDash val="solid"/>
                      <a:round/>
                      <a:headEnd type="none" w="med" len="med"/>
                      <a:tailEnd type="none" w="med" len="med"/>
                    </a:lnL>
                    <a:solidFill>
                      <a:srgbClr val="FF8000"/>
                    </a:solidFill>
                  </a:tcPr>
                </a:tc>
                <a:tc>
                  <a:txBody>
                    <a:bodyPr/>
                    <a:lstStyle/>
                    <a:p>
                      <a:pPr algn="ctr"/>
                      <a:endParaRPr lang="de-DE" sz="1200" dirty="0"/>
                    </a:p>
                  </a:txBody>
                  <a:tcPr anchor="ctr">
                    <a:solidFill>
                      <a:srgbClr val="FF8000"/>
                    </a:solidFill>
                  </a:tcPr>
                </a:tc>
                <a:tc>
                  <a:txBody>
                    <a:bodyPr/>
                    <a:lstStyle/>
                    <a:p>
                      <a:pPr algn="ctr"/>
                      <a:endParaRPr lang="de-DE" sz="1200" dirty="0"/>
                    </a:p>
                  </a:txBody>
                  <a:tcPr anchor="ctr">
                    <a:solidFill>
                      <a:srgbClr val="FF8000"/>
                    </a:solidFill>
                  </a:tcPr>
                </a:tc>
                <a:tc>
                  <a:txBody>
                    <a:bodyPr/>
                    <a:lstStyle/>
                    <a:p>
                      <a:pPr algn="ctr"/>
                      <a:endParaRPr lang="de-DE" sz="1200" dirty="0"/>
                    </a:p>
                  </a:txBody>
                  <a:tcPr anchor="ctr"/>
                </a:tc>
                <a:extLst>
                  <a:ext uri="{0D108BD9-81ED-4DB2-BD59-A6C34878D82A}">
                    <a16:rowId xmlns:a16="http://schemas.microsoft.com/office/drawing/2014/main" val="77052263"/>
                  </a:ext>
                </a:extLst>
              </a:tr>
            </a:tbl>
          </a:graphicData>
        </a:graphic>
      </p:graphicFrame>
      <p:cxnSp>
        <p:nvCxnSpPr>
          <p:cNvPr id="14" name="Gerade Verbindung 13">
            <a:extLst>
              <a:ext uri="{FF2B5EF4-FFF2-40B4-BE49-F238E27FC236}">
                <a16:creationId xmlns:a16="http://schemas.microsoft.com/office/drawing/2014/main" id="{A53B8636-0184-FBCB-3C45-2EA9A0EFA776}"/>
              </a:ext>
            </a:extLst>
          </p:cNvPr>
          <p:cNvCxnSpPr>
            <a:cxnSpLocks/>
          </p:cNvCxnSpPr>
          <p:nvPr/>
        </p:nvCxnSpPr>
        <p:spPr bwMode="auto">
          <a:xfrm>
            <a:off x="3805200" y="1323486"/>
            <a:ext cx="0" cy="4716000"/>
          </a:xfrm>
          <a:prstGeom prst="line">
            <a:avLst/>
          </a:prstGeom>
          <a:ln>
            <a:prstDash val="dash"/>
            <a:headEnd type="none" w="med" len="med"/>
            <a:tailEnd type="none"/>
          </a:ln>
        </p:spPr>
        <p:style>
          <a:lnRef idx="3">
            <a:schemeClr val="dk1"/>
          </a:lnRef>
          <a:fillRef idx="0">
            <a:schemeClr val="dk1"/>
          </a:fillRef>
          <a:effectRef idx="2">
            <a:schemeClr val="dk1"/>
          </a:effectRef>
          <a:fontRef idx="minor">
            <a:schemeClr val="tx1"/>
          </a:fontRef>
        </p:style>
      </p:cxnSp>
      <p:sp>
        <p:nvSpPr>
          <p:cNvPr id="15" name="Textfeld 14">
            <a:extLst>
              <a:ext uri="{FF2B5EF4-FFF2-40B4-BE49-F238E27FC236}">
                <a16:creationId xmlns:a16="http://schemas.microsoft.com/office/drawing/2014/main" id="{F02D8A02-2F81-8E91-7FC6-A385831C79D1}"/>
              </a:ext>
            </a:extLst>
          </p:cNvPr>
          <p:cNvSpPr txBox="1"/>
          <p:nvPr/>
        </p:nvSpPr>
        <p:spPr>
          <a:xfrm>
            <a:off x="3070982" y="6021288"/>
            <a:ext cx="1512850"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200" dirty="0">
                <a:latin typeface="Arial" pitchFamily="34" charset="0"/>
              </a:rPr>
              <a:t>Official Thesis Start</a:t>
            </a:r>
          </a:p>
        </p:txBody>
      </p:sp>
      <p:cxnSp>
        <p:nvCxnSpPr>
          <p:cNvPr id="16" name="Gerade Verbindung 15">
            <a:extLst>
              <a:ext uri="{FF2B5EF4-FFF2-40B4-BE49-F238E27FC236}">
                <a16:creationId xmlns:a16="http://schemas.microsoft.com/office/drawing/2014/main" id="{7BE423BE-D593-4C88-BB79-9AA2BC34BF44}"/>
              </a:ext>
            </a:extLst>
          </p:cNvPr>
          <p:cNvCxnSpPr>
            <a:cxnSpLocks/>
          </p:cNvCxnSpPr>
          <p:nvPr/>
        </p:nvCxnSpPr>
        <p:spPr bwMode="auto">
          <a:xfrm>
            <a:off x="11394000" y="1323486"/>
            <a:ext cx="0" cy="4716000"/>
          </a:xfrm>
          <a:prstGeom prst="line">
            <a:avLst/>
          </a:prstGeom>
          <a:ln>
            <a:prstDash val="dash"/>
            <a:headEnd type="none" w="med" len="med"/>
            <a:tailEnd type="none"/>
          </a:ln>
        </p:spPr>
        <p:style>
          <a:lnRef idx="3">
            <a:schemeClr val="dk1"/>
          </a:lnRef>
          <a:fillRef idx="0">
            <a:schemeClr val="dk1"/>
          </a:fillRef>
          <a:effectRef idx="2">
            <a:schemeClr val="dk1"/>
          </a:effectRef>
          <a:fontRef idx="minor">
            <a:schemeClr val="tx1"/>
          </a:fontRef>
        </p:style>
      </p:cxnSp>
      <p:sp>
        <p:nvSpPr>
          <p:cNvPr id="21" name="Textfeld 20">
            <a:extLst>
              <a:ext uri="{FF2B5EF4-FFF2-40B4-BE49-F238E27FC236}">
                <a16:creationId xmlns:a16="http://schemas.microsoft.com/office/drawing/2014/main" id="{CD997ED7-0FFB-530A-8F8E-71F4BC24530D}"/>
              </a:ext>
            </a:extLst>
          </p:cNvPr>
          <p:cNvSpPr txBox="1"/>
          <p:nvPr/>
        </p:nvSpPr>
        <p:spPr>
          <a:xfrm>
            <a:off x="10776520" y="6021288"/>
            <a:ext cx="1225015"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200" dirty="0">
                <a:latin typeface="Arial" pitchFamily="34" charset="0"/>
              </a:rPr>
              <a:t>Thesis Hand-In</a:t>
            </a:r>
          </a:p>
        </p:txBody>
      </p:sp>
      <p:sp>
        <p:nvSpPr>
          <p:cNvPr id="2" name="Fußzeilenplatzhalter 4">
            <a:extLst>
              <a:ext uri="{FF2B5EF4-FFF2-40B4-BE49-F238E27FC236}">
                <a16:creationId xmlns:a16="http://schemas.microsoft.com/office/drawing/2014/main" id="{EBE6AAA9-A4F2-0BBE-55DE-819997AF394C}"/>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cxnSp>
        <p:nvCxnSpPr>
          <p:cNvPr id="9" name="Gerade Verbindung 8">
            <a:extLst>
              <a:ext uri="{FF2B5EF4-FFF2-40B4-BE49-F238E27FC236}">
                <a16:creationId xmlns:a16="http://schemas.microsoft.com/office/drawing/2014/main" id="{E43A64EA-2E4D-7B6C-1F81-A65F6976F7A0}"/>
              </a:ext>
            </a:extLst>
          </p:cNvPr>
          <p:cNvCxnSpPr>
            <a:cxnSpLocks/>
          </p:cNvCxnSpPr>
          <p:nvPr/>
        </p:nvCxnSpPr>
        <p:spPr bwMode="auto">
          <a:xfrm>
            <a:off x="5202508" y="1323486"/>
            <a:ext cx="0" cy="4716000"/>
          </a:xfrm>
          <a:prstGeom prst="line">
            <a:avLst/>
          </a:prstGeom>
          <a:ln>
            <a:solidFill>
              <a:srgbClr val="FF0000"/>
            </a:solidFill>
            <a:prstDash val="dash"/>
            <a:headEnd type="none" w="med" len="med"/>
            <a:tailEnd type="none"/>
          </a:ln>
        </p:spPr>
        <p:style>
          <a:lnRef idx="3">
            <a:schemeClr val="dk1"/>
          </a:lnRef>
          <a:fillRef idx="0">
            <a:schemeClr val="dk1"/>
          </a:fillRef>
          <a:effectRef idx="2">
            <a:schemeClr val="dk1"/>
          </a:effectRef>
          <a:fontRef idx="minor">
            <a:schemeClr val="tx1"/>
          </a:fontRef>
        </p:style>
      </p:cxnSp>
      <p:sp>
        <p:nvSpPr>
          <p:cNvPr id="10" name="Textfeld 9">
            <a:extLst>
              <a:ext uri="{FF2B5EF4-FFF2-40B4-BE49-F238E27FC236}">
                <a16:creationId xmlns:a16="http://schemas.microsoft.com/office/drawing/2014/main" id="{6A822864-A72A-453E-F863-47DECBA5E455}"/>
              </a:ext>
            </a:extLst>
          </p:cNvPr>
          <p:cNvSpPr txBox="1"/>
          <p:nvPr/>
        </p:nvSpPr>
        <p:spPr>
          <a:xfrm>
            <a:off x="4957088" y="6021288"/>
            <a:ext cx="490840"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200" dirty="0" err="1">
                <a:solidFill>
                  <a:srgbClr val="FF0000"/>
                </a:solidFill>
                <a:latin typeface="Arial" pitchFamily="34" charset="0"/>
              </a:rPr>
              <a:t>Now</a:t>
            </a:r>
            <a:endParaRPr lang="de-DE" sz="1200" dirty="0">
              <a:solidFill>
                <a:srgbClr val="FF0000"/>
              </a:solidFill>
              <a:latin typeface="Arial" pitchFamily="34" charset="0"/>
            </a:endParaRPr>
          </a:p>
        </p:txBody>
      </p:sp>
    </p:spTree>
    <p:extLst>
      <p:ext uri="{BB962C8B-B14F-4D97-AF65-F5344CB8AC3E}">
        <p14:creationId xmlns:p14="http://schemas.microsoft.com/office/powerpoint/2010/main" val="42494485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a:t>Mathis Hoffmann</a:t>
            </a:r>
          </a:p>
        </p:txBody>
      </p:sp>
      <p:sp>
        <p:nvSpPr>
          <p:cNvPr id="20" name="Textplatzhalter 19"/>
          <p:cNvSpPr>
            <a:spLocks noGrp="1"/>
          </p:cNvSpPr>
          <p:nvPr>
            <p:ph type="body" sz="quarter" idx="16"/>
          </p:nvPr>
        </p:nvSpPr>
        <p:spPr/>
        <p:txBody>
          <a:bodyPr/>
          <a:lstStyle/>
          <a:p>
            <a:r>
              <a:rPr lang="en-AU" dirty="0" err="1"/>
              <a:t>mathis.hoffmann@tum.de</a:t>
            </a:r>
            <a:endParaRPr lang="en-AU" dirty="0"/>
          </a:p>
        </p:txBody>
      </p:sp>
      <p:sp>
        <p:nvSpPr>
          <p:cNvPr id="21" name="Inhaltsplatzhalter 20"/>
          <p:cNvSpPr>
            <a:spLocks noGrp="1"/>
          </p:cNvSpPr>
          <p:nvPr>
            <p:ph sz="quarter" idx="18"/>
          </p:nvPr>
        </p:nvSpPr>
        <p:spPr/>
        <p:txBody>
          <a:bodyPr/>
          <a:lstStyle/>
          <a:p>
            <a:r>
              <a:rPr lang="en-AU"/>
              <a:t> </a:t>
            </a:r>
            <a:endParaRPr lang="en-AU" dirty="0"/>
          </a:p>
        </p:txBody>
      </p:sp>
      <p:sp>
        <p:nvSpPr>
          <p:cNvPr id="3" name="Textplatzhalter 2">
            <a:extLst>
              <a:ext uri="{FF2B5EF4-FFF2-40B4-BE49-F238E27FC236}">
                <a16:creationId xmlns:a16="http://schemas.microsoft.com/office/drawing/2014/main" id="{1C4F45BB-1885-7D4B-1FB8-4A4DCC80FC8A}"/>
              </a:ext>
            </a:extLst>
          </p:cNvPr>
          <p:cNvSpPr>
            <a:spLocks noGrp="1"/>
          </p:cNvSpPr>
          <p:nvPr>
            <p:ph type="body" sz="quarter" idx="14"/>
          </p:nvPr>
        </p:nvSpPr>
        <p:spPr/>
        <p:txBody>
          <a:bodyPr/>
          <a:lstStyle/>
          <a:p>
            <a:r>
              <a:rPr lang="de-DE" dirty="0"/>
              <a:t>B.Sc.</a:t>
            </a:r>
          </a:p>
        </p:txBody>
      </p:sp>
      <p:sp>
        <p:nvSpPr>
          <p:cNvPr id="9" name="Rechteck 8">
            <a:extLst>
              <a:ext uri="{FF2B5EF4-FFF2-40B4-BE49-F238E27FC236}">
                <a16:creationId xmlns:a16="http://schemas.microsoft.com/office/drawing/2014/main" id="{F50F04B1-BA0F-716A-E0AB-374FA8E30433}"/>
              </a:ext>
            </a:extLst>
          </p:cNvPr>
          <p:cNvSpPr/>
          <p:nvPr/>
        </p:nvSpPr>
        <p:spPr bwMode="auto">
          <a:xfrm>
            <a:off x="1127448" y="5589240"/>
            <a:ext cx="864096" cy="196745"/>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Tree>
    <p:extLst>
      <p:ext uri="{BB962C8B-B14F-4D97-AF65-F5344CB8AC3E}">
        <p14:creationId xmlns:p14="http://schemas.microsoft.com/office/powerpoint/2010/main" val="162762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A84FB-E35E-4E32-8791-1816A0612F4C}"/>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9AA69C95-7BDC-EC77-4BA8-5BECAF41CC1D}"/>
              </a:ext>
            </a:extLst>
          </p:cNvPr>
          <p:cNvSpPr/>
          <p:nvPr/>
        </p:nvSpPr>
        <p:spPr bwMode="auto">
          <a:xfrm>
            <a:off x="0" y="2708497"/>
            <a:ext cx="12192000" cy="116146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4" name="Datumsplatzhalter 3">
            <a:extLst>
              <a:ext uri="{FF2B5EF4-FFF2-40B4-BE49-F238E27FC236}">
                <a16:creationId xmlns:a16="http://schemas.microsoft.com/office/drawing/2014/main" id="{AFE6C185-7929-62C7-D4AE-9AA4A9C134FE}"/>
              </a:ext>
            </a:extLst>
          </p:cNvPr>
          <p:cNvSpPr>
            <a:spLocks noGrp="1"/>
          </p:cNvSpPr>
          <p:nvPr>
            <p:ph type="dt" sz="half" idx="10"/>
          </p:nvPr>
        </p:nvSpPr>
        <p:spPr/>
        <p:txBody>
          <a:bodyPr/>
          <a:lstStyle/>
          <a:p>
            <a:r>
              <a:rPr lang="de-DE"/>
              <a:t>© sebis</a:t>
            </a:r>
            <a:endParaRPr lang="de-DE" dirty="0"/>
          </a:p>
        </p:txBody>
      </p:sp>
      <p:sp>
        <p:nvSpPr>
          <p:cNvPr id="6" name="Foliennummernplatzhalter 5">
            <a:extLst>
              <a:ext uri="{FF2B5EF4-FFF2-40B4-BE49-F238E27FC236}">
                <a16:creationId xmlns:a16="http://schemas.microsoft.com/office/drawing/2014/main" id="{9F7282B4-7D2A-4FA5-51DB-F9E622CBBE25}"/>
              </a:ext>
            </a:extLst>
          </p:cNvPr>
          <p:cNvSpPr>
            <a:spLocks noGrp="1"/>
          </p:cNvSpPr>
          <p:nvPr>
            <p:ph type="sldNum" sz="quarter" idx="12"/>
          </p:nvPr>
        </p:nvSpPr>
        <p:spPr/>
        <p:txBody>
          <a:bodyPr/>
          <a:lstStyle/>
          <a:p>
            <a:fld id="{05BC9FAB-BDC1-47C0-A8BB-6E12A8205D33}" type="slidenum">
              <a:rPr lang="de-DE" smtClean="0"/>
              <a:pPr/>
              <a:t>16</a:t>
            </a:fld>
            <a:endParaRPr lang="de-DE" dirty="0"/>
          </a:p>
        </p:txBody>
      </p:sp>
      <p:sp>
        <p:nvSpPr>
          <p:cNvPr id="9" name="Inhaltsplatzhalter 8">
            <a:extLst>
              <a:ext uri="{FF2B5EF4-FFF2-40B4-BE49-F238E27FC236}">
                <a16:creationId xmlns:a16="http://schemas.microsoft.com/office/drawing/2014/main" id="{A3323ADA-06D4-5AD1-4976-4A7729C25C8E}"/>
              </a:ext>
            </a:extLst>
          </p:cNvPr>
          <p:cNvSpPr>
            <a:spLocks noGrp="1"/>
          </p:cNvSpPr>
          <p:nvPr>
            <p:ph idx="1"/>
          </p:nvPr>
        </p:nvSpPr>
        <p:spPr>
          <a:xfrm>
            <a:off x="334435" y="2708846"/>
            <a:ext cx="11523135" cy="1161118"/>
          </a:xfrm>
        </p:spPr>
        <p:txBody>
          <a:bodyPr anchor="ctr">
            <a:normAutofit/>
          </a:bodyPr>
          <a:lstStyle/>
          <a:p>
            <a:r>
              <a:rPr lang="de-DE" sz="3600" b="1" dirty="0"/>
              <a:t>Backup</a:t>
            </a:r>
          </a:p>
        </p:txBody>
      </p:sp>
      <p:sp>
        <p:nvSpPr>
          <p:cNvPr id="2" name="Fußzeilenplatzhalter 4">
            <a:extLst>
              <a:ext uri="{FF2B5EF4-FFF2-40B4-BE49-F238E27FC236}">
                <a16:creationId xmlns:a16="http://schemas.microsoft.com/office/drawing/2014/main" id="{03127CAF-7DCA-CE73-328F-4C95BAC3E75D}"/>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7993429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D51105A-92A0-568F-2ACB-58B1968C3AC0}"/>
              </a:ext>
            </a:extLst>
          </p:cNvPr>
          <p:cNvSpPr>
            <a:spLocks noGrp="1"/>
          </p:cNvSpPr>
          <p:nvPr>
            <p:ph idx="1"/>
          </p:nvPr>
        </p:nvSpPr>
        <p:spPr>
          <a:xfrm>
            <a:off x="328512" y="4389036"/>
            <a:ext cx="5761566" cy="1416228"/>
          </a:xfrm>
        </p:spPr>
        <p:txBody>
          <a:bodyPr/>
          <a:lstStyle/>
          <a:p>
            <a:pPr marL="284400" indent="-285750">
              <a:spcBef>
                <a:spcPts val="432"/>
              </a:spcBef>
              <a:buFont typeface="Arial" panose="020B0604020202020204" pitchFamily="34" charset="0"/>
              <a:buChar char="•"/>
            </a:pPr>
            <a:r>
              <a:rPr lang="en-US" noProof="0" dirty="0"/>
              <a:t>Software Engineering @ BMW</a:t>
            </a:r>
          </a:p>
          <a:p>
            <a:pPr marL="284400" indent="-285750">
              <a:spcBef>
                <a:spcPts val="432"/>
              </a:spcBef>
              <a:buFont typeface="Arial" panose="020B0604020202020204" pitchFamily="34" charset="0"/>
              <a:buChar char="•"/>
            </a:pPr>
            <a:r>
              <a:rPr lang="en-US" noProof="0" dirty="0"/>
              <a:t>IT Consulting @ </a:t>
            </a:r>
            <a:r>
              <a:rPr lang="en-US" noProof="0" dirty="0" err="1"/>
              <a:t>Senacor</a:t>
            </a:r>
            <a:r>
              <a:rPr lang="en-US" noProof="0" dirty="0"/>
              <a:t>, @ PwC</a:t>
            </a:r>
          </a:p>
          <a:p>
            <a:pPr marL="284400" indent="-285750">
              <a:spcBef>
                <a:spcPts val="432"/>
              </a:spcBef>
              <a:buFont typeface="Arial" panose="020B0604020202020204" pitchFamily="34" charset="0"/>
              <a:buChar char="•"/>
            </a:pPr>
            <a:r>
              <a:rPr lang="en-US" noProof="0" dirty="0"/>
              <a:t>Strategy @ SAP</a:t>
            </a:r>
          </a:p>
        </p:txBody>
      </p:sp>
      <p:sp>
        <p:nvSpPr>
          <p:cNvPr id="3" name="Titel 2">
            <a:extLst>
              <a:ext uri="{FF2B5EF4-FFF2-40B4-BE49-F238E27FC236}">
                <a16:creationId xmlns:a16="http://schemas.microsoft.com/office/drawing/2014/main" id="{65965B01-9DF2-EB34-0CEB-D357ADB22CB1}"/>
              </a:ext>
            </a:extLst>
          </p:cNvPr>
          <p:cNvSpPr>
            <a:spLocks noGrp="1"/>
          </p:cNvSpPr>
          <p:nvPr>
            <p:ph type="title"/>
          </p:nvPr>
        </p:nvSpPr>
        <p:spPr/>
        <p:txBody>
          <a:bodyPr/>
          <a:lstStyle/>
          <a:p>
            <a:r>
              <a:rPr lang="en-US" noProof="0" dirty="0"/>
              <a:t>Personal Introduction</a:t>
            </a:r>
          </a:p>
        </p:txBody>
      </p:sp>
      <p:sp>
        <p:nvSpPr>
          <p:cNvPr id="4" name="Datumsplatzhalter 3">
            <a:extLst>
              <a:ext uri="{FF2B5EF4-FFF2-40B4-BE49-F238E27FC236}">
                <a16:creationId xmlns:a16="http://schemas.microsoft.com/office/drawing/2014/main" id="{99BE6FEC-D005-D409-7FA3-6F96F9A55B0B}"/>
              </a:ext>
            </a:extLst>
          </p:cNvPr>
          <p:cNvSpPr>
            <a:spLocks noGrp="1"/>
          </p:cNvSpPr>
          <p:nvPr>
            <p:ph type="dt" sz="half" idx="10"/>
          </p:nvPr>
        </p:nvSpPr>
        <p:spPr/>
        <p:txBody>
          <a:bodyPr/>
          <a:lstStyle/>
          <a:p>
            <a:pPr>
              <a:defRPr/>
            </a:pPr>
            <a:r>
              <a:rPr lang="de-DE" noProof="0"/>
              <a:t>© sebis</a:t>
            </a:r>
            <a:endParaRPr lang="en-US" noProof="0" dirty="0"/>
          </a:p>
        </p:txBody>
      </p:sp>
      <p:sp>
        <p:nvSpPr>
          <p:cNvPr id="5" name="Fußzeilenplatzhalter 4">
            <a:extLst>
              <a:ext uri="{FF2B5EF4-FFF2-40B4-BE49-F238E27FC236}">
                <a16:creationId xmlns:a16="http://schemas.microsoft.com/office/drawing/2014/main" id="{973CD2BF-BA13-CE5C-F2F4-D8A4B65BA47A}"/>
              </a:ext>
            </a:extLst>
          </p:cNvPr>
          <p:cNvSpPr>
            <a:spLocks noGrp="1"/>
          </p:cNvSpPr>
          <p:nvPr>
            <p:ph type="ftr" sz="quarter" idx="11"/>
          </p:nvPr>
        </p:nvSpPr>
        <p:spPr/>
        <p:txBody>
          <a:bodyPr/>
          <a:lstStyle/>
          <a:p>
            <a:pPr>
              <a:defRPr/>
            </a:pPr>
            <a:r>
              <a:rPr lang="en-US"/>
              <a:t>250526 Mathis Hoffmann Optimizing User-centered Design for CreateData4AI</a:t>
            </a:r>
            <a:endParaRPr lang="en-US" noProof="0" dirty="0"/>
          </a:p>
        </p:txBody>
      </p:sp>
      <p:sp>
        <p:nvSpPr>
          <p:cNvPr id="6" name="Foliennummernplatzhalter 5">
            <a:extLst>
              <a:ext uri="{FF2B5EF4-FFF2-40B4-BE49-F238E27FC236}">
                <a16:creationId xmlns:a16="http://schemas.microsoft.com/office/drawing/2014/main" id="{B78F3556-7C7B-E937-7582-D81000F19FDE}"/>
              </a:ext>
            </a:extLst>
          </p:cNvPr>
          <p:cNvSpPr>
            <a:spLocks noGrp="1"/>
          </p:cNvSpPr>
          <p:nvPr>
            <p:ph type="sldNum" sz="quarter" idx="12"/>
          </p:nvPr>
        </p:nvSpPr>
        <p:spPr/>
        <p:txBody>
          <a:bodyPr/>
          <a:lstStyle/>
          <a:p>
            <a:pPr>
              <a:defRPr/>
            </a:pPr>
            <a:fld id="{E201E5CB-5EE0-4EA4-87FF-7D8A79A61969}" type="slidenum">
              <a:rPr lang="en-US" noProof="0" smtClean="0"/>
              <a:pPr>
                <a:defRPr/>
              </a:pPr>
              <a:t>17</a:t>
            </a:fld>
            <a:endParaRPr lang="en-US" noProof="0" dirty="0"/>
          </a:p>
        </p:txBody>
      </p:sp>
      <p:sp>
        <p:nvSpPr>
          <p:cNvPr id="8" name="Textfeld 7">
            <a:extLst>
              <a:ext uri="{FF2B5EF4-FFF2-40B4-BE49-F238E27FC236}">
                <a16:creationId xmlns:a16="http://schemas.microsoft.com/office/drawing/2014/main" id="{089CDC62-E332-8FC4-A8DB-E1F27FF9F8F3}"/>
              </a:ext>
            </a:extLst>
          </p:cNvPr>
          <p:cNvSpPr txBox="1"/>
          <p:nvPr/>
        </p:nvSpPr>
        <p:spPr>
          <a:xfrm>
            <a:off x="6090076" y="4389036"/>
            <a:ext cx="5430781" cy="102592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4400" indent="-285750">
              <a:spcBef>
                <a:spcPts val="432"/>
              </a:spcBef>
              <a:buFont typeface="Arial" panose="020B0604020202020204" pitchFamily="34" charset="0"/>
              <a:buChar char="•"/>
            </a:pPr>
            <a:r>
              <a:rPr lang="en-US" noProof="0" dirty="0"/>
              <a:t>1st-authored research paper @ PACIS 2023</a:t>
            </a:r>
          </a:p>
          <a:p>
            <a:pPr marL="284400" indent="-285750">
              <a:spcBef>
                <a:spcPts val="432"/>
              </a:spcBef>
              <a:buFont typeface="Arial" panose="020B0604020202020204" pitchFamily="34" charset="0"/>
              <a:buChar char="•"/>
            </a:pPr>
            <a:r>
              <a:rPr lang="en-US" noProof="0" dirty="0"/>
              <a:t>Master seminar @ SSE (Prof. </a:t>
            </a:r>
            <a:r>
              <a:rPr lang="en-US" noProof="0" dirty="0" err="1"/>
              <a:t>Pretschner</a:t>
            </a:r>
            <a:r>
              <a:rPr lang="en-US" noProof="0" dirty="0"/>
              <a:t>)</a:t>
            </a:r>
          </a:p>
          <a:p>
            <a:pPr marL="284400" indent="-285750">
              <a:spcBef>
                <a:spcPts val="432"/>
              </a:spcBef>
              <a:buFont typeface="Arial" panose="020B0604020202020204" pitchFamily="34" charset="0"/>
              <a:buChar char="•"/>
            </a:pPr>
            <a:r>
              <a:rPr lang="en-US" noProof="0" dirty="0"/>
              <a:t>Research assistant @ TU Darmstadt</a:t>
            </a:r>
          </a:p>
        </p:txBody>
      </p:sp>
      <p:sp>
        <p:nvSpPr>
          <p:cNvPr id="10" name="Textfeld 9">
            <a:extLst>
              <a:ext uri="{FF2B5EF4-FFF2-40B4-BE49-F238E27FC236}">
                <a16:creationId xmlns:a16="http://schemas.microsoft.com/office/drawing/2014/main" id="{ECDC0632-0CF4-4977-1694-BCF8472F11F3}"/>
              </a:ext>
            </a:extLst>
          </p:cNvPr>
          <p:cNvSpPr txBox="1"/>
          <p:nvPr/>
        </p:nvSpPr>
        <p:spPr>
          <a:xfrm>
            <a:off x="328512" y="1820402"/>
            <a:ext cx="5761568" cy="102592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4400" indent="-285750">
              <a:spcBef>
                <a:spcPts val="432"/>
              </a:spcBef>
              <a:buFont typeface="Arial" panose="020B0604020202020204" pitchFamily="34" charset="0"/>
              <a:buChar char="•"/>
            </a:pPr>
            <a:r>
              <a:rPr lang="en-US" noProof="0" dirty="0"/>
              <a:t>M.Sc. Information Systems @ TU Munich</a:t>
            </a:r>
          </a:p>
          <a:p>
            <a:pPr marL="284400" indent="-285750">
              <a:spcBef>
                <a:spcPts val="432"/>
              </a:spcBef>
              <a:buFont typeface="Arial" panose="020B0604020202020204" pitchFamily="34" charset="0"/>
              <a:buChar char="•"/>
            </a:pPr>
            <a:r>
              <a:rPr lang="en-US" noProof="0" dirty="0"/>
              <a:t>Study abroad Data Science @ UC San Diego</a:t>
            </a:r>
          </a:p>
          <a:p>
            <a:pPr marL="284400" indent="-285750">
              <a:spcBef>
                <a:spcPts val="432"/>
              </a:spcBef>
              <a:buFont typeface="Arial" panose="020B0604020202020204" pitchFamily="34" charset="0"/>
              <a:buChar char="•"/>
            </a:pPr>
            <a:r>
              <a:rPr lang="en-US" noProof="0" dirty="0"/>
              <a:t>B.Sc. Information Systems @ TU Darmstadt</a:t>
            </a:r>
          </a:p>
        </p:txBody>
      </p:sp>
      <p:sp>
        <p:nvSpPr>
          <p:cNvPr id="12" name="Textfeld 11">
            <a:extLst>
              <a:ext uri="{FF2B5EF4-FFF2-40B4-BE49-F238E27FC236}">
                <a16:creationId xmlns:a16="http://schemas.microsoft.com/office/drawing/2014/main" id="{64B8B2FE-72B8-4254-3DD4-054C4DDF07AC}"/>
              </a:ext>
            </a:extLst>
          </p:cNvPr>
          <p:cNvSpPr txBox="1"/>
          <p:nvPr/>
        </p:nvSpPr>
        <p:spPr>
          <a:xfrm>
            <a:off x="6090076" y="1820402"/>
            <a:ext cx="5773409" cy="1354217"/>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4400" indent="-285750">
              <a:spcBef>
                <a:spcPts val="432"/>
              </a:spcBef>
              <a:buFont typeface="Arial" panose="020B0604020202020204" pitchFamily="34" charset="0"/>
              <a:buChar char="•"/>
            </a:pPr>
            <a:r>
              <a:rPr lang="en-US" noProof="0" dirty="0"/>
              <a:t>Blockchain-based Systems Engineering (SS23)</a:t>
            </a:r>
          </a:p>
          <a:p>
            <a:pPr marL="284400" indent="-285750">
              <a:spcBef>
                <a:spcPts val="432"/>
              </a:spcBef>
              <a:buFont typeface="Arial" panose="020B0604020202020204" pitchFamily="34" charset="0"/>
              <a:buChar char="•"/>
            </a:pPr>
            <a:r>
              <a:rPr lang="en-US" noProof="0" dirty="0"/>
              <a:t>SEBA Master (SS23)</a:t>
            </a:r>
          </a:p>
          <a:p>
            <a:pPr marL="284400" indent="-285750">
              <a:spcBef>
                <a:spcPts val="432"/>
              </a:spcBef>
              <a:buFont typeface="Arial" panose="020B0604020202020204" pitchFamily="34" charset="0"/>
              <a:buChar char="•"/>
            </a:pPr>
            <a:r>
              <a:rPr lang="en-US" noProof="0" dirty="0"/>
              <a:t>Strategic IT Management (WS23/24)</a:t>
            </a:r>
          </a:p>
          <a:p>
            <a:pPr marL="284400" indent="-285750">
              <a:spcBef>
                <a:spcPts val="432"/>
              </a:spcBef>
              <a:buFont typeface="Arial" panose="020B0604020202020204" pitchFamily="34" charset="0"/>
              <a:buChar char="•"/>
            </a:pPr>
            <a:r>
              <a:rPr lang="en-US" noProof="0" dirty="0"/>
              <a:t>SEBA Lab Course NLP (SS24)</a:t>
            </a:r>
          </a:p>
        </p:txBody>
      </p:sp>
      <p:pic>
        <p:nvPicPr>
          <p:cNvPr id="15" name="Grafik 14" descr="Abschlusshut Silhouette">
            <a:extLst>
              <a:ext uri="{FF2B5EF4-FFF2-40B4-BE49-F238E27FC236}">
                <a16:creationId xmlns:a16="http://schemas.microsoft.com/office/drawing/2014/main" id="{B836B1E2-D83B-76B7-AA17-E4CFB672C0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512" y="1196832"/>
            <a:ext cx="720000" cy="720000"/>
          </a:xfrm>
          <a:prstGeom prst="rect">
            <a:avLst/>
          </a:prstGeom>
        </p:spPr>
      </p:pic>
      <p:pic>
        <p:nvPicPr>
          <p:cNvPr id="17" name="Grafik 16" descr="Mikroskop Silhouette">
            <a:extLst>
              <a:ext uri="{FF2B5EF4-FFF2-40B4-BE49-F238E27FC236}">
                <a16:creationId xmlns:a16="http://schemas.microsoft.com/office/drawing/2014/main" id="{E6CCB1BF-50A3-6017-381C-3C4E77EA4F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0076" y="3717032"/>
            <a:ext cx="720000" cy="720000"/>
          </a:xfrm>
          <a:prstGeom prst="rect">
            <a:avLst/>
          </a:prstGeom>
        </p:spPr>
      </p:pic>
      <p:pic>
        <p:nvPicPr>
          <p:cNvPr id="19" name="Grafik 18" descr="Schlägel und Eisen Silhouette">
            <a:extLst>
              <a:ext uri="{FF2B5EF4-FFF2-40B4-BE49-F238E27FC236}">
                <a16:creationId xmlns:a16="http://schemas.microsoft.com/office/drawing/2014/main" id="{5D36901B-0539-8EAC-D963-76325C41CA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512" y="3789040"/>
            <a:ext cx="648000" cy="648000"/>
          </a:xfrm>
          <a:prstGeom prst="rect">
            <a:avLst/>
          </a:prstGeom>
        </p:spPr>
      </p:pic>
      <p:sp>
        <p:nvSpPr>
          <p:cNvPr id="21" name="Textfeld 20">
            <a:extLst>
              <a:ext uri="{FF2B5EF4-FFF2-40B4-BE49-F238E27FC236}">
                <a16:creationId xmlns:a16="http://schemas.microsoft.com/office/drawing/2014/main" id="{FD39AD09-B8A9-547D-9279-B031DABA4D23}"/>
              </a:ext>
            </a:extLst>
          </p:cNvPr>
          <p:cNvSpPr txBox="1"/>
          <p:nvPr/>
        </p:nvSpPr>
        <p:spPr>
          <a:xfrm>
            <a:off x="1055440" y="1372166"/>
            <a:ext cx="1792464" cy="40011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432"/>
              </a:spcBef>
            </a:pPr>
            <a:r>
              <a:rPr lang="en-US" sz="2000" b="1" noProof="0" dirty="0">
                <a:solidFill>
                  <a:srgbClr val="0065BD"/>
                </a:solidFill>
              </a:rPr>
              <a:t>Education</a:t>
            </a:r>
          </a:p>
        </p:txBody>
      </p:sp>
      <p:sp>
        <p:nvSpPr>
          <p:cNvPr id="23" name="Textfeld 22">
            <a:extLst>
              <a:ext uri="{FF2B5EF4-FFF2-40B4-BE49-F238E27FC236}">
                <a16:creationId xmlns:a16="http://schemas.microsoft.com/office/drawing/2014/main" id="{6D22A6CF-65F9-5889-C460-5E0B5035F4BB}"/>
              </a:ext>
            </a:extLst>
          </p:cNvPr>
          <p:cNvSpPr txBox="1"/>
          <p:nvPr/>
        </p:nvSpPr>
        <p:spPr>
          <a:xfrm>
            <a:off x="1055440" y="3913057"/>
            <a:ext cx="3095119" cy="40011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0" indent="0">
              <a:spcBef>
                <a:spcPts val="432"/>
              </a:spcBef>
            </a:pPr>
            <a:r>
              <a:rPr lang="en-US" sz="2000" b="1" noProof="0" dirty="0">
                <a:solidFill>
                  <a:srgbClr val="0065BD"/>
                </a:solidFill>
              </a:rPr>
              <a:t>Practical Experience</a:t>
            </a:r>
          </a:p>
        </p:txBody>
      </p:sp>
      <p:sp>
        <p:nvSpPr>
          <p:cNvPr id="25" name="Textfeld 24">
            <a:extLst>
              <a:ext uri="{FF2B5EF4-FFF2-40B4-BE49-F238E27FC236}">
                <a16:creationId xmlns:a16="http://schemas.microsoft.com/office/drawing/2014/main" id="{FD1CEE4E-00A4-AF6B-BB01-5368C5175526}"/>
              </a:ext>
            </a:extLst>
          </p:cNvPr>
          <p:cNvSpPr txBox="1"/>
          <p:nvPr/>
        </p:nvSpPr>
        <p:spPr>
          <a:xfrm>
            <a:off x="6775895" y="3913057"/>
            <a:ext cx="3640585" cy="40011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432"/>
              </a:spcBef>
            </a:pPr>
            <a:r>
              <a:rPr lang="en-US" sz="2000" b="1" noProof="0" dirty="0">
                <a:solidFill>
                  <a:srgbClr val="0065BD"/>
                </a:solidFill>
              </a:rPr>
              <a:t>Research Experience</a:t>
            </a:r>
          </a:p>
        </p:txBody>
      </p:sp>
      <p:sp>
        <p:nvSpPr>
          <p:cNvPr id="27" name="Textfeld 26">
            <a:extLst>
              <a:ext uri="{FF2B5EF4-FFF2-40B4-BE49-F238E27FC236}">
                <a16:creationId xmlns:a16="http://schemas.microsoft.com/office/drawing/2014/main" id="{0CB93BFA-E513-24E7-4ED4-3D8458DEC8C8}"/>
              </a:ext>
            </a:extLst>
          </p:cNvPr>
          <p:cNvSpPr txBox="1"/>
          <p:nvPr/>
        </p:nvSpPr>
        <p:spPr>
          <a:xfrm>
            <a:off x="6775895" y="1372166"/>
            <a:ext cx="3594774" cy="40011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432"/>
              </a:spcBef>
            </a:pPr>
            <a:r>
              <a:rPr lang="en-US" sz="2000" b="1" noProof="0" dirty="0">
                <a:solidFill>
                  <a:srgbClr val="0065BD"/>
                </a:solidFill>
              </a:rPr>
              <a:t>Connection to the chair</a:t>
            </a:r>
          </a:p>
        </p:txBody>
      </p:sp>
      <p:pic>
        <p:nvPicPr>
          <p:cNvPr id="7" name="Grafik 6">
            <a:extLst>
              <a:ext uri="{FF2B5EF4-FFF2-40B4-BE49-F238E27FC236}">
                <a16:creationId xmlns:a16="http://schemas.microsoft.com/office/drawing/2014/main" id="{EF5BE85C-0D63-42C5-F2D0-18984696D13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90076" y="1441393"/>
            <a:ext cx="720000" cy="230879"/>
          </a:xfrm>
          <a:prstGeom prst="rect">
            <a:avLst/>
          </a:prstGeom>
        </p:spPr>
      </p:pic>
    </p:spTree>
    <p:extLst>
      <p:ext uri="{BB962C8B-B14F-4D97-AF65-F5344CB8AC3E}">
        <p14:creationId xmlns:p14="http://schemas.microsoft.com/office/powerpoint/2010/main" val="30679986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15A5B-2CFB-DD9A-389B-69F0E3BA5E4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B2C9B24-BE8F-39C6-C489-232589A4DD7B}"/>
              </a:ext>
            </a:extLst>
          </p:cNvPr>
          <p:cNvSpPr>
            <a:spLocks noGrp="1"/>
          </p:cNvSpPr>
          <p:nvPr>
            <p:ph type="title"/>
          </p:nvPr>
        </p:nvSpPr>
        <p:spPr/>
        <p:txBody>
          <a:bodyPr/>
          <a:lstStyle/>
          <a:p>
            <a:r>
              <a:rPr lang="de-DE" dirty="0"/>
              <a:t>Initial </a:t>
            </a:r>
            <a:r>
              <a:rPr lang="de-DE" dirty="0" err="1"/>
              <a:t>Results</a:t>
            </a:r>
            <a:r>
              <a:rPr lang="de-DE" dirty="0"/>
              <a:t> – 1./2. </a:t>
            </a:r>
            <a:r>
              <a:rPr lang="de-DE" dirty="0" err="1"/>
              <a:t>Context</a:t>
            </a:r>
            <a:r>
              <a:rPr lang="de-DE" dirty="0"/>
              <a:t> </a:t>
            </a:r>
            <a:r>
              <a:rPr lang="de-DE" dirty="0" err="1"/>
              <a:t>of</a:t>
            </a:r>
            <a:r>
              <a:rPr lang="de-DE" dirty="0"/>
              <a:t> Use &amp; User </a:t>
            </a:r>
            <a:r>
              <a:rPr lang="de-DE" dirty="0" err="1"/>
              <a:t>Requirements</a:t>
            </a:r>
            <a:endParaRPr lang="de-DE" dirty="0"/>
          </a:p>
        </p:txBody>
      </p:sp>
      <p:sp>
        <p:nvSpPr>
          <p:cNvPr id="4" name="Datumsplatzhalter 3">
            <a:extLst>
              <a:ext uri="{FF2B5EF4-FFF2-40B4-BE49-F238E27FC236}">
                <a16:creationId xmlns:a16="http://schemas.microsoft.com/office/drawing/2014/main" id="{4E582584-F28C-9106-AE89-19AB3E50FC59}"/>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46BC66A0-24D2-A4BD-1AC8-B1E19878DA86}"/>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11F00595-F392-4363-4A0A-83D66B0EF977}"/>
              </a:ext>
            </a:extLst>
          </p:cNvPr>
          <p:cNvSpPr>
            <a:spLocks noGrp="1"/>
          </p:cNvSpPr>
          <p:nvPr>
            <p:ph type="sldNum" sz="quarter" idx="12"/>
          </p:nvPr>
        </p:nvSpPr>
        <p:spPr/>
        <p:txBody>
          <a:bodyPr/>
          <a:lstStyle/>
          <a:p>
            <a:pPr>
              <a:defRPr/>
            </a:pPr>
            <a:fld id="{E201E5CB-5EE0-4EA4-87FF-7D8A79A61969}" type="slidenum">
              <a:rPr lang="de-DE" smtClean="0"/>
              <a:pPr>
                <a:defRPr/>
              </a:pPr>
              <a:t>18</a:t>
            </a:fld>
            <a:endParaRPr lang="de-DE" dirty="0"/>
          </a:p>
        </p:txBody>
      </p:sp>
      <p:sp>
        <p:nvSpPr>
          <p:cNvPr id="2" name="Abgerundetes Rechteck 1">
            <a:extLst>
              <a:ext uri="{FF2B5EF4-FFF2-40B4-BE49-F238E27FC236}">
                <a16:creationId xmlns:a16="http://schemas.microsoft.com/office/drawing/2014/main" id="{F9CD5887-E7AF-0A6F-C471-49843DA56B80}"/>
              </a:ext>
            </a:extLst>
          </p:cNvPr>
          <p:cNvSpPr/>
          <p:nvPr/>
        </p:nvSpPr>
        <p:spPr bwMode="auto">
          <a:xfrm>
            <a:off x="4007768" y="2060848"/>
            <a:ext cx="2736304" cy="1800200"/>
          </a:xfrm>
          <a:prstGeom prst="roundRect">
            <a:avLst/>
          </a:prstGeom>
          <a:solidFill>
            <a:srgbClr val="FF8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err="1">
                <a:solidFill>
                  <a:schemeClr val="bg1"/>
                </a:solidFill>
                <a:cs typeface="Arial" pitchFamily="34" charset="0"/>
              </a:rPr>
              <a:t>Draft</a:t>
            </a:r>
            <a:r>
              <a:rPr lang="de-DE" dirty="0">
                <a:solidFill>
                  <a:schemeClr val="bg1"/>
                </a:solidFill>
                <a:cs typeface="Arial" pitchFamily="34" charset="0"/>
              </a:rPr>
              <a:t> – Brief </a:t>
            </a:r>
            <a:r>
              <a:rPr lang="de-DE" dirty="0" err="1">
                <a:solidFill>
                  <a:schemeClr val="bg1"/>
                </a:solidFill>
                <a:cs typeface="Arial" pitchFamily="34" charset="0"/>
              </a:rPr>
              <a:t>Overview</a:t>
            </a:r>
            <a:r>
              <a:rPr lang="de-DE" dirty="0">
                <a:solidFill>
                  <a:schemeClr val="bg1"/>
                </a:solidFill>
                <a:cs typeface="Arial" pitchFamily="34" charset="0"/>
              </a:rPr>
              <a:t> </a:t>
            </a:r>
            <a:r>
              <a:rPr lang="de-DE" dirty="0" err="1">
                <a:solidFill>
                  <a:schemeClr val="bg1"/>
                </a:solidFill>
                <a:cs typeface="Arial" pitchFamily="34" charset="0"/>
              </a:rPr>
              <a:t>over</a:t>
            </a:r>
            <a:r>
              <a:rPr lang="de-DE" dirty="0">
                <a:solidFill>
                  <a:schemeClr val="bg1"/>
                </a:solidFill>
                <a:cs typeface="Arial" pitchFamily="34" charset="0"/>
              </a:rPr>
              <a:t> </a:t>
            </a:r>
            <a:r>
              <a:rPr lang="de-DE" dirty="0" err="1">
                <a:solidFill>
                  <a:schemeClr val="bg1"/>
                </a:solidFill>
                <a:cs typeface="Arial" pitchFamily="34" charset="0"/>
              </a:rPr>
              <a:t>the</a:t>
            </a:r>
            <a:r>
              <a:rPr lang="de-DE" dirty="0">
                <a:solidFill>
                  <a:schemeClr val="bg1"/>
                </a:solidFill>
                <a:cs typeface="Arial" pitchFamily="34" charset="0"/>
              </a:rPr>
              <a:t> </a:t>
            </a:r>
            <a:r>
              <a:rPr lang="de-DE" dirty="0" err="1">
                <a:solidFill>
                  <a:schemeClr val="bg1"/>
                </a:solidFill>
                <a:cs typeface="Arial" pitchFamily="34" charset="0"/>
              </a:rPr>
              <a:t>Context</a:t>
            </a:r>
            <a:r>
              <a:rPr lang="de-DE" dirty="0">
                <a:solidFill>
                  <a:schemeClr val="bg1"/>
                </a:solidFill>
                <a:cs typeface="Arial" pitchFamily="34" charset="0"/>
              </a:rPr>
              <a:t> </a:t>
            </a:r>
            <a:r>
              <a:rPr lang="de-DE" dirty="0" err="1">
                <a:solidFill>
                  <a:schemeClr val="bg1"/>
                </a:solidFill>
                <a:cs typeface="Arial" pitchFamily="34" charset="0"/>
              </a:rPr>
              <a:t>of</a:t>
            </a:r>
            <a:r>
              <a:rPr lang="de-DE" dirty="0">
                <a:solidFill>
                  <a:schemeClr val="bg1"/>
                </a:solidFill>
                <a:cs typeface="Arial" pitchFamily="34" charset="0"/>
              </a:rPr>
              <a:t> Use and Key NFRs </a:t>
            </a:r>
          </a:p>
        </p:txBody>
      </p:sp>
    </p:spTree>
    <p:extLst>
      <p:ext uri="{BB962C8B-B14F-4D97-AF65-F5344CB8AC3E}">
        <p14:creationId xmlns:p14="http://schemas.microsoft.com/office/powerpoint/2010/main" val="1432217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EC6AF-0A08-85C8-F7C9-7C78CE81951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65852F5-4B0F-EE10-EA07-6200B137E9F0}"/>
              </a:ext>
            </a:extLst>
          </p:cNvPr>
          <p:cNvSpPr>
            <a:spLocks noGrp="1"/>
          </p:cNvSpPr>
          <p:nvPr>
            <p:ph type="title"/>
          </p:nvPr>
        </p:nvSpPr>
        <p:spPr/>
        <p:txBody>
          <a:bodyPr/>
          <a:lstStyle/>
          <a:p>
            <a:r>
              <a:rPr lang="en-US" noProof="0" dirty="0"/>
              <a:t>Methodology &amp; Workflow</a:t>
            </a:r>
          </a:p>
        </p:txBody>
      </p:sp>
      <p:sp>
        <p:nvSpPr>
          <p:cNvPr id="4" name="Datumsplatzhalter 3">
            <a:extLst>
              <a:ext uri="{FF2B5EF4-FFF2-40B4-BE49-F238E27FC236}">
                <a16:creationId xmlns:a16="http://schemas.microsoft.com/office/drawing/2014/main" id="{E1C15E41-10E1-5752-3276-5902C5597E7E}"/>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6F0C5A2B-7D1C-7177-1AE7-54BC43D49A3A}"/>
              </a:ext>
            </a:extLst>
          </p:cNvPr>
          <p:cNvSpPr>
            <a:spLocks noGrp="1"/>
          </p:cNvSpPr>
          <p:nvPr>
            <p:ph type="sldNum" sz="quarter" idx="12"/>
          </p:nvPr>
        </p:nvSpPr>
        <p:spPr/>
        <p:txBody>
          <a:bodyPr/>
          <a:lstStyle/>
          <a:p>
            <a:pPr>
              <a:defRPr/>
            </a:pPr>
            <a:fld id="{E201E5CB-5EE0-4EA4-87FF-7D8A79A61969}" type="slidenum">
              <a:rPr lang="en-US" noProof="0" smtClean="0"/>
              <a:pPr>
                <a:defRPr/>
              </a:pPr>
              <a:t>19</a:t>
            </a:fld>
            <a:endParaRPr lang="en-US" noProof="0" dirty="0"/>
          </a:p>
        </p:txBody>
      </p:sp>
      <p:sp>
        <p:nvSpPr>
          <p:cNvPr id="8" name="Textfeld 7">
            <a:extLst>
              <a:ext uri="{FF2B5EF4-FFF2-40B4-BE49-F238E27FC236}">
                <a16:creationId xmlns:a16="http://schemas.microsoft.com/office/drawing/2014/main" id="{E0E3067D-2F39-6DB2-DBFE-1BC4F935FC06}"/>
              </a:ext>
            </a:extLst>
          </p:cNvPr>
          <p:cNvSpPr txBox="1"/>
          <p:nvPr/>
        </p:nvSpPr>
        <p:spPr>
          <a:xfrm>
            <a:off x="332903" y="1177531"/>
            <a:ext cx="11524664" cy="646331"/>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noProof="0" dirty="0"/>
              <a:t>RQ1: </a:t>
            </a:r>
            <a:r>
              <a:rPr lang="en-US" sz="1800" b="0" i="1" noProof="0" dirty="0">
                <a:solidFill>
                  <a:schemeClr val="tx1"/>
                </a:solidFill>
              </a:rPr>
              <a:t>What efforts can be taken to reduce human labor on the platform while maintaining proper annotation performance?</a:t>
            </a:r>
          </a:p>
        </p:txBody>
      </p:sp>
      <p:grpSp>
        <p:nvGrpSpPr>
          <p:cNvPr id="71" name="Gruppieren 70">
            <a:extLst>
              <a:ext uri="{FF2B5EF4-FFF2-40B4-BE49-F238E27FC236}">
                <a16:creationId xmlns:a16="http://schemas.microsoft.com/office/drawing/2014/main" id="{4CEFA386-C520-EB75-21EB-4C924B53C9D4}"/>
              </a:ext>
            </a:extLst>
          </p:cNvPr>
          <p:cNvGrpSpPr/>
          <p:nvPr/>
        </p:nvGrpSpPr>
        <p:grpSpPr>
          <a:xfrm>
            <a:off x="371624" y="1978387"/>
            <a:ext cx="2340000" cy="1584000"/>
            <a:chOff x="371624" y="2305745"/>
            <a:chExt cx="2340000" cy="1584000"/>
          </a:xfrm>
        </p:grpSpPr>
        <p:sp>
          <p:nvSpPr>
            <p:cNvPr id="29" name="Abgerundetes Rechteck 28">
              <a:extLst>
                <a:ext uri="{FF2B5EF4-FFF2-40B4-BE49-F238E27FC236}">
                  <a16:creationId xmlns:a16="http://schemas.microsoft.com/office/drawing/2014/main" id="{CA902438-BD79-B55E-9EAF-A47976564284}"/>
                </a:ext>
              </a:extLst>
            </p:cNvPr>
            <p:cNvSpPr/>
            <p:nvPr/>
          </p:nvSpPr>
          <p:spPr bwMode="auto">
            <a:xfrm>
              <a:off x="371624" y="2305745"/>
              <a:ext cx="2340000" cy="1584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noProof="0" dirty="0">
                <a:solidFill>
                  <a:schemeClr val="tx1"/>
                </a:solidFill>
                <a:cs typeface="Arial" pitchFamily="34" charset="0"/>
              </a:endParaRPr>
            </a:p>
          </p:txBody>
        </p:sp>
        <p:sp>
          <p:nvSpPr>
            <p:cNvPr id="2" name="Textfeld 1">
              <a:extLst>
                <a:ext uri="{FF2B5EF4-FFF2-40B4-BE49-F238E27FC236}">
                  <a16:creationId xmlns:a16="http://schemas.microsoft.com/office/drawing/2014/main" id="{525558E8-C31D-E096-2C3E-C882A01330DC}"/>
                </a:ext>
              </a:extLst>
            </p:cNvPr>
            <p:cNvSpPr txBox="1"/>
            <p:nvPr/>
          </p:nvSpPr>
          <p:spPr>
            <a:xfrm>
              <a:off x="449635" y="3212976"/>
              <a:ext cx="2234907"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noProof="0" dirty="0">
                  <a:solidFill>
                    <a:srgbClr val="0065BD"/>
                  </a:solidFill>
                  <a:latin typeface="Arial" pitchFamily="34" charset="0"/>
                </a:rPr>
                <a:t>Analysis of Functional </a:t>
              </a:r>
            </a:p>
            <a:p>
              <a:pPr algn="ctr"/>
              <a:r>
                <a:rPr lang="en-US" sz="1600" noProof="0" dirty="0">
                  <a:solidFill>
                    <a:srgbClr val="0065BD"/>
                  </a:solidFill>
                  <a:latin typeface="Arial" pitchFamily="34" charset="0"/>
                </a:rPr>
                <a:t>Platform Design</a:t>
              </a:r>
            </a:p>
          </p:txBody>
        </p:sp>
        <p:pic>
          <p:nvPicPr>
            <p:cNvPr id="22" name="Grafik 21" descr="Ebenen (Design) Silhouette">
              <a:extLst>
                <a:ext uri="{FF2B5EF4-FFF2-40B4-BE49-F238E27FC236}">
                  <a16:creationId xmlns:a16="http://schemas.microsoft.com/office/drawing/2014/main" id="{AE165CA8-416B-F1B7-44BA-B7BD34C826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7083" y="2452416"/>
              <a:ext cx="720000" cy="720000"/>
            </a:xfrm>
            <a:prstGeom prst="rect">
              <a:avLst/>
            </a:prstGeom>
          </p:spPr>
        </p:pic>
      </p:grpSp>
      <p:grpSp>
        <p:nvGrpSpPr>
          <p:cNvPr id="61" name="Gruppieren 60">
            <a:extLst>
              <a:ext uri="{FF2B5EF4-FFF2-40B4-BE49-F238E27FC236}">
                <a16:creationId xmlns:a16="http://schemas.microsoft.com/office/drawing/2014/main" id="{E48CA162-A7DA-FD5C-6298-C10A2E7A0035}"/>
              </a:ext>
            </a:extLst>
          </p:cNvPr>
          <p:cNvGrpSpPr/>
          <p:nvPr/>
        </p:nvGrpSpPr>
        <p:grpSpPr>
          <a:xfrm>
            <a:off x="479376" y="3627837"/>
            <a:ext cx="2783669" cy="1806934"/>
            <a:chOff x="623392" y="4110965"/>
            <a:chExt cx="2783669" cy="1806934"/>
          </a:xfrm>
        </p:grpSpPr>
        <p:sp>
          <p:nvSpPr>
            <p:cNvPr id="35" name="Textfeld 34">
              <a:extLst>
                <a:ext uri="{FF2B5EF4-FFF2-40B4-BE49-F238E27FC236}">
                  <a16:creationId xmlns:a16="http://schemas.microsoft.com/office/drawing/2014/main" id="{05AD45B2-3B17-6353-6943-EA524AA80AC8}"/>
                </a:ext>
              </a:extLst>
            </p:cNvPr>
            <p:cNvSpPr txBox="1"/>
            <p:nvPr/>
          </p:nvSpPr>
          <p:spPr>
            <a:xfrm>
              <a:off x="911424" y="4240126"/>
              <a:ext cx="1223418"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Strengths</a:t>
              </a:r>
            </a:p>
          </p:txBody>
        </p:sp>
        <p:cxnSp>
          <p:nvCxnSpPr>
            <p:cNvPr id="37" name="Gerade Verbindung 36">
              <a:extLst>
                <a:ext uri="{FF2B5EF4-FFF2-40B4-BE49-F238E27FC236}">
                  <a16:creationId xmlns:a16="http://schemas.microsoft.com/office/drawing/2014/main" id="{3666E318-309A-ACD5-9487-FA0E33AC4FE2}"/>
                </a:ext>
              </a:extLst>
            </p:cNvPr>
            <p:cNvCxnSpPr>
              <a:cxnSpLocks/>
            </p:cNvCxnSpPr>
            <p:nvPr/>
          </p:nvCxnSpPr>
          <p:spPr bwMode="auto">
            <a:xfrm>
              <a:off x="623392" y="4110965"/>
              <a:ext cx="0" cy="13968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39" name="Textfeld 38">
              <a:extLst>
                <a:ext uri="{FF2B5EF4-FFF2-40B4-BE49-F238E27FC236}">
                  <a16:creationId xmlns:a16="http://schemas.microsoft.com/office/drawing/2014/main" id="{B6A62927-8FC4-5153-5733-7B2101C14AD7}"/>
                </a:ext>
              </a:extLst>
            </p:cNvPr>
            <p:cNvSpPr txBox="1"/>
            <p:nvPr/>
          </p:nvSpPr>
          <p:spPr>
            <a:xfrm>
              <a:off x="914074" y="4786625"/>
              <a:ext cx="1418483"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Challenges</a:t>
              </a:r>
            </a:p>
          </p:txBody>
        </p:sp>
        <p:sp>
          <p:nvSpPr>
            <p:cNvPr id="40" name="Textfeld 39">
              <a:extLst>
                <a:ext uri="{FF2B5EF4-FFF2-40B4-BE49-F238E27FC236}">
                  <a16:creationId xmlns:a16="http://schemas.microsoft.com/office/drawing/2014/main" id="{927C874C-44FE-11F0-69F8-BCE95B59ED2B}"/>
                </a:ext>
              </a:extLst>
            </p:cNvPr>
            <p:cNvSpPr txBox="1"/>
            <p:nvPr/>
          </p:nvSpPr>
          <p:spPr>
            <a:xfrm>
              <a:off x="914074" y="5333124"/>
              <a:ext cx="2492987" cy="58477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Amount of required manual labor</a:t>
              </a:r>
            </a:p>
          </p:txBody>
        </p:sp>
        <p:cxnSp>
          <p:nvCxnSpPr>
            <p:cNvPr id="42" name="Gerade Verbindung 41">
              <a:extLst>
                <a:ext uri="{FF2B5EF4-FFF2-40B4-BE49-F238E27FC236}">
                  <a16:creationId xmlns:a16="http://schemas.microsoft.com/office/drawing/2014/main" id="{9C5377C2-07DB-DC5A-8BF3-4A7D4A1BDB8C}"/>
                </a:ext>
              </a:extLst>
            </p:cNvPr>
            <p:cNvCxnSpPr>
              <a:cxnSpLocks/>
            </p:cNvCxnSpPr>
            <p:nvPr/>
          </p:nvCxnSpPr>
          <p:spPr bwMode="auto">
            <a:xfrm>
              <a:off x="623392" y="4409403"/>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3" name="Gerade Verbindung 42">
              <a:extLst>
                <a:ext uri="{FF2B5EF4-FFF2-40B4-BE49-F238E27FC236}">
                  <a16:creationId xmlns:a16="http://schemas.microsoft.com/office/drawing/2014/main" id="{1878B790-CF1B-11DB-E0DC-45797D9A6CBE}"/>
                </a:ext>
              </a:extLst>
            </p:cNvPr>
            <p:cNvCxnSpPr>
              <a:cxnSpLocks/>
            </p:cNvCxnSpPr>
            <p:nvPr/>
          </p:nvCxnSpPr>
          <p:spPr bwMode="auto">
            <a:xfrm>
              <a:off x="623392" y="4955902"/>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4" name="Gerade Verbindung 43">
              <a:extLst>
                <a:ext uri="{FF2B5EF4-FFF2-40B4-BE49-F238E27FC236}">
                  <a16:creationId xmlns:a16="http://schemas.microsoft.com/office/drawing/2014/main" id="{AE390C02-4FEE-69D0-B67A-F5A4B9555317}"/>
                </a:ext>
              </a:extLst>
            </p:cNvPr>
            <p:cNvCxnSpPr>
              <a:cxnSpLocks/>
            </p:cNvCxnSpPr>
            <p:nvPr/>
          </p:nvCxnSpPr>
          <p:spPr bwMode="auto">
            <a:xfrm>
              <a:off x="623392" y="5502401"/>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70" name="Gruppieren 69">
            <a:extLst>
              <a:ext uri="{FF2B5EF4-FFF2-40B4-BE49-F238E27FC236}">
                <a16:creationId xmlns:a16="http://schemas.microsoft.com/office/drawing/2014/main" id="{EBA52860-1C62-1358-ECC1-7423104FE906}"/>
              </a:ext>
            </a:extLst>
          </p:cNvPr>
          <p:cNvGrpSpPr/>
          <p:nvPr/>
        </p:nvGrpSpPr>
        <p:grpSpPr>
          <a:xfrm>
            <a:off x="4511824" y="1978387"/>
            <a:ext cx="2880320" cy="1584000"/>
            <a:chOff x="4589724" y="2422013"/>
            <a:chExt cx="2880320" cy="1584000"/>
          </a:xfrm>
        </p:grpSpPr>
        <p:sp>
          <p:nvSpPr>
            <p:cNvPr id="32" name="Abgerundetes Rechteck 31">
              <a:extLst>
                <a:ext uri="{FF2B5EF4-FFF2-40B4-BE49-F238E27FC236}">
                  <a16:creationId xmlns:a16="http://schemas.microsoft.com/office/drawing/2014/main" id="{827CDF15-8F17-2119-7E6B-F8ECF55906FD}"/>
                </a:ext>
              </a:extLst>
            </p:cNvPr>
            <p:cNvSpPr/>
            <p:nvPr/>
          </p:nvSpPr>
          <p:spPr bwMode="auto">
            <a:xfrm>
              <a:off x="4589724" y="2422013"/>
              <a:ext cx="2880320" cy="1584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noProof="0" dirty="0">
                <a:solidFill>
                  <a:schemeClr val="tx1"/>
                </a:solidFill>
                <a:cs typeface="Arial" pitchFamily="34" charset="0"/>
              </a:endParaRPr>
            </a:p>
          </p:txBody>
        </p:sp>
        <p:sp>
          <p:nvSpPr>
            <p:cNvPr id="9" name="Textfeld 8">
              <a:extLst>
                <a:ext uri="{FF2B5EF4-FFF2-40B4-BE49-F238E27FC236}">
                  <a16:creationId xmlns:a16="http://schemas.microsoft.com/office/drawing/2014/main" id="{E8B79D51-0DF0-ABB2-CF4A-D5A9DB37976F}"/>
                </a:ext>
              </a:extLst>
            </p:cNvPr>
            <p:cNvSpPr txBox="1"/>
            <p:nvPr/>
          </p:nvSpPr>
          <p:spPr>
            <a:xfrm>
              <a:off x="4955120" y="3329244"/>
              <a:ext cx="222689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noProof="0" dirty="0">
                  <a:solidFill>
                    <a:srgbClr val="0065BD"/>
                  </a:solidFill>
                  <a:latin typeface="Arial" pitchFamily="34" charset="0"/>
                </a:rPr>
                <a:t>Proposal of New</a:t>
              </a:r>
            </a:p>
            <a:p>
              <a:pPr algn="ctr"/>
              <a:r>
                <a:rPr lang="en-US" sz="1600" noProof="0" dirty="0">
                  <a:solidFill>
                    <a:srgbClr val="0065BD"/>
                  </a:solidFill>
                  <a:latin typeface="Arial" pitchFamily="34" charset="0"/>
                </a:rPr>
                <a:t>(Automation) Features</a:t>
              </a:r>
            </a:p>
          </p:txBody>
        </p:sp>
        <p:pic>
          <p:nvPicPr>
            <p:cNvPr id="20" name="Grafik 19" descr="Lichter an Silhouette">
              <a:extLst>
                <a:ext uri="{FF2B5EF4-FFF2-40B4-BE49-F238E27FC236}">
                  <a16:creationId xmlns:a16="http://schemas.microsoft.com/office/drawing/2014/main" id="{F0D4FCF3-82B4-4841-6570-56AEC84E5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1852" y="2567868"/>
              <a:ext cx="720000" cy="720000"/>
            </a:xfrm>
            <a:prstGeom prst="rect">
              <a:avLst/>
            </a:prstGeom>
          </p:spPr>
        </p:pic>
      </p:grpSp>
      <p:grpSp>
        <p:nvGrpSpPr>
          <p:cNvPr id="62" name="Gruppieren 61">
            <a:extLst>
              <a:ext uri="{FF2B5EF4-FFF2-40B4-BE49-F238E27FC236}">
                <a16:creationId xmlns:a16="http://schemas.microsoft.com/office/drawing/2014/main" id="{BEC36944-6663-18B1-9F3D-B6483697E7B2}"/>
              </a:ext>
            </a:extLst>
          </p:cNvPr>
          <p:cNvGrpSpPr/>
          <p:nvPr/>
        </p:nvGrpSpPr>
        <p:grpSpPr>
          <a:xfrm>
            <a:off x="4655840" y="3627837"/>
            <a:ext cx="2965983" cy="1520085"/>
            <a:chOff x="623392" y="4110965"/>
            <a:chExt cx="6799989" cy="1520085"/>
          </a:xfrm>
        </p:grpSpPr>
        <p:sp>
          <p:nvSpPr>
            <p:cNvPr id="63" name="Textfeld 62">
              <a:extLst>
                <a:ext uri="{FF2B5EF4-FFF2-40B4-BE49-F238E27FC236}">
                  <a16:creationId xmlns:a16="http://schemas.microsoft.com/office/drawing/2014/main" id="{7D1C59D7-7FFA-1F80-0E69-8951C106DF79}"/>
                </a:ext>
              </a:extLst>
            </p:cNvPr>
            <p:cNvSpPr txBox="1"/>
            <p:nvPr/>
          </p:nvSpPr>
          <p:spPr>
            <a:xfrm>
              <a:off x="1315741" y="4240126"/>
              <a:ext cx="5250878" cy="58477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Features derived from </a:t>
              </a:r>
              <a:r>
                <a:rPr lang="en-US" sz="1600" b="1" noProof="0" dirty="0">
                  <a:latin typeface="Arial" pitchFamily="34" charset="0"/>
                </a:rPr>
                <a:t>free ideation</a:t>
              </a:r>
            </a:p>
          </p:txBody>
        </p:sp>
        <p:cxnSp>
          <p:nvCxnSpPr>
            <p:cNvPr id="64" name="Gerade Verbindung 63">
              <a:extLst>
                <a:ext uri="{FF2B5EF4-FFF2-40B4-BE49-F238E27FC236}">
                  <a16:creationId xmlns:a16="http://schemas.microsoft.com/office/drawing/2014/main" id="{B86E23A9-89A7-B952-04B6-14588E391FC9}"/>
                </a:ext>
              </a:extLst>
            </p:cNvPr>
            <p:cNvCxnSpPr>
              <a:cxnSpLocks/>
            </p:cNvCxnSpPr>
            <p:nvPr/>
          </p:nvCxnSpPr>
          <p:spPr bwMode="auto">
            <a:xfrm>
              <a:off x="623392" y="4110965"/>
              <a:ext cx="0" cy="11160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65" name="Textfeld 64">
              <a:extLst>
                <a:ext uri="{FF2B5EF4-FFF2-40B4-BE49-F238E27FC236}">
                  <a16:creationId xmlns:a16="http://schemas.microsoft.com/office/drawing/2014/main" id="{0DFCD0A7-7003-E3D8-2734-6BE94F7189EF}"/>
                </a:ext>
              </a:extLst>
            </p:cNvPr>
            <p:cNvSpPr txBox="1"/>
            <p:nvPr/>
          </p:nvSpPr>
          <p:spPr>
            <a:xfrm>
              <a:off x="1315736" y="5046275"/>
              <a:ext cx="6107645" cy="58477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solidFill>
                    <a:schemeClr val="bg1">
                      <a:lumMod val="65000"/>
                    </a:schemeClr>
                  </a:solidFill>
                  <a:latin typeface="Arial" pitchFamily="34" charset="0"/>
                </a:rPr>
                <a:t>Features derived from </a:t>
              </a:r>
              <a:r>
                <a:rPr lang="en-US" sz="1600" b="1" noProof="0" dirty="0">
                  <a:solidFill>
                    <a:schemeClr val="bg1">
                      <a:lumMod val="65000"/>
                    </a:schemeClr>
                  </a:solidFill>
                  <a:latin typeface="Arial" pitchFamily="34" charset="0"/>
                </a:rPr>
                <a:t>HCI*</a:t>
              </a:r>
              <a:r>
                <a:rPr lang="en-US" sz="1600" noProof="0" dirty="0">
                  <a:solidFill>
                    <a:schemeClr val="bg1">
                      <a:lumMod val="65000"/>
                    </a:schemeClr>
                  </a:solidFill>
                  <a:latin typeface="Arial" pitchFamily="34" charset="0"/>
                </a:rPr>
                <a:t> </a:t>
              </a:r>
              <a:r>
                <a:rPr lang="en-US" sz="1600" b="1" noProof="0" dirty="0">
                  <a:solidFill>
                    <a:schemeClr val="bg1">
                      <a:lumMod val="65000"/>
                    </a:schemeClr>
                  </a:solidFill>
                  <a:latin typeface="Arial" pitchFamily="34" charset="0"/>
                </a:rPr>
                <a:t>theory &amp; design patterns</a:t>
              </a:r>
            </a:p>
          </p:txBody>
        </p:sp>
        <p:cxnSp>
          <p:nvCxnSpPr>
            <p:cNvPr id="67" name="Gerade Verbindung 66">
              <a:extLst>
                <a:ext uri="{FF2B5EF4-FFF2-40B4-BE49-F238E27FC236}">
                  <a16:creationId xmlns:a16="http://schemas.microsoft.com/office/drawing/2014/main" id="{20E4CE04-3974-24CB-9477-AF20CCD11D84}"/>
                </a:ext>
              </a:extLst>
            </p:cNvPr>
            <p:cNvCxnSpPr>
              <a:cxnSpLocks/>
            </p:cNvCxnSpPr>
            <p:nvPr/>
          </p:nvCxnSpPr>
          <p:spPr bwMode="auto">
            <a:xfrm>
              <a:off x="623392" y="4409403"/>
              <a:ext cx="668540"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8" name="Gerade Verbindung 67">
              <a:extLst>
                <a:ext uri="{FF2B5EF4-FFF2-40B4-BE49-F238E27FC236}">
                  <a16:creationId xmlns:a16="http://schemas.microsoft.com/office/drawing/2014/main" id="{CD8B3541-C769-4E21-0722-F923DF760A1A}"/>
                </a:ext>
              </a:extLst>
            </p:cNvPr>
            <p:cNvCxnSpPr>
              <a:cxnSpLocks/>
            </p:cNvCxnSpPr>
            <p:nvPr/>
          </p:nvCxnSpPr>
          <p:spPr bwMode="auto">
            <a:xfrm>
              <a:off x="623392" y="5229200"/>
              <a:ext cx="668540"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72" name="Gruppieren 71">
            <a:extLst>
              <a:ext uri="{FF2B5EF4-FFF2-40B4-BE49-F238E27FC236}">
                <a16:creationId xmlns:a16="http://schemas.microsoft.com/office/drawing/2014/main" id="{A898F2AB-CB60-4A42-2088-57C65FEF57FE}"/>
              </a:ext>
            </a:extLst>
          </p:cNvPr>
          <p:cNvGrpSpPr/>
          <p:nvPr/>
        </p:nvGrpSpPr>
        <p:grpSpPr>
          <a:xfrm>
            <a:off x="9192344" y="1995641"/>
            <a:ext cx="2340000" cy="1584000"/>
            <a:chOff x="9430757" y="2285691"/>
            <a:chExt cx="2340000" cy="1584000"/>
          </a:xfrm>
        </p:grpSpPr>
        <p:sp>
          <p:nvSpPr>
            <p:cNvPr id="33" name="Abgerundetes Rechteck 32">
              <a:extLst>
                <a:ext uri="{FF2B5EF4-FFF2-40B4-BE49-F238E27FC236}">
                  <a16:creationId xmlns:a16="http://schemas.microsoft.com/office/drawing/2014/main" id="{41285E9D-E7B9-0DCF-3B51-52F81ADCD222}"/>
                </a:ext>
              </a:extLst>
            </p:cNvPr>
            <p:cNvSpPr/>
            <p:nvPr/>
          </p:nvSpPr>
          <p:spPr bwMode="auto">
            <a:xfrm>
              <a:off x="9430757" y="2285691"/>
              <a:ext cx="2340000" cy="1584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noProof="0" dirty="0">
                <a:solidFill>
                  <a:schemeClr val="tx1"/>
                </a:solidFill>
                <a:cs typeface="Arial" pitchFamily="34" charset="0"/>
              </a:endParaRPr>
            </a:p>
          </p:txBody>
        </p:sp>
        <p:sp>
          <p:nvSpPr>
            <p:cNvPr id="13" name="Textfeld 12">
              <a:extLst>
                <a:ext uri="{FF2B5EF4-FFF2-40B4-BE49-F238E27FC236}">
                  <a16:creationId xmlns:a16="http://schemas.microsoft.com/office/drawing/2014/main" id="{785007BB-C6F9-4EAE-9AB8-A3811DEA7B3E}"/>
                </a:ext>
              </a:extLst>
            </p:cNvPr>
            <p:cNvSpPr txBox="1"/>
            <p:nvPr/>
          </p:nvSpPr>
          <p:spPr>
            <a:xfrm>
              <a:off x="9835662" y="3173892"/>
              <a:ext cx="1587293"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noProof="0" dirty="0">
                  <a:solidFill>
                    <a:srgbClr val="0065BD"/>
                  </a:solidFill>
                  <a:latin typeface="Arial" pitchFamily="34" charset="0"/>
                </a:rPr>
                <a:t>Feature</a:t>
              </a:r>
            </a:p>
            <a:p>
              <a:pPr algn="ctr"/>
              <a:r>
                <a:rPr lang="en-US" sz="1600" noProof="0" dirty="0">
                  <a:solidFill>
                    <a:srgbClr val="0065BD"/>
                  </a:solidFill>
                  <a:latin typeface="Arial" pitchFamily="34" charset="0"/>
                </a:rPr>
                <a:t>Implementation</a:t>
              </a:r>
            </a:p>
          </p:txBody>
        </p:sp>
        <p:pic>
          <p:nvPicPr>
            <p:cNvPr id="16" name="Grafik 15" descr="Schlägel und Eisen Silhouette">
              <a:extLst>
                <a:ext uri="{FF2B5EF4-FFF2-40B4-BE49-F238E27FC236}">
                  <a16:creationId xmlns:a16="http://schemas.microsoft.com/office/drawing/2014/main" id="{3F6EC2C6-C16A-2AFD-3385-46110D27D0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5308" y="2410692"/>
              <a:ext cx="648000" cy="648000"/>
            </a:xfrm>
            <a:prstGeom prst="rect">
              <a:avLst/>
            </a:prstGeom>
          </p:spPr>
        </p:pic>
      </p:grpSp>
      <p:grpSp>
        <p:nvGrpSpPr>
          <p:cNvPr id="83" name="Gruppieren 82">
            <a:extLst>
              <a:ext uri="{FF2B5EF4-FFF2-40B4-BE49-F238E27FC236}">
                <a16:creationId xmlns:a16="http://schemas.microsoft.com/office/drawing/2014/main" id="{56BF18FD-246F-992D-A8FB-9A0C586105F5}"/>
              </a:ext>
            </a:extLst>
          </p:cNvPr>
          <p:cNvGrpSpPr/>
          <p:nvPr/>
        </p:nvGrpSpPr>
        <p:grpSpPr>
          <a:xfrm>
            <a:off x="9408368" y="3627837"/>
            <a:ext cx="2340646" cy="1014214"/>
            <a:chOff x="623392" y="4110965"/>
            <a:chExt cx="2340646" cy="1014214"/>
          </a:xfrm>
        </p:grpSpPr>
        <p:sp>
          <p:nvSpPr>
            <p:cNvPr id="84" name="Textfeld 83">
              <a:extLst>
                <a:ext uri="{FF2B5EF4-FFF2-40B4-BE49-F238E27FC236}">
                  <a16:creationId xmlns:a16="http://schemas.microsoft.com/office/drawing/2014/main" id="{7FE695D3-13EF-9119-CBEE-10392D36C4F9}"/>
                </a:ext>
              </a:extLst>
            </p:cNvPr>
            <p:cNvSpPr txBox="1"/>
            <p:nvPr/>
          </p:nvSpPr>
          <p:spPr>
            <a:xfrm>
              <a:off x="911423" y="4240126"/>
              <a:ext cx="2052615"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FE: </a:t>
              </a:r>
              <a:r>
                <a:rPr lang="en-US" sz="1600" noProof="0" dirty="0" err="1">
                  <a:latin typeface="Arial" pitchFamily="34" charset="0"/>
                </a:rPr>
                <a:t>Next.js</a:t>
              </a:r>
              <a:r>
                <a:rPr lang="en-US" sz="1600" noProof="0" dirty="0">
                  <a:latin typeface="Arial" pitchFamily="34" charset="0"/>
                </a:rPr>
                <a:t> / React</a:t>
              </a:r>
            </a:p>
          </p:txBody>
        </p:sp>
        <p:cxnSp>
          <p:nvCxnSpPr>
            <p:cNvPr id="85" name="Gerade Verbindung 84">
              <a:extLst>
                <a:ext uri="{FF2B5EF4-FFF2-40B4-BE49-F238E27FC236}">
                  <a16:creationId xmlns:a16="http://schemas.microsoft.com/office/drawing/2014/main" id="{2046BF47-FDDB-1671-225E-3419422AD818}"/>
                </a:ext>
              </a:extLst>
            </p:cNvPr>
            <p:cNvCxnSpPr>
              <a:cxnSpLocks/>
            </p:cNvCxnSpPr>
            <p:nvPr/>
          </p:nvCxnSpPr>
          <p:spPr bwMode="auto">
            <a:xfrm>
              <a:off x="623392" y="4110965"/>
              <a:ext cx="0" cy="8460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86" name="Textfeld 85">
              <a:extLst>
                <a:ext uri="{FF2B5EF4-FFF2-40B4-BE49-F238E27FC236}">
                  <a16:creationId xmlns:a16="http://schemas.microsoft.com/office/drawing/2014/main" id="{B713618F-0E23-1F95-BC28-047DC59185AF}"/>
                </a:ext>
              </a:extLst>
            </p:cNvPr>
            <p:cNvSpPr txBox="1"/>
            <p:nvPr/>
          </p:nvSpPr>
          <p:spPr>
            <a:xfrm>
              <a:off x="914074" y="4786625"/>
              <a:ext cx="1418483"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BE: </a:t>
              </a:r>
              <a:r>
                <a:rPr lang="en-US" sz="1600" noProof="0" dirty="0" err="1">
                  <a:latin typeface="Arial" pitchFamily="34" charset="0"/>
                </a:rPr>
                <a:t>FastAPI</a:t>
              </a:r>
              <a:endParaRPr lang="en-US" sz="1600" noProof="0" dirty="0">
                <a:latin typeface="Arial" pitchFamily="34" charset="0"/>
              </a:endParaRPr>
            </a:p>
          </p:txBody>
        </p:sp>
        <p:cxnSp>
          <p:nvCxnSpPr>
            <p:cNvPr id="88" name="Gerade Verbindung 87">
              <a:extLst>
                <a:ext uri="{FF2B5EF4-FFF2-40B4-BE49-F238E27FC236}">
                  <a16:creationId xmlns:a16="http://schemas.microsoft.com/office/drawing/2014/main" id="{942A2408-0899-9F7D-E63C-01C946DDFD7A}"/>
                </a:ext>
              </a:extLst>
            </p:cNvPr>
            <p:cNvCxnSpPr>
              <a:cxnSpLocks/>
            </p:cNvCxnSpPr>
            <p:nvPr/>
          </p:nvCxnSpPr>
          <p:spPr bwMode="auto">
            <a:xfrm>
              <a:off x="623392" y="4409403"/>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89" name="Gerade Verbindung 88">
              <a:extLst>
                <a:ext uri="{FF2B5EF4-FFF2-40B4-BE49-F238E27FC236}">
                  <a16:creationId xmlns:a16="http://schemas.microsoft.com/office/drawing/2014/main" id="{27419AC7-6AA0-FAC5-CAD4-93748F115995}"/>
                </a:ext>
              </a:extLst>
            </p:cNvPr>
            <p:cNvCxnSpPr>
              <a:cxnSpLocks/>
            </p:cNvCxnSpPr>
            <p:nvPr/>
          </p:nvCxnSpPr>
          <p:spPr bwMode="auto">
            <a:xfrm>
              <a:off x="623392" y="4955902"/>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grpSp>
      <p:sp>
        <p:nvSpPr>
          <p:cNvPr id="99" name="Pfeil nach rechts 98">
            <a:extLst>
              <a:ext uri="{FF2B5EF4-FFF2-40B4-BE49-F238E27FC236}">
                <a16:creationId xmlns:a16="http://schemas.microsoft.com/office/drawing/2014/main" id="{EE67DC16-1A19-9D48-AAC9-46E1F8E29CE7}"/>
              </a:ext>
            </a:extLst>
          </p:cNvPr>
          <p:cNvSpPr/>
          <p:nvPr/>
        </p:nvSpPr>
        <p:spPr bwMode="auto">
          <a:xfrm>
            <a:off x="2795075" y="2390726"/>
            <a:ext cx="1633298" cy="68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101" name="Pfeil nach rechts 100">
            <a:extLst>
              <a:ext uri="{FF2B5EF4-FFF2-40B4-BE49-F238E27FC236}">
                <a16:creationId xmlns:a16="http://schemas.microsoft.com/office/drawing/2014/main" id="{525B9EC3-A2DD-F8DB-5984-95D57B8944F9}"/>
              </a:ext>
            </a:extLst>
          </p:cNvPr>
          <p:cNvSpPr/>
          <p:nvPr/>
        </p:nvSpPr>
        <p:spPr bwMode="auto">
          <a:xfrm>
            <a:off x="7475595" y="2390725"/>
            <a:ext cx="1633298" cy="68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7" name="Fußzeilenplatzhalter 4">
            <a:extLst>
              <a:ext uri="{FF2B5EF4-FFF2-40B4-BE49-F238E27FC236}">
                <a16:creationId xmlns:a16="http://schemas.microsoft.com/office/drawing/2014/main" id="{D1020A21-AB25-31E6-A81E-AEFBBD3E3871}"/>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
        <p:nvSpPr>
          <p:cNvPr id="41" name="Freihandform 40">
            <a:extLst>
              <a:ext uri="{FF2B5EF4-FFF2-40B4-BE49-F238E27FC236}">
                <a16:creationId xmlns:a16="http://schemas.microsoft.com/office/drawing/2014/main" id="{BBE472EC-B1E0-0A6F-9450-30AC0F77918E}"/>
              </a:ext>
            </a:extLst>
          </p:cNvPr>
          <p:cNvSpPr/>
          <p:nvPr/>
        </p:nvSpPr>
        <p:spPr bwMode="auto">
          <a:xfrm>
            <a:off x="767408" y="5464261"/>
            <a:ext cx="10350107" cy="974376"/>
          </a:xfrm>
          <a:custGeom>
            <a:avLst/>
            <a:gdLst>
              <a:gd name="connsiteX0" fmla="*/ 229007 w 9407573"/>
              <a:gd name="connsiteY0" fmla="*/ 0 h 720080"/>
              <a:gd name="connsiteX1" fmla="*/ 458014 w 9407573"/>
              <a:gd name="connsiteY1" fmla="*/ 234458 h 720080"/>
              <a:gd name="connsiteX2" fmla="*/ 335345 w 9407573"/>
              <a:gd name="connsiteY2" fmla="*/ 234458 h 720080"/>
              <a:gd name="connsiteX3" fmla="*/ 335345 w 9407573"/>
              <a:gd name="connsiteY3" fmla="*/ 507404 h 720080"/>
              <a:gd name="connsiteX4" fmla="*/ 9191573 w 9407573"/>
              <a:gd name="connsiteY4" fmla="*/ 507404 h 720080"/>
              <a:gd name="connsiteX5" fmla="*/ 9191573 w 9407573"/>
              <a:gd name="connsiteY5" fmla="*/ 80 h 720080"/>
              <a:gd name="connsiteX6" fmla="*/ 9407573 w 9407573"/>
              <a:gd name="connsiteY6" fmla="*/ 80 h 720080"/>
              <a:gd name="connsiteX7" fmla="*/ 9407573 w 9407573"/>
              <a:gd name="connsiteY7" fmla="*/ 507404 h 720080"/>
              <a:gd name="connsiteX8" fmla="*/ 9407573 w 9407573"/>
              <a:gd name="connsiteY8" fmla="*/ 720080 h 720080"/>
              <a:gd name="connsiteX9" fmla="*/ 9191573 w 9407573"/>
              <a:gd name="connsiteY9" fmla="*/ 720080 h 720080"/>
              <a:gd name="connsiteX10" fmla="*/ 122669 w 9407573"/>
              <a:gd name="connsiteY10" fmla="*/ 720080 h 720080"/>
              <a:gd name="connsiteX11" fmla="*/ 122669 w 9407573"/>
              <a:gd name="connsiteY11" fmla="*/ 234458 h 720080"/>
              <a:gd name="connsiteX12" fmla="*/ 0 w 9407573"/>
              <a:gd name="connsiteY12" fmla="*/ 23445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07573" h="720080">
                <a:moveTo>
                  <a:pt x="229007" y="0"/>
                </a:moveTo>
                <a:lnTo>
                  <a:pt x="458014" y="234458"/>
                </a:lnTo>
                <a:lnTo>
                  <a:pt x="335345" y="234458"/>
                </a:lnTo>
                <a:lnTo>
                  <a:pt x="335345" y="507404"/>
                </a:lnTo>
                <a:lnTo>
                  <a:pt x="9191573" y="507404"/>
                </a:lnTo>
                <a:lnTo>
                  <a:pt x="9191573" y="80"/>
                </a:lnTo>
                <a:lnTo>
                  <a:pt x="9407573" y="80"/>
                </a:lnTo>
                <a:lnTo>
                  <a:pt x="9407573" y="507404"/>
                </a:lnTo>
                <a:lnTo>
                  <a:pt x="9407573" y="720080"/>
                </a:lnTo>
                <a:lnTo>
                  <a:pt x="9191573" y="720080"/>
                </a:lnTo>
                <a:lnTo>
                  <a:pt x="122669" y="720080"/>
                </a:lnTo>
                <a:lnTo>
                  <a:pt x="122669" y="234458"/>
                </a:lnTo>
                <a:lnTo>
                  <a:pt x="0" y="234458"/>
                </a:lnTo>
                <a:close/>
              </a:path>
            </a:pathLst>
          </a:custGeom>
          <a:solidFill>
            <a:srgbClr val="E9E6E0"/>
          </a:solidFill>
          <a:ln>
            <a:solidFill>
              <a:schemeClr val="accent3"/>
            </a:solidFill>
            <a:prstDash val="solid"/>
            <a:headEnd type="none" w="med" len="med"/>
            <a:tailEnd type="none" w="med" len="med"/>
            <a:extLst>
              <a:ext uri="{C807C97D-BFC1-408E-A445-0C87EB9F89A2}">
                <ask:lineSketchStyleProps xmlns:ask="http://schemas.microsoft.com/office/drawing/2018/sketchyshapes" sd="1219033472">
                  <a:custGeom>
                    <a:avLst/>
                    <a:gdLst>
                      <a:gd name="connsiteX0" fmla="*/ 229007 w 9407573"/>
                      <a:gd name="connsiteY0" fmla="*/ 0 h 720080"/>
                      <a:gd name="connsiteX1" fmla="*/ 458014 w 9407573"/>
                      <a:gd name="connsiteY1" fmla="*/ 234458 h 720080"/>
                      <a:gd name="connsiteX2" fmla="*/ 335345 w 9407573"/>
                      <a:gd name="connsiteY2" fmla="*/ 234458 h 720080"/>
                      <a:gd name="connsiteX3" fmla="*/ 335345 w 9407573"/>
                      <a:gd name="connsiteY3" fmla="*/ 507404 h 720080"/>
                      <a:gd name="connsiteX4" fmla="*/ 1014322 w 9407573"/>
                      <a:gd name="connsiteY4" fmla="*/ 507404 h 720080"/>
                      <a:gd name="connsiteX5" fmla="*/ 1427613 w 9407573"/>
                      <a:gd name="connsiteY5" fmla="*/ 507404 h 720080"/>
                      <a:gd name="connsiteX6" fmla="*/ 2195153 w 9407573"/>
                      <a:gd name="connsiteY6" fmla="*/ 507404 h 720080"/>
                      <a:gd name="connsiteX7" fmla="*/ 2962693 w 9407573"/>
                      <a:gd name="connsiteY7" fmla="*/ 507404 h 720080"/>
                      <a:gd name="connsiteX8" fmla="*/ 3553108 w 9407573"/>
                      <a:gd name="connsiteY8" fmla="*/ 507404 h 720080"/>
                      <a:gd name="connsiteX9" fmla="*/ 4320648 w 9407573"/>
                      <a:gd name="connsiteY9" fmla="*/ 507404 h 720080"/>
                      <a:gd name="connsiteX10" fmla="*/ 4822501 w 9407573"/>
                      <a:gd name="connsiteY10" fmla="*/ 507404 h 720080"/>
                      <a:gd name="connsiteX11" fmla="*/ 5324353 w 9407573"/>
                      <a:gd name="connsiteY11" fmla="*/ 507404 h 720080"/>
                      <a:gd name="connsiteX12" fmla="*/ 6003331 w 9407573"/>
                      <a:gd name="connsiteY12" fmla="*/ 507404 h 720080"/>
                      <a:gd name="connsiteX13" fmla="*/ 6505184 w 9407573"/>
                      <a:gd name="connsiteY13" fmla="*/ 507404 h 720080"/>
                      <a:gd name="connsiteX14" fmla="*/ 7272724 w 9407573"/>
                      <a:gd name="connsiteY14" fmla="*/ 507404 h 720080"/>
                      <a:gd name="connsiteX15" fmla="*/ 8040263 w 9407573"/>
                      <a:gd name="connsiteY15" fmla="*/ 507404 h 720080"/>
                      <a:gd name="connsiteX16" fmla="*/ 8630679 w 9407573"/>
                      <a:gd name="connsiteY16" fmla="*/ 507404 h 720080"/>
                      <a:gd name="connsiteX17" fmla="*/ 9191573 w 9407573"/>
                      <a:gd name="connsiteY17" fmla="*/ 507404 h 720080"/>
                      <a:gd name="connsiteX18" fmla="*/ 9191573 w 9407573"/>
                      <a:gd name="connsiteY18" fmla="*/ 80 h 720080"/>
                      <a:gd name="connsiteX19" fmla="*/ 9407573 w 9407573"/>
                      <a:gd name="connsiteY19" fmla="*/ 80 h 720080"/>
                      <a:gd name="connsiteX20" fmla="*/ 9407573 w 9407573"/>
                      <a:gd name="connsiteY20" fmla="*/ 507404 h 720080"/>
                      <a:gd name="connsiteX21" fmla="*/ 9407573 w 9407573"/>
                      <a:gd name="connsiteY21" fmla="*/ 720080 h 720080"/>
                      <a:gd name="connsiteX22" fmla="*/ 9191573 w 9407573"/>
                      <a:gd name="connsiteY22" fmla="*/ 720080 h 720080"/>
                      <a:gd name="connsiteX23" fmla="*/ 8624767 w 9407573"/>
                      <a:gd name="connsiteY23" fmla="*/ 720080 h 720080"/>
                      <a:gd name="connsiteX24" fmla="*/ 8239338 w 9407573"/>
                      <a:gd name="connsiteY24" fmla="*/ 720080 h 720080"/>
                      <a:gd name="connsiteX25" fmla="*/ 7491154 w 9407573"/>
                      <a:gd name="connsiteY25" fmla="*/ 720080 h 720080"/>
                      <a:gd name="connsiteX26" fmla="*/ 7015036 w 9407573"/>
                      <a:gd name="connsiteY26" fmla="*/ 720080 h 720080"/>
                      <a:gd name="connsiteX27" fmla="*/ 6720297 w 9407573"/>
                      <a:gd name="connsiteY27" fmla="*/ 720080 h 720080"/>
                      <a:gd name="connsiteX28" fmla="*/ 6062801 w 9407573"/>
                      <a:gd name="connsiteY28" fmla="*/ 720080 h 720080"/>
                      <a:gd name="connsiteX29" fmla="*/ 5677373 w 9407573"/>
                      <a:gd name="connsiteY29" fmla="*/ 720080 h 720080"/>
                      <a:gd name="connsiteX30" fmla="*/ 5019877 w 9407573"/>
                      <a:gd name="connsiteY30" fmla="*/ 720080 h 720080"/>
                      <a:gd name="connsiteX31" fmla="*/ 4271693 w 9407573"/>
                      <a:gd name="connsiteY31" fmla="*/ 720080 h 720080"/>
                      <a:gd name="connsiteX32" fmla="*/ 3795575 w 9407573"/>
                      <a:gd name="connsiteY32" fmla="*/ 720080 h 720080"/>
                      <a:gd name="connsiteX33" fmla="*/ 3047391 w 9407573"/>
                      <a:gd name="connsiteY33" fmla="*/ 720080 h 720080"/>
                      <a:gd name="connsiteX34" fmla="*/ 2661962 w 9407573"/>
                      <a:gd name="connsiteY34" fmla="*/ 720080 h 720080"/>
                      <a:gd name="connsiteX35" fmla="*/ 2367223 w 9407573"/>
                      <a:gd name="connsiteY35" fmla="*/ 720080 h 720080"/>
                      <a:gd name="connsiteX36" fmla="*/ 2072483 w 9407573"/>
                      <a:gd name="connsiteY36" fmla="*/ 720080 h 720080"/>
                      <a:gd name="connsiteX37" fmla="*/ 1414988 w 9407573"/>
                      <a:gd name="connsiteY37" fmla="*/ 720080 h 720080"/>
                      <a:gd name="connsiteX38" fmla="*/ 1120248 w 9407573"/>
                      <a:gd name="connsiteY38" fmla="*/ 720080 h 720080"/>
                      <a:gd name="connsiteX39" fmla="*/ 122669 w 9407573"/>
                      <a:gd name="connsiteY39" fmla="*/ 720080 h 720080"/>
                      <a:gd name="connsiteX40" fmla="*/ 122669 w 9407573"/>
                      <a:gd name="connsiteY40" fmla="*/ 234458 h 720080"/>
                      <a:gd name="connsiteX41" fmla="*/ 0 w 9407573"/>
                      <a:gd name="connsiteY41" fmla="*/ 234458 h 720080"/>
                      <a:gd name="connsiteX42" fmla="*/ 229007 w 9407573"/>
                      <a:gd name="connsiteY42"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07573" h="720080" extrusionOk="0">
                        <a:moveTo>
                          <a:pt x="229007" y="0"/>
                        </a:moveTo>
                        <a:cubicBezTo>
                          <a:pt x="305054" y="48805"/>
                          <a:pt x="362159" y="152583"/>
                          <a:pt x="458014" y="234458"/>
                        </a:cubicBezTo>
                        <a:cubicBezTo>
                          <a:pt x="397795" y="247087"/>
                          <a:pt x="376904" y="222094"/>
                          <a:pt x="335345" y="234458"/>
                        </a:cubicBezTo>
                        <a:cubicBezTo>
                          <a:pt x="337386" y="324509"/>
                          <a:pt x="319889" y="415720"/>
                          <a:pt x="335345" y="507404"/>
                        </a:cubicBezTo>
                        <a:cubicBezTo>
                          <a:pt x="627892" y="444221"/>
                          <a:pt x="874714" y="585362"/>
                          <a:pt x="1014322" y="507404"/>
                        </a:cubicBezTo>
                        <a:cubicBezTo>
                          <a:pt x="1153930" y="429446"/>
                          <a:pt x="1305287" y="545670"/>
                          <a:pt x="1427613" y="507404"/>
                        </a:cubicBezTo>
                        <a:cubicBezTo>
                          <a:pt x="1549939" y="469138"/>
                          <a:pt x="1879685" y="575296"/>
                          <a:pt x="2195153" y="507404"/>
                        </a:cubicBezTo>
                        <a:cubicBezTo>
                          <a:pt x="2510621" y="439512"/>
                          <a:pt x="2631949" y="592915"/>
                          <a:pt x="2962693" y="507404"/>
                        </a:cubicBezTo>
                        <a:cubicBezTo>
                          <a:pt x="3293437" y="421893"/>
                          <a:pt x="3423250" y="560681"/>
                          <a:pt x="3553108" y="507404"/>
                        </a:cubicBezTo>
                        <a:cubicBezTo>
                          <a:pt x="3682966" y="454127"/>
                          <a:pt x="3951179" y="517752"/>
                          <a:pt x="4320648" y="507404"/>
                        </a:cubicBezTo>
                        <a:cubicBezTo>
                          <a:pt x="4690117" y="497056"/>
                          <a:pt x="4590705" y="567291"/>
                          <a:pt x="4822501" y="507404"/>
                        </a:cubicBezTo>
                        <a:cubicBezTo>
                          <a:pt x="5054297" y="447517"/>
                          <a:pt x="5113034" y="525671"/>
                          <a:pt x="5324353" y="507404"/>
                        </a:cubicBezTo>
                        <a:cubicBezTo>
                          <a:pt x="5535672" y="489137"/>
                          <a:pt x="5814358" y="544937"/>
                          <a:pt x="6003331" y="507404"/>
                        </a:cubicBezTo>
                        <a:cubicBezTo>
                          <a:pt x="6192304" y="469871"/>
                          <a:pt x="6381972" y="537047"/>
                          <a:pt x="6505184" y="507404"/>
                        </a:cubicBezTo>
                        <a:cubicBezTo>
                          <a:pt x="6628396" y="477761"/>
                          <a:pt x="7098796" y="595534"/>
                          <a:pt x="7272724" y="507404"/>
                        </a:cubicBezTo>
                        <a:cubicBezTo>
                          <a:pt x="7446652" y="419274"/>
                          <a:pt x="7775661" y="596811"/>
                          <a:pt x="8040263" y="507404"/>
                        </a:cubicBezTo>
                        <a:cubicBezTo>
                          <a:pt x="8304865" y="417997"/>
                          <a:pt x="8509429" y="536164"/>
                          <a:pt x="8630679" y="507404"/>
                        </a:cubicBezTo>
                        <a:cubicBezTo>
                          <a:pt x="8751929" y="478644"/>
                          <a:pt x="8950476" y="563301"/>
                          <a:pt x="9191573" y="507404"/>
                        </a:cubicBezTo>
                        <a:cubicBezTo>
                          <a:pt x="9165257" y="295226"/>
                          <a:pt x="9233755" y="205816"/>
                          <a:pt x="9191573" y="80"/>
                        </a:cubicBezTo>
                        <a:cubicBezTo>
                          <a:pt x="9261057" y="-2867"/>
                          <a:pt x="9323830" y="928"/>
                          <a:pt x="9407573" y="80"/>
                        </a:cubicBezTo>
                        <a:cubicBezTo>
                          <a:pt x="9414479" y="229801"/>
                          <a:pt x="9404396" y="296927"/>
                          <a:pt x="9407573" y="507404"/>
                        </a:cubicBezTo>
                        <a:cubicBezTo>
                          <a:pt x="9411580" y="574984"/>
                          <a:pt x="9406356" y="675562"/>
                          <a:pt x="9407573" y="720080"/>
                        </a:cubicBezTo>
                        <a:cubicBezTo>
                          <a:pt x="9315510" y="734756"/>
                          <a:pt x="9271226" y="703910"/>
                          <a:pt x="9191573" y="720080"/>
                        </a:cubicBezTo>
                        <a:cubicBezTo>
                          <a:pt x="8919144" y="721317"/>
                          <a:pt x="8750047" y="710077"/>
                          <a:pt x="8624767" y="720080"/>
                        </a:cubicBezTo>
                        <a:cubicBezTo>
                          <a:pt x="8499487" y="730083"/>
                          <a:pt x="8353978" y="675852"/>
                          <a:pt x="8239338" y="720080"/>
                        </a:cubicBezTo>
                        <a:cubicBezTo>
                          <a:pt x="8124698" y="764308"/>
                          <a:pt x="7842981" y="655628"/>
                          <a:pt x="7491154" y="720080"/>
                        </a:cubicBezTo>
                        <a:cubicBezTo>
                          <a:pt x="7139327" y="784532"/>
                          <a:pt x="7216796" y="683994"/>
                          <a:pt x="7015036" y="720080"/>
                        </a:cubicBezTo>
                        <a:cubicBezTo>
                          <a:pt x="6813276" y="756166"/>
                          <a:pt x="6840473" y="690602"/>
                          <a:pt x="6720297" y="720080"/>
                        </a:cubicBezTo>
                        <a:cubicBezTo>
                          <a:pt x="6600121" y="749558"/>
                          <a:pt x="6253002" y="642664"/>
                          <a:pt x="6062801" y="720080"/>
                        </a:cubicBezTo>
                        <a:cubicBezTo>
                          <a:pt x="5872600" y="797496"/>
                          <a:pt x="5818495" y="684205"/>
                          <a:pt x="5677373" y="720080"/>
                        </a:cubicBezTo>
                        <a:cubicBezTo>
                          <a:pt x="5536251" y="755955"/>
                          <a:pt x="5321695" y="697038"/>
                          <a:pt x="5019877" y="720080"/>
                        </a:cubicBezTo>
                        <a:cubicBezTo>
                          <a:pt x="4718059" y="743122"/>
                          <a:pt x="4439710" y="701658"/>
                          <a:pt x="4271693" y="720080"/>
                        </a:cubicBezTo>
                        <a:cubicBezTo>
                          <a:pt x="4103676" y="738502"/>
                          <a:pt x="3893312" y="711821"/>
                          <a:pt x="3795575" y="720080"/>
                        </a:cubicBezTo>
                        <a:cubicBezTo>
                          <a:pt x="3697838" y="728339"/>
                          <a:pt x="3237591" y="711276"/>
                          <a:pt x="3047391" y="720080"/>
                        </a:cubicBezTo>
                        <a:cubicBezTo>
                          <a:pt x="2857191" y="728884"/>
                          <a:pt x="2845772" y="683939"/>
                          <a:pt x="2661962" y="720080"/>
                        </a:cubicBezTo>
                        <a:cubicBezTo>
                          <a:pt x="2478152" y="756221"/>
                          <a:pt x="2460056" y="700462"/>
                          <a:pt x="2367223" y="720080"/>
                        </a:cubicBezTo>
                        <a:cubicBezTo>
                          <a:pt x="2274390" y="739698"/>
                          <a:pt x="2143507" y="688122"/>
                          <a:pt x="2072483" y="720080"/>
                        </a:cubicBezTo>
                        <a:cubicBezTo>
                          <a:pt x="2001459" y="752038"/>
                          <a:pt x="1622740" y="692130"/>
                          <a:pt x="1414988" y="720080"/>
                        </a:cubicBezTo>
                        <a:cubicBezTo>
                          <a:pt x="1207237" y="748030"/>
                          <a:pt x="1267188" y="692852"/>
                          <a:pt x="1120248" y="720080"/>
                        </a:cubicBezTo>
                        <a:cubicBezTo>
                          <a:pt x="973308" y="747308"/>
                          <a:pt x="615063" y="703023"/>
                          <a:pt x="122669" y="720080"/>
                        </a:cubicBezTo>
                        <a:cubicBezTo>
                          <a:pt x="112792" y="620880"/>
                          <a:pt x="135350" y="470328"/>
                          <a:pt x="122669" y="234458"/>
                        </a:cubicBezTo>
                        <a:cubicBezTo>
                          <a:pt x="73160" y="243199"/>
                          <a:pt x="41743" y="221580"/>
                          <a:pt x="0" y="234458"/>
                        </a:cubicBezTo>
                        <a:cubicBezTo>
                          <a:pt x="84085" y="100596"/>
                          <a:pt x="153505" y="123222"/>
                          <a:pt x="229007" y="0"/>
                        </a:cubicBezTo>
                        <a:close/>
                      </a:path>
                    </a:pathLst>
                  </a:custGeom>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38" name="Rechteck 37">
            <a:extLst>
              <a:ext uri="{FF2B5EF4-FFF2-40B4-BE49-F238E27FC236}">
                <a16:creationId xmlns:a16="http://schemas.microsoft.com/office/drawing/2014/main" id="{F8CFF408-5B46-9641-5656-8AA5BBAA55A5}"/>
              </a:ext>
            </a:extLst>
          </p:cNvPr>
          <p:cNvSpPr/>
          <p:nvPr/>
        </p:nvSpPr>
        <p:spPr bwMode="auto">
          <a:xfrm rot="5400000">
            <a:off x="9696399" y="5641967"/>
            <a:ext cx="0" cy="684000"/>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45" name="Textfeld 44">
            <a:extLst>
              <a:ext uri="{FF2B5EF4-FFF2-40B4-BE49-F238E27FC236}">
                <a16:creationId xmlns:a16="http://schemas.microsoft.com/office/drawing/2014/main" id="{D7EF025F-6FCF-F323-4E9A-1B4CC89FA798}"/>
              </a:ext>
            </a:extLst>
          </p:cNvPr>
          <p:cNvSpPr txBox="1"/>
          <p:nvPr/>
        </p:nvSpPr>
        <p:spPr>
          <a:xfrm>
            <a:off x="2735653" y="5830728"/>
            <a:ext cx="700865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noProof="0" dirty="0">
                <a:latin typeface="Arial" pitchFamily="34" charset="0"/>
              </a:rPr>
              <a:t>Iterative re-evaluation of </a:t>
            </a:r>
            <a:r>
              <a:rPr lang="en-US" sz="1600" b="1" noProof="0" dirty="0">
                <a:latin typeface="Arial" pitchFamily="34" charset="0"/>
              </a:rPr>
              <a:t>functional quality </a:t>
            </a:r>
            <a:r>
              <a:rPr lang="en-US" sz="1600" noProof="0" dirty="0">
                <a:latin typeface="Arial" pitchFamily="34" charset="0"/>
              </a:rPr>
              <a:t>and </a:t>
            </a:r>
            <a:r>
              <a:rPr lang="en-US" sz="1600" b="1" noProof="0" dirty="0">
                <a:latin typeface="Arial" pitchFamily="34" charset="0"/>
              </a:rPr>
              <a:t>performance regression</a:t>
            </a:r>
            <a:r>
              <a:rPr lang="en-US" sz="1600" noProof="0" dirty="0">
                <a:latin typeface="Arial" pitchFamily="34" charset="0"/>
              </a:rPr>
              <a:t>!</a:t>
            </a:r>
          </a:p>
        </p:txBody>
      </p:sp>
      <p:sp>
        <p:nvSpPr>
          <p:cNvPr id="46" name="Textfeld 45">
            <a:extLst>
              <a:ext uri="{FF2B5EF4-FFF2-40B4-BE49-F238E27FC236}">
                <a16:creationId xmlns:a16="http://schemas.microsoft.com/office/drawing/2014/main" id="{C5C8F543-168B-1D86-7795-1BF6940710FE}"/>
              </a:ext>
            </a:extLst>
          </p:cNvPr>
          <p:cNvSpPr txBox="1"/>
          <p:nvPr/>
        </p:nvSpPr>
        <p:spPr>
          <a:xfrm>
            <a:off x="5455829" y="6590427"/>
            <a:ext cx="240001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50" dirty="0">
                <a:latin typeface="Arial" pitchFamily="34" charset="0"/>
              </a:rPr>
              <a:t>* HCI = Human-Computer Interaction</a:t>
            </a:r>
          </a:p>
        </p:txBody>
      </p:sp>
    </p:spTree>
    <p:extLst>
      <p:ext uri="{BB962C8B-B14F-4D97-AF65-F5344CB8AC3E}">
        <p14:creationId xmlns:p14="http://schemas.microsoft.com/office/powerpoint/2010/main" val="5079863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2F27B-4F1A-E882-07B9-7B23FABFFA78}"/>
            </a:ext>
          </a:extLst>
        </p:cNvPr>
        <p:cNvGrpSpPr/>
        <p:nvPr/>
      </p:nvGrpSpPr>
      <p:grpSpPr>
        <a:xfrm>
          <a:off x="0" y="0"/>
          <a:ext cx="0" cy="0"/>
          <a:chOff x="0" y="0"/>
          <a:chExt cx="0" cy="0"/>
        </a:xfrm>
      </p:grpSpPr>
      <p:sp>
        <p:nvSpPr>
          <p:cNvPr id="22" name="Abgerundetes Rechteck 21">
            <a:extLst>
              <a:ext uri="{FF2B5EF4-FFF2-40B4-BE49-F238E27FC236}">
                <a16:creationId xmlns:a16="http://schemas.microsoft.com/office/drawing/2014/main" id="{AD14DF7E-35B3-7201-23E9-EF94B575C2D4}"/>
              </a:ext>
            </a:extLst>
          </p:cNvPr>
          <p:cNvSpPr/>
          <p:nvPr/>
        </p:nvSpPr>
        <p:spPr bwMode="auto">
          <a:xfrm>
            <a:off x="515378" y="3561002"/>
            <a:ext cx="4824536" cy="224426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600"/>
              </a:spcBef>
              <a:buNone/>
            </a:pPr>
            <a:r>
              <a:rPr lang="en-US" sz="1600" b="1" noProof="0" dirty="0">
                <a:solidFill>
                  <a:srgbClr val="0065BD"/>
                </a:solidFill>
                <a:latin typeface="Arial" pitchFamily="34" charset="0"/>
              </a:rPr>
              <a:t>CD4AI – The Solution?</a:t>
            </a:r>
          </a:p>
          <a:p>
            <a:pPr marL="285750" indent="-285750" algn="l">
              <a:spcBef>
                <a:spcPts val="600"/>
              </a:spcBef>
              <a:buFont typeface="Arial" panose="020B0604020202020204" pitchFamily="34" charset="0"/>
              <a:buChar char="•"/>
            </a:pPr>
            <a:r>
              <a:rPr lang="en-US" sz="1600" b="1" noProof="0" dirty="0">
                <a:latin typeface="Arial" pitchFamily="34" charset="0"/>
              </a:rPr>
              <a:t>What? </a:t>
            </a:r>
            <a:r>
              <a:rPr lang="en-US" sz="1600" noProof="0" dirty="0">
                <a:latin typeface="Arial" pitchFamily="34" charset="0"/>
              </a:rPr>
              <a:t>– A web application implemented on a modern tech stack.</a:t>
            </a:r>
          </a:p>
          <a:p>
            <a:pPr marL="285750" indent="-285750" algn="l">
              <a:spcBef>
                <a:spcPts val="600"/>
              </a:spcBef>
              <a:buFont typeface="Arial" panose="020B0604020202020204" pitchFamily="34" charset="0"/>
              <a:buChar char="•"/>
            </a:pPr>
            <a:r>
              <a:rPr lang="en-US" sz="1600" b="1" dirty="0">
                <a:latin typeface="Arial" pitchFamily="34" charset="0"/>
              </a:rPr>
              <a:t>Goal? </a:t>
            </a:r>
            <a:r>
              <a:rPr lang="en-US" sz="1600" dirty="0">
                <a:latin typeface="Arial" pitchFamily="34" charset="0"/>
              </a:rPr>
              <a:t>– Drastically </a:t>
            </a:r>
            <a:r>
              <a:rPr lang="en-US" sz="1600" noProof="0" dirty="0">
                <a:latin typeface="Arial" pitchFamily="34" charset="0"/>
              </a:rPr>
              <a:t>reducing manual labor in the annotation process.</a:t>
            </a:r>
          </a:p>
          <a:p>
            <a:pPr marL="285750" indent="-285750" algn="l">
              <a:spcBef>
                <a:spcPts val="600"/>
              </a:spcBef>
              <a:buFont typeface="Arial" panose="020B0604020202020204" pitchFamily="34" charset="0"/>
              <a:buChar char="•"/>
            </a:pPr>
            <a:r>
              <a:rPr lang="en-US" sz="1600" b="1" noProof="0" dirty="0">
                <a:latin typeface="Arial" pitchFamily="34" charset="0"/>
              </a:rPr>
              <a:t>How? </a:t>
            </a:r>
            <a:r>
              <a:rPr lang="en-US" sz="1600" noProof="0" dirty="0">
                <a:latin typeface="Arial" pitchFamily="34" charset="0"/>
              </a:rPr>
              <a:t>– Auto-annotation using a hybrid multi-step approach.</a:t>
            </a:r>
          </a:p>
        </p:txBody>
      </p:sp>
      <p:sp>
        <p:nvSpPr>
          <p:cNvPr id="3" name="Titel 2">
            <a:extLst>
              <a:ext uri="{FF2B5EF4-FFF2-40B4-BE49-F238E27FC236}">
                <a16:creationId xmlns:a16="http://schemas.microsoft.com/office/drawing/2014/main" id="{3E4F613B-692E-30AF-431B-4E86B039B8FC}"/>
              </a:ext>
            </a:extLst>
          </p:cNvPr>
          <p:cNvSpPr>
            <a:spLocks noGrp="1"/>
          </p:cNvSpPr>
          <p:nvPr>
            <p:ph type="title"/>
          </p:nvPr>
        </p:nvSpPr>
        <p:spPr/>
        <p:txBody>
          <a:bodyPr/>
          <a:lstStyle/>
          <a:p>
            <a:r>
              <a:rPr lang="en-US" noProof="0" dirty="0"/>
              <a:t>Background | Manual Annotation of Text Data is Challenging</a:t>
            </a:r>
          </a:p>
        </p:txBody>
      </p:sp>
      <p:sp>
        <p:nvSpPr>
          <p:cNvPr id="4" name="Datumsplatzhalter 3">
            <a:extLst>
              <a:ext uri="{FF2B5EF4-FFF2-40B4-BE49-F238E27FC236}">
                <a16:creationId xmlns:a16="http://schemas.microsoft.com/office/drawing/2014/main" id="{1CD827D3-096B-2903-AE91-9507582E4A7F}"/>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5F6A6E7C-47AB-1EFA-8C7F-EB62AE3EF639}"/>
              </a:ext>
            </a:extLst>
          </p:cNvPr>
          <p:cNvSpPr>
            <a:spLocks noGrp="1"/>
          </p:cNvSpPr>
          <p:nvPr>
            <p:ph type="sldNum" sz="quarter" idx="12"/>
          </p:nvPr>
        </p:nvSpPr>
        <p:spPr/>
        <p:txBody>
          <a:bodyPr/>
          <a:lstStyle/>
          <a:p>
            <a:pPr>
              <a:defRPr/>
            </a:pPr>
            <a:fld id="{E201E5CB-5EE0-4EA4-87FF-7D8A79A61969}" type="slidenum">
              <a:rPr lang="en-US" noProof="0" smtClean="0"/>
              <a:pPr>
                <a:defRPr/>
              </a:pPr>
              <a:t>2</a:t>
            </a:fld>
            <a:endParaRPr lang="en-US" noProof="0" dirty="0"/>
          </a:p>
        </p:txBody>
      </p:sp>
      <p:sp>
        <p:nvSpPr>
          <p:cNvPr id="8" name="Textfeld 7">
            <a:extLst>
              <a:ext uri="{FF2B5EF4-FFF2-40B4-BE49-F238E27FC236}">
                <a16:creationId xmlns:a16="http://schemas.microsoft.com/office/drawing/2014/main" id="{59E91C48-E813-3181-B9EC-F113D8261C4B}"/>
              </a:ext>
            </a:extLst>
          </p:cNvPr>
          <p:cNvSpPr txBox="1"/>
          <p:nvPr/>
        </p:nvSpPr>
        <p:spPr>
          <a:xfrm>
            <a:off x="332901" y="1211848"/>
            <a:ext cx="5331051" cy="16312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de-DE"/>
            </a:defPPr>
            <a:lvl1pPr>
              <a:defRPr>
                <a:latin typeface="Arial" pitchFamily="34" charset="0"/>
              </a:defRPr>
            </a:lvl1pPr>
          </a:lstStyle>
          <a:p>
            <a:pPr>
              <a:spcBef>
                <a:spcPts val="600"/>
              </a:spcBef>
            </a:pPr>
            <a:r>
              <a:rPr lang="en-US" sz="1600" b="1" noProof="0" dirty="0">
                <a:solidFill>
                  <a:srgbClr val="0065BD"/>
                </a:solidFill>
              </a:rPr>
              <a:t>The Situation</a:t>
            </a:r>
          </a:p>
          <a:p>
            <a:pPr marL="285750" indent="-285750">
              <a:spcBef>
                <a:spcPts val="600"/>
              </a:spcBef>
              <a:buFont typeface="Arial" panose="020B0604020202020204" pitchFamily="34" charset="0"/>
              <a:buChar char="•"/>
            </a:pPr>
            <a:r>
              <a:rPr lang="en-US" sz="1600" noProof="0" dirty="0"/>
              <a:t>Zettabytes of data are generated every day</a:t>
            </a:r>
          </a:p>
          <a:p>
            <a:pPr marL="285750" indent="-285750">
              <a:spcBef>
                <a:spcPts val="600"/>
              </a:spcBef>
              <a:buFont typeface="Arial" panose="020B0604020202020204" pitchFamily="34" charset="0"/>
              <a:buChar char="•"/>
            </a:pPr>
            <a:r>
              <a:rPr lang="en-US" sz="1600" noProof="0" dirty="0"/>
              <a:t>80% of this data is unstructured text</a:t>
            </a:r>
          </a:p>
          <a:p>
            <a:pPr>
              <a:spcBef>
                <a:spcPts val="600"/>
              </a:spcBef>
            </a:pPr>
            <a:endParaRPr lang="en-US" sz="1600" noProof="0" dirty="0">
              <a:latin typeface="Arial" pitchFamily="34" charset="0"/>
            </a:endParaRPr>
          </a:p>
          <a:p>
            <a:pPr>
              <a:spcBef>
                <a:spcPts val="600"/>
              </a:spcBef>
            </a:pPr>
            <a:r>
              <a:rPr lang="en-US" sz="1600" noProof="0" dirty="0">
                <a:sym typeface="Wingdings" pitchFamily="2" charset="2"/>
              </a:rPr>
              <a:t> </a:t>
            </a:r>
            <a:r>
              <a:rPr lang="en-US" sz="1600" noProof="0" dirty="0">
                <a:latin typeface="Arial" pitchFamily="34" charset="0"/>
              </a:rPr>
              <a:t>How to make text useful for AI applications?</a:t>
            </a:r>
          </a:p>
        </p:txBody>
      </p:sp>
      <p:sp>
        <p:nvSpPr>
          <p:cNvPr id="10" name="Textfeld 9">
            <a:extLst>
              <a:ext uri="{FF2B5EF4-FFF2-40B4-BE49-F238E27FC236}">
                <a16:creationId xmlns:a16="http://schemas.microsoft.com/office/drawing/2014/main" id="{100811F8-C7CF-8E71-1D64-5C820D8D3FA9}"/>
              </a:ext>
            </a:extLst>
          </p:cNvPr>
          <p:cNvSpPr txBox="1"/>
          <p:nvPr/>
        </p:nvSpPr>
        <p:spPr>
          <a:xfrm>
            <a:off x="5929841" y="1211848"/>
            <a:ext cx="5926797" cy="1631216"/>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l">
              <a:spcBef>
                <a:spcPts val="600"/>
              </a:spcBef>
              <a:buNone/>
            </a:pPr>
            <a:r>
              <a:rPr lang="en-US" sz="1600" b="1" noProof="0" dirty="0">
                <a:solidFill>
                  <a:srgbClr val="0065BD"/>
                </a:solidFill>
                <a:latin typeface="Arial" pitchFamily="34" charset="0"/>
              </a:rPr>
              <a:t>The Challenge</a:t>
            </a:r>
          </a:p>
          <a:p>
            <a:pPr marL="285750" indent="-285750">
              <a:spcBef>
                <a:spcPts val="600"/>
              </a:spcBef>
              <a:buFont typeface="Arial" panose="020B0604020202020204" pitchFamily="34" charset="0"/>
              <a:buChar char="•"/>
            </a:pPr>
            <a:r>
              <a:rPr lang="en-US" sz="1600" noProof="0" dirty="0">
                <a:latin typeface="Arial" pitchFamily="34" charset="0"/>
              </a:rPr>
              <a:t>Training AI models requires annotated data</a:t>
            </a:r>
          </a:p>
          <a:p>
            <a:pPr marL="285750" indent="-285750">
              <a:spcBef>
                <a:spcPts val="600"/>
              </a:spcBef>
              <a:buFont typeface="Arial" panose="020B0604020202020204" pitchFamily="34" charset="0"/>
              <a:buChar char="•"/>
            </a:pPr>
            <a:r>
              <a:rPr lang="en-US" sz="1600" noProof="0" dirty="0">
                <a:latin typeface="Arial" pitchFamily="34" charset="0"/>
              </a:rPr>
              <a:t>Annotation eats up most of the time – "80/20 Rule"</a:t>
            </a:r>
          </a:p>
          <a:p>
            <a:pPr algn="l">
              <a:spcBef>
                <a:spcPts val="600"/>
              </a:spcBef>
            </a:pPr>
            <a:endParaRPr lang="en-US" sz="1600" noProof="0" dirty="0">
              <a:latin typeface="Arial" pitchFamily="34" charset="0"/>
            </a:endParaRPr>
          </a:p>
          <a:p>
            <a:pPr algn="l">
              <a:spcBef>
                <a:spcPts val="600"/>
              </a:spcBef>
            </a:pPr>
            <a:r>
              <a:rPr lang="en-US" sz="1600" noProof="0" dirty="0">
                <a:latin typeface="Arial" pitchFamily="34" charset="0"/>
                <a:sym typeface="Wingdings" pitchFamily="2" charset="2"/>
              </a:rPr>
              <a:t> Manual annotations is </a:t>
            </a:r>
            <a:r>
              <a:rPr lang="en-US" sz="1600" noProof="0" dirty="0">
                <a:latin typeface="Arial" pitchFamily="34" charset="0"/>
              </a:rPr>
              <a:t>costly, inefficient, not scalable!</a:t>
            </a:r>
          </a:p>
        </p:txBody>
      </p:sp>
      <p:sp>
        <p:nvSpPr>
          <p:cNvPr id="20" name="Abgerundetes Rechteck 19">
            <a:extLst>
              <a:ext uri="{FF2B5EF4-FFF2-40B4-BE49-F238E27FC236}">
                <a16:creationId xmlns:a16="http://schemas.microsoft.com/office/drawing/2014/main" id="{B5283F3D-6EA6-87DE-DE6A-5105CD9F408D}"/>
              </a:ext>
            </a:extLst>
          </p:cNvPr>
          <p:cNvSpPr/>
          <p:nvPr/>
        </p:nvSpPr>
        <p:spPr bwMode="auto">
          <a:xfrm>
            <a:off x="6318314" y="3825120"/>
            <a:ext cx="5538326" cy="684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noProof="0" dirty="0">
                <a:latin typeface="Arial" pitchFamily="34" charset="0"/>
              </a:rPr>
              <a:t>“Frontend“ application to interact with the workflow</a:t>
            </a:r>
          </a:p>
        </p:txBody>
      </p:sp>
      <p:sp>
        <p:nvSpPr>
          <p:cNvPr id="21" name="Abgerundetes Rechteck 20">
            <a:extLst>
              <a:ext uri="{FF2B5EF4-FFF2-40B4-BE49-F238E27FC236}">
                <a16:creationId xmlns:a16="http://schemas.microsoft.com/office/drawing/2014/main" id="{352055AF-1206-8832-7250-51475030323E}"/>
              </a:ext>
            </a:extLst>
          </p:cNvPr>
          <p:cNvSpPr/>
          <p:nvPr/>
        </p:nvSpPr>
        <p:spPr bwMode="auto">
          <a:xfrm>
            <a:off x="6318314" y="4905240"/>
            <a:ext cx="5538326" cy="684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noProof="0" dirty="0">
                <a:latin typeface="Arial" pitchFamily="34" charset="0"/>
              </a:rPr>
              <a:t>“Backend“ NLP algorithms to generate annotations</a:t>
            </a:r>
          </a:p>
        </p:txBody>
      </p:sp>
      <p:cxnSp>
        <p:nvCxnSpPr>
          <p:cNvPr id="24" name="Gerade Verbindung 23">
            <a:extLst>
              <a:ext uri="{FF2B5EF4-FFF2-40B4-BE49-F238E27FC236}">
                <a16:creationId xmlns:a16="http://schemas.microsoft.com/office/drawing/2014/main" id="{089C6ADB-3EA9-2201-63D5-E4724556AED7}"/>
              </a:ext>
            </a:extLst>
          </p:cNvPr>
          <p:cNvCxnSpPr>
            <a:cxnSpLocks/>
            <a:stCxn id="22" idx="3"/>
          </p:cNvCxnSpPr>
          <p:nvPr/>
        </p:nvCxnSpPr>
        <p:spPr bwMode="auto">
          <a:xfrm>
            <a:off x="5339914" y="4683133"/>
            <a:ext cx="599636"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25" name="Gerade Verbindung 24">
            <a:extLst>
              <a:ext uri="{FF2B5EF4-FFF2-40B4-BE49-F238E27FC236}">
                <a16:creationId xmlns:a16="http://schemas.microsoft.com/office/drawing/2014/main" id="{EDDF3E82-3DD1-CF48-62F3-DEC1AD01C91B}"/>
              </a:ext>
            </a:extLst>
          </p:cNvPr>
          <p:cNvCxnSpPr>
            <a:cxnSpLocks/>
          </p:cNvCxnSpPr>
          <p:nvPr/>
        </p:nvCxnSpPr>
        <p:spPr bwMode="auto">
          <a:xfrm flipV="1">
            <a:off x="5929842" y="4149080"/>
            <a:ext cx="0" cy="537098"/>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28" name="Gerade Verbindung 27">
            <a:extLst>
              <a:ext uri="{FF2B5EF4-FFF2-40B4-BE49-F238E27FC236}">
                <a16:creationId xmlns:a16="http://schemas.microsoft.com/office/drawing/2014/main" id="{3B655E13-9D0B-796B-0350-74F259A02968}"/>
              </a:ext>
            </a:extLst>
          </p:cNvPr>
          <p:cNvCxnSpPr>
            <a:cxnSpLocks/>
          </p:cNvCxnSpPr>
          <p:nvPr/>
        </p:nvCxnSpPr>
        <p:spPr bwMode="auto">
          <a:xfrm flipV="1">
            <a:off x="5929842" y="4686178"/>
            <a:ext cx="0" cy="537098"/>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29" name="Gerade Verbindung 28">
            <a:extLst>
              <a:ext uri="{FF2B5EF4-FFF2-40B4-BE49-F238E27FC236}">
                <a16:creationId xmlns:a16="http://schemas.microsoft.com/office/drawing/2014/main" id="{B2647044-F8E3-417B-BD91-92708093B316}"/>
              </a:ext>
            </a:extLst>
          </p:cNvPr>
          <p:cNvCxnSpPr>
            <a:cxnSpLocks/>
          </p:cNvCxnSpPr>
          <p:nvPr/>
        </p:nvCxnSpPr>
        <p:spPr bwMode="auto">
          <a:xfrm>
            <a:off x="5929841" y="4140000"/>
            <a:ext cx="388473" cy="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31" name="Gerade Verbindung 30">
            <a:extLst>
              <a:ext uri="{FF2B5EF4-FFF2-40B4-BE49-F238E27FC236}">
                <a16:creationId xmlns:a16="http://schemas.microsoft.com/office/drawing/2014/main" id="{E24A3EA6-4629-FD9D-7A98-0E84A058FD55}"/>
              </a:ext>
            </a:extLst>
          </p:cNvPr>
          <p:cNvCxnSpPr>
            <a:cxnSpLocks/>
          </p:cNvCxnSpPr>
          <p:nvPr/>
        </p:nvCxnSpPr>
        <p:spPr bwMode="auto">
          <a:xfrm>
            <a:off x="5939550" y="5220000"/>
            <a:ext cx="378764" cy="793"/>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36" name="Stern mit 5 Zacken 35">
            <a:extLst>
              <a:ext uri="{FF2B5EF4-FFF2-40B4-BE49-F238E27FC236}">
                <a16:creationId xmlns:a16="http://schemas.microsoft.com/office/drawing/2014/main" id="{EBCDF342-E771-2709-61F8-6F3184BF685D}"/>
              </a:ext>
            </a:extLst>
          </p:cNvPr>
          <p:cNvSpPr>
            <a:spLocks noChangeAspect="1"/>
          </p:cNvSpPr>
          <p:nvPr/>
        </p:nvSpPr>
        <p:spPr bwMode="auto">
          <a:xfrm>
            <a:off x="6168056" y="3573016"/>
            <a:ext cx="432000" cy="432048"/>
          </a:xfrm>
          <a:prstGeom prst="star5">
            <a:avLst/>
          </a:prstGeom>
          <a:solidFill>
            <a:srgbClr val="FFFF00"/>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7" name="Fußzeilenplatzhalter 4">
            <a:extLst>
              <a:ext uri="{FF2B5EF4-FFF2-40B4-BE49-F238E27FC236}">
                <a16:creationId xmlns:a16="http://schemas.microsoft.com/office/drawing/2014/main" id="{F22600AE-1CDB-E8B0-6034-3DA490996403}"/>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30536110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FC092-AD71-C1DD-0012-D12BC03113F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9CD62BF-5CC6-3D07-A95E-06FF690F8114}"/>
              </a:ext>
            </a:extLst>
          </p:cNvPr>
          <p:cNvSpPr>
            <a:spLocks noGrp="1"/>
          </p:cNvSpPr>
          <p:nvPr>
            <p:ph type="title"/>
          </p:nvPr>
        </p:nvSpPr>
        <p:spPr/>
        <p:txBody>
          <a:bodyPr/>
          <a:lstStyle/>
          <a:p>
            <a:r>
              <a:rPr lang="en-US" sz="2400" noProof="0" dirty="0">
                <a:solidFill>
                  <a:srgbClr val="0065BD"/>
                </a:solidFill>
                <a:latin typeface="Arial" pitchFamily="34" charset="0"/>
              </a:rPr>
              <a:t>Initial Results – 3. Producing Design Solutions to meet User </a:t>
            </a:r>
            <a:r>
              <a:rPr lang="en-US" sz="2400" dirty="0">
                <a:solidFill>
                  <a:srgbClr val="0065BD"/>
                </a:solidFill>
                <a:latin typeface="Arial" pitchFamily="34" charset="0"/>
              </a:rPr>
              <a:t>R</a:t>
            </a:r>
            <a:r>
              <a:rPr lang="en-US" sz="2400" noProof="0" dirty="0" err="1">
                <a:solidFill>
                  <a:srgbClr val="0065BD"/>
                </a:solidFill>
                <a:latin typeface="Arial" pitchFamily="34" charset="0"/>
              </a:rPr>
              <a:t>equirements</a:t>
            </a:r>
            <a:endParaRPr lang="en-US" dirty="0"/>
          </a:p>
        </p:txBody>
      </p:sp>
      <p:sp>
        <p:nvSpPr>
          <p:cNvPr id="4" name="Datumsplatzhalter 3">
            <a:extLst>
              <a:ext uri="{FF2B5EF4-FFF2-40B4-BE49-F238E27FC236}">
                <a16:creationId xmlns:a16="http://schemas.microsoft.com/office/drawing/2014/main" id="{5DC2B885-896B-6436-526D-CDC49BA803D2}"/>
              </a:ext>
            </a:extLst>
          </p:cNvPr>
          <p:cNvSpPr>
            <a:spLocks noGrp="1"/>
          </p:cNvSpPr>
          <p:nvPr>
            <p:ph type="dt" sz="half" idx="10"/>
          </p:nvPr>
        </p:nvSpPr>
        <p:spPr/>
        <p:txBody>
          <a:bodyPr/>
          <a:lstStyle/>
          <a:p>
            <a:pPr>
              <a:defRPr/>
            </a:pPr>
            <a:r>
              <a:rPr lang="en-US" dirty="0"/>
              <a:t>© </a:t>
            </a:r>
            <a:r>
              <a:rPr lang="en-US" dirty="0" err="1"/>
              <a:t>sebis</a:t>
            </a:r>
            <a:endParaRPr lang="en-US" dirty="0"/>
          </a:p>
        </p:txBody>
      </p:sp>
      <p:sp>
        <p:nvSpPr>
          <p:cNvPr id="5" name="Fußzeilenplatzhalter 4">
            <a:extLst>
              <a:ext uri="{FF2B5EF4-FFF2-40B4-BE49-F238E27FC236}">
                <a16:creationId xmlns:a16="http://schemas.microsoft.com/office/drawing/2014/main" id="{083D695C-3872-9D97-F52C-FF18EFBB28A7}"/>
              </a:ext>
            </a:extLst>
          </p:cNvPr>
          <p:cNvSpPr>
            <a:spLocks noGrp="1"/>
          </p:cNvSpPr>
          <p:nvPr>
            <p:ph type="ftr" sz="quarter" idx="11"/>
          </p:nvPr>
        </p:nvSpPr>
        <p:spPr/>
        <p:txBody>
          <a:bodyPr/>
          <a:lstStyle/>
          <a:p>
            <a:pPr>
              <a:defRPr/>
            </a:pPr>
            <a:r>
              <a:rPr lang="en-US" dirty="0"/>
              <a:t>250526 Mathis Hoffmann Optimizing User-centered Design for CreateData4AI</a:t>
            </a:r>
          </a:p>
        </p:txBody>
      </p:sp>
      <p:sp>
        <p:nvSpPr>
          <p:cNvPr id="6" name="Foliennummernplatzhalter 5">
            <a:extLst>
              <a:ext uri="{FF2B5EF4-FFF2-40B4-BE49-F238E27FC236}">
                <a16:creationId xmlns:a16="http://schemas.microsoft.com/office/drawing/2014/main" id="{AC865B97-83E1-663E-9C7C-063393BE824A}"/>
              </a:ext>
            </a:extLst>
          </p:cNvPr>
          <p:cNvSpPr>
            <a:spLocks noGrp="1"/>
          </p:cNvSpPr>
          <p:nvPr>
            <p:ph type="sldNum" sz="quarter" idx="12"/>
          </p:nvPr>
        </p:nvSpPr>
        <p:spPr/>
        <p:txBody>
          <a:bodyPr/>
          <a:lstStyle/>
          <a:p>
            <a:pPr>
              <a:defRPr/>
            </a:pPr>
            <a:fld id="{E201E5CB-5EE0-4EA4-87FF-7D8A79A61969}" type="slidenum">
              <a:rPr lang="en-US" smtClean="0"/>
              <a:pPr>
                <a:defRPr/>
              </a:pPr>
              <a:t>20</a:t>
            </a:fld>
            <a:endParaRPr lang="en-US" dirty="0"/>
          </a:p>
        </p:txBody>
      </p:sp>
      <p:grpSp>
        <p:nvGrpSpPr>
          <p:cNvPr id="18" name="Gruppieren 17">
            <a:extLst>
              <a:ext uri="{FF2B5EF4-FFF2-40B4-BE49-F238E27FC236}">
                <a16:creationId xmlns:a16="http://schemas.microsoft.com/office/drawing/2014/main" id="{F3AD559F-6C66-FD0C-0E39-A79DD8219D4D}"/>
              </a:ext>
            </a:extLst>
          </p:cNvPr>
          <p:cNvGrpSpPr/>
          <p:nvPr/>
        </p:nvGrpSpPr>
        <p:grpSpPr>
          <a:xfrm>
            <a:off x="332903" y="2285388"/>
            <a:ext cx="11340915" cy="830997"/>
            <a:chOff x="332903" y="1906114"/>
            <a:chExt cx="11340915" cy="830997"/>
          </a:xfrm>
        </p:grpSpPr>
        <p:pic>
          <p:nvPicPr>
            <p:cNvPr id="7" name="Grafik 6" descr="Geschlossenes Buch Silhouette">
              <a:extLst>
                <a:ext uri="{FF2B5EF4-FFF2-40B4-BE49-F238E27FC236}">
                  <a16:creationId xmlns:a16="http://schemas.microsoft.com/office/drawing/2014/main" id="{E99E473D-A972-4B87-787F-DBF79D3A8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903" y="2007779"/>
              <a:ext cx="648000" cy="648000"/>
            </a:xfrm>
            <a:prstGeom prst="rect">
              <a:avLst/>
            </a:prstGeom>
          </p:spPr>
        </p:pic>
        <p:sp>
          <p:nvSpPr>
            <p:cNvPr id="13" name="Textfeld 12">
              <a:extLst>
                <a:ext uri="{FF2B5EF4-FFF2-40B4-BE49-F238E27FC236}">
                  <a16:creationId xmlns:a16="http://schemas.microsoft.com/office/drawing/2014/main" id="{95101812-3825-64A0-3E9D-D9B81D77B349}"/>
                </a:ext>
              </a:extLst>
            </p:cNvPr>
            <p:cNvSpPr txBox="1"/>
            <p:nvPr/>
          </p:nvSpPr>
          <p:spPr>
            <a:xfrm>
              <a:off x="1055440" y="1906114"/>
              <a:ext cx="1061837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0065BD"/>
                  </a:solidFill>
                  <a:latin typeface="Arial" pitchFamily="34" charset="0"/>
                </a:rPr>
                <a:t>Heuristic Evaluation</a:t>
              </a:r>
            </a:p>
            <a:p>
              <a:r>
                <a:rPr lang="en-US" sz="1600" dirty="0">
                  <a:latin typeface="Arial" pitchFamily="34" charset="0"/>
                </a:rPr>
                <a:t>Judging to what degree the functional workflow and design elements of the app comply with established heuristics, patterns and best practices</a:t>
              </a:r>
            </a:p>
          </p:txBody>
        </p:sp>
      </p:grpSp>
      <p:grpSp>
        <p:nvGrpSpPr>
          <p:cNvPr id="17" name="Gruppieren 16">
            <a:extLst>
              <a:ext uri="{FF2B5EF4-FFF2-40B4-BE49-F238E27FC236}">
                <a16:creationId xmlns:a16="http://schemas.microsoft.com/office/drawing/2014/main" id="{FEA0643A-820E-9B59-09AD-812526FABDA0}"/>
              </a:ext>
            </a:extLst>
          </p:cNvPr>
          <p:cNvGrpSpPr/>
          <p:nvPr/>
        </p:nvGrpSpPr>
        <p:grpSpPr>
          <a:xfrm>
            <a:off x="332903" y="3750947"/>
            <a:ext cx="11340915" cy="648000"/>
            <a:chOff x="332903" y="3385497"/>
            <a:chExt cx="11340915" cy="648000"/>
          </a:xfrm>
        </p:grpSpPr>
        <p:pic>
          <p:nvPicPr>
            <p:cNvPr id="11" name="Grafik 10" descr="Route zwei Stecknadeln mit Weg Silhouette">
              <a:extLst>
                <a:ext uri="{FF2B5EF4-FFF2-40B4-BE49-F238E27FC236}">
                  <a16:creationId xmlns:a16="http://schemas.microsoft.com/office/drawing/2014/main" id="{0FD45C2B-8764-0E43-0E6A-878D89D212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2903" y="3385497"/>
              <a:ext cx="648000" cy="648000"/>
            </a:xfrm>
            <a:prstGeom prst="rect">
              <a:avLst/>
            </a:prstGeom>
          </p:spPr>
        </p:pic>
        <p:sp>
          <p:nvSpPr>
            <p:cNvPr id="14" name="Textfeld 13">
              <a:extLst>
                <a:ext uri="{FF2B5EF4-FFF2-40B4-BE49-F238E27FC236}">
                  <a16:creationId xmlns:a16="http://schemas.microsoft.com/office/drawing/2014/main" id="{841EEF76-EB37-3627-AF32-7245E03DD352}"/>
                </a:ext>
              </a:extLst>
            </p:cNvPr>
            <p:cNvSpPr txBox="1"/>
            <p:nvPr/>
          </p:nvSpPr>
          <p:spPr>
            <a:xfrm>
              <a:off x="1055440" y="3422332"/>
              <a:ext cx="10618378"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0065BD"/>
                  </a:solidFill>
                  <a:latin typeface="Arial" pitchFamily="34" charset="0"/>
                </a:rPr>
                <a:t>Cognitive Walkthrough</a:t>
              </a:r>
            </a:p>
            <a:p>
              <a:r>
                <a:rPr lang="en-US" sz="1600" dirty="0">
                  <a:latin typeface="Arial" pitchFamily="34" charset="0"/>
                </a:rPr>
                <a:t>Task-oriented method to explore system‘s functionalities with focus on cognitive issues.</a:t>
              </a:r>
            </a:p>
          </p:txBody>
        </p:sp>
      </p:grpSp>
      <p:grpSp>
        <p:nvGrpSpPr>
          <p:cNvPr id="16" name="Gruppieren 15">
            <a:extLst>
              <a:ext uri="{FF2B5EF4-FFF2-40B4-BE49-F238E27FC236}">
                <a16:creationId xmlns:a16="http://schemas.microsoft.com/office/drawing/2014/main" id="{3EADB134-6AB3-68D7-AE0A-885F98D146F5}"/>
              </a:ext>
            </a:extLst>
          </p:cNvPr>
          <p:cNvGrpSpPr/>
          <p:nvPr/>
        </p:nvGrpSpPr>
        <p:grpSpPr>
          <a:xfrm>
            <a:off x="332903" y="5013176"/>
            <a:ext cx="11340915" cy="830997"/>
            <a:chOff x="332903" y="5013176"/>
            <a:chExt cx="11340915" cy="830997"/>
          </a:xfrm>
        </p:grpSpPr>
        <p:pic>
          <p:nvPicPr>
            <p:cNvPr id="9" name="Grafik 8" descr="Lupe Silhouette">
              <a:extLst>
                <a:ext uri="{FF2B5EF4-FFF2-40B4-BE49-F238E27FC236}">
                  <a16:creationId xmlns:a16="http://schemas.microsoft.com/office/drawing/2014/main" id="{B602B08C-E3E5-2467-B331-2D1FED5B6A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903" y="5114841"/>
              <a:ext cx="648000" cy="648000"/>
            </a:xfrm>
            <a:prstGeom prst="rect">
              <a:avLst/>
            </a:prstGeom>
          </p:spPr>
        </p:pic>
        <p:sp>
          <p:nvSpPr>
            <p:cNvPr id="15" name="Textfeld 14">
              <a:extLst>
                <a:ext uri="{FF2B5EF4-FFF2-40B4-BE49-F238E27FC236}">
                  <a16:creationId xmlns:a16="http://schemas.microsoft.com/office/drawing/2014/main" id="{4E26E789-5023-A0B7-BE38-D0304D88E477}"/>
                </a:ext>
              </a:extLst>
            </p:cNvPr>
            <p:cNvSpPr txBox="1"/>
            <p:nvPr/>
          </p:nvSpPr>
          <p:spPr>
            <a:xfrm>
              <a:off x="1055440" y="5013176"/>
              <a:ext cx="1061837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0065BD"/>
                  </a:solidFill>
                  <a:latin typeface="Arial" pitchFamily="34" charset="0"/>
                </a:rPr>
                <a:t>Action Analysis</a:t>
              </a:r>
            </a:p>
            <a:p>
              <a:r>
                <a:rPr lang="en-US" sz="1600" dirty="0">
                  <a:solidFill>
                    <a:schemeClr val="tx1"/>
                  </a:solidFill>
                  <a:latin typeface="Arial" pitchFamily="34" charset="0"/>
                </a:rPr>
                <a:t>The process of breaking tasks down into actions and performing precise analytical inspection of action sequences intended to achieve a goal.</a:t>
              </a:r>
            </a:p>
          </p:txBody>
        </p:sp>
      </p:grpSp>
      <p:sp>
        <p:nvSpPr>
          <p:cNvPr id="19" name="Abgerundetes Rechteck 18">
            <a:extLst>
              <a:ext uri="{FF2B5EF4-FFF2-40B4-BE49-F238E27FC236}">
                <a16:creationId xmlns:a16="http://schemas.microsoft.com/office/drawing/2014/main" id="{10CC0F5D-77ED-0F90-9C23-34D9E3053DFF}"/>
              </a:ext>
            </a:extLst>
          </p:cNvPr>
          <p:cNvSpPr/>
          <p:nvPr/>
        </p:nvSpPr>
        <p:spPr bwMode="auto">
          <a:xfrm>
            <a:off x="425267" y="1028833"/>
            <a:ext cx="11440414" cy="714326"/>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600" dirty="0">
                <a:latin typeface="Arial" pitchFamily="34" charset="0"/>
              </a:rPr>
              <a:t>Holzinger (2005)</a:t>
            </a:r>
            <a:r>
              <a:rPr lang="en-US" sz="1600" baseline="30000" dirty="0">
                <a:latin typeface="Arial" pitchFamily="34" charset="0"/>
              </a:rPr>
              <a:t>2</a:t>
            </a:r>
            <a:r>
              <a:rPr lang="en-US" sz="1600" dirty="0">
                <a:latin typeface="Arial" pitchFamily="34" charset="0"/>
              </a:rPr>
              <a:t> has identified the three most common so-called </a:t>
            </a:r>
            <a:r>
              <a:rPr lang="en-US" sz="1600" b="1" dirty="0">
                <a:latin typeface="Arial" pitchFamily="34" charset="0"/>
              </a:rPr>
              <a:t>Inspection Methods. </a:t>
            </a:r>
          </a:p>
          <a:p>
            <a:pPr algn="ctr" eaLnBrk="0" hangingPunct="0"/>
            <a:r>
              <a:rPr lang="en-US" sz="1600" dirty="0">
                <a:latin typeface="Arial" pitchFamily="34" charset="0"/>
              </a:rPr>
              <a:t>These methods are </a:t>
            </a:r>
            <a:r>
              <a:rPr lang="en-US" sz="1600" b="1" dirty="0">
                <a:latin typeface="Arial" pitchFamily="34" charset="0"/>
              </a:rPr>
              <a:t>intrinsic </a:t>
            </a:r>
            <a:r>
              <a:rPr lang="en-US" sz="1600" dirty="0">
                <a:latin typeface="Arial" pitchFamily="34" charset="0"/>
              </a:rPr>
              <a:t>without real-world users contact. </a:t>
            </a:r>
          </a:p>
        </p:txBody>
      </p:sp>
      <p:sp>
        <p:nvSpPr>
          <p:cNvPr id="8" name="Textfeld 7">
            <a:extLst>
              <a:ext uri="{FF2B5EF4-FFF2-40B4-BE49-F238E27FC236}">
                <a16:creationId xmlns:a16="http://schemas.microsoft.com/office/drawing/2014/main" id="{E1E4C883-83F8-6696-A756-B6F4FB4BF71F}"/>
              </a:ext>
            </a:extLst>
          </p:cNvPr>
          <p:cNvSpPr txBox="1"/>
          <p:nvPr/>
        </p:nvSpPr>
        <p:spPr>
          <a:xfrm>
            <a:off x="320707" y="6366520"/>
            <a:ext cx="11536859"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de-DE" sz="900" i="1" dirty="0"/>
              <a:t>2) Holzinger, Andreas. (2005). Usability Engineering Methods </a:t>
            </a:r>
            <a:r>
              <a:rPr lang="de-DE" sz="900" i="1" dirty="0" err="1"/>
              <a:t>For</a:t>
            </a:r>
            <a:r>
              <a:rPr lang="de-DE" sz="900" i="1" dirty="0"/>
              <a:t> Software Developers. Commun. ACM. 48. 71-74.</a:t>
            </a:r>
          </a:p>
        </p:txBody>
      </p:sp>
    </p:spTree>
    <p:extLst>
      <p:ext uri="{BB962C8B-B14F-4D97-AF65-F5344CB8AC3E}">
        <p14:creationId xmlns:p14="http://schemas.microsoft.com/office/powerpoint/2010/main" val="35788668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4DEAA-09D2-7032-EDAE-DEB48E35CB7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07BCA3A-F240-E779-B0B9-C8FDE05644B0}"/>
              </a:ext>
            </a:extLst>
          </p:cNvPr>
          <p:cNvSpPr>
            <a:spLocks noGrp="1"/>
          </p:cNvSpPr>
          <p:nvPr>
            <p:ph type="title"/>
          </p:nvPr>
        </p:nvSpPr>
        <p:spPr/>
        <p:txBody>
          <a:bodyPr/>
          <a:lstStyle/>
          <a:p>
            <a:r>
              <a:rPr lang="en-US" noProof="0" dirty="0"/>
              <a:t>Initial Results – Heuristic Evaluation (Excerpt)</a:t>
            </a:r>
          </a:p>
        </p:txBody>
      </p:sp>
      <p:sp>
        <p:nvSpPr>
          <p:cNvPr id="4" name="Datumsplatzhalter 3">
            <a:extLst>
              <a:ext uri="{FF2B5EF4-FFF2-40B4-BE49-F238E27FC236}">
                <a16:creationId xmlns:a16="http://schemas.microsoft.com/office/drawing/2014/main" id="{46E3A345-D2F7-199C-E448-4E8CD20A4A92}"/>
              </a:ext>
            </a:extLst>
          </p:cNvPr>
          <p:cNvSpPr>
            <a:spLocks noGrp="1"/>
          </p:cNvSpPr>
          <p:nvPr>
            <p:ph type="dt" sz="half" idx="10"/>
          </p:nvPr>
        </p:nvSpPr>
        <p:spPr/>
        <p:txBody>
          <a:bodyPr/>
          <a:lstStyle/>
          <a:p>
            <a:pPr>
              <a:defRPr/>
            </a:pPr>
            <a:r>
              <a:rPr lang="en-US" noProof="0" dirty="0"/>
              <a:t>© </a:t>
            </a:r>
            <a:r>
              <a:rPr lang="en-US" noProof="0" dirty="0" err="1"/>
              <a:t>sebis</a:t>
            </a:r>
            <a:endParaRPr lang="en-US" noProof="0" dirty="0"/>
          </a:p>
        </p:txBody>
      </p:sp>
      <p:sp>
        <p:nvSpPr>
          <p:cNvPr id="5" name="Fußzeilenplatzhalter 4">
            <a:extLst>
              <a:ext uri="{FF2B5EF4-FFF2-40B4-BE49-F238E27FC236}">
                <a16:creationId xmlns:a16="http://schemas.microsoft.com/office/drawing/2014/main" id="{52AC7CFC-A9E0-9BF6-D7C8-4D83204F7C18}"/>
              </a:ext>
            </a:extLst>
          </p:cNvPr>
          <p:cNvSpPr>
            <a:spLocks noGrp="1"/>
          </p:cNvSpPr>
          <p:nvPr>
            <p:ph type="ftr" sz="quarter" idx="11"/>
          </p:nvPr>
        </p:nvSpPr>
        <p:spPr/>
        <p:txBody>
          <a:bodyPr/>
          <a:lstStyle/>
          <a:p>
            <a:pPr>
              <a:defRPr/>
            </a:pPr>
            <a:r>
              <a:rPr lang="en-US" noProof="0" dirty="0"/>
              <a:t>250526 Mathis Hoffmann Optimizing User-centered Design for CreateData4AI</a:t>
            </a:r>
          </a:p>
        </p:txBody>
      </p:sp>
      <p:sp>
        <p:nvSpPr>
          <p:cNvPr id="6" name="Foliennummernplatzhalter 5">
            <a:extLst>
              <a:ext uri="{FF2B5EF4-FFF2-40B4-BE49-F238E27FC236}">
                <a16:creationId xmlns:a16="http://schemas.microsoft.com/office/drawing/2014/main" id="{AE0BE876-8EAD-01BB-A8DD-70321C7E4AFA}"/>
              </a:ext>
            </a:extLst>
          </p:cNvPr>
          <p:cNvSpPr>
            <a:spLocks noGrp="1"/>
          </p:cNvSpPr>
          <p:nvPr>
            <p:ph type="sldNum" sz="quarter" idx="12"/>
          </p:nvPr>
        </p:nvSpPr>
        <p:spPr/>
        <p:txBody>
          <a:bodyPr/>
          <a:lstStyle/>
          <a:p>
            <a:pPr>
              <a:defRPr/>
            </a:pPr>
            <a:fld id="{E201E5CB-5EE0-4EA4-87FF-7D8A79A61969}" type="slidenum">
              <a:rPr lang="en-US" noProof="0" smtClean="0"/>
              <a:pPr>
                <a:defRPr/>
              </a:pPr>
              <a:t>21</a:t>
            </a:fld>
            <a:endParaRPr lang="en-US" noProof="0" dirty="0"/>
          </a:p>
        </p:txBody>
      </p:sp>
      <p:sp>
        <p:nvSpPr>
          <p:cNvPr id="14" name="Abgerundetes Rechteck 13">
            <a:extLst>
              <a:ext uri="{FF2B5EF4-FFF2-40B4-BE49-F238E27FC236}">
                <a16:creationId xmlns:a16="http://schemas.microsoft.com/office/drawing/2014/main" id="{3EF4BC4F-1186-6485-CB65-AF6C9B01FD31}"/>
              </a:ext>
            </a:extLst>
          </p:cNvPr>
          <p:cNvSpPr/>
          <p:nvPr/>
        </p:nvSpPr>
        <p:spPr bwMode="auto">
          <a:xfrm>
            <a:off x="407368" y="5373216"/>
            <a:ext cx="11375734" cy="57606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noProof="0" dirty="0">
                <a:solidFill>
                  <a:schemeClr val="tx1"/>
                </a:solidFill>
                <a:cs typeface="Arial" pitchFamily="34" charset="0"/>
              </a:rPr>
              <a:t>A </a:t>
            </a:r>
            <a:r>
              <a:rPr lang="en-US" sz="1600" b="1" noProof="0" dirty="0">
                <a:solidFill>
                  <a:schemeClr val="tx1"/>
                </a:solidFill>
                <a:cs typeface="Arial" pitchFamily="34" charset="0"/>
              </a:rPr>
              <a:t>backlog of 25+ features </a:t>
            </a:r>
            <a:r>
              <a:rPr lang="en-US" sz="1600" noProof="0" dirty="0">
                <a:solidFill>
                  <a:schemeClr val="tx1"/>
                </a:solidFill>
                <a:cs typeface="Arial" pitchFamily="34" charset="0"/>
              </a:rPr>
              <a:t>(18 completed) is under constant refinement and (re-)prioritization!</a:t>
            </a:r>
          </a:p>
        </p:txBody>
      </p:sp>
      <p:sp>
        <p:nvSpPr>
          <p:cNvPr id="15" name="Textfeld 14">
            <a:extLst>
              <a:ext uri="{FF2B5EF4-FFF2-40B4-BE49-F238E27FC236}">
                <a16:creationId xmlns:a16="http://schemas.microsoft.com/office/drawing/2014/main" id="{CD1AB97B-037D-2768-25AA-1721A2DE2713}"/>
              </a:ext>
            </a:extLst>
          </p:cNvPr>
          <p:cNvSpPr txBox="1"/>
          <p:nvPr/>
        </p:nvSpPr>
        <p:spPr>
          <a:xfrm>
            <a:off x="348803" y="4797152"/>
            <a:ext cx="259718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b="1" noProof="0" dirty="0">
                <a:latin typeface="Arial" pitchFamily="34" charset="0"/>
              </a:rPr>
              <a:t>Progressive Disclosure</a:t>
            </a:r>
            <a:r>
              <a:rPr lang="en-US" sz="1600" b="1" baseline="30000" noProof="0" dirty="0">
                <a:latin typeface="Arial" pitchFamily="34" charset="0"/>
              </a:rPr>
              <a:t>5</a:t>
            </a:r>
            <a:r>
              <a:rPr lang="en-US" sz="1600" b="1" noProof="0" dirty="0">
                <a:latin typeface="Arial" pitchFamily="34" charset="0"/>
              </a:rPr>
              <a:t> </a:t>
            </a:r>
          </a:p>
        </p:txBody>
      </p:sp>
      <p:sp>
        <p:nvSpPr>
          <p:cNvPr id="16" name="Textfeld 15">
            <a:extLst>
              <a:ext uri="{FF2B5EF4-FFF2-40B4-BE49-F238E27FC236}">
                <a16:creationId xmlns:a16="http://schemas.microsoft.com/office/drawing/2014/main" id="{59AC79EB-9C04-AFAF-5718-A8CE0FA57445}"/>
              </a:ext>
            </a:extLst>
          </p:cNvPr>
          <p:cNvSpPr txBox="1"/>
          <p:nvPr/>
        </p:nvSpPr>
        <p:spPr>
          <a:xfrm>
            <a:off x="3413448" y="4797152"/>
            <a:ext cx="661431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noProof="0" dirty="0">
                <a:latin typeface="Arial" pitchFamily="34" charset="0"/>
                <a:sym typeface="Wingdings" pitchFamily="2" charset="2"/>
              </a:rPr>
              <a:t> </a:t>
            </a:r>
            <a:r>
              <a:rPr lang="en-US" sz="1600" noProof="0" dirty="0">
                <a:latin typeface="Arial" pitchFamily="34" charset="0"/>
              </a:rPr>
              <a:t>Hide task interaction panels while there is nothing to do for the user </a:t>
            </a:r>
          </a:p>
        </p:txBody>
      </p:sp>
      <p:grpSp>
        <p:nvGrpSpPr>
          <p:cNvPr id="7" name="Gruppieren 6">
            <a:extLst>
              <a:ext uri="{FF2B5EF4-FFF2-40B4-BE49-F238E27FC236}">
                <a16:creationId xmlns:a16="http://schemas.microsoft.com/office/drawing/2014/main" id="{15FA11CF-3B2A-35D8-DAC1-4F452F85F84F}"/>
              </a:ext>
            </a:extLst>
          </p:cNvPr>
          <p:cNvGrpSpPr/>
          <p:nvPr/>
        </p:nvGrpSpPr>
        <p:grpSpPr>
          <a:xfrm>
            <a:off x="348803" y="1476073"/>
            <a:ext cx="9824829" cy="584775"/>
            <a:chOff x="348803" y="2141724"/>
            <a:chExt cx="9824829" cy="584775"/>
          </a:xfrm>
        </p:grpSpPr>
        <p:sp>
          <p:nvSpPr>
            <p:cNvPr id="17" name="Textfeld 16">
              <a:extLst>
                <a:ext uri="{FF2B5EF4-FFF2-40B4-BE49-F238E27FC236}">
                  <a16:creationId xmlns:a16="http://schemas.microsoft.com/office/drawing/2014/main" id="{81E9AA1D-5CD2-D1C0-7087-F62F66B91214}"/>
                </a:ext>
              </a:extLst>
            </p:cNvPr>
            <p:cNvSpPr txBox="1"/>
            <p:nvPr/>
          </p:nvSpPr>
          <p:spPr>
            <a:xfrm>
              <a:off x="348803" y="2264834"/>
              <a:ext cx="255550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b="1" noProof="0" dirty="0">
                  <a:latin typeface="Arial" pitchFamily="34" charset="0"/>
                </a:rPr>
                <a:t>User Control &amp; Freedom</a:t>
              </a:r>
            </a:p>
          </p:txBody>
        </p:sp>
        <p:sp>
          <p:nvSpPr>
            <p:cNvPr id="18" name="Textfeld 17">
              <a:extLst>
                <a:ext uri="{FF2B5EF4-FFF2-40B4-BE49-F238E27FC236}">
                  <a16:creationId xmlns:a16="http://schemas.microsoft.com/office/drawing/2014/main" id="{CD850382-83AC-B415-2037-87AE54C9427F}"/>
                </a:ext>
              </a:extLst>
            </p:cNvPr>
            <p:cNvSpPr txBox="1"/>
            <p:nvPr/>
          </p:nvSpPr>
          <p:spPr>
            <a:xfrm>
              <a:off x="3413448" y="2141724"/>
              <a:ext cx="6760184"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 typeface="Wingdings" pitchFamily="2" charset="2"/>
                <a:buChar char="à"/>
              </a:pPr>
              <a:r>
                <a:rPr lang="en-US" sz="1600" noProof="0" dirty="0">
                  <a:latin typeface="Arial" pitchFamily="34" charset="0"/>
                </a:rPr>
                <a:t>Reduce friction to the main feature</a:t>
              </a:r>
            </a:p>
            <a:p>
              <a:pPr marL="285750" indent="-285750">
                <a:buFont typeface="Wingdings" pitchFamily="2" charset="2"/>
                <a:buChar char="à"/>
              </a:pPr>
              <a:r>
                <a:rPr lang="en-US" sz="1600" noProof="0" dirty="0">
                  <a:latin typeface="Arial" pitchFamily="34" charset="0"/>
                </a:rPr>
                <a:t>“Fast-forward“ option: auto-proceed with certain steps in the workflow</a:t>
              </a:r>
            </a:p>
          </p:txBody>
        </p:sp>
      </p:grpSp>
      <p:sp>
        <p:nvSpPr>
          <p:cNvPr id="19" name="Textfeld 18">
            <a:extLst>
              <a:ext uri="{FF2B5EF4-FFF2-40B4-BE49-F238E27FC236}">
                <a16:creationId xmlns:a16="http://schemas.microsoft.com/office/drawing/2014/main" id="{D58F054E-4E20-40BC-0EA5-FE1A24984D55}"/>
              </a:ext>
            </a:extLst>
          </p:cNvPr>
          <p:cNvSpPr txBox="1"/>
          <p:nvPr/>
        </p:nvSpPr>
        <p:spPr>
          <a:xfrm>
            <a:off x="348803" y="3501008"/>
            <a:ext cx="2523319"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b="1" noProof="0" dirty="0">
                <a:latin typeface="Arial" pitchFamily="34" charset="0"/>
              </a:rPr>
              <a:t>Timing &amp; User Attention</a:t>
            </a:r>
          </a:p>
        </p:txBody>
      </p:sp>
      <p:sp>
        <p:nvSpPr>
          <p:cNvPr id="20" name="Textfeld 19">
            <a:extLst>
              <a:ext uri="{FF2B5EF4-FFF2-40B4-BE49-F238E27FC236}">
                <a16:creationId xmlns:a16="http://schemas.microsoft.com/office/drawing/2014/main" id="{A2912A12-88E7-8210-0359-311D10392D74}"/>
              </a:ext>
            </a:extLst>
          </p:cNvPr>
          <p:cNvSpPr txBox="1"/>
          <p:nvPr/>
        </p:nvSpPr>
        <p:spPr>
          <a:xfrm>
            <a:off x="3413448" y="3501008"/>
            <a:ext cx="348685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noProof="0" dirty="0">
                <a:latin typeface="Arial" pitchFamily="34" charset="0"/>
                <a:sym typeface="Wingdings" pitchFamily="2" charset="2"/>
              </a:rPr>
              <a:t> </a:t>
            </a:r>
            <a:r>
              <a:rPr lang="en-US" sz="1600" noProof="0" dirty="0">
                <a:latin typeface="Arial" pitchFamily="34" charset="0"/>
              </a:rPr>
              <a:t>Customizable notification system </a:t>
            </a:r>
          </a:p>
        </p:txBody>
      </p:sp>
      <p:grpSp>
        <p:nvGrpSpPr>
          <p:cNvPr id="9" name="Gruppieren 8">
            <a:extLst>
              <a:ext uri="{FF2B5EF4-FFF2-40B4-BE49-F238E27FC236}">
                <a16:creationId xmlns:a16="http://schemas.microsoft.com/office/drawing/2014/main" id="{CB7951D2-E053-03DA-4767-E84366DEADA5}"/>
              </a:ext>
            </a:extLst>
          </p:cNvPr>
          <p:cNvGrpSpPr/>
          <p:nvPr/>
        </p:nvGrpSpPr>
        <p:grpSpPr>
          <a:xfrm>
            <a:off x="348803" y="2204864"/>
            <a:ext cx="8762039" cy="338554"/>
            <a:chOff x="348803" y="1484784"/>
            <a:chExt cx="8762039" cy="338554"/>
          </a:xfrm>
        </p:grpSpPr>
        <p:sp>
          <p:nvSpPr>
            <p:cNvPr id="21" name="Textfeld 20">
              <a:extLst>
                <a:ext uri="{FF2B5EF4-FFF2-40B4-BE49-F238E27FC236}">
                  <a16:creationId xmlns:a16="http://schemas.microsoft.com/office/drawing/2014/main" id="{5BA1454A-0E3A-B540-B3CC-39D2BFF0AEA5}"/>
                </a:ext>
              </a:extLst>
            </p:cNvPr>
            <p:cNvSpPr txBox="1"/>
            <p:nvPr/>
          </p:nvSpPr>
          <p:spPr>
            <a:xfrm>
              <a:off x="348803" y="1484784"/>
              <a:ext cx="275056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b="1" noProof="0" dirty="0">
                  <a:latin typeface="Arial" pitchFamily="34" charset="0"/>
                </a:rPr>
                <a:t>Visibility of System Status</a:t>
              </a:r>
            </a:p>
          </p:txBody>
        </p:sp>
        <p:sp>
          <p:nvSpPr>
            <p:cNvPr id="22" name="Textfeld 21">
              <a:extLst>
                <a:ext uri="{FF2B5EF4-FFF2-40B4-BE49-F238E27FC236}">
                  <a16:creationId xmlns:a16="http://schemas.microsoft.com/office/drawing/2014/main" id="{0DAB4CF2-C2E7-057B-2FFF-B7E243A24427}"/>
                </a:ext>
              </a:extLst>
            </p:cNvPr>
            <p:cNvSpPr txBox="1"/>
            <p:nvPr/>
          </p:nvSpPr>
          <p:spPr>
            <a:xfrm>
              <a:off x="3413448" y="1484784"/>
              <a:ext cx="5697394"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 typeface="Wingdings" pitchFamily="2" charset="2"/>
                <a:buChar char="à"/>
              </a:pPr>
              <a:r>
                <a:rPr lang="en-US" sz="1600" noProof="0" dirty="0">
                  <a:latin typeface="Arial" pitchFamily="34" charset="0"/>
                </a:rPr>
                <a:t>Global overview page to track progress of all experiments</a:t>
              </a:r>
            </a:p>
          </p:txBody>
        </p:sp>
      </p:grpSp>
      <p:sp>
        <p:nvSpPr>
          <p:cNvPr id="2" name="Abgerundetes Rechteck 1">
            <a:extLst>
              <a:ext uri="{FF2B5EF4-FFF2-40B4-BE49-F238E27FC236}">
                <a16:creationId xmlns:a16="http://schemas.microsoft.com/office/drawing/2014/main" id="{D93E34DA-3BFA-2037-FEDC-79355CA2BF8B}"/>
              </a:ext>
            </a:extLst>
          </p:cNvPr>
          <p:cNvSpPr/>
          <p:nvPr/>
        </p:nvSpPr>
        <p:spPr bwMode="auto">
          <a:xfrm>
            <a:off x="348803" y="1052776"/>
            <a:ext cx="11508764" cy="360000"/>
          </a:xfrm>
          <a:prstGeom prst="roundRect">
            <a:avLst/>
          </a:prstGeom>
          <a:solidFill>
            <a:srgbClr val="0065BD"/>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bg1"/>
                </a:solidFill>
                <a:cs typeface="Arial" pitchFamily="34" charset="0"/>
              </a:rPr>
              <a:t>Nielsen‘s 10 Usability Heuristics</a:t>
            </a:r>
            <a:r>
              <a:rPr lang="en-US" sz="1600" b="1" baseline="30000" dirty="0">
                <a:solidFill>
                  <a:schemeClr val="bg1"/>
                </a:solidFill>
                <a:cs typeface="Arial" pitchFamily="34" charset="0"/>
              </a:rPr>
              <a:t>3</a:t>
            </a:r>
            <a:endParaRPr lang="en-US" sz="1600" b="1" baseline="30000" noProof="0" dirty="0">
              <a:solidFill>
                <a:schemeClr val="bg1"/>
              </a:solidFill>
              <a:cs typeface="Arial" pitchFamily="34" charset="0"/>
            </a:endParaRPr>
          </a:p>
        </p:txBody>
      </p:sp>
      <p:sp>
        <p:nvSpPr>
          <p:cNvPr id="8" name="Abgerundetes Rechteck 7">
            <a:extLst>
              <a:ext uri="{FF2B5EF4-FFF2-40B4-BE49-F238E27FC236}">
                <a16:creationId xmlns:a16="http://schemas.microsoft.com/office/drawing/2014/main" id="{78CB7453-CE1A-AA1C-0B87-87E93923312A}"/>
              </a:ext>
            </a:extLst>
          </p:cNvPr>
          <p:cNvSpPr/>
          <p:nvPr/>
        </p:nvSpPr>
        <p:spPr bwMode="auto">
          <a:xfrm>
            <a:off x="348803" y="3069000"/>
            <a:ext cx="11508764" cy="360000"/>
          </a:xfrm>
          <a:prstGeom prst="roundRect">
            <a:avLst/>
          </a:prstGeom>
          <a:solidFill>
            <a:srgbClr val="0065BD"/>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noProof="0" dirty="0">
                <a:solidFill>
                  <a:schemeClr val="bg1"/>
                </a:solidFill>
              </a:rPr>
              <a:t>Horvitz‘ Principles of Mixed-Initiative User Interfaces</a:t>
            </a:r>
            <a:r>
              <a:rPr lang="en-US" sz="1600" b="1" baseline="30000" noProof="0" dirty="0">
                <a:solidFill>
                  <a:schemeClr val="bg1"/>
                </a:solidFill>
              </a:rPr>
              <a:t>4</a:t>
            </a:r>
            <a:endParaRPr lang="en-US" sz="1600" b="1" noProof="0" dirty="0">
              <a:solidFill>
                <a:schemeClr val="bg1"/>
              </a:solidFill>
            </a:endParaRPr>
          </a:p>
        </p:txBody>
      </p:sp>
      <p:sp>
        <p:nvSpPr>
          <p:cNvPr id="23" name="Abgerundetes Rechteck 22">
            <a:extLst>
              <a:ext uri="{FF2B5EF4-FFF2-40B4-BE49-F238E27FC236}">
                <a16:creationId xmlns:a16="http://schemas.microsoft.com/office/drawing/2014/main" id="{3B35DD8E-6B17-34DE-E088-AEAC9CD0EFDF}"/>
              </a:ext>
            </a:extLst>
          </p:cNvPr>
          <p:cNvSpPr/>
          <p:nvPr/>
        </p:nvSpPr>
        <p:spPr bwMode="auto">
          <a:xfrm>
            <a:off x="407368" y="4365144"/>
            <a:ext cx="11508764" cy="360000"/>
          </a:xfrm>
          <a:prstGeom prst="roundRect">
            <a:avLst/>
          </a:prstGeom>
          <a:solidFill>
            <a:srgbClr val="0065BD"/>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noProof="0" dirty="0">
                <a:solidFill>
                  <a:schemeClr val="bg1"/>
                </a:solidFill>
              </a:rPr>
              <a:t>Cognitive Load Theory</a:t>
            </a:r>
          </a:p>
        </p:txBody>
      </p:sp>
      <p:sp>
        <p:nvSpPr>
          <p:cNvPr id="11" name="Textfeld 10">
            <a:extLst>
              <a:ext uri="{FF2B5EF4-FFF2-40B4-BE49-F238E27FC236}">
                <a16:creationId xmlns:a16="http://schemas.microsoft.com/office/drawing/2014/main" id="{2572C3D1-D876-0B5E-1809-7B55063C85DF}"/>
              </a:ext>
            </a:extLst>
          </p:cNvPr>
          <p:cNvSpPr txBox="1"/>
          <p:nvPr/>
        </p:nvSpPr>
        <p:spPr>
          <a:xfrm>
            <a:off x="366938" y="6093296"/>
            <a:ext cx="11416164"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900" i="1" noProof="0" dirty="0">
                <a:solidFill>
                  <a:srgbClr val="000000"/>
                </a:solidFill>
              </a:rPr>
              <a:t>3</a:t>
            </a:r>
            <a:r>
              <a:rPr lang="en-US" sz="900" b="0" i="1" noProof="0" dirty="0">
                <a:solidFill>
                  <a:srgbClr val="000000"/>
                </a:solidFill>
                <a:effectLst/>
              </a:rPr>
              <a:t>) Nielsen, Jakob. (1994). Enhancing the explanatory power of usability heuristics. Proc. ACM CHI'94 Conf. (Boston, MA), 152-158.</a:t>
            </a:r>
            <a:endParaRPr lang="en-US" sz="900" i="1" noProof="0" dirty="0"/>
          </a:p>
        </p:txBody>
      </p:sp>
      <p:sp>
        <p:nvSpPr>
          <p:cNvPr id="13" name="Textfeld 12">
            <a:extLst>
              <a:ext uri="{FF2B5EF4-FFF2-40B4-BE49-F238E27FC236}">
                <a16:creationId xmlns:a16="http://schemas.microsoft.com/office/drawing/2014/main" id="{0D5DF0D0-961F-F3E6-6784-DD1D234D14E5}"/>
              </a:ext>
            </a:extLst>
          </p:cNvPr>
          <p:cNvSpPr txBox="1"/>
          <p:nvPr/>
        </p:nvSpPr>
        <p:spPr>
          <a:xfrm>
            <a:off x="366938" y="6265912"/>
            <a:ext cx="11549193"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900" i="1" noProof="0" dirty="0">
                <a:solidFill>
                  <a:schemeClr val="tx1"/>
                </a:solidFill>
              </a:rPr>
              <a:t>4) Horvitz, Eric. (</a:t>
            </a:r>
            <a:r>
              <a:rPr lang="en-US" sz="900" b="0" i="1" noProof="0" dirty="0">
                <a:solidFill>
                  <a:schemeClr val="tx1"/>
                </a:solidFill>
                <a:effectLst/>
              </a:rPr>
              <a:t>1999). Principles of mixed-initiative user interfaces. Proc. ACM CHI‘99</a:t>
            </a:r>
            <a:r>
              <a:rPr lang="en-US" sz="900" i="1" noProof="0" dirty="0">
                <a:solidFill>
                  <a:schemeClr val="tx1"/>
                </a:solidFill>
              </a:rPr>
              <a:t> Conf</a:t>
            </a:r>
            <a:r>
              <a:rPr lang="en-US" sz="900" b="0" i="1" noProof="0" dirty="0">
                <a:solidFill>
                  <a:schemeClr val="tx1"/>
                </a:solidFill>
                <a:effectLst/>
              </a:rPr>
              <a:t>. (New York, NY), 159–166.</a:t>
            </a:r>
            <a:endParaRPr lang="en-US" sz="900" i="1" noProof="0" dirty="0">
              <a:solidFill>
                <a:schemeClr val="tx1"/>
              </a:solidFill>
            </a:endParaRPr>
          </a:p>
        </p:txBody>
      </p:sp>
      <p:sp>
        <p:nvSpPr>
          <p:cNvPr id="25" name="Textfeld 24">
            <a:extLst>
              <a:ext uri="{FF2B5EF4-FFF2-40B4-BE49-F238E27FC236}">
                <a16:creationId xmlns:a16="http://schemas.microsoft.com/office/drawing/2014/main" id="{CFBE439D-F72B-E2E9-B316-079B120685E9}"/>
              </a:ext>
            </a:extLst>
          </p:cNvPr>
          <p:cNvSpPr txBox="1"/>
          <p:nvPr/>
        </p:nvSpPr>
        <p:spPr>
          <a:xfrm>
            <a:off x="365585" y="6438528"/>
            <a:ext cx="12155786"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900" i="1" noProof="0" dirty="0"/>
              <a:t>5) Nielsen, Jakob. (2006). Progressive Disclosure. </a:t>
            </a:r>
            <a:r>
              <a:rPr lang="en-US" sz="900" i="1" noProof="0" dirty="0">
                <a:hlinkClick r:id="rId2"/>
              </a:rPr>
              <a:t>https://www.nngroup.com/articles/progressive-disclosure/</a:t>
            </a:r>
            <a:r>
              <a:rPr lang="en-US" sz="900" i="1" noProof="0" dirty="0"/>
              <a:t> (last access: 25 May 2025)</a:t>
            </a:r>
          </a:p>
        </p:txBody>
      </p:sp>
    </p:spTree>
    <p:extLst>
      <p:ext uri="{BB962C8B-B14F-4D97-AF65-F5344CB8AC3E}">
        <p14:creationId xmlns:p14="http://schemas.microsoft.com/office/powerpoint/2010/main" val="3689692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61FE90-D460-B50A-0F2A-AC1707EB4DD1}"/>
              </a:ext>
            </a:extLst>
          </p:cNvPr>
          <p:cNvSpPr>
            <a:spLocks noGrp="1"/>
          </p:cNvSpPr>
          <p:nvPr>
            <p:ph type="title"/>
          </p:nvPr>
        </p:nvSpPr>
        <p:spPr/>
        <p:txBody>
          <a:bodyPr/>
          <a:lstStyle/>
          <a:p>
            <a:r>
              <a:rPr lang="de-DE" dirty="0"/>
              <a:t>Feature Backlog</a:t>
            </a:r>
          </a:p>
        </p:txBody>
      </p:sp>
      <p:sp>
        <p:nvSpPr>
          <p:cNvPr id="4" name="Datumsplatzhalter 3">
            <a:extLst>
              <a:ext uri="{FF2B5EF4-FFF2-40B4-BE49-F238E27FC236}">
                <a16:creationId xmlns:a16="http://schemas.microsoft.com/office/drawing/2014/main" id="{3ECB3914-FDD1-A454-27A3-2CD65A74FD27}"/>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E40BFAC3-D695-B7BB-ACF1-E896B4293A9E}"/>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BB4772D7-82A4-7DC3-61C1-879934A634E6}"/>
              </a:ext>
            </a:extLst>
          </p:cNvPr>
          <p:cNvSpPr>
            <a:spLocks noGrp="1"/>
          </p:cNvSpPr>
          <p:nvPr>
            <p:ph type="sldNum" sz="quarter" idx="12"/>
          </p:nvPr>
        </p:nvSpPr>
        <p:spPr/>
        <p:txBody>
          <a:bodyPr/>
          <a:lstStyle/>
          <a:p>
            <a:pPr>
              <a:defRPr/>
            </a:pPr>
            <a:fld id="{E201E5CB-5EE0-4EA4-87FF-7D8A79A61969}" type="slidenum">
              <a:rPr lang="de-DE" smtClean="0"/>
              <a:pPr>
                <a:defRPr/>
              </a:pPr>
              <a:t>22</a:t>
            </a:fld>
            <a:endParaRPr lang="de-DE" dirty="0"/>
          </a:p>
        </p:txBody>
      </p:sp>
      <p:cxnSp>
        <p:nvCxnSpPr>
          <p:cNvPr id="11" name="Gerade Verbindung 10">
            <a:extLst>
              <a:ext uri="{FF2B5EF4-FFF2-40B4-BE49-F238E27FC236}">
                <a16:creationId xmlns:a16="http://schemas.microsoft.com/office/drawing/2014/main" id="{6E81F890-ED3E-430E-8D22-D2AEB14433A9}"/>
              </a:ext>
            </a:extLst>
          </p:cNvPr>
          <p:cNvCxnSpPr/>
          <p:nvPr/>
        </p:nvCxnSpPr>
        <p:spPr bwMode="auto">
          <a:xfrm>
            <a:off x="6168008" y="1001912"/>
            <a:ext cx="0" cy="537941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 name="Grafik 1">
            <a:extLst>
              <a:ext uri="{FF2B5EF4-FFF2-40B4-BE49-F238E27FC236}">
                <a16:creationId xmlns:a16="http://schemas.microsoft.com/office/drawing/2014/main" id="{EA9BD87F-5D9B-50B2-57DE-01E206C4D359}"/>
              </a:ext>
            </a:extLst>
          </p:cNvPr>
          <p:cNvPicPr>
            <a:picLocks noChangeAspect="1"/>
          </p:cNvPicPr>
          <p:nvPr/>
        </p:nvPicPr>
        <p:blipFill>
          <a:blip r:embed="rId2"/>
          <a:stretch>
            <a:fillRect/>
          </a:stretch>
        </p:blipFill>
        <p:spPr>
          <a:xfrm>
            <a:off x="332903" y="980546"/>
            <a:ext cx="4962497" cy="4433044"/>
          </a:xfrm>
          <a:prstGeom prst="rect">
            <a:avLst/>
          </a:prstGeom>
        </p:spPr>
      </p:pic>
      <p:pic>
        <p:nvPicPr>
          <p:cNvPr id="7" name="Grafik 6">
            <a:extLst>
              <a:ext uri="{FF2B5EF4-FFF2-40B4-BE49-F238E27FC236}">
                <a16:creationId xmlns:a16="http://schemas.microsoft.com/office/drawing/2014/main" id="{286EDFE3-D002-C3F5-272A-1B3C467C4864}"/>
              </a:ext>
            </a:extLst>
          </p:cNvPr>
          <p:cNvPicPr>
            <a:picLocks noChangeAspect="1"/>
          </p:cNvPicPr>
          <p:nvPr/>
        </p:nvPicPr>
        <p:blipFill>
          <a:blip r:embed="rId3"/>
          <a:stretch>
            <a:fillRect/>
          </a:stretch>
        </p:blipFill>
        <p:spPr>
          <a:xfrm>
            <a:off x="6555292" y="1340768"/>
            <a:ext cx="4969959" cy="2912157"/>
          </a:xfrm>
          <a:prstGeom prst="rect">
            <a:avLst/>
          </a:prstGeom>
        </p:spPr>
      </p:pic>
    </p:spTree>
    <p:extLst>
      <p:ext uri="{BB962C8B-B14F-4D97-AF65-F5344CB8AC3E}">
        <p14:creationId xmlns:p14="http://schemas.microsoft.com/office/powerpoint/2010/main" val="27385664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AE020-3211-60DC-D3D9-0CEDB8CBDD62}"/>
            </a:ext>
          </a:extLst>
        </p:cNvPr>
        <p:cNvGrpSpPr/>
        <p:nvPr/>
      </p:nvGrpSpPr>
      <p:grpSpPr>
        <a:xfrm>
          <a:off x="0" y="0"/>
          <a:ext cx="0" cy="0"/>
          <a:chOff x="0" y="0"/>
          <a:chExt cx="0" cy="0"/>
        </a:xfrm>
      </p:grpSpPr>
      <p:sp>
        <p:nvSpPr>
          <p:cNvPr id="7" name="Pfeil nach rechts 6">
            <a:extLst>
              <a:ext uri="{FF2B5EF4-FFF2-40B4-BE49-F238E27FC236}">
                <a16:creationId xmlns:a16="http://schemas.microsoft.com/office/drawing/2014/main" id="{46E2D397-D7A4-1A24-F568-A9495373FAE3}"/>
              </a:ext>
            </a:extLst>
          </p:cNvPr>
          <p:cNvSpPr/>
          <p:nvPr/>
        </p:nvSpPr>
        <p:spPr bwMode="auto">
          <a:xfrm>
            <a:off x="332903" y="1484784"/>
            <a:ext cx="11524664" cy="1440160"/>
          </a:xfrm>
          <a:prstGeom prst="rightArrow">
            <a:avLst>
              <a:gd name="adj1" fmla="val 50000"/>
              <a:gd name="adj2" fmla="val 3493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3" name="Titel 2">
            <a:extLst>
              <a:ext uri="{FF2B5EF4-FFF2-40B4-BE49-F238E27FC236}">
                <a16:creationId xmlns:a16="http://schemas.microsoft.com/office/drawing/2014/main" id="{5C046333-4577-A25C-3665-FFF36F182DE9}"/>
              </a:ext>
            </a:extLst>
          </p:cNvPr>
          <p:cNvSpPr>
            <a:spLocks noGrp="1"/>
          </p:cNvSpPr>
          <p:nvPr>
            <p:ph type="title"/>
          </p:nvPr>
        </p:nvSpPr>
        <p:spPr/>
        <p:txBody>
          <a:bodyPr/>
          <a:lstStyle/>
          <a:p>
            <a:r>
              <a:rPr lang="en-US" noProof="0" dirty="0"/>
              <a:t>Methodology &amp; Workflow</a:t>
            </a:r>
          </a:p>
        </p:txBody>
      </p:sp>
      <p:sp>
        <p:nvSpPr>
          <p:cNvPr id="4" name="Datumsplatzhalter 3">
            <a:extLst>
              <a:ext uri="{FF2B5EF4-FFF2-40B4-BE49-F238E27FC236}">
                <a16:creationId xmlns:a16="http://schemas.microsoft.com/office/drawing/2014/main" id="{6C21CF18-5E27-E4E7-66A5-2335CF1106C4}"/>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5F7077F9-43FA-24D7-AEB3-CA7A18D27AFD}"/>
              </a:ext>
            </a:extLst>
          </p:cNvPr>
          <p:cNvSpPr>
            <a:spLocks noGrp="1"/>
          </p:cNvSpPr>
          <p:nvPr>
            <p:ph type="sldNum" sz="quarter" idx="12"/>
          </p:nvPr>
        </p:nvSpPr>
        <p:spPr/>
        <p:txBody>
          <a:bodyPr/>
          <a:lstStyle/>
          <a:p>
            <a:pPr>
              <a:defRPr/>
            </a:pPr>
            <a:fld id="{E201E5CB-5EE0-4EA4-87FF-7D8A79A61969}" type="slidenum">
              <a:rPr lang="en-US" noProof="0" smtClean="0"/>
              <a:pPr>
                <a:defRPr/>
              </a:pPr>
              <a:t>23</a:t>
            </a:fld>
            <a:endParaRPr lang="en-US" noProof="0" dirty="0"/>
          </a:p>
        </p:txBody>
      </p:sp>
      <p:sp>
        <p:nvSpPr>
          <p:cNvPr id="10" name="Textfeld 9">
            <a:extLst>
              <a:ext uri="{FF2B5EF4-FFF2-40B4-BE49-F238E27FC236}">
                <a16:creationId xmlns:a16="http://schemas.microsoft.com/office/drawing/2014/main" id="{0FE546D9-45E2-CC8D-0F95-94AA39C96F3A}"/>
              </a:ext>
            </a:extLst>
          </p:cNvPr>
          <p:cNvSpPr txBox="1"/>
          <p:nvPr/>
        </p:nvSpPr>
        <p:spPr>
          <a:xfrm>
            <a:off x="332903" y="1177200"/>
            <a:ext cx="11524664"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noProof="0" dirty="0">
                <a:solidFill>
                  <a:schemeClr val="tx1"/>
                </a:solidFill>
              </a:rPr>
              <a:t>RQ2: </a:t>
            </a:r>
            <a:r>
              <a:rPr lang="en-US" i="1" noProof="0" dirty="0"/>
              <a:t>How can the platform be iteratively optimized for user experience?</a:t>
            </a:r>
          </a:p>
        </p:txBody>
      </p:sp>
      <p:graphicFrame>
        <p:nvGraphicFramePr>
          <p:cNvPr id="2" name="Diagramm 1">
            <a:extLst>
              <a:ext uri="{FF2B5EF4-FFF2-40B4-BE49-F238E27FC236}">
                <a16:creationId xmlns:a16="http://schemas.microsoft.com/office/drawing/2014/main" id="{A3F273C3-ABCD-8106-64D9-BF53F4CF4872}"/>
              </a:ext>
            </a:extLst>
          </p:cNvPr>
          <p:cNvGraphicFramePr/>
          <p:nvPr>
            <p:extLst>
              <p:ext uri="{D42A27DB-BD31-4B8C-83A1-F6EECF244321}">
                <p14:modId xmlns:p14="http://schemas.microsoft.com/office/powerpoint/2010/main" val="3314685640"/>
              </p:ext>
            </p:extLst>
          </p:nvPr>
        </p:nvGraphicFramePr>
        <p:xfrm>
          <a:off x="3556233" y="2458158"/>
          <a:ext cx="4394481" cy="3801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Oval 16">
            <a:extLst>
              <a:ext uri="{FF2B5EF4-FFF2-40B4-BE49-F238E27FC236}">
                <a16:creationId xmlns:a16="http://schemas.microsoft.com/office/drawing/2014/main" id="{F8FC83AC-44C6-4671-495A-FF0FED08C701}"/>
              </a:ext>
            </a:extLst>
          </p:cNvPr>
          <p:cNvSpPr>
            <a:spLocks noChangeAspect="1"/>
          </p:cNvSpPr>
          <p:nvPr/>
        </p:nvSpPr>
        <p:spPr bwMode="auto">
          <a:xfrm>
            <a:off x="5202915" y="3819043"/>
            <a:ext cx="1080000" cy="1080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noProof="0" dirty="0">
                <a:solidFill>
                  <a:schemeClr val="tx1"/>
                </a:solidFill>
                <a:cs typeface="Arial" pitchFamily="34" charset="0"/>
              </a:rPr>
              <a:t>2-3 cycles</a:t>
            </a:r>
          </a:p>
        </p:txBody>
      </p:sp>
      <p:cxnSp>
        <p:nvCxnSpPr>
          <p:cNvPr id="25" name="Gerade Verbindung 24">
            <a:extLst>
              <a:ext uri="{FF2B5EF4-FFF2-40B4-BE49-F238E27FC236}">
                <a16:creationId xmlns:a16="http://schemas.microsoft.com/office/drawing/2014/main" id="{82F8C49B-8778-C387-D917-05A5D03A9388}"/>
              </a:ext>
            </a:extLst>
          </p:cNvPr>
          <p:cNvCxnSpPr>
            <a:cxnSpLocks/>
          </p:cNvCxnSpPr>
          <p:nvPr/>
        </p:nvCxnSpPr>
        <p:spPr bwMode="auto">
          <a:xfrm>
            <a:off x="8031649" y="1916832"/>
            <a:ext cx="0" cy="44640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29" name="Textfeld 28">
            <a:extLst>
              <a:ext uri="{FF2B5EF4-FFF2-40B4-BE49-F238E27FC236}">
                <a16:creationId xmlns:a16="http://schemas.microsoft.com/office/drawing/2014/main" id="{119E177F-8DB1-870E-F357-DAF7A5B9B1D9}"/>
              </a:ext>
            </a:extLst>
          </p:cNvPr>
          <p:cNvSpPr txBox="1"/>
          <p:nvPr/>
        </p:nvSpPr>
        <p:spPr>
          <a:xfrm>
            <a:off x="4500566" y="2051556"/>
            <a:ext cx="250581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noProof="0" dirty="0">
                <a:solidFill>
                  <a:srgbClr val="0065BD"/>
                </a:solidFill>
                <a:latin typeface="Arial" pitchFamily="34" charset="0"/>
              </a:rPr>
              <a:t>User Study Iterations</a:t>
            </a:r>
          </a:p>
        </p:txBody>
      </p:sp>
      <p:sp>
        <p:nvSpPr>
          <p:cNvPr id="30" name="Textfeld 29">
            <a:extLst>
              <a:ext uri="{FF2B5EF4-FFF2-40B4-BE49-F238E27FC236}">
                <a16:creationId xmlns:a16="http://schemas.microsoft.com/office/drawing/2014/main" id="{086357AF-BEDB-8626-F09A-A0AD1566858B}"/>
              </a:ext>
            </a:extLst>
          </p:cNvPr>
          <p:cNvSpPr txBox="1"/>
          <p:nvPr/>
        </p:nvSpPr>
        <p:spPr>
          <a:xfrm>
            <a:off x="8186572" y="2051556"/>
            <a:ext cx="283930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noProof="0" dirty="0">
                <a:solidFill>
                  <a:srgbClr val="0065BD"/>
                </a:solidFill>
                <a:latin typeface="Arial" pitchFamily="34" charset="0"/>
              </a:rPr>
              <a:t>Back-Transfer to Theory</a:t>
            </a:r>
          </a:p>
        </p:txBody>
      </p:sp>
      <p:sp>
        <p:nvSpPr>
          <p:cNvPr id="32" name="Textfeld 31">
            <a:extLst>
              <a:ext uri="{FF2B5EF4-FFF2-40B4-BE49-F238E27FC236}">
                <a16:creationId xmlns:a16="http://schemas.microsoft.com/office/drawing/2014/main" id="{DEDF702A-3FFF-E7AB-9E00-4507DF9FBF9B}"/>
              </a:ext>
            </a:extLst>
          </p:cNvPr>
          <p:cNvSpPr txBox="1"/>
          <p:nvPr/>
        </p:nvSpPr>
        <p:spPr>
          <a:xfrm>
            <a:off x="8112223" y="2924944"/>
            <a:ext cx="2988000" cy="2062103"/>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eaLnBrk="0" hangingPunct="0">
              <a:buFont typeface="Arial" panose="020B0604020202020204" pitchFamily="34" charset="0"/>
              <a:buChar char="•"/>
            </a:pPr>
            <a:r>
              <a:rPr lang="en-US" sz="1600" noProof="0" dirty="0">
                <a:solidFill>
                  <a:schemeClr val="tx1"/>
                </a:solidFill>
                <a:cs typeface="Arial" pitchFamily="34" charset="0"/>
              </a:rPr>
              <a:t>How did users respond to features from RQ1?</a:t>
            </a:r>
          </a:p>
          <a:p>
            <a:pPr eaLnBrk="0" hangingPunct="0"/>
            <a:endParaRPr lang="en-US" sz="1600" noProof="0" dirty="0">
              <a:solidFill>
                <a:schemeClr val="tx1"/>
              </a:solidFill>
              <a:cs typeface="Arial" pitchFamily="34" charset="0"/>
            </a:endParaRPr>
          </a:p>
          <a:p>
            <a:pPr marL="285750" indent="-285750" eaLnBrk="0" hangingPunct="0">
              <a:buFont typeface="Arial" panose="020B0604020202020204" pitchFamily="34" charset="0"/>
              <a:buChar char="•"/>
            </a:pPr>
            <a:r>
              <a:rPr lang="en-US" sz="1600" noProof="0" dirty="0">
                <a:solidFill>
                  <a:schemeClr val="tx1"/>
                </a:solidFill>
                <a:cs typeface="Arial" pitchFamily="34" charset="0"/>
              </a:rPr>
              <a:t>How did users respond to HCI theory?</a:t>
            </a:r>
          </a:p>
          <a:p>
            <a:pPr eaLnBrk="0" hangingPunct="0"/>
            <a:endParaRPr lang="en-US" sz="1600" noProof="0" dirty="0">
              <a:solidFill>
                <a:schemeClr val="tx1"/>
              </a:solidFill>
              <a:cs typeface="Arial" pitchFamily="34" charset="0"/>
            </a:endParaRPr>
          </a:p>
          <a:p>
            <a:pPr marL="285750" indent="-285750" eaLnBrk="0" hangingPunct="0">
              <a:buFont typeface="Arial" panose="020B0604020202020204" pitchFamily="34" charset="0"/>
              <a:buChar char="•"/>
            </a:pPr>
            <a:r>
              <a:rPr lang="en-US" sz="1600" noProof="0" dirty="0">
                <a:solidFill>
                  <a:schemeClr val="tx1"/>
                </a:solidFill>
                <a:cs typeface="Arial" pitchFamily="34" charset="0"/>
              </a:rPr>
              <a:t>How do these findings contribute to HCI theory?</a:t>
            </a:r>
          </a:p>
        </p:txBody>
      </p:sp>
      <p:cxnSp>
        <p:nvCxnSpPr>
          <p:cNvPr id="8" name="Gerade Verbindung 7">
            <a:extLst>
              <a:ext uri="{FF2B5EF4-FFF2-40B4-BE49-F238E27FC236}">
                <a16:creationId xmlns:a16="http://schemas.microsoft.com/office/drawing/2014/main" id="{A1DD9EA8-780D-229C-81C0-D115034BB3C4}"/>
              </a:ext>
            </a:extLst>
          </p:cNvPr>
          <p:cNvCxnSpPr>
            <a:cxnSpLocks/>
          </p:cNvCxnSpPr>
          <p:nvPr/>
        </p:nvCxnSpPr>
        <p:spPr bwMode="auto">
          <a:xfrm>
            <a:off x="3431704" y="1916832"/>
            <a:ext cx="0" cy="44640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sp>
        <p:nvSpPr>
          <p:cNvPr id="9" name="Textfeld 8">
            <a:extLst>
              <a:ext uri="{FF2B5EF4-FFF2-40B4-BE49-F238E27FC236}">
                <a16:creationId xmlns:a16="http://schemas.microsoft.com/office/drawing/2014/main" id="{AC242C68-D6AB-93AA-B398-A37F2553FACD}"/>
              </a:ext>
            </a:extLst>
          </p:cNvPr>
          <p:cNvSpPr txBox="1"/>
          <p:nvPr/>
        </p:nvSpPr>
        <p:spPr>
          <a:xfrm>
            <a:off x="476881" y="2032470"/>
            <a:ext cx="276235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noProof="0" dirty="0">
                <a:solidFill>
                  <a:srgbClr val="0065BD"/>
                </a:solidFill>
                <a:latin typeface="Arial" pitchFamily="34" charset="0"/>
              </a:rPr>
              <a:t>Transfer of HCI</a:t>
            </a:r>
            <a:r>
              <a:rPr lang="en-US" noProof="0" dirty="0">
                <a:solidFill>
                  <a:srgbClr val="0065BD"/>
                </a:solidFill>
                <a:latin typeface="Arial" pitchFamily="34" charset="0"/>
              </a:rPr>
              <a:t>*</a:t>
            </a:r>
            <a:r>
              <a:rPr lang="en-US" b="1" noProof="0" dirty="0">
                <a:solidFill>
                  <a:srgbClr val="0065BD"/>
                </a:solidFill>
                <a:latin typeface="Arial" pitchFamily="34" charset="0"/>
              </a:rPr>
              <a:t> Theory</a:t>
            </a:r>
          </a:p>
        </p:txBody>
      </p:sp>
      <p:sp>
        <p:nvSpPr>
          <p:cNvPr id="11" name="Textfeld 10">
            <a:extLst>
              <a:ext uri="{FF2B5EF4-FFF2-40B4-BE49-F238E27FC236}">
                <a16:creationId xmlns:a16="http://schemas.microsoft.com/office/drawing/2014/main" id="{D70937E9-7A06-8FE3-E15D-2733E3353B2A}"/>
              </a:ext>
            </a:extLst>
          </p:cNvPr>
          <p:cNvSpPr txBox="1"/>
          <p:nvPr/>
        </p:nvSpPr>
        <p:spPr>
          <a:xfrm>
            <a:off x="319176" y="2924944"/>
            <a:ext cx="2988000" cy="2062103"/>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eaLnBrk="0" hangingPunct="0">
              <a:buFont typeface="Arial" panose="020B0604020202020204" pitchFamily="34" charset="0"/>
              <a:buChar char="•"/>
            </a:pPr>
            <a:r>
              <a:rPr lang="en-US" sz="1600" b="1" noProof="0" dirty="0">
                <a:solidFill>
                  <a:schemeClr val="tx1"/>
                </a:solidFill>
                <a:cs typeface="Arial" pitchFamily="34" charset="0"/>
              </a:rPr>
              <a:t>Identification</a:t>
            </a:r>
            <a:r>
              <a:rPr lang="en-US" sz="1600" noProof="0" dirty="0">
                <a:solidFill>
                  <a:schemeClr val="tx1"/>
                </a:solidFill>
                <a:cs typeface="Arial" pitchFamily="34" charset="0"/>
              </a:rPr>
              <a:t> of HCI theory and UX patterns</a:t>
            </a:r>
          </a:p>
          <a:p>
            <a:pPr eaLnBrk="0" hangingPunct="0"/>
            <a:endParaRPr lang="en-US" sz="1600" noProof="0" dirty="0">
              <a:solidFill>
                <a:schemeClr val="tx1"/>
              </a:solidFill>
              <a:cs typeface="Arial" pitchFamily="34" charset="0"/>
            </a:endParaRPr>
          </a:p>
          <a:p>
            <a:pPr marL="285750" indent="-285750" eaLnBrk="0" hangingPunct="0">
              <a:buFont typeface="Arial" panose="020B0604020202020204" pitchFamily="34" charset="0"/>
              <a:buChar char="•"/>
            </a:pPr>
            <a:r>
              <a:rPr lang="en-US" sz="1600" b="1" noProof="0" dirty="0">
                <a:solidFill>
                  <a:schemeClr val="tx1"/>
                </a:solidFill>
                <a:cs typeface="Arial" pitchFamily="34" charset="0"/>
              </a:rPr>
              <a:t>Assessment</a:t>
            </a:r>
            <a:r>
              <a:rPr lang="en-US" sz="1600" noProof="0" dirty="0">
                <a:solidFill>
                  <a:schemeClr val="tx1"/>
                </a:solidFill>
                <a:cs typeface="Arial" pitchFamily="34" charset="0"/>
              </a:rPr>
              <a:t> of HCI theory and UX patterns</a:t>
            </a:r>
          </a:p>
          <a:p>
            <a:pPr eaLnBrk="0" hangingPunct="0"/>
            <a:endParaRPr lang="en-US" sz="1600" noProof="0" dirty="0">
              <a:solidFill>
                <a:schemeClr val="tx1"/>
              </a:solidFill>
              <a:cs typeface="Arial" pitchFamily="34" charset="0"/>
            </a:endParaRPr>
          </a:p>
          <a:p>
            <a:pPr marL="285750" indent="-285750" eaLnBrk="0" hangingPunct="0">
              <a:buFont typeface="Arial" panose="020B0604020202020204" pitchFamily="34" charset="0"/>
              <a:buChar char="•"/>
            </a:pPr>
            <a:r>
              <a:rPr lang="en-US" sz="1600" b="1" noProof="0" dirty="0">
                <a:solidFill>
                  <a:schemeClr val="tx1"/>
                </a:solidFill>
                <a:cs typeface="Arial" pitchFamily="34" charset="0"/>
              </a:rPr>
              <a:t>Implementation</a:t>
            </a:r>
            <a:r>
              <a:rPr lang="en-US" sz="1600" noProof="0" dirty="0">
                <a:solidFill>
                  <a:schemeClr val="tx1"/>
                </a:solidFill>
                <a:cs typeface="Arial" pitchFamily="34" charset="0"/>
              </a:rPr>
              <a:t> of relevant HCI theory and UX patterns</a:t>
            </a:r>
          </a:p>
        </p:txBody>
      </p:sp>
      <p:sp>
        <p:nvSpPr>
          <p:cNvPr id="13" name="Fußzeilenplatzhalter 4">
            <a:extLst>
              <a:ext uri="{FF2B5EF4-FFF2-40B4-BE49-F238E27FC236}">
                <a16:creationId xmlns:a16="http://schemas.microsoft.com/office/drawing/2014/main" id="{FACC4076-5D26-BC12-7773-847C52362A8C}"/>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
        <p:nvSpPr>
          <p:cNvPr id="14" name="Textfeld 13">
            <a:extLst>
              <a:ext uri="{FF2B5EF4-FFF2-40B4-BE49-F238E27FC236}">
                <a16:creationId xmlns:a16="http://schemas.microsoft.com/office/drawing/2014/main" id="{8F356BF3-89DF-BF7F-E2DF-DDD5F2D8AFBB}"/>
              </a:ext>
            </a:extLst>
          </p:cNvPr>
          <p:cNvSpPr txBox="1"/>
          <p:nvPr/>
        </p:nvSpPr>
        <p:spPr>
          <a:xfrm>
            <a:off x="5455829" y="6590427"/>
            <a:ext cx="2282997"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 HCI = Human-Computer Interaction</a:t>
            </a:r>
          </a:p>
        </p:txBody>
      </p:sp>
    </p:spTree>
    <p:extLst>
      <p:ext uri="{BB962C8B-B14F-4D97-AF65-F5344CB8AC3E}">
        <p14:creationId xmlns:p14="http://schemas.microsoft.com/office/powerpoint/2010/main" val="776629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B3BB-C54D-BC1B-2FB1-8663AA70787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C132A63-E977-EE37-0B5B-1BD743DF9661}"/>
              </a:ext>
            </a:extLst>
          </p:cNvPr>
          <p:cNvSpPr>
            <a:spLocks noGrp="1"/>
          </p:cNvSpPr>
          <p:nvPr>
            <p:ph type="title"/>
          </p:nvPr>
        </p:nvSpPr>
        <p:spPr/>
        <p:txBody>
          <a:bodyPr/>
          <a:lstStyle/>
          <a:p>
            <a:r>
              <a:rPr lang="en-US" noProof="0" dirty="0"/>
              <a:t>Next Steps – 4. Evaluate against User Requirements</a:t>
            </a:r>
            <a:endParaRPr lang="en-US" dirty="0"/>
          </a:p>
        </p:txBody>
      </p:sp>
      <p:sp>
        <p:nvSpPr>
          <p:cNvPr id="4" name="Datumsplatzhalter 3">
            <a:extLst>
              <a:ext uri="{FF2B5EF4-FFF2-40B4-BE49-F238E27FC236}">
                <a16:creationId xmlns:a16="http://schemas.microsoft.com/office/drawing/2014/main" id="{4854CB73-1BA2-2873-C21C-C52912DCC1D9}"/>
              </a:ext>
            </a:extLst>
          </p:cNvPr>
          <p:cNvSpPr>
            <a:spLocks noGrp="1"/>
          </p:cNvSpPr>
          <p:nvPr>
            <p:ph type="dt" sz="half" idx="10"/>
          </p:nvPr>
        </p:nvSpPr>
        <p:spPr/>
        <p:txBody>
          <a:bodyPr/>
          <a:lstStyle/>
          <a:p>
            <a:pPr>
              <a:defRPr/>
            </a:pPr>
            <a:r>
              <a:rPr lang="en-US" dirty="0"/>
              <a:t>© </a:t>
            </a:r>
            <a:r>
              <a:rPr lang="en-US" dirty="0" err="1"/>
              <a:t>sebis</a:t>
            </a:r>
            <a:endParaRPr lang="en-US" dirty="0"/>
          </a:p>
        </p:txBody>
      </p:sp>
      <p:sp>
        <p:nvSpPr>
          <p:cNvPr id="5" name="Fußzeilenplatzhalter 4">
            <a:extLst>
              <a:ext uri="{FF2B5EF4-FFF2-40B4-BE49-F238E27FC236}">
                <a16:creationId xmlns:a16="http://schemas.microsoft.com/office/drawing/2014/main" id="{C682E86C-390D-8EB5-87D6-84C4C9ADE1C4}"/>
              </a:ext>
            </a:extLst>
          </p:cNvPr>
          <p:cNvSpPr>
            <a:spLocks noGrp="1"/>
          </p:cNvSpPr>
          <p:nvPr>
            <p:ph type="ftr" sz="quarter" idx="11"/>
          </p:nvPr>
        </p:nvSpPr>
        <p:spPr/>
        <p:txBody>
          <a:bodyPr/>
          <a:lstStyle/>
          <a:p>
            <a:pPr>
              <a:defRPr/>
            </a:pPr>
            <a:r>
              <a:rPr lang="en-US" dirty="0"/>
              <a:t>250526 Mathis Hoffmann Optimizing User-centered Design for CreateData4AI</a:t>
            </a:r>
          </a:p>
        </p:txBody>
      </p:sp>
      <p:sp>
        <p:nvSpPr>
          <p:cNvPr id="6" name="Foliennummernplatzhalter 5">
            <a:extLst>
              <a:ext uri="{FF2B5EF4-FFF2-40B4-BE49-F238E27FC236}">
                <a16:creationId xmlns:a16="http://schemas.microsoft.com/office/drawing/2014/main" id="{49A0C809-C8DF-C878-BE4A-A4D7AC7F09C5}"/>
              </a:ext>
            </a:extLst>
          </p:cNvPr>
          <p:cNvSpPr>
            <a:spLocks noGrp="1"/>
          </p:cNvSpPr>
          <p:nvPr>
            <p:ph type="sldNum" sz="quarter" idx="12"/>
          </p:nvPr>
        </p:nvSpPr>
        <p:spPr/>
        <p:txBody>
          <a:bodyPr/>
          <a:lstStyle/>
          <a:p>
            <a:pPr>
              <a:defRPr/>
            </a:pPr>
            <a:fld id="{E201E5CB-5EE0-4EA4-87FF-7D8A79A61969}" type="slidenum">
              <a:rPr lang="en-US" smtClean="0"/>
              <a:pPr>
                <a:defRPr/>
              </a:pPr>
              <a:t>24</a:t>
            </a:fld>
            <a:endParaRPr lang="en-US" dirty="0"/>
          </a:p>
        </p:txBody>
      </p:sp>
      <p:sp>
        <p:nvSpPr>
          <p:cNvPr id="19" name="Abgerundetes Rechteck 18">
            <a:extLst>
              <a:ext uri="{FF2B5EF4-FFF2-40B4-BE49-F238E27FC236}">
                <a16:creationId xmlns:a16="http://schemas.microsoft.com/office/drawing/2014/main" id="{8FF988AB-66BC-3B51-A0C9-925426845FCB}"/>
              </a:ext>
            </a:extLst>
          </p:cNvPr>
          <p:cNvSpPr/>
          <p:nvPr/>
        </p:nvSpPr>
        <p:spPr bwMode="auto">
          <a:xfrm>
            <a:off x="425267" y="1028833"/>
            <a:ext cx="11440414" cy="714326"/>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600" dirty="0">
                <a:latin typeface="Arial" pitchFamily="34" charset="0"/>
              </a:rPr>
              <a:t>Holzinger (2005) also proposes the three most common so-called </a:t>
            </a:r>
            <a:r>
              <a:rPr lang="en-US" sz="1600" b="1" dirty="0">
                <a:latin typeface="Arial" pitchFamily="34" charset="0"/>
              </a:rPr>
              <a:t>Test Methods. </a:t>
            </a:r>
          </a:p>
          <a:p>
            <a:pPr algn="ctr" eaLnBrk="0" hangingPunct="0"/>
            <a:r>
              <a:rPr lang="en-US" sz="1600" dirty="0">
                <a:latin typeface="Arial" pitchFamily="34" charset="0"/>
              </a:rPr>
              <a:t>These methods are </a:t>
            </a:r>
            <a:r>
              <a:rPr lang="en-US" sz="1600" b="1" dirty="0">
                <a:latin typeface="Arial" pitchFamily="34" charset="0"/>
              </a:rPr>
              <a:t>extrinsic </a:t>
            </a:r>
            <a:r>
              <a:rPr lang="en-US" sz="1600" dirty="0">
                <a:latin typeface="Arial" pitchFamily="34" charset="0"/>
              </a:rPr>
              <a:t>with contact to real-world users. </a:t>
            </a:r>
          </a:p>
        </p:txBody>
      </p:sp>
      <p:grpSp>
        <p:nvGrpSpPr>
          <p:cNvPr id="23" name="Gruppieren 22">
            <a:extLst>
              <a:ext uri="{FF2B5EF4-FFF2-40B4-BE49-F238E27FC236}">
                <a16:creationId xmlns:a16="http://schemas.microsoft.com/office/drawing/2014/main" id="{703E9183-D182-FBF5-D585-F5AE64316896}"/>
              </a:ext>
            </a:extLst>
          </p:cNvPr>
          <p:cNvGrpSpPr/>
          <p:nvPr/>
        </p:nvGrpSpPr>
        <p:grpSpPr>
          <a:xfrm>
            <a:off x="425267" y="3745201"/>
            <a:ext cx="11320559" cy="648000"/>
            <a:chOff x="425267" y="3717032"/>
            <a:chExt cx="11320559" cy="648000"/>
          </a:xfrm>
        </p:grpSpPr>
        <p:sp>
          <p:nvSpPr>
            <p:cNvPr id="14" name="Textfeld 13">
              <a:extLst>
                <a:ext uri="{FF2B5EF4-FFF2-40B4-BE49-F238E27FC236}">
                  <a16:creationId xmlns:a16="http://schemas.microsoft.com/office/drawing/2014/main" id="{BA6CC719-B7F5-CF10-1978-6804D4C17824}"/>
                </a:ext>
              </a:extLst>
            </p:cNvPr>
            <p:cNvSpPr txBox="1"/>
            <p:nvPr/>
          </p:nvSpPr>
          <p:spPr>
            <a:xfrm>
              <a:off x="1127448" y="3759031"/>
              <a:ext cx="10618378"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0065BD"/>
                  </a:solidFill>
                  <a:latin typeface="Arial" pitchFamily="34" charset="0"/>
                </a:rPr>
                <a:t>Field Observation</a:t>
              </a:r>
            </a:p>
            <a:p>
              <a:r>
                <a:rPr lang="en-US" sz="1600" dirty="0">
                  <a:latin typeface="Arial" pitchFamily="34" charset="0"/>
                </a:rPr>
                <a:t>“Shadowing” test users during their system usage, without any kind of intervention.</a:t>
              </a:r>
            </a:p>
          </p:txBody>
        </p:sp>
        <p:pic>
          <p:nvPicPr>
            <p:cNvPr id="8" name="Grafik 7" descr="Fernglas Silhouette">
              <a:extLst>
                <a:ext uri="{FF2B5EF4-FFF2-40B4-BE49-F238E27FC236}">
                  <a16:creationId xmlns:a16="http://schemas.microsoft.com/office/drawing/2014/main" id="{51DAA3E5-F2A5-8612-0C63-7A35878E8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267" y="3717032"/>
              <a:ext cx="648000" cy="648000"/>
            </a:xfrm>
            <a:prstGeom prst="rect">
              <a:avLst/>
            </a:prstGeom>
          </p:spPr>
        </p:pic>
      </p:grpSp>
      <p:grpSp>
        <p:nvGrpSpPr>
          <p:cNvPr id="22" name="Gruppieren 21">
            <a:extLst>
              <a:ext uri="{FF2B5EF4-FFF2-40B4-BE49-F238E27FC236}">
                <a16:creationId xmlns:a16="http://schemas.microsoft.com/office/drawing/2014/main" id="{CC9A57D3-478B-86D4-9A31-AF7DC4AFD526}"/>
              </a:ext>
            </a:extLst>
          </p:cNvPr>
          <p:cNvGrpSpPr/>
          <p:nvPr/>
        </p:nvGrpSpPr>
        <p:grpSpPr>
          <a:xfrm>
            <a:off x="425267" y="2276872"/>
            <a:ext cx="11287357" cy="648000"/>
            <a:chOff x="425267" y="2279745"/>
            <a:chExt cx="11287357" cy="648000"/>
          </a:xfrm>
        </p:grpSpPr>
        <p:sp>
          <p:nvSpPr>
            <p:cNvPr id="13" name="Textfeld 12">
              <a:extLst>
                <a:ext uri="{FF2B5EF4-FFF2-40B4-BE49-F238E27FC236}">
                  <a16:creationId xmlns:a16="http://schemas.microsoft.com/office/drawing/2014/main" id="{1FBE1390-D80D-B2AF-28E3-9106D0626D58}"/>
                </a:ext>
              </a:extLst>
            </p:cNvPr>
            <p:cNvSpPr txBox="1"/>
            <p:nvPr/>
          </p:nvSpPr>
          <p:spPr>
            <a:xfrm>
              <a:off x="1094246" y="2285388"/>
              <a:ext cx="10618378"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0065BD"/>
                  </a:solidFill>
                  <a:latin typeface="Arial" pitchFamily="34" charset="0"/>
                </a:rPr>
                <a:t>Thinking Aloud</a:t>
              </a:r>
            </a:p>
            <a:p>
              <a:r>
                <a:rPr lang="en-US" sz="1600" dirty="0">
                  <a:latin typeface="Arial" pitchFamily="34" charset="0"/>
                </a:rPr>
                <a:t>Test users constantly verbalize their thoughts, commenting every action they take while using the system. </a:t>
              </a:r>
            </a:p>
          </p:txBody>
        </p:sp>
        <p:pic>
          <p:nvPicPr>
            <p:cNvPr id="21" name="Grafik 20" descr="Lehrer Silhouette">
              <a:extLst>
                <a:ext uri="{FF2B5EF4-FFF2-40B4-BE49-F238E27FC236}">
                  <a16:creationId xmlns:a16="http://schemas.microsoft.com/office/drawing/2014/main" id="{C91AFBAC-7100-2F7F-AB6D-2984654815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267" y="2279745"/>
              <a:ext cx="648000" cy="648000"/>
            </a:xfrm>
            <a:prstGeom prst="rect">
              <a:avLst/>
            </a:prstGeom>
          </p:spPr>
        </p:pic>
      </p:grpSp>
      <p:grpSp>
        <p:nvGrpSpPr>
          <p:cNvPr id="9" name="Gruppieren 8">
            <a:extLst>
              <a:ext uri="{FF2B5EF4-FFF2-40B4-BE49-F238E27FC236}">
                <a16:creationId xmlns:a16="http://schemas.microsoft.com/office/drawing/2014/main" id="{DFF21260-DB84-7AD6-10D3-777EA7120F27}"/>
              </a:ext>
            </a:extLst>
          </p:cNvPr>
          <p:cNvGrpSpPr/>
          <p:nvPr/>
        </p:nvGrpSpPr>
        <p:grpSpPr>
          <a:xfrm>
            <a:off x="396000" y="5004558"/>
            <a:ext cx="11277818" cy="830997"/>
            <a:chOff x="396000" y="5004558"/>
            <a:chExt cx="11277818" cy="830997"/>
          </a:xfrm>
        </p:grpSpPr>
        <p:sp>
          <p:nvSpPr>
            <p:cNvPr id="15" name="Textfeld 14">
              <a:extLst>
                <a:ext uri="{FF2B5EF4-FFF2-40B4-BE49-F238E27FC236}">
                  <a16:creationId xmlns:a16="http://schemas.microsoft.com/office/drawing/2014/main" id="{5A1EB18B-2244-D6E1-B559-38B107287254}"/>
                </a:ext>
              </a:extLst>
            </p:cNvPr>
            <p:cNvSpPr txBox="1"/>
            <p:nvPr/>
          </p:nvSpPr>
          <p:spPr>
            <a:xfrm>
              <a:off x="1055440" y="5004558"/>
              <a:ext cx="1061837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0065BD"/>
                  </a:solidFill>
                  <a:latin typeface="Arial" pitchFamily="34" charset="0"/>
                </a:rPr>
                <a:t>Questionnaires</a:t>
              </a:r>
            </a:p>
            <a:p>
              <a:r>
                <a:rPr lang="en-US" sz="1600" dirty="0">
                  <a:solidFill>
                    <a:schemeClr val="tx1"/>
                  </a:solidFill>
                  <a:latin typeface="Arial" pitchFamily="34" charset="0"/>
                </a:rPr>
                <a:t>Questioning test users about their opinions regarding certain aspects of the system. No direct study of the actual interface.</a:t>
              </a:r>
            </a:p>
          </p:txBody>
        </p:sp>
        <p:pic>
          <p:nvPicPr>
            <p:cNvPr id="7" name="Grafik 6" descr="Liste Silhouette">
              <a:extLst>
                <a:ext uri="{FF2B5EF4-FFF2-40B4-BE49-F238E27FC236}">
                  <a16:creationId xmlns:a16="http://schemas.microsoft.com/office/drawing/2014/main" id="{1B10BAF2-2A28-B5C9-D41C-B74A02B856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6000" y="5085256"/>
              <a:ext cx="648000" cy="648000"/>
            </a:xfrm>
            <a:prstGeom prst="rect">
              <a:avLst/>
            </a:prstGeom>
          </p:spPr>
        </p:pic>
      </p:grpSp>
      <p:sp>
        <p:nvSpPr>
          <p:cNvPr id="2" name="Textfeld 1">
            <a:extLst>
              <a:ext uri="{FF2B5EF4-FFF2-40B4-BE49-F238E27FC236}">
                <a16:creationId xmlns:a16="http://schemas.microsoft.com/office/drawing/2014/main" id="{E8BF1EDE-DADF-36FF-8C8C-FCBD7A99C107}"/>
              </a:ext>
            </a:extLst>
          </p:cNvPr>
          <p:cNvSpPr txBox="1"/>
          <p:nvPr/>
        </p:nvSpPr>
        <p:spPr>
          <a:xfrm>
            <a:off x="320707" y="6263734"/>
            <a:ext cx="11536859" cy="26161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de-DE" sz="1100" dirty="0"/>
              <a:t>Holzinger, Andreas. (2005). Usability Engineering Methods </a:t>
            </a:r>
            <a:r>
              <a:rPr lang="de-DE" sz="1100" dirty="0" err="1"/>
              <a:t>For</a:t>
            </a:r>
            <a:r>
              <a:rPr lang="de-DE" sz="1100" dirty="0"/>
              <a:t> Software Developers. Commun. ACM. 48. 71-74. 10.1145/1039539.1039541. </a:t>
            </a:r>
          </a:p>
        </p:txBody>
      </p:sp>
    </p:spTree>
    <p:extLst>
      <p:ext uri="{BB962C8B-B14F-4D97-AF65-F5344CB8AC3E}">
        <p14:creationId xmlns:p14="http://schemas.microsoft.com/office/powerpoint/2010/main" val="3551081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71E41-DC90-0867-20F1-BA0646F856E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6021C43-5000-9970-2A97-AB657836C175}"/>
              </a:ext>
            </a:extLst>
          </p:cNvPr>
          <p:cNvSpPr>
            <a:spLocks noGrp="1"/>
          </p:cNvSpPr>
          <p:nvPr>
            <p:ph type="title"/>
          </p:nvPr>
        </p:nvSpPr>
        <p:spPr/>
        <p:txBody>
          <a:bodyPr/>
          <a:lstStyle/>
          <a:p>
            <a:r>
              <a:rPr lang="en-US" noProof="0" dirty="0"/>
              <a:t>Expected Outcomes</a:t>
            </a:r>
          </a:p>
        </p:txBody>
      </p:sp>
      <p:sp>
        <p:nvSpPr>
          <p:cNvPr id="4" name="Datumsplatzhalter 3">
            <a:extLst>
              <a:ext uri="{FF2B5EF4-FFF2-40B4-BE49-F238E27FC236}">
                <a16:creationId xmlns:a16="http://schemas.microsoft.com/office/drawing/2014/main" id="{D6733087-061E-F199-9287-B5EC60193C21}"/>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46B8DA9C-FD44-6285-44FE-1BF1D1E90C93}"/>
              </a:ext>
            </a:extLst>
          </p:cNvPr>
          <p:cNvSpPr>
            <a:spLocks noGrp="1"/>
          </p:cNvSpPr>
          <p:nvPr>
            <p:ph type="sldNum" sz="quarter" idx="12"/>
          </p:nvPr>
        </p:nvSpPr>
        <p:spPr/>
        <p:txBody>
          <a:bodyPr/>
          <a:lstStyle/>
          <a:p>
            <a:pPr>
              <a:defRPr/>
            </a:pPr>
            <a:fld id="{E201E5CB-5EE0-4EA4-87FF-7D8A79A61969}" type="slidenum">
              <a:rPr lang="en-US" noProof="0" smtClean="0"/>
              <a:pPr>
                <a:defRPr/>
              </a:pPr>
              <a:t>25</a:t>
            </a:fld>
            <a:endParaRPr lang="en-US" noProof="0" dirty="0"/>
          </a:p>
        </p:txBody>
      </p:sp>
      <p:grpSp>
        <p:nvGrpSpPr>
          <p:cNvPr id="71" name="Gruppieren 70">
            <a:extLst>
              <a:ext uri="{FF2B5EF4-FFF2-40B4-BE49-F238E27FC236}">
                <a16:creationId xmlns:a16="http://schemas.microsoft.com/office/drawing/2014/main" id="{C878C32E-A3D3-6E4B-4B4E-D26E6EF5968D}"/>
              </a:ext>
            </a:extLst>
          </p:cNvPr>
          <p:cNvGrpSpPr/>
          <p:nvPr/>
        </p:nvGrpSpPr>
        <p:grpSpPr>
          <a:xfrm>
            <a:off x="376102" y="1336445"/>
            <a:ext cx="9752345" cy="1222145"/>
            <a:chOff x="376102" y="1336445"/>
            <a:chExt cx="9752345" cy="1222145"/>
          </a:xfrm>
        </p:grpSpPr>
        <p:sp>
          <p:nvSpPr>
            <p:cNvPr id="55" name="Textfeld 54">
              <a:extLst>
                <a:ext uri="{FF2B5EF4-FFF2-40B4-BE49-F238E27FC236}">
                  <a16:creationId xmlns:a16="http://schemas.microsoft.com/office/drawing/2014/main" id="{8A3260A0-1337-8FA8-7C80-2E762343790E}"/>
                </a:ext>
              </a:extLst>
            </p:cNvPr>
            <p:cNvSpPr txBox="1"/>
            <p:nvPr/>
          </p:nvSpPr>
          <p:spPr>
            <a:xfrm>
              <a:off x="2280384" y="1628800"/>
              <a:ext cx="7848063" cy="646331"/>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ü"/>
              </a:pPr>
              <a:r>
                <a:rPr lang="en-US" dirty="0"/>
                <a:t>CD4AI is </a:t>
              </a:r>
              <a:r>
                <a:rPr lang="en-US" b="1" dirty="0"/>
                <a:t>proven</a:t>
              </a:r>
              <a:r>
                <a:rPr lang="en-US" dirty="0"/>
                <a:t> to be </a:t>
              </a:r>
              <a:r>
                <a:rPr lang="en-US" b="1" dirty="0"/>
                <a:t>intuitive</a:t>
              </a:r>
              <a:r>
                <a:rPr lang="en-US" dirty="0"/>
                <a:t>, </a:t>
              </a:r>
              <a:r>
                <a:rPr lang="en-US" b="1" dirty="0"/>
                <a:t>easy-to-use</a:t>
              </a:r>
              <a:r>
                <a:rPr lang="en-US" dirty="0"/>
                <a:t> and functionally </a:t>
              </a:r>
              <a:r>
                <a:rPr lang="en-US" b="1" dirty="0"/>
                <a:t>helpful</a:t>
              </a:r>
            </a:p>
            <a:p>
              <a:pPr marL="285750" indent="-285750">
                <a:buFont typeface="Wingdings" pitchFamily="2" charset="2"/>
                <a:buChar char="ü"/>
              </a:pPr>
              <a:r>
                <a:rPr lang="en-US" dirty="0"/>
                <a:t>CD4AI is </a:t>
              </a:r>
              <a:r>
                <a:rPr lang="en-US" b="1" dirty="0"/>
                <a:t>substantiated</a:t>
              </a:r>
              <a:r>
                <a:rPr lang="en-US" dirty="0"/>
                <a:t> with</a:t>
              </a:r>
              <a:r>
                <a:rPr lang="en-US" b="1" dirty="0"/>
                <a:t> HCI theory </a:t>
              </a:r>
              <a:r>
                <a:rPr lang="en-US" dirty="0"/>
                <a:t>and</a:t>
              </a:r>
              <a:r>
                <a:rPr lang="en-US" b="1" dirty="0"/>
                <a:t> UX patterns</a:t>
              </a:r>
            </a:p>
          </p:txBody>
        </p:sp>
        <p:grpSp>
          <p:nvGrpSpPr>
            <p:cNvPr id="69" name="Gruppieren 68">
              <a:extLst>
                <a:ext uri="{FF2B5EF4-FFF2-40B4-BE49-F238E27FC236}">
                  <a16:creationId xmlns:a16="http://schemas.microsoft.com/office/drawing/2014/main" id="{249D948E-8682-69A8-0DDF-98C4D1A60030}"/>
                </a:ext>
              </a:extLst>
            </p:cNvPr>
            <p:cNvGrpSpPr/>
            <p:nvPr/>
          </p:nvGrpSpPr>
          <p:grpSpPr>
            <a:xfrm>
              <a:off x="376102" y="1336445"/>
              <a:ext cx="1946673" cy="1222145"/>
              <a:chOff x="376102" y="1336445"/>
              <a:chExt cx="1946673" cy="1222145"/>
            </a:xfrm>
          </p:grpSpPr>
          <p:sp>
            <p:nvSpPr>
              <p:cNvPr id="52" name="Textfeld 51">
                <a:extLst>
                  <a:ext uri="{FF2B5EF4-FFF2-40B4-BE49-F238E27FC236}">
                    <a16:creationId xmlns:a16="http://schemas.microsoft.com/office/drawing/2014/main" id="{AE691C73-DD16-2839-8B51-BC1085F784B2}"/>
                  </a:ext>
                </a:extLst>
              </p:cNvPr>
              <p:cNvSpPr txBox="1"/>
              <p:nvPr/>
            </p:nvSpPr>
            <p:spPr>
              <a:xfrm>
                <a:off x="376102" y="1912259"/>
                <a:ext cx="1946673" cy="646331"/>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dirty="0">
                    <a:solidFill>
                      <a:srgbClr val="0065BD"/>
                    </a:solidFill>
                  </a:rPr>
                  <a:t>User-Ready</a:t>
                </a:r>
              </a:p>
              <a:p>
                <a:pPr algn="ctr"/>
                <a:r>
                  <a:rPr lang="en-US" b="1" dirty="0">
                    <a:solidFill>
                      <a:srgbClr val="0065BD"/>
                    </a:solidFill>
                  </a:rPr>
                  <a:t>Digital Platform</a:t>
                </a:r>
              </a:p>
            </p:txBody>
          </p:sp>
          <p:pic>
            <p:nvPicPr>
              <p:cNvPr id="60" name="Grafik 59" descr="Ebenen (Design) Silhouette">
                <a:extLst>
                  <a:ext uri="{FF2B5EF4-FFF2-40B4-BE49-F238E27FC236}">
                    <a16:creationId xmlns:a16="http://schemas.microsoft.com/office/drawing/2014/main" id="{873386D9-B0AB-5A67-BF2B-49D9CDAC6D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438" y="1336445"/>
                <a:ext cx="612000" cy="612000"/>
              </a:xfrm>
              <a:prstGeom prst="rect">
                <a:avLst/>
              </a:prstGeom>
            </p:spPr>
          </p:pic>
        </p:grpSp>
      </p:grpSp>
      <p:grpSp>
        <p:nvGrpSpPr>
          <p:cNvPr id="70" name="Gruppieren 69">
            <a:extLst>
              <a:ext uri="{FF2B5EF4-FFF2-40B4-BE49-F238E27FC236}">
                <a16:creationId xmlns:a16="http://schemas.microsoft.com/office/drawing/2014/main" id="{3D5C2B9A-4593-982E-FCA4-A1786CF20688}"/>
              </a:ext>
            </a:extLst>
          </p:cNvPr>
          <p:cNvGrpSpPr/>
          <p:nvPr/>
        </p:nvGrpSpPr>
        <p:grpSpPr>
          <a:xfrm>
            <a:off x="260893" y="3002862"/>
            <a:ext cx="9723539" cy="996176"/>
            <a:chOff x="260893" y="2874505"/>
            <a:chExt cx="9723539" cy="996176"/>
          </a:xfrm>
        </p:grpSpPr>
        <p:sp>
          <p:nvSpPr>
            <p:cNvPr id="57" name="Textfeld 56">
              <a:extLst>
                <a:ext uri="{FF2B5EF4-FFF2-40B4-BE49-F238E27FC236}">
                  <a16:creationId xmlns:a16="http://schemas.microsoft.com/office/drawing/2014/main" id="{68F395BD-6216-402E-5AA4-DAE2721E8CC8}"/>
                </a:ext>
              </a:extLst>
            </p:cNvPr>
            <p:cNvSpPr txBox="1"/>
            <p:nvPr/>
          </p:nvSpPr>
          <p:spPr>
            <a:xfrm>
              <a:off x="2280385" y="2947351"/>
              <a:ext cx="7704047" cy="92333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ü"/>
              </a:pPr>
              <a:r>
                <a:rPr lang="en-US" dirty="0"/>
                <a:t>CD4AI is </a:t>
              </a:r>
              <a:r>
                <a:rPr lang="en-US" b="1" dirty="0"/>
                <a:t>deployed</a:t>
              </a:r>
              <a:r>
                <a:rPr lang="en-US" dirty="0"/>
                <a:t> and available for use</a:t>
              </a:r>
            </a:p>
            <a:p>
              <a:pPr marL="285750" indent="-285750">
                <a:buFont typeface="Wingdings" pitchFamily="2" charset="2"/>
                <a:buChar char="ü"/>
              </a:pPr>
              <a:r>
                <a:rPr lang="en-US" dirty="0"/>
                <a:t>CD4AI is </a:t>
              </a:r>
              <a:r>
                <a:rPr lang="en-US" b="1" dirty="0"/>
                <a:t>open-source</a:t>
              </a:r>
              <a:r>
                <a:rPr lang="en-US" dirty="0"/>
                <a:t> and ready to roll-out</a:t>
              </a:r>
            </a:p>
            <a:p>
              <a:pPr marL="285750" indent="-285750">
                <a:buFont typeface="Wingdings" pitchFamily="2" charset="2"/>
                <a:buChar char="ü"/>
              </a:pPr>
              <a:r>
                <a:rPr lang="en-US" dirty="0"/>
                <a:t>A </a:t>
              </a:r>
              <a:r>
                <a:rPr lang="en-US" b="1" dirty="0"/>
                <a:t>future plan </a:t>
              </a:r>
              <a:r>
                <a:rPr lang="en-US" dirty="0"/>
                <a:t>and </a:t>
              </a:r>
              <a:r>
                <a:rPr lang="en-US" b="1" dirty="0"/>
                <a:t>architectural blueprint </a:t>
              </a:r>
              <a:r>
                <a:rPr lang="en-US" dirty="0"/>
                <a:t>is available</a:t>
              </a:r>
            </a:p>
          </p:txBody>
        </p:sp>
        <p:grpSp>
          <p:nvGrpSpPr>
            <p:cNvPr id="68" name="Gruppieren 67">
              <a:extLst>
                <a:ext uri="{FF2B5EF4-FFF2-40B4-BE49-F238E27FC236}">
                  <a16:creationId xmlns:a16="http://schemas.microsoft.com/office/drawing/2014/main" id="{4F8C88A9-DA63-DC0A-419B-7278DA98D934}"/>
                </a:ext>
              </a:extLst>
            </p:cNvPr>
            <p:cNvGrpSpPr/>
            <p:nvPr/>
          </p:nvGrpSpPr>
          <p:grpSpPr>
            <a:xfrm>
              <a:off x="260893" y="2874505"/>
              <a:ext cx="2090690" cy="976689"/>
              <a:chOff x="260893" y="2812351"/>
              <a:chExt cx="2090690" cy="976689"/>
            </a:xfrm>
          </p:grpSpPr>
          <p:sp>
            <p:nvSpPr>
              <p:cNvPr id="49" name="Textfeld 48">
                <a:extLst>
                  <a:ext uri="{FF2B5EF4-FFF2-40B4-BE49-F238E27FC236}">
                    <a16:creationId xmlns:a16="http://schemas.microsoft.com/office/drawing/2014/main" id="{B0E18BA5-B942-EBA2-6946-3722612C70D9}"/>
                  </a:ext>
                </a:extLst>
              </p:cNvPr>
              <p:cNvSpPr txBox="1"/>
              <p:nvPr/>
            </p:nvSpPr>
            <p:spPr>
              <a:xfrm>
                <a:off x="260893" y="3419708"/>
                <a:ext cx="2090690"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dirty="0">
                    <a:solidFill>
                      <a:srgbClr val="0065BD"/>
                    </a:solidFill>
                  </a:rPr>
                  <a:t>Future Plan</a:t>
                </a:r>
              </a:p>
            </p:txBody>
          </p:sp>
          <p:pic>
            <p:nvPicPr>
              <p:cNvPr id="64" name="Grafik 63" descr="Blaupause Silhouette">
                <a:extLst>
                  <a:ext uri="{FF2B5EF4-FFF2-40B4-BE49-F238E27FC236}">
                    <a16:creationId xmlns:a16="http://schemas.microsoft.com/office/drawing/2014/main" id="{BAFCF025-67F2-808A-8586-CC44C66267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238" y="2812351"/>
                <a:ext cx="612000" cy="612000"/>
              </a:xfrm>
              <a:prstGeom prst="rect">
                <a:avLst/>
              </a:prstGeom>
            </p:spPr>
          </p:pic>
        </p:grpSp>
      </p:grpSp>
      <p:grpSp>
        <p:nvGrpSpPr>
          <p:cNvPr id="72" name="Gruppieren 71">
            <a:extLst>
              <a:ext uri="{FF2B5EF4-FFF2-40B4-BE49-F238E27FC236}">
                <a16:creationId xmlns:a16="http://schemas.microsoft.com/office/drawing/2014/main" id="{1DEF5B09-F0F8-C226-5B1F-8FECA77842F5}"/>
              </a:ext>
            </a:extLst>
          </p:cNvPr>
          <p:cNvGrpSpPr/>
          <p:nvPr/>
        </p:nvGrpSpPr>
        <p:grpSpPr>
          <a:xfrm>
            <a:off x="116877" y="4423823"/>
            <a:ext cx="11091691" cy="1281379"/>
            <a:chOff x="116877" y="4423823"/>
            <a:chExt cx="11091691" cy="1281379"/>
          </a:xfrm>
        </p:grpSpPr>
        <p:sp>
          <p:nvSpPr>
            <p:cNvPr id="59" name="Textfeld 58">
              <a:extLst>
                <a:ext uri="{FF2B5EF4-FFF2-40B4-BE49-F238E27FC236}">
                  <a16:creationId xmlns:a16="http://schemas.microsoft.com/office/drawing/2014/main" id="{078E55B6-E144-0042-F15B-C127DEB92EA2}"/>
                </a:ext>
              </a:extLst>
            </p:cNvPr>
            <p:cNvSpPr txBox="1"/>
            <p:nvPr/>
          </p:nvSpPr>
          <p:spPr>
            <a:xfrm>
              <a:off x="2280385" y="4649014"/>
              <a:ext cx="8928183" cy="92333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ü"/>
              </a:pPr>
              <a:r>
                <a:rPr lang="en-US" b="1" dirty="0"/>
                <a:t>HCI theory </a:t>
              </a:r>
              <a:r>
                <a:rPr lang="en-US" dirty="0"/>
                <a:t>is</a:t>
              </a:r>
              <a:r>
                <a:rPr lang="en-US" b="1" dirty="0"/>
                <a:t> validated </a:t>
              </a:r>
              <a:r>
                <a:rPr lang="en-US" dirty="0"/>
                <a:t>in the context of a modern research platform</a:t>
              </a:r>
            </a:p>
            <a:p>
              <a:pPr marL="285750" indent="-285750">
                <a:buFont typeface="Wingdings" pitchFamily="2" charset="2"/>
                <a:buChar char="ü"/>
              </a:pPr>
              <a:r>
                <a:rPr lang="en-US" b="1" dirty="0"/>
                <a:t>User responsiveness </a:t>
              </a:r>
              <a:r>
                <a:rPr lang="en-US" dirty="0"/>
                <a:t>to UX patterns is assessed</a:t>
              </a:r>
            </a:p>
            <a:p>
              <a:pPr marL="285750" indent="-285750">
                <a:buFont typeface="Wingdings" pitchFamily="2" charset="2"/>
                <a:buChar char="ü"/>
              </a:pPr>
              <a:r>
                <a:rPr lang="en-US" dirty="0"/>
                <a:t>Findings are discussed regarding their </a:t>
              </a:r>
              <a:r>
                <a:rPr lang="en-US" b="1" dirty="0"/>
                <a:t>potential for generalizability </a:t>
              </a:r>
              <a:r>
                <a:rPr lang="en-US" dirty="0"/>
                <a:t>to theory</a:t>
              </a:r>
            </a:p>
          </p:txBody>
        </p:sp>
        <p:grpSp>
          <p:nvGrpSpPr>
            <p:cNvPr id="67" name="Gruppieren 66">
              <a:extLst>
                <a:ext uri="{FF2B5EF4-FFF2-40B4-BE49-F238E27FC236}">
                  <a16:creationId xmlns:a16="http://schemas.microsoft.com/office/drawing/2014/main" id="{A1DD892A-BB41-A9FA-8639-CBF9F2711307}"/>
                </a:ext>
              </a:extLst>
            </p:cNvPr>
            <p:cNvGrpSpPr/>
            <p:nvPr/>
          </p:nvGrpSpPr>
          <p:grpSpPr>
            <a:xfrm>
              <a:off x="116877" y="4423823"/>
              <a:ext cx="2378722" cy="1281379"/>
              <a:chOff x="116877" y="4423823"/>
              <a:chExt cx="2378722" cy="1281379"/>
            </a:xfrm>
          </p:grpSpPr>
          <p:sp>
            <p:nvSpPr>
              <p:cNvPr id="50" name="Textfeld 49">
                <a:extLst>
                  <a:ext uri="{FF2B5EF4-FFF2-40B4-BE49-F238E27FC236}">
                    <a16:creationId xmlns:a16="http://schemas.microsoft.com/office/drawing/2014/main" id="{89C3884D-9702-E523-9A33-278C0BB9ADA6}"/>
                  </a:ext>
                </a:extLst>
              </p:cNvPr>
              <p:cNvSpPr txBox="1"/>
              <p:nvPr/>
            </p:nvSpPr>
            <p:spPr>
              <a:xfrm>
                <a:off x="116877" y="5058871"/>
                <a:ext cx="2378722" cy="646331"/>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dirty="0">
                    <a:solidFill>
                      <a:srgbClr val="0065BD"/>
                    </a:solidFill>
                  </a:rPr>
                  <a:t>Contribution to </a:t>
                </a:r>
              </a:p>
              <a:p>
                <a:pPr algn="ctr"/>
                <a:r>
                  <a:rPr lang="en-US" b="1" dirty="0">
                    <a:solidFill>
                      <a:srgbClr val="0065BD"/>
                    </a:solidFill>
                  </a:rPr>
                  <a:t>HCI Theory</a:t>
                </a:r>
              </a:p>
            </p:txBody>
          </p:sp>
          <p:pic>
            <p:nvPicPr>
              <p:cNvPr id="66" name="Grafik 65" descr="Dokument Silhouette">
                <a:extLst>
                  <a:ext uri="{FF2B5EF4-FFF2-40B4-BE49-F238E27FC236}">
                    <a16:creationId xmlns:a16="http://schemas.microsoft.com/office/drawing/2014/main" id="{D4E9945D-521F-A68B-26D1-5121230A72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0238" y="4423823"/>
                <a:ext cx="612000" cy="612000"/>
              </a:xfrm>
              <a:prstGeom prst="rect">
                <a:avLst/>
              </a:prstGeom>
            </p:spPr>
          </p:pic>
        </p:grpSp>
      </p:grpSp>
      <p:sp>
        <p:nvSpPr>
          <p:cNvPr id="7" name="Fußzeilenplatzhalter 4">
            <a:extLst>
              <a:ext uri="{FF2B5EF4-FFF2-40B4-BE49-F238E27FC236}">
                <a16:creationId xmlns:a16="http://schemas.microsoft.com/office/drawing/2014/main" id="{57B46CCD-B69C-F183-2F16-83BD9D23F780}"/>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36909537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B5BF3B5-6480-51A2-3B7D-7A48A5AB66F4}"/>
              </a:ext>
            </a:extLst>
          </p:cNvPr>
          <p:cNvSpPr>
            <a:spLocks noGrp="1"/>
          </p:cNvSpPr>
          <p:nvPr>
            <p:ph type="title"/>
          </p:nvPr>
        </p:nvSpPr>
        <p:spPr/>
        <p:txBody>
          <a:bodyPr/>
          <a:lstStyle/>
          <a:p>
            <a:r>
              <a:rPr lang="de-DE" dirty="0"/>
              <a:t>CD4AI – Hybrid Approach</a:t>
            </a:r>
          </a:p>
        </p:txBody>
      </p:sp>
      <p:sp>
        <p:nvSpPr>
          <p:cNvPr id="4" name="Datumsplatzhalter 3">
            <a:extLst>
              <a:ext uri="{FF2B5EF4-FFF2-40B4-BE49-F238E27FC236}">
                <a16:creationId xmlns:a16="http://schemas.microsoft.com/office/drawing/2014/main" id="{2BD71B41-D74C-FADB-AFEE-695D4018A71E}"/>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41F3A1AE-A673-ADE1-7403-8E08CC059FAF}"/>
              </a:ext>
            </a:extLst>
          </p:cNvPr>
          <p:cNvSpPr>
            <a:spLocks noGrp="1"/>
          </p:cNvSpPr>
          <p:nvPr>
            <p:ph type="sldNum" sz="quarter" idx="12"/>
          </p:nvPr>
        </p:nvSpPr>
        <p:spPr/>
        <p:txBody>
          <a:bodyPr/>
          <a:lstStyle/>
          <a:p>
            <a:pPr>
              <a:defRPr/>
            </a:pPr>
            <a:fld id="{E201E5CB-5EE0-4EA4-87FF-7D8A79A61969}" type="slidenum">
              <a:rPr lang="de-DE" smtClean="0"/>
              <a:pPr>
                <a:defRPr/>
              </a:pPr>
              <a:t>26</a:t>
            </a:fld>
            <a:endParaRPr lang="de-DE" dirty="0"/>
          </a:p>
        </p:txBody>
      </p:sp>
      <p:sp>
        <p:nvSpPr>
          <p:cNvPr id="8" name="Inhaltsplatzhalter 7">
            <a:extLst>
              <a:ext uri="{FF2B5EF4-FFF2-40B4-BE49-F238E27FC236}">
                <a16:creationId xmlns:a16="http://schemas.microsoft.com/office/drawing/2014/main" id="{C46211DA-24A7-C29D-4A46-5F0547EA6E1E}"/>
              </a:ext>
            </a:extLst>
          </p:cNvPr>
          <p:cNvSpPr>
            <a:spLocks noGrp="1"/>
          </p:cNvSpPr>
          <p:nvPr>
            <p:ph idx="1"/>
          </p:nvPr>
        </p:nvSpPr>
        <p:spPr/>
        <p:txBody>
          <a:bodyPr/>
          <a:lstStyle/>
          <a:p>
            <a:pPr marL="342900" indent="-342900" algn="l">
              <a:lnSpc>
                <a:spcPts val="1500"/>
              </a:lnSpc>
              <a:spcAft>
                <a:spcPts val="750"/>
              </a:spcAft>
              <a:buFont typeface="+mj-lt"/>
              <a:buAutoNum type="arabicPeriod"/>
            </a:pPr>
            <a:r>
              <a:rPr lang="de-DE" b="1" i="0" dirty="0">
                <a:solidFill>
                  <a:srgbClr val="333333"/>
                </a:solidFill>
                <a:effectLst/>
              </a:rPr>
              <a:t>Keyword </a:t>
            </a:r>
            <a:r>
              <a:rPr lang="de-DE" b="1" i="0" dirty="0" err="1">
                <a:solidFill>
                  <a:srgbClr val="333333"/>
                </a:solidFill>
                <a:effectLst/>
              </a:rPr>
              <a:t>Extraction</a:t>
            </a:r>
            <a:r>
              <a:rPr lang="de-DE" b="0" i="0" dirty="0">
                <a:solidFill>
                  <a:srgbClr val="333333"/>
                </a:solidFill>
                <a:effectLst/>
              </a:rPr>
              <a:t>: </a:t>
            </a:r>
            <a:r>
              <a:rPr lang="de-DE" b="0" i="0" dirty="0" err="1">
                <a:solidFill>
                  <a:srgbClr val="333333"/>
                </a:solidFill>
                <a:effectLst/>
              </a:rPr>
              <a:t>using</a:t>
            </a:r>
            <a:r>
              <a:rPr lang="de-DE" b="0" i="0" dirty="0">
                <a:solidFill>
                  <a:srgbClr val="333333"/>
                </a:solidFill>
                <a:effectLst/>
              </a:rPr>
              <a:t> </a:t>
            </a:r>
            <a:r>
              <a:rPr lang="de-DE" b="0" i="0" dirty="0" err="1">
                <a:solidFill>
                  <a:srgbClr val="333333"/>
                </a:solidFill>
                <a:effectLst/>
              </a:rPr>
              <a:t>classes</a:t>
            </a:r>
            <a:r>
              <a:rPr lang="de-DE" b="0" i="0" dirty="0">
                <a:solidFill>
                  <a:srgbClr val="333333"/>
                </a:solidFill>
                <a:effectLst/>
              </a:rPr>
              <a:t> </a:t>
            </a:r>
            <a:r>
              <a:rPr lang="de-DE" b="0" i="0" dirty="0" err="1">
                <a:solidFill>
                  <a:srgbClr val="333333"/>
                </a:solidFill>
                <a:effectLst/>
              </a:rPr>
              <a:t>or</a:t>
            </a:r>
            <a:r>
              <a:rPr lang="de-DE" b="0" i="0" dirty="0">
                <a:solidFill>
                  <a:srgbClr val="333333"/>
                </a:solidFill>
                <a:effectLst/>
              </a:rPr>
              <a:t> tags </a:t>
            </a:r>
            <a:r>
              <a:rPr lang="de-DE" b="0" i="0" dirty="0" err="1">
                <a:solidFill>
                  <a:srgbClr val="333333"/>
                </a:solidFill>
                <a:effectLst/>
              </a:rPr>
              <a:t>defined</a:t>
            </a:r>
            <a:r>
              <a:rPr lang="de-DE" b="0" i="0" dirty="0">
                <a:solidFill>
                  <a:srgbClr val="333333"/>
                </a:solidFill>
                <a:effectLst/>
              </a:rPr>
              <a:t> </a:t>
            </a:r>
            <a:r>
              <a:rPr lang="de-DE" b="0" i="0" dirty="0" err="1">
                <a:solidFill>
                  <a:srgbClr val="333333"/>
                </a:solidFill>
                <a:effectLst/>
              </a:rPr>
              <a:t>by</a:t>
            </a:r>
            <a:r>
              <a:rPr lang="de-DE" b="0" i="0" dirty="0">
                <a:solidFill>
                  <a:srgbClr val="333333"/>
                </a:solidFill>
                <a:effectLst/>
              </a:rPr>
              <a:t> a </a:t>
            </a:r>
            <a:r>
              <a:rPr lang="de-DE" b="0" i="0" dirty="0" err="1">
                <a:solidFill>
                  <a:srgbClr val="333333"/>
                </a:solidFill>
                <a:effectLst/>
              </a:rPr>
              <a:t>domain</a:t>
            </a:r>
            <a:r>
              <a:rPr lang="de-DE" b="0" i="0" dirty="0">
                <a:solidFill>
                  <a:srgbClr val="333333"/>
                </a:solidFill>
                <a:effectLst/>
              </a:rPr>
              <a:t> expert, </a:t>
            </a:r>
            <a:r>
              <a:rPr lang="de-DE" b="0" i="0" dirty="0" err="1">
                <a:solidFill>
                  <a:srgbClr val="333333"/>
                </a:solidFill>
                <a:effectLst/>
              </a:rPr>
              <a:t>unsupervised</a:t>
            </a:r>
            <a:r>
              <a:rPr lang="de-DE" b="0" i="0" dirty="0">
                <a:solidFill>
                  <a:srgbClr val="333333"/>
                </a:solidFill>
                <a:effectLst/>
              </a:rPr>
              <a:t> </a:t>
            </a:r>
            <a:r>
              <a:rPr lang="de-DE" b="0" i="0" dirty="0" err="1">
                <a:solidFill>
                  <a:srgbClr val="333333"/>
                </a:solidFill>
                <a:effectLst/>
              </a:rPr>
              <a:t>techniques</a:t>
            </a:r>
            <a:r>
              <a:rPr lang="de-DE" b="0" i="0" dirty="0">
                <a:solidFill>
                  <a:srgbClr val="333333"/>
                </a:solidFill>
                <a:effectLst/>
              </a:rPr>
              <a:t> </a:t>
            </a:r>
            <a:r>
              <a:rPr lang="de-DE" b="0" i="0" dirty="0" err="1">
                <a:solidFill>
                  <a:srgbClr val="333333"/>
                </a:solidFill>
                <a:effectLst/>
              </a:rPr>
              <a:t>for</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extraction</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keywords</a:t>
            </a:r>
            <a:r>
              <a:rPr lang="de-DE" b="0" i="0" dirty="0">
                <a:solidFill>
                  <a:srgbClr val="333333"/>
                </a:solidFill>
                <a:effectLst/>
              </a:rPr>
              <a:t> will </a:t>
            </a:r>
            <a:r>
              <a:rPr lang="de-DE" b="0" i="0" dirty="0" err="1">
                <a:solidFill>
                  <a:srgbClr val="333333"/>
                </a:solidFill>
                <a:effectLst/>
              </a:rPr>
              <a:t>be</a:t>
            </a:r>
            <a:r>
              <a:rPr lang="de-DE" b="0" i="0" dirty="0">
                <a:solidFill>
                  <a:srgbClr val="333333"/>
                </a:solidFill>
                <a:effectLst/>
              </a:rPr>
              <a:t> </a:t>
            </a:r>
            <a:r>
              <a:rPr lang="de-DE" b="0" i="0" dirty="0" err="1">
                <a:solidFill>
                  <a:srgbClr val="333333"/>
                </a:solidFill>
                <a:effectLst/>
              </a:rPr>
              <a:t>utilized</a:t>
            </a:r>
            <a:r>
              <a:rPr lang="de-DE" b="0" i="0" dirty="0">
                <a:solidFill>
                  <a:srgbClr val="333333"/>
                </a:solidFill>
                <a:effectLst/>
              </a:rPr>
              <a:t> </a:t>
            </a:r>
            <a:r>
              <a:rPr lang="de-DE" b="0" i="0" dirty="0" err="1">
                <a:solidFill>
                  <a:srgbClr val="333333"/>
                </a:solidFill>
                <a:effectLst/>
              </a:rPr>
              <a:t>to</a:t>
            </a:r>
            <a:r>
              <a:rPr lang="de-DE" b="0" i="0" dirty="0">
                <a:solidFill>
                  <a:srgbClr val="333333"/>
                </a:solidFill>
                <a:effectLst/>
              </a:rPr>
              <a:t> support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domain</a:t>
            </a:r>
            <a:r>
              <a:rPr lang="de-DE" b="0" i="0" dirty="0">
                <a:solidFill>
                  <a:srgbClr val="333333"/>
                </a:solidFill>
                <a:effectLst/>
              </a:rPr>
              <a:t> expert in </a:t>
            </a:r>
            <a:r>
              <a:rPr lang="de-DE" b="0" i="0" dirty="0" err="1">
                <a:solidFill>
                  <a:srgbClr val="333333"/>
                </a:solidFill>
                <a:effectLst/>
              </a:rPr>
              <a:t>defining</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class</a:t>
            </a:r>
            <a:r>
              <a:rPr lang="de-DE" b="0" i="0" dirty="0">
                <a:solidFill>
                  <a:srgbClr val="333333"/>
                </a:solidFill>
                <a:effectLst/>
              </a:rPr>
              <a:t>. </a:t>
            </a:r>
            <a:r>
              <a:rPr lang="de-DE" b="0" i="0" dirty="0" err="1">
                <a:solidFill>
                  <a:srgbClr val="333333"/>
                </a:solidFill>
                <a:effectLst/>
              </a:rPr>
              <a:t>Moreover</a:t>
            </a:r>
            <a:r>
              <a:rPr lang="de-DE" b="0" i="0" dirty="0">
                <a:solidFill>
                  <a:srgbClr val="333333"/>
                </a:solidFill>
                <a:effectLst/>
              </a:rPr>
              <a:t>, </a:t>
            </a:r>
            <a:r>
              <a:rPr lang="de-DE" b="0" i="0" dirty="0" err="1">
                <a:solidFill>
                  <a:srgbClr val="333333"/>
                </a:solidFill>
                <a:effectLst/>
              </a:rPr>
              <a:t>related</a:t>
            </a:r>
            <a:r>
              <a:rPr lang="de-DE" b="0" i="0" dirty="0">
                <a:solidFill>
                  <a:srgbClr val="333333"/>
                </a:solidFill>
                <a:effectLst/>
              </a:rPr>
              <a:t> </a:t>
            </a:r>
            <a:r>
              <a:rPr lang="de-DE" b="0" i="0" dirty="0" err="1">
                <a:solidFill>
                  <a:srgbClr val="333333"/>
                </a:solidFill>
                <a:effectLst/>
              </a:rPr>
              <a:t>words</a:t>
            </a:r>
            <a:r>
              <a:rPr lang="de-DE" b="0" i="0" dirty="0">
                <a:solidFill>
                  <a:srgbClr val="333333"/>
                </a:solidFill>
                <a:effectLst/>
              </a:rPr>
              <a:t> and </a:t>
            </a:r>
            <a:r>
              <a:rPr lang="de-DE" b="0" i="0" dirty="0" err="1">
                <a:solidFill>
                  <a:srgbClr val="333333"/>
                </a:solidFill>
                <a:effectLst/>
              </a:rPr>
              <a:t>phrases</a:t>
            </a:r>
            <a:r>
              <a:rPr lang="de-DE" b="0" i="0" dirty="0">
                <a:solidFill>
                  <a:srgbClr val="333333"/>
                </a:solidFill>
                <a:effectLst/>
              </a:rPr>
              <a:t> </a:t>
            </a:r>
            <a:r>
              <a:rPr lang="de-DE" b="0" i="0" dirty="0" err="1">
                <a:solidFill>
                  <a:srgbClr val="333333"/>
                </a:solidFill>
                <a:effectLst/>
              </a:rPr>
              <a:t>are</a:t>
            </a:r>
            <a:r>
              <a:rPr lang="de-DE" b="0" i="0" dirty="0">
                <a:solidFill>
                  <a:srgbClr val="333333"/>
                </a:solidFill>
                <a:effectLst/>
              </a:rPr>
              <a:t> </a:t>
            </a:r>
            <a:r>
              <a:rPr lang="de-DE" b="0" i="0" dirty="0" err="1">
                <a:solidFill>
                  <a:srgbClr val="333333"/>
                </a:solidFill>
                <a:effectLst/>
              </a:rPr>
              <a:t>suggested</a:t>
            </a:r>
            <a:r>
              <a:rPr lang="de-DE" b="0" i="0" dirty="0">
                <a:solidFill>
                  <a:srgbClr val="333333"/>
                </a:solidFill>
                <a:effectLst/>
              </a:rPr>
              <a:t> </a:t>
            </a:r>
            <a:r>
              <a:rPr lang="de-DE" b="0" i="0" dirty="0" err="1">
                <a:solidFill>
                  <a:srgbClr val="333333"/>
                </a:solidFill>
                <a:effectLst/>
              </a:rPr>
              <a:t>to</a:t>
            </a:r>
            <a:r>
              <a:rPr lang="de-DE" b="0" i="0" dirty="0">
                <a:solidFill>
                  <a:srgbClr val="333333"/>
                </a:solidFill>
                <a:effectLst/>
              </a:rPr>
              <a:t> </a:t>
            </a:r>
            <a:r>
              <a:rPr lang="de-DE" b="0" i="0" dirty="0" err="1">
                <a:solidFill>
                  <a:srgbClr val="333333"/>
                </a:solidFill>
                <a:effectLst/>
              </a:rPr>
              <a:t>refine</a:t>
            </a:r>
            <a:r>
              <a:rPr lang="de-DE" b="0" i="0" dirty="0">
                <a:solidFill>
                  <a:srgbClr val="333333"/>
                </a:solidFill>
                <a:effectLst/>
              </a:rPr>
              <a:t> </a:t>
            </a:r>
            <a:r>
              <a:rPr lang="de-DE" b="0" i="0" dirty="0" err="1">
                <a:solidFill>
                  <a:srgbClr val="333333"/>
                </a:solidFill>
                <a:effectLst/>
              </a:rPr>
              <a:t>further</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scope</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class</a:t>
            </a:r>
            <a:r>
              <a:rPr lang="de-DE" b="0" i="0" dirty="0">
                <a:solidFill>
                  <a:srgbClr val="333333"/>
                </a:solidFill>
                <a:effectLst/>
              </a:rPr>
              <a:t>.</a:t>
            </a:r>
          </a:p>
          <a:p>
            <a:pPr marL="342900" indent="-342900" algn="l">
              <a:lnSpc>
                <a:spcPts val="1500"/>
              </a:lnSpc>
              <a:spcAft>
                <a:spcPts val="750"/>
              </a:spcAft>
              <a:buFont typeface="+mj-lt"/>
              <a:buAutoNum type="arabicPeriod"/>
            </a:pPr>
            <a:endParaRPr lang="de-DE" b="0" i="0" dirty="0">
              <a:solidFill>
                <a:srgbClr val="333333"/>
              </a:solidFill>
              <a:effectLst/>
            </a:endParaRPr>
          </a:p>
          <a:p>
            <a:pPr marL="342900" indent="-342900" algn="l">
              <a:lnSpc>
                <a:spcPts val="1500"/>
              </a:lnSpc>
              <a:spcAft>
                <a:spcPts val="750"/>
              </a:spcAft>
              <a:buFont typeface="+mj-lt"/>
              <a:buAutoNum type="arabicPeriod"/>
            </a:pPr>
            <a:r>
              <a:rPr lang="de-DE" b="1" i="0" dirty="0" err="1">
                <a:solidFill>
                  <a:srgbClr val="333333"/>
                </a:solidFill>
                <a:effectLst/>
              </a:rPr>
              <a:t>Context</a:t>
            </a:r>
            <a:r>
              <a:rPr lang="de-DE" b="1" i="0" dirty="0">
                <a:solidFill>
                  <a:srgbClr val="333333"/>
                </a:solidFill>
                <a:effectLst/>
              </a:rPr>
              <a:t> </a:t>
            </a:r>
            <a:r>
              <a:rPr lang="de-DE" b="1" i="0" dirty="0" err="1">
                <a:solidFill>
                  <a:srgbClr val="333333"/>
                </a:solidFill>
                <a:effectLst/>
              </a:rPr>
              <a:t>Window</a:t>
            </a:r>
            <a:r>
              <a:rPr lang="de-DE" b="1" i="0" dirty="0">
                <a:solidFill>
                  <a:srgbClr val="333333"/>
                </a:solidFill>
                <a:effectLst/>
              </a:rPr>
              <a:t> </a:t>
            </a:r>
            <a:r>
              <a:rPr lang="de-DE" b="1" i="0" dirty="0" err="1">
                <a:solidFill>
                  <a:srgbClr val="333333"/>
                </a:solidFill>
                <a:effectLst/>
              </a:rPr>
              <a:t>Extraction</a:t>
            </a:r>
            <a:r>
              <a:rPr lang="de-DE" b="0" i="0" dirty="0">
                <a:solidFill>
                  <a:srgbClr val="333333"/>
                </a:solidFill>
                <a:effectLst/>
              </a:rPr>
              <a:t>: </a:t>
            </a:r>
            <a:r>
              <a:rPr lang="de-DE" b="0" i="0" dirty="0" err="1">
                <a:solidFill>
                  <a:srgbClr val="333333"/>
                </a:solidFill>
                <a:effectLst/>
              </a:rPr>
              <a:t>building</a:t>
            </a:r>
            <a:r>
              <a:rPr lang="de-DE" b="0" i="0" dirty="0">
                <a:solidFill>
                  <a:srgbClr val="333333"/>
                </a:solidFill>
                <a:effectLst/>
              </a:rPr>
              <a:t> </a:t>
            </a:r>
            <a:r>
              <a:rPr lang="de-DE" b="0" i="0" dirty="0" err="1">
                <a:solidFill>
                  <a:srgbClr val="333333"/>
                </a:solidFill>
                <a:effectLst/>
              </a:rPr>
              <a:t>around</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keywords</a:t>
            </a:r>
            <a:r>
              <a:rPr lang="de-DE" b="0" i="0" dirty="0">
                <a:solidFill>
                  <a:srgbClr val="333333"/>
                </a:solidFill>
                <a:effectLst/>
              </a:rPr>
              <a:t> and </a:t>
            </a:r>
            <a:r>
              <a:rPr lang="de-DE" b="0" i="0" dirty="0" err="1">
                <a:solidFill>
                  <a:srgbClr val="333333"/>
                </a:solidFill>
                <a:effectLst/>
              </a:rPr>
              <a:t>keyphrases</a:t>
            </a:r>
            <a:r>
              <a:rPr lang="de-DE" b="0" i="0" dirty="0">
                <a:solidFill>
                  <a:srgbClr val="333333"/>
                </a:solidFill>
                <a:effectLst/>
              </a:rPr>
              <a:t>, </a:t>
            </a:r>
            <a:r>
              <a:rPr lang="de-DE" b="0" i="0" dirty="0" err="1">
                <a:solidFill>
                  <a:srgbClr val="333333"/>
                </a:solidFill>
                <a:effectLst/>
              </a:rPr>
              <a:t>windows</a:t>
            </a:r>
            <a:r>
              <a:rPr lang="de-DE" b="0" i="0" dirty="0">
                <a:solidFill>
                  <a:srgbClr val="333333"/>
                </a:solidFill>
                <a:effectLst/>
              </a:rPr>
              <a:t> </a:t>
            </a:r>
            <a:r>
              <a:rPr lang="de-DE" b="0" i="0" dirty="0" err="1">
                <a:solidFill>
                  <a:srgbClr val="333333"/>
                </a:solidFill>
                <a:effectLst/>
              </a:rPr>
              <a:t>encapsulating</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context</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these</a:t>
            </a:r>
            <a:r>
              <a:rPr lang="de-DE" b="0" i="0" dirty="0">
                <a:solidFill>
                  <a:srgbClr val="333333"/>
                </a:solidFill>
                <a:effectLst/>
              </a:rPr>
              <a:t> </a:t>
            </a:r>
            <a:r>
              <a:rPr lang="de-DE" b="0" i="0" dirty="0" err="1">
                <a:solidFill>
                  <a:srgbClr val="333333"/>
                </a:solidFill>
                <a:effectLst/>
              </a:rPr>
              <a:t>key</a:t>
            </a:r>
            <a:r>
              <a:rPr lang="de-DE" b="0" i="0" dirty="0">
                <a:solidFill>
                  <a:srgbClr val="333333"/>
                </a:solidFill>
                <a:effectLst/>
              </a:rPr>
              <a:t> </a:t>
            </a:r>
            <a:r>
              <a:rPr lang="de-DE" b="0" i="0" dirty="0" err="1">
                <a:solidFill>
                  <a:srgbClr val="333333"/>
                </a:solidFill>
                <a:effectLst/>
              </a:rPr>
              <a:t>units</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information</a:t>
            </a:r>
            <a:r>
              <a:rPr lang="de-DE" b="0" i="0" dirty="0">
                <a:solidFill>
                  <a:srgbClr val="333333"/>
                </a:solidFill>
                <a:effectLst/>
              </a:rPr>
              <a:t> </a:t>
            </a:r>
            <a:r>
              <a:rPr lang="de-DE" b="0" i="0" dirty="0" err="1">
                <a:solidFill>
                  <a:srgbClr val="333333"/>
                </a:solidFill>
                <a:effectLst/>
              </a:rPr>
              <a:t>are</a:t>
            </a:r>
            <a:r>
              <a:rPr lang="de-DE" b="0" i="0" dirty="0">
                <a:solidFill>
                  <a:srgbClr val="333333"/>
                </a:solidFill>
                <a:effectLst/>
              </a:rPr>
              <a:t> </a:t>
            </a:r>
            <a:r>
              <a:rPr lang="de-DE" b="0" i="0" dirty="0" err="1">
                <a:solidFill>
                  <a:srgbClr val="333333"/>
                </a:solidFill>
                <a:effectLst/>
              </a:rPr>
              <a:t>extracted</a:t>
            </a:r>
            <a:r>
              <a:rPr lang="de-DE" b="0" i="0" dirty="0">
                <a:solidFill>
                  <a:srgbClr val="333333"/>
                </a:solidFill>
                <a:effectLst/>
              </a:rPr>
              <a:t>. Such </a:t>
            </a:r>
            <a:r>
              <a:rPr lang="de-DE" b="0" i="0" dirty="0" err="1">
                <a:solidFill>
                  <a:srgbClr val="333333"/>
                </a:solidFill>
                <a:effectLst/>
              </a:rPr>
              <a:t>windows</a:t>
            </a:r>
            <a:r>
              <a:rPr lang="de-DE" b="0" i="0" dirty="0">
                <a:solidFill>
                  <a:srgbClr val="333333"/>
                </a:solidFill>
                <a:effectLst/>
              </a:rPr>
              <a:t> </a:t>
            </a:r>
            <a:r>
              <a:rPr lang="de-DE" b="0" i="0" dirty="0" err="1">
                <a:solidFill>
                  <a:srgbClr val="333333"/>
                </a:solidFill>
                <a:effectLst/>
              </a:rPr>
              <a:t>should</a:t>
            </a:r>
            <a:r>
              <a:rPr lang="de-DE" b="0" i="0" dirty="0">
                <a:solidFill>
                  <a:srgbClr val="333333"/>
                </a:solidFill>
                <a:effectLst/>
              </a:rPr>
              <a:t> </a:t>
            </a:r>
            <a:r>
              <a:rPr lang="de-DE" b="0" i="0" dirty="0" err="1">
                <a:solidFill>
                  <a:srgbClr val="333333"/>
                </a:solidFill>
                <a:effectLst/>
              </a:rPr>
              <a:t>best</a:t>
            </a:r>
            <a:r>
              <a:rPr lang="de-DE" b="0" i="0" dirty="0">
                <a:solidFill>
                  <a:srgbClr val="333333"/>
                </a:solidFill>
                <a:effectLst/>
              </a:rPr>
              <a:t> </a:t>
            </a:r>
            <a:r>
              <a:rPr lang="de-DE" b="0" i="0" dirty="0" err="1">
                <a:solidFill>
                  <a:srgbClr val="333333"/>
                </a:solidFill>
                <a:effectLst/>
              </a:rPr>
              <a:t>embody</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meaning</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selected</a:t>
            </a:r>
            <a:r>
              <a:rPr lang="de-DE" b="0" i="0" dirty="0">
                <a:solidFill>
                  <a:srgbClr val="333333"/>
                </a:solidFill>
                <a:effectLst/>
              </a:rPr>
              <a:t> </a:t>
            </a:r>
            <a:r>
              <a:rPr lang="de-DE" b="0" i="0" dirty="0" err="1">
                <a:solidFill>
                  <a:srgbClr val="333333"/>
                </a:solidFill>
                <a:effectLst/>
              </a:rPr>
              <a:t>keyword</a:t>
            </a:r>
            <a:r>
              <a:rPr lang="de-DE" b="0" i="0" dirty="0">
                <a:solidFill>
                  <a:srgbClr val="333333"/>
                </a:solidFill>
                <a:effectLst/>
              </a:rPr>
              <a:t> in </a:t>
            </a:r>
            <a:r>
              <a:rPr lang="de-DE" b="0" i="0" dirty="0" err="1">
                <a:solidFill>
                  <a:srgbClr val="333333"/>
                </a:solidFill>
                <a:effectLst/>
              </a:rPr>
              <a:t>context</a:t>
            </a:r>
            <a:r>
              <a:rPr lang="de-DE" b="0" i="0" dirty="0">
                <a:solidFill>
                  <a:srgbClr val="333333"/>
                </a:solidFill>
                <a:effectLst/>
              </a:rPr>
              <a:t>, so </a:t>
            </a:r>
            <a:r>
              <a:rPr lang="de-DE" b="0" i="0" dirty="0" err="1">
                <a:solidFill>
                  <a:srgbClr val="333333"/>
                </a:solidFill>
                <a:effectLst/>
              </a:rPr>
              <a:t>as</a:t>
            </a:r>
            <a:r>
              <a:rPr lang="de-DE" b="0" i="0" dirty="0">
                <a:solidFill>
                  <a:srgbClr val="333333"/>
                </a:solidFill>
                <a:effectLst/>
              </a:rPr>
              <a:t> </a:t>
            </a:r>
            <a:r>
              <a:rPr lang="de-DE" b="0" i="0" dirty="0" err="1">
                <a:solidFill>
                  <a:srgbClr val="333333"/>
                </a:solidFill>
                <a:effectLst/>
              </a:rPr>
              <a:t>to</a:t>
            </a:r>
            <a:r>
              <a:rPr lang="de-DE" b="0" i="0" dirty="0">
                <a:solidFill>
                  <a:srgbClr val="333333"/>
                </a:solidFill>
                <a:effectLst/>
              </a:rPr>
              <a:t> </a:t>
            </a:r>
            <a:r>
              <a:rPr lang="de-DE" b="0" i="0" dirty="0" err="1">
                <a:solidFill>
                  <a:srgbClr val="333333"/>
                </a:solidFill>
                <a:effectLst/>
              </a:rPr>
              <a:t>determine</a:t>
            </a:r>
            <a:r>
              <a:rPr lang="de-DE" b="0" i="0" dirty="0">
                <a:solidFill>
                  <a:srgbClr val="333333"/>
                </a:solidFill>
                <a:effectLst/>
              </a:rPr>
              <a:t> </a:t>
            </a:r>
            <a:r>
              <a:rPr lang="de-DE" b="0" i="0" dirty="0" err="1">
                <a:solidFill>
                  <a:srgbClr val="333333"/>
                </a:solidFill>
                <a:effectLst/>
              </a:rPr>
              <a:t>its</a:t>
            </a:r>
            <a:r>
              <a:rPr lang="de-DE" b="0" i="0" dirty="0">
                <a:solidFill>
                  <a:srgbClr val="333333"/>
                </a:solidFill>
                <a:effectLst/>
              </a:rPr>
              <a:t> </a:t>
            </a:r>
            <a:r>
              <a:rPr lang="de-DE" b="0" i="0" dirty="0" err="1">
                <a:solidFill>
                  <a:srgbClr val="333333"/>
                </a:solidFill>
                <a:effectLst/>
              </a:rPr>
              <a:t>function</a:t>
            </a:r>
            <a:r>
              <a:rPr lang="de-DE" b="0" i="0" dirty="0">
                <a:solidFill>
                  <a:srgbClr val="333333"/>
                </a:solidFill>
                <a:effectLst/>
              </a:rPr>
              <a:t> in </a:t>
            </a:r>
            <a:r>
              <a:rPr lang="de-DE" b="0" i="0" dirty="0" err="1">
                <a:solidFill>
                  <a:srgbClr val="333333"/>
                </a:solidFill>
                <a:effectLst/>
              </a:rPr>
              <a:t>text</a:t>
            </a:r>
            <a:r>
              <a:rPr lang="de-DE" b="0" i="0" dirty="0">
                <a:solidFill>
                  <a:srgbClr val="333333"/>
                </a:solidFill>
                <a:effectLst/>
              </a:rPr>
              <a:t>.</a:t>
            </a:r>
          </a:p>
          <a:p>
            <a:pPr marL="342900" indent="-342900" algn="l">
              <a:lnSpc>
                <a:spcPts val="1500"/>
              </a:lnSpc>
              <a:spcAft>
                <a:spcPts val="750"/>
              </a:spcAft>
              <a:buFont typeface="+mj-lt"/>
              <a:buAutoNum type="arabicPeriod"/>
            </a:pPr>
            <a:endParaRPr lang="de-DE" b="0" i="0" dirty="0">
              <a:solidFill>
                <a:srgbClr val="333333"/>
              </a:solidFill>
              <a:effectLst/>
            </a:endParaRPr>
          </a:p>
          <a:p>
            <a:pPr marL="342900" indent="-342900" algn="l">
              <a:lnSpc>
                <a:spcPts val="1500"/>
              </a:lnSpc>
              <a:spcAft>
                <a:spcPts val="750"/>
              </a:spcAft>
              <a:buFont typeface="+mj-lt"/>
              <a:buAutoNum type="arabicPeriod"/>
            </a:pPr>
            <a:r>
              <a:rPr lang="de-DE" b="1" i="0" dirty="0" err="1">
                <a:solidFill>
                  <a:srgbClr val="333333"/>
                </a:solidFill>
                <a:effectLst/>
              </a:rPr>
              <a:t>Context</a:t>
            </a:r>
            <a:r>
              <a:rPr lang="de-DE" b="1" i="0" dirty="0">
                <a:solidFill>
                  <a:srgbClr val="333333"/>
                </a:solidFill>
                <a:effectLst/>
              </a:rPr>
              <a:t> Rule </a:t>
            </a:r>
            <a:r>
              <a:rPr lang="de-DE" b="1" i="0" dirty="0" err="1">
                <a:solidFill>
                  <a:srgbClr val="333333"/>
                </a:solidFill>
                <a:effectLst/>
              </a:rPr>
              <a:t>Creation</a:t>
            </a:r>
            <a:r>
              <a:rPr lang="de-DE" b="0" i="0" dirty="0">
                <a:solidFill>
                  <a:srgbClr val="333333"/>
                </a:solidFill>
                <a:effectLst/>
              </a:rPr>
              <a:t>: </a:t>
            </a:r>
            <a:r>
              <a:rPr lang="de-DE" b="0" i="0" dirty="0" err="1">
                <a:solidFill>
                  <a:srgbClr val="333333"/>
                </a:solidFill>
                <a:effectLst/>
              </a:rPr>
              <a:t>using</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extracted</a:t>
            </a:r>
            <a:r>
              <a:rPr lang="de-DE" b="0" i="0" dirty="0">
                <a:solidFill>
                  <a:srgbClr val="333333"/>
                </a:solidFill>
                <a:effectLst/>
              </a:rPr>
              <a:t> </a:t>
            </a:r>
            <a:r>
              <a:rPr lang="de-DE" b="0" i="0" dirty="0" err="1">
                <a:solidFill>
                  <a:srgbClr val="333333"/>
                </a:solidFill>
                <a:effectLst/>
              </a:rPr>
              <a:t>context</a:t>
            </a:r>
            <a:r>
              <a:rPr lang="de-DE" b="0" i="0" dirty="0">
                <a:solidFill>
                  <a:srgbClr val="333333"/>
                </a:solidFill>
                <a:effectLst/>
              </a:rPr>
              <a:t> </a:t>
            </a:r>
            <a:r>
              <a:rPr lang="de-DE" b="0" i="0" dirty="0" err="1">
                <a:solidFill>
                  <a:srgbClr val="333333"/>
                </a:solidFill>
                <a:effectLst/>
              </a:rPr>
              <a:t>windows</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domain</a:t>
            </a:r>
            <a:r>
              <a:rPr lang="de-DE" b="0" i="0" dirty="0">
                <a:solidFill>
                  <a:srgbClr val="333333"/>
                </a:solidFill>
                <a:effectLst/>
              </a:rPr>
              <a:t> expert </a:t>
            </a:r>
            <a:r>
              <a:rPr lang="de-DE" b="0" i="0" dirty="0" err="1">
                <a:solidFill>
                  <a:srgbClr val="333333"/>
                </a:solidFill>
                <a:effectLst/>
              </a:rPr>
              <a:t>is</a:t>
            </a:r>
            <a:r>
              <a:rPr lang="de-DE" b="0" i="0" dirty="0">
                <a:solidFill>
                  <a:srgbClr val="333333"/>
                </a:solidFill>
                <a:effectLst/>
              </a:rPr>
              <a:t> </a:t>
            </a:r>
            <a:r>
              <a:rPr lang="de-DE" b="0" i="0" dirty="0" err="1">
                <a:solidFill>
                  <a:srgbClr val="333333"/>
                </a:solidFill>
                <a:effectLst/>
              </a:rPr>
              <a:t>put</a:t>
            </a:r>
            <a:r>
              <a:rPr lang="de-DE" b="0" i="0" dirty="0">
                <a:solidFill>
                  <a:srgbClr val="333333"/>
                </a:solidFill>
                <a:effectLst/>
              </a:rPr>
              <a:t> </a:t>
            </a:r>
            <a:r>
              <a:rPr lang="de-DE" b="0" i="0" dirty="0" err="1">
                <a:solidFill>
                  <a:srgbClr val="333333"/>
                </a:solidFill>
                <a:effectLst/>
              </a:rPr>
              <a:t>into</a:t>
            </a:r>
            <a:r>
              <a:rPr lang="de-DE" b="0" i="0" dirty="0">
                <a:solidFill>
                  <a:srgbClr val="333333"/>
                </a:solidFill>
                <a:effectLst/>
              </a:rPr>
              <a:t> </a:t>
            </a:r>
            <a:r>
              <a:rPr lang="de-DE" b="0" i="0" dirty="0" err="1">
                <a:solidFill>
                  <a:srgbClr val="333333"/>
                </a:solidFill>
                <a:effectLst/>
              </a:rPr>
              <a:t>action</a:t>
            </a:r>
            <a:r>
              <a:rPr lang="de-DE" b="0" i="0" dirty="0">
                <a:solidFill>
                  <a:srgbClr val="333333"/>
                </a:solidFill>
                <a:effectLst/>
              </a:rPr>
              <a:t>, </a:t>
            </a:r>
            <a:r>
              <a:rPr lang="de-DE" b="0" i="0" dirty="0" err="1">
                <a:solidFill>
                  <a:srgbClr val="333333"/>
                </a:solidFill>
                <a:effectLst/>
              </a:rPr>
              <a:t>where</a:t>
            </a:r>
            <a:r>
              <a:rPr lang="de-DE" b="0" i="0" dirty="0">
                <a:solidFill>
                  <a:srgbClr val="333333"/>
                </a:solidFill>
                <a:effectLst/>
              </a:rPr>
              <a:t> he </a:t>
            </a:r>
            <a:r>
              <a:rPr lang="de-DE" b="0" i="0" dirty="0" err="1">
                <a:solidFill>
                  <a:srgbClr val="333333"/>
                </a:solidFill>
                <a:effectLst/>
              </a:rPr>
              <a:t>or</a:t>
            </a:r>
            <a:r>
              <a:rPr lang="de-DE" b="0" i="0" dirty="0">
                <a:solidFill>
                  <a:srgbClr val="333333"/>
                </a:solidFill>
                <a:effectLst/>
              </a:rPr>
              <a:t> </a:t>
            </a:r>
            <a:r>
              <a:rPr lang="de-DE" b="0" i="0" dirty="0" err="1">
                <a:solidFill>
                  <a:srgbClr val="333333"/>
                </a:solidFill>
                <a:effectLst/>
              </a:rPr>
              <a:t>she</a:t>
            </a:r>
            <a:r>
              <a:rPr lang="de-DE" b="0" i="0" dirty="0">
                <a:solidFill>
                  <a:srgbClr val="333333"/>
                </a:solidFill>
                <a:effectLst/>
              </a:rPr>
              <a:t> will </a:t>
            </a:r>
            <a:r>
              <a:rPr lang="de-DE" b="0" i="0" dirty="0" err="1">
                <a:solidFill>
                  <a:srgbClr val="333333"/>
                </a:solidFill>
                <a:effectLst/>
              </a:rPr>
              <a:t>determine</a:t>
            </a:r>
            <a:r>
              <a:rPr lang="de-DE" b="0" i="0" dirty="0">
                <a:solidFill>
                  <a:srgbClr val="333333"/>
                </a:solidFill>
                <a:effectLst/>
              </a:rPr>
              <a:t> </a:t>
            </a:r>
            <a:r>
              <a:rPr lang="de-DE" b="0" i="0" dirty="0" err="1">
                <a:solidFill>
                  <a:srgbClr val="333333"/>
                </a:solidFill>
                <a:effectLst/>
              </a:rPr>
              <a:t>which</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windows</a:t>
            </a:r>
            <a:r>
              <a:rPr lang="de-DE" b="0" i="0" dirty="0">
                <a:solidFill>
                  <a:srgbClr val="333333"/>
                </a:solidFill>
                <a:effectLst/>
              </a:rPr>
              <a:t> </a:t>
            </a:r>
            <a:r>
              <a:rPr lang="de-DE" b="0" i="0" dirty="0" err="1">
                <a:solidFill>
                  <a:srgbClr val="333333"/>
                </a:solidFill>
                <a:effectLst/>
              </a:rPr>
              <a:t>best</a:t>
            </a:r>
            <a:r>
              <a:rPr lang="de-DE" b="0" i="0" dirty="0">
                <a:solidFill>
                  <a:srgbClr val="333333"/>
                </a:solidFill>
                <a:effectLst/>
              </a:rPr>
              <a:t> </a:t>
            </a:r>
            <a:r>
              <a:rPr lang="de-DE" b="0" i="0" dirty="0" err="1">
                <a:solidFill>
                  <a:srgbClr val="333333"/>
                </a:solidFill>
                <a:effectLst/>
              </a:rPr>
              <a:t>describe</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meaning</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predefined</a:t>
            </a:r>
            <a:r>
              <a:rPr lang="de-DE" b="0" i="0" dirty="0">
                <a:solidFill>
                  <a:srgbClr val="333333"/>
                </a:solidFill>
                <a:effectLst/>
              </a:rPr>
              <a:t> </a:t>
            </a:r>
            <a:r>
              <a:rPr lang="de-DE" b="0" i="0" dirty="0" err="1">
                <a:solidFill>
                  <a:srgbClr val="333333"/>
                </a:solidFill>
                <a:effectLst/>
              </a:rPr>
              <a:t>classes</a:t>
            </a:r>
            <a:r>
              <a:rPr lang="de-DE" b="0" i="0" dirty="0">
                <a:solidFill>
                  <a:srgbClr val="333333"/>
                </a:solidFill>
                <a:effectLst/>
              </a:rPr>
              <a:t>. The </a:t>
            </a:r>
            <a:r>
              <a:rPr lang="de-DE" b="0" i="0" dirty="0" err="1">
                <a:solidFill>
                  <a:srgbClr val="333333"/>
                </a:solidFill>
                <a:effectLst/>
              </a:rPr>
              <a:t>set</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these</a:t>
            </a:r>
            <a:r>
              <a:rPr lang="de-DE" b="0" i="0" dirty="0">
                <a:solidFill>
                  <a:srgbClr val="333333"/>
                </a:solidFill>
                <a:effectLst/>
              </a:rPr>
              <a:t> </a:t>
            </a:r>
            <a:r>
              <a:rPr lang="de-DE" b="0" i="0" dirty="0" err="1">
                <a:solidFill>
                  <a:srgbClr val="333333"/>
                </a:solidFill>
                <a:effectLst/>
              </a:rPr>
              <a:t>selected</a:t>
            </a:r>
            <a:r>
              <a:rPr lang="de-DE" b="0" i="0" dirty="0">
                <a:solidFill>
                  <a:srgbClr val="333333"/>
                </a:solidFill>
                <a:effectLst/>
              </a:rPr>
              <a:t> </a:t>
            </a:r>
            <a:r>
              <a:rPr lang="de-DE" b="0" i="0" dirty="0" err="1">
                <a:solidFill>
                  <a:srgbClr val="333333"/>
                </a:solidFill>
                <a:effectLst/>
              </a:rPr>
              <a:t>rules</a:t>
            </a:r>
            <a:r>
              <a:rPr lang="de-DE" b="0" i="0" dirty="0">
                <a:solidFill>
                  <a:srgbClr val="333333"/>
                </a:solidFill>
                <a:effectLst/>
              </a:rPr>
              <a:t> will form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basis</a:t>
            </a:r>
            <a:r>
              <a:rPr lang="de-DE" b="0" i="0" dirty="0">
                <a:solidFill>
                  <a:srgbClr val="333333"/>
                </a:solidFill>
                <a:effectLst/>
              </a:rPr>
              <a:t> </a:t>
            </a:r>
            <a:r>
              <a:rPr lang="de-DE" b="0" i="0" dirty="0" err="1">
                <a:solidFill>
                  <a:srgbClr val="333333"/>
                </a:solidFill>
                <a:effectLst/>
              </a:rPr>
              <a:t>for</a:t>
            </a:r>
            <a:r>
              <a:rPr lang="de-DE" b="0" i="0" dirty="0">
                <a:solidFill>
                  <a:srgbClr val="333333"/>
                </a:solidFill>
                <a:effectLst/>
              </a:rPr>
              <a:t> </a:t>
            </a:r>
            <a:r>
              <a:rPr lang="de-DE" b="0" i="0" dirty="0" err="1">
                <a:solidFill>
                  <a:srgbClr val="333333"/>
                </a:solidFill>
                <a:effectLst/>
              </a:rPr>
              <a:t>automated</a:t>
            </a:r>
            <a:r>
              <a:rPr lang="de-DE" b="0" i="0" dirty="0">
                <a:solidFill>
                  <a:srgbClr val="333333"/>
                </a:solidFill>
                <a:effectLst/>
              </a:rPr>
              <a:t> </a:t>
            </a:r>
            <a:r>
              <a:rPr lang="de-DE" b="0" i="0" dirty="0" err="1">
                <a:solidFill>
                  <a:srgbClr val="333333"/>
                </a:solidFill>
                <a:effectLst/>
              </a:rPr>
              <a:t>dataset</a:t>
            </a:r>
            <a:r>
              <a:rPr lang="de-DE" b="0" i="0" dirty="0">
                <a:solidFill>
                  <a:srgbClr val="333333"/>
                </a:solidFill>
                <a:effectLst/>
              </a:rPr>
              <a:t> </a:t>
            </a:r>
            <a:r>
              <a:rPr lang="de-DE" b="0" i="0" dirty="0" err="1">
                <a:solidFill>
                  <a:srgbClr val="333333"/>
                </a:solidFill>
                <a:effectLst/>
              </a:rPr>
              <a:t>creation</a:t>
            </a:r>
            <a:r>
              <a:rPr lang="de-DE" b="0" i="0" dirty="0">
                <a:solidFill>
                  <a:srgbClr val="333333"/>
                </a:solidFill>
                <a:effectLst/>
              </a:rPr>
              <a:t>.</a:t>
            </a:r>
          </a:p>
          <a:p>
            <a:pPr marL="342900" indent="-342900" algn="l">
              <a:lnSpc>
                <a:spcPts val="1500"/>
              </a:lnSpc>
              <a:spcAft>
                <a:spcPts val="750"/>
              </a:spcAft>
              <a:buFont typeface="+mj-lt"/>
              <a:buAutoNum type="arabicPeriod"/>
            </a:pPr>
            <a:endParaRPr lang="de-DE" b="0" i="0" dirty="0">
              <a:solidFill>
                <a:srgbClr val="333333"/>
              </a:solidFill>
              <a:effectLst/>
            </a:endParaRPr>
          </a:p>
          <a:p>
            <a:pPr marL="342900" indent="-342900" algn="l">
              <a:lnSpc>
                <a:spcPts val="1500"/>
              </a:lnSpc>
              <a:spcAft>
                <a:spcPts val="750"/>
              </a:spcAft>
              <a:buFont typeface="+mj-lt"/>
              <a:buAutoNum type="arabicPeriod"/>
            </a:pPr>
            <a:r>
              <a:rPr lang="de-DE" b="1" i="0" dirty="0">
                <a:solidFill>
                  <a:srgbClr val="333333"/>
                </a:solidFill>
                <a:effectLst/>
              </a:rPr>
              <a:t>Extrapolation</a:t>
            </a:r>
            <a:r>
              <a:rPr lang="de-DE" b="0" i="0" dirty="0">
                <a:solidFill>
                  <a:srgbClr val="333333"/>
                </a:solidFill>
                <a:effectLst/>
              </a:rPr>
              <a:t>: </a:t>
            </a:r>
            <a:r>
              <a:rPr lang="de-DE" b="0" i="0" dirty="0" err="1">
                <a:solidFill>
                  <a:srgbClr val="333333"/>
                </a:solidFill>
                <a:effectLst/>
              </a:rPr>
              <a:t>for</a:t>
            </a:r>
            <a:r>
              <a:rPr lang="de-DE" b="0" i="0" dirty="0">
                <a:solidFill>
                  <a:srgbClr val="333333"/>
                </a:solidFill>
                <a:effectLst/>
              </a:rPr>
              <a:t> </a:t>
            </a:r>
            <a:r>
              <a:rPr lang="de-DE" b="0" i="0" dirty="0" err="1">
                <a:solidFill>
                  <a:srgbClr val="333333"/>
                </a:solidFill>
                <a:effectLst/>
              </a:rPr>
              <a:t>each</a:t>
            </a:r>
            <a:r>
              <a:rPr lang="de-DE" b="0" i="0" dirty="0">
                <a:solidFill>
                  <a:srgbClr val="333333"/>
                </a:solidFill>
                <a:effectLst/>
              </a:rPr>
              <a:t> </a:t>
            </a:r>
            <a:r>
              <a:rPr lang="de-DE" b="0" i="0" dirty="0" err="1">
                <a:solidFill>
                  <a:srgbClr val="333333"/>
                </a:solidFill>
                <a:effectLst/>
              </a:rPr>
              <a:t>class</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set</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context</a:t>
            </a:r>
            <a:r>
              <a:rPr lang="de-DE" b="0" i="0" dirty="0">
                <a:solidFill>
                  <a:srgbClr val="333333"/>
                </a:solidFill>
                <a:effectLst/>
              </a:rPr>
              <a:t> </a:t>
            </a:r>
            <a:r>
              <a:rPr lang="de-DE" b="0" i="0" dirty="0" err="1">
                <a:solidFill>
                  <a:srgbClr val="333333"/>
                </a:solidFill>
                <a:effectLst/>
              </a:rPr>
              <a:t>rules</a:t>
            </a:r>
            <a:r>
              <a:rPr lang="de-DE" b="0" i="0" dirty="0">
                <a:solidFill>
                  <a:srgbClr val="333333"/>
                </a:solidFill>
                <a:effectLst/>
              </a:rPr>
              <a:t> </a:t>
            </a:r>
            <a:r>
              <a:rPr lang="de-DE" b="0" i="0" dirty="0" err="1">
                <a:solidFill>
                  <a:srgbClr val="333333"/>
                </a:solidFill>
                <a:effectLst/>
              </a:rPr>
              <a:t>are</a:t>
            </a:r>
            <a:r>
              <a:rPr lang="de-DE" b="0" i="0" dirty="0">
                <a:solidFill>
                  <a:srgbClr val="333333"/>
                </a:solidFill>
                <a:effectLst/>
              </a:rPr>
              <a:t> </a:t>
            </a:r>
            <a:r>
              <a:rPr lang="de-DE" b="0" i="0" dirty="0" err="1">
                <a:solidFill>
                  <a:srgbClr val="333333"/>
                </a:solidFill>
                <a:effectLst/>
              </a:rPr>
              <a:t>leveraged</a:t>
            </a:r>
            <a:r>
              <a:rPr lang="de-DE" b="0" i="0" dirty="0">
                <a:solidFill>
                  <a:srgbClr val="333333"/>
                </a:solidFill>
                <a:effectLst/>
              </a:rPr>
              <a:t> in </a:t>
            </a:r>
            <a:r>
              <a:rPr lang="de-DE" b="0" i="0" dirty="0" err="1">
                <a:solidFill>
                  <a:srgbClr val="333333"/>
                </a:solidFill>
                <a:effectLst/>
              </a:rPr>
              <a:t>conjunction</a:t>
            </a:r>
            <a:r>
              <a:rPr lang="de-DE" b="0" i="0" dirty="0">
                <a:solidFill>
                  <a:srgbClr val="333333"/>
                </a:solidFill>
                <a:effectLst/>
              </a:rPr>
              <a:t> </a:t>
            </a:r>
            <a:r>
              <a:rPr lang="de-DE" b="0" i="0" dirty="0" err="1">
                <a:solidFill>
                  <a:srgbClr val="333333"/>
                </a:solidFill>
                <a:effectLst/>
              </a:rPr>
              <a:t>with</a:t>
            </a:r>
            <a:r>
              <a:rPr lang="de-DE" b="0" i="0" dirty="0">
                <a:solidFill>
                  <a:srgbClr val="333333"/>
                </a:solidFill>
                <a:effectLst/>
              </a:rPr>
              <a:t> NLP </a:t>
            </a:r>
            <a:r>
              <a:rPr lang="de-DE" b="0" i="0" dirty="0" err="1">
                <a:solidFill>
                  <a:srgbClr val="333333"/>
                </a:solidFill>
                <a:effectLst/>
              </a:rPr>
              <a:t>techniques</a:t>
            </a:r>
            <a:r>
              <a:rPr lang="de-DE" b="0" i="0" dirty="0">
                <a:solidFill>
                  <a:srgbClr val="333333"/>
                </a:solidFill>
                <a:effectLst/>
              </a:rPr>
              <a:t> </a:t>
            </a:r>
            <a:r>
              <a:rPr lang="de-DE" b="0" i="0" dirty="0" err="1">
                <a:solidFill>
                  <a:srgbClr val="333333"/>
                </a:solidFill>
                <a:effectLst/>
              </a:rPr>
              <a:t>to</a:t>
            </a:r>
            <a:r>
              <a:rPr lang="de-DE" b="0" i="0" dirty="0">
                <a:solidFill>
                  <a:srgbClr val="333333"/>
                </a:solidFill>
                <a:effectLst/>
              </a:rPr>
              <a:t> "</a:t>
            </a:r>
            <a:r>
              <a:rPr lang="de-DE" b="0" i="0" dirty="0" err="1">
                <a:solidFill>
                  <a:srgbClr val="333333"/>
                </a:solidFill>
                <a:effectLst/>
              </a:rPr>
              <a:t>extrapolate</a:t>
            </a:r>
            <a:r>
              <a:rPr lang="de-DE" b="0" i="0" dirty="0">
                <a:solidFill>
                  <a:srgbClr val="333333"/>
                </a:solidFill>
                <a:effectLst/>
              </a:rPr>
              <a:t>" </a:t>
            </a:r>
            <a:r>
              <a:rPr lang="de-DE" b="0" i="0" dirty="0" err="1">
                <a:solidFill>
                  <a:srgbClr val="333333"/>
                </a:solidFill>
                <a:effectLst/>
              </a:rPr>
              <a:t>from</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finite </a:t>
            </a:r>
            <a:r>
              <a:rPr lang="de-DE" b="0" i="0" dirty="0" err="1">
                <a:solidFill>
                  <a:srgbClr val="333333"/>
                </a:solidFill>
                <a:effectLst/>
              </a:rPr>
              <a:t>set</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rules</a:t>
            </a:r>
            <a:r>
              <a:rPr lang="de-DE" b="0" i="0" dirty="0">
                <a:solidFill>
                  <a:srgbClr val="333333"/>
                </a:solidFill>
                <a:effectLst/>
              </a:rPr>
              <a:t> </a:t>
            </a:r>
            <a:r>
              <a:rPr lang="de-DE" b="0" i="0" dirty="0" err="1">
                <a:solidFill>
                  <a:srgbClr val="333333"/>
                </a:solidFill>
                <a:effectLst/>
              </a:rPr>
              <a:t>to</a:t>
            </a:r>
            <a:r>
              <a:rPr lang="de-DE" b="0" i="0" dirty="0">
                <a:solidFill>
                  <a:srgbClr val="333333"/>
                </a:solidFill>
                <a:effectLst/>
              </a:rPr>
              <a:t> a </a:t>
            </a:r>
            <a:r>
              <a:rPr lang="de-DE" b="0" i="0" dirty="0" err="1">
                <a:solidFill>
                  <a:srgbClr val="333333"/>
                </a:solidFill>
                <a:effectLst/>
              </a:rPr>
              <a:t>theoretically</a:t>
            </a:r>
            <a:r>
              <a:rPr lang="de-DE" b="0" i="0" dirty="0">
                <a:solidFill>
                  <a:srgbClr val="333333"/>
                </a:solidFill>
                <a:effectLst/>
              </a:rPr>
              <a:t> infinite </a:t>
            </a:r>
            <a:r>
              <a:rPr lang="de-DE" b="0" i="0" dirty="0" err="1">
                <a:solidFill>
                  <a:srgbClr val="333333"/>
                </a:solidFill>
                <a:effectLst/>
              </a:rPr>
              <a:t>number</a:t>
            </a:r>
            <a:r>
              <a:rPr lang="de-DE" b="0" i="0" dirty="0">
                <a:solidFill>
                  <a:srgbClr val="333333"/>
                </a:solidFill>
                <a:effectLst/>
              </a:rPr>
              <a:t> </a:t>
            </a:r>
            <a:r>
              <a:rPr lang="de-DE" b="0" i="0" dirty="0" err="1">
                <a:solidFill>
                  <a:srgbClr val="333333"/>
                </a:solidFill>
                <a:effectLst/>
              </a:rPr>
              <a:t>of</a:t>
            </a:r>
            <a:r>
              <a:rPr lang="de-DE" b="0" i="0" dirty="0">
                <a:solidFill>
                  <a:srgbClr val="333333"/>
                </a:solidFill>
                <a:effectLst/>
              </a:rPr>
              <a:t> </a:t>
            </a:r>
            <a:r>
              <a:rPr lang="de-DE" b="0" i="0" dirty="0" err="1">
                <a:solidFill>
                  <a:srgbClr val="333333"/>
                </a:solidFill>
                <a:effectLst/>
              </a:rPr>
              <a:t>unseen</a:t>
            </a:r>
            <a:r>
              <a:rPr lang="de-DE" b="0" i="0" dirty="0">
                <a:solidFill>
                  <a:srgbClr val="333333"/>
                </a:solidFill>
                <a:effectLst/>
              </a:rPr>
              <a:t> </a:t>
            </a:r>
            <a:r>
              <a:rPr lang="de-DE" b="0" i="0" dirty="0" err="1">
                <a:solidFill>
                  <a:srgbClr val="333333"/>
                </a:solidFill>
                <a:effectLst/>
              </a:rPr>
              <a:t>documents</a:t>
            </a:r>
            <a:r>
              <a:rPr lang="de-DE" b="0" i="0" dirty="0">
                <a:solidFill>
                  <a:srgbClr val="333333"/>
                </a:solidFill>
                <a:effectLst/>
              </a:rPr>
              <a:t>. With </a:t>
            </a:r>
            <a:r>
              <a:rPr lang="de-DE" b="0" i="0" dirty="0" err="1">
                <a:solidFill>
                  <a:srgbClr val="333333"/>
                </a:solidFill>
                <a:effectLst/>
              </a:rPr>
              <a:t>this</a:t>
            </a:r>
            <a:r>
              <a:rPr lang="de-DE" b="0" i="0" dirty="0">
                <a:solidFill>
                  <a:srgbClr val="333333"/>
                </a:solidFill>
                <a:effectLst/>
              </a:rPr>
              <a:t> </a:t>
            </a:r>
            <a:r>
              <a:rPr lang="de-DE" b="0" i="0" dirty="0" err="1">
                <a:solidFill>
                  <a:srgbClr val="333333"/>
                </a:solidFill>
                <a:effectLst/>
              </a:rPr>
              <a:t>step</a:t>
            </a:r>
            <a:r>
              <a:rPr lang="de-DE" b="0" i="0" dirty="0">
                <a:solidFill>
                  <a:srgbClr val="333333"/>
                </a:solidFill>
                <a:effectLst/>
              </a:rPr>
              <a:t>, </a:t>
            </a:r>
            <a:r>
              <a:rPr lang="de-DE" b="0" i="0" dirty="0" err="1">
                <a:solidFill>
                  <a:srgbClr val="333333"/>
                </a:solidFill>
                <a:effectLst/>
              </a:rPr>
              <a:t>the</a:t>
            </a:r>
            <a:r>
              <a:rPr lang="de-DE" b="0" i="0" dirty="0">
                <a:solidFill>
                  <a:srgbClr val="333333"/>
                </a:solidFill>
                <a:effectLst/>
              </a:rPr>
              <a:t> </a:t>
            </a:r>
            <a:r>
              <a:rPr lang="de-DE" b="0" i="0" dirty="0" err="1">
                <a:solidFill>
                  <a:srgbClr val="333333"/>
                </a:solidFill>
                <a:effectLst/>
              </a:rPr>
              <a:t>bridge</a:t>
            </a:r>
            <a:r>
              <a:rPr lang="de-DE" b="0" i="0" dirty="0">
                <a:solidFill>
                  <a:srgbClr val="333333"/>
                </a:solidFill>
                <a:effectLst/>
              </a:rPr>
              <a:t> </a:t>
            </a:r>
            <a:r>
              <a:rPr lang="de-DE" b="0" i="0" dirty="0" err="1">
                <a:solidFill>
                  <a:srgbClr val="333333"/>
                </a:solidFill>
                <a:effectLst/>
              </a:rPr>
              <a:t>between</a:t>
            </a:r>
            <a:r>
              <a:rPr lang="de-DE" b="0" i="0" dirty="0">
                <a:solidFill>
                  <a:srgbClr val="333333"/>
                </a:solidFill>
                <a:effectLst/>
              </a:rPr>
              <a:t> </a:t>
            </a:r>
            <a:r>
              <a:rPr lang="de-DE" b="0" i="0" dirty="0" err="1">
                <a:solidFill>
                  <a:srgbClr val="333333"/>
                </a:solidFill>
                <a:effectLst/>
              </a:rPr>
              <a:t>manually-defined</a:t>
            </a:r>
            <a:r>
              <a:rPr lang="de-DE" b="0" i="0" dirty="0">
                <a:solidFill>
                  <a:srgbClr val="333333"/>
                </a:solidFill>
                <a:effectLst/>
              </a:rPr>
              <a:t> </a:t>
            </a:r>
            <a:r>
              <a:rPr lang="de-DE" b="0" i="0" dirty="0" err="1">
                <a:solidFill>
                  <a:srgbClr val="333333"/>
                </a:solidFill>
                <a:effectLst/>
              </a:rPr>
              <a:t>rules</a:t>
            </a:r>
            <a:r>
              <a:rPr lang="de-DE" b="0" i="0" dirty="0">
                <a:solidFill>
                  <a:srgbClr val="333333"/>
                </a:solidFill>
                <a:effectLst/>
              </a:rPr>
              <a:t> and fully-</a:t>
            </a:r>
            <a:r>
              <a:rPr lang="de-DE" b="0" i="0" dirty="0" err="1">
                <a:solidFill>
                  <a:srgbClr val="333333"/>
                </a:solidFill>
                <a:effectLst/>
              </a:rPr>
              <a:t>unsupervised</a:t>
            </a:r>
            <a:r>
              <a:rPr lang="de-DE" b="0" i="0" dirty="0">
                <a:solidFill>
                  <a:srgbClr val="333333"/>
                </a:solidFill>
                <a:effectLst/>
              </a:rPr>
              <a:t> </a:t>
            </a:r>
            <a:r>
              <a:rPr lang="de-DE" b="0" i="0" dirty="0" err="1">
                <a:solidFill>
                  <a:srgbClr val="333333"/>
                </a:solidFill>
                <a:effectLst/>
              </a:rPr>
              <a:t>classification</a:t>
            </a:r>
            <a:r>
              <a:rPr lang="de-DE" b="0" i="0" dirty="0">
                <a:solidFill>
                  <a:srgbClr val="333333"/>
                </a:solidFill>
                <a:effectLst/>
              </a:rPr>
              <a:t> </a:t>
            </a:r>
            <a:r>
              <a:rPr lang="de-DE" b="0" i="0" dirty="0" err="1">
                <a:solidFill>
                  <a:srgbClr val="333333"/>
                </a:solidFill>
                <a:effectLst/>
              </a:rPr>
              <a:t>is</a:t>
            </a:r>
            <a:r>
              <a:rPr lang="de-DE" b="0" i="0" dirty="0">
                <a:solidFill>
                  <a:srgbClr val="333333"/>
                </a:solidFill>
                <a:effectLst/>
              </a:rPr>
              <a:t> </a:t>
            </a:r>
            <a:r>
              <a:rPr lang="de-DE" b="0" i="0" dirty="0" err="1">
                <a:solidFill>
                  <a:srgbClr val="333333"/>
                </a:solidFill>
                <a:effectLst/>
              </a:rPr>
              <a:t>crossed</a:t>
            </a:r>
            <a:r>
              <a:rPr lang="de-DE" b="0" i="0" dirty="0">
                <a:solidFill>
                  <a:srgbClr val="333333"/>
                </a:solidFill>
                <a:effectLst/>
              </a:rPr>
              <a:t>. </a:t>
            </a:r>
          </a:p>
        </p:txBody>
      </p:sp>
      <p:sp>
        <p:nvSpPr>
          <p:cNvPr id="2" name="Fußzeilenplatzhalter 4">
            <a:extLst>
              <a:ext uri="{FF2B5EF4-FFF2-40B4-BE49-F238E27FC236}">
                <a16:creationId xmlns:a16="http://schemas.microsoft.com/office/drawing/2014/main" id="{8D4C9B1E-D473-A4EC-BF82-F33B0A2799D8}"/>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13352133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E5DA957-17BD-10E4-AE25-E05AFAEEAF28}"/>
              </a:ext>
            </a:extLst>
          </p:cNvPr>
          <p:cNvSpPr>
            <a:spLocks noGrp="1"/>
          </p:cNvSpPr>
          <p:nvPr>
            <p:ph type="title"/>
          </p:nvPr>
        </p:nvSpPr>
        <p:spPr/>
        <p:txBody>
          <a:bodyPr/>
          <a:lstStyle/>
          <a:p>
            <a:r>
              <a:rPr lang="de-DE" dirty="0"/>
              <a:t>CD4AI – Hybrid Approach</a:t>
            </a:r>
          </a:p>
        </p:txBody>
      </p:sp>
      <p:sp>
        <p:nvSpPr>
          <p:cNvPr id="4" name="Datumsplatzhalter 3">
            <a:extLst>
              <a:ext uri="{FF2B5EF4-FFF2-40B4-BE49-F238E27FC236}">
                <a16:creationId xmlns:a16="http://schemas.microsoft.com/office/drawing/2014/main" id="{55E65474-9486-C17E-3C91-448CAAFAB67A}"/>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6110D98A-6B33-2F18-9E57-4CCA727AA104}"/>
              </a:ext>
            </a:extLst>
          </p:cNvPr>
          <p:cNvSpPr>
            <a:spLocks noGrp="1"/>
          </p:cNvSpPr>
          <p:nvPr>
            <p:ph type="sldNum" sz="quarter" idx="12"/>
          </p:nvPr>
        </p:nvSpPr>
        <p:spPr/>
        <p:txBody>
          <a:bodyPr/>
          <a:lstStyle/>
          <a:p>
            <a:pPr>
              <a:defRPr/>
            </a:pPr>
            <a:fld id="{E201E5CB-5EE0-4EA4-87FF-7D8A79A61969}" type="slidenum">
              <a:rPr lang="de-DE" smtClean="0"/>
              <a:pPr>
                <a:defRPr/>
              </a:pPr>
              <a:t>27</a:t>
            </a:fld>
            <a:endParaRPr lang="de-DE" dirty="0"/>
          </a:p>
        </p:txBody>
      </p:sp>
      <p:pic>
        <p:nvPicPr>
          <p:cNvPr id="1026" name="Picture 2">
            <a:extLst>
              <a:ext uri="{FF2B5EF4-FFF2-40B4-BE49-F238E27FC236}">
                <a16:creationId xmlns:a16="http://schemas.microsoft.com/office/drawing/2014/main" id="{01EA6330-3043-532A-C7DD-EA43D31B3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26" y="1124744"/>
            <a:ext cx="7992888" cy="5270840"/>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4">
            <a:extLst>
              <a:ext uri="{FF2B5EF4-FFF2-40B4-BE49-F238E27FC236}">
                <a16:creationId xmlns:a16="http://schemas.microsoft.com/office/drawing/2014/main" id="{27E4D95E-6157-C7F8-A549-7B1ECED55CF9}"/>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484630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E35AA9-2D74-4977-972B-0AC4C3F046C6}"/>
              </a:ext>
            </a:extLst>
          </p:cNvPr>
          <p:cNvSpPr>
            <a:spLocks noGrp="1"/>
          </p:cNvSpPr>
          <p:nvPr>
            <p:ph type="title"/>
          </p:nvPr>
        </p:nvSpPr>
        <p:spPr/>
        <p:txBody>
          <a:bodyPr/>
          <a:lstStyle/>
          <a:p>
            <a:r>
              <a:rPr lang="de-DE" dirty="0"/>
              <a:t>Usability</a:t>
            </a:r>
          </a:p>
        </p:txBody>
      </p:sp>
      <p:sp>
        <p:nvSpPr>
          <p:cNvPr id="4" name="Datumsplatzhalter 3">
            <a:extLst>
              <a:ext uri="{FF2B5EF4-FFF2-40B4-BE49-F238E27FC236}">
                <a16:creationId xmlns:a16="http://schemas.microsoft.com/office/drawing/2014/main" id="{DB34BBEC-BAED-6B99-04F2-68A32718BD82}"/>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29DDEA56-E673-A182-9DE2-D411699A79DE}"/>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A16C7CBB-45F7-D5A0-5CD0-2DF7C85E3765}"/>
              </a:ext>
            </a:extLst>
          </p:cNvPr>
          <p:cNvSpPr>
            <a:spLocks noGrp="1"/>
          </p:cNvSpPr>
          <p:nvPr>
            <p:ph type="sldNum" sz="quarter" idx="12"/>
          </p:nvPr>
        </p:nvSpPr>
        <p:spPr/>
        <p:txBody>
          <a:bodyPr/>
          <a:lstStyle/>
          <a:p>
            <a:pPr>
              <a:defRPr/>
            </a:pPr>
            <a:fld id="{E201E5CB-5EE0-4EA4-87FF-7D8A79A61969}" type="slidenum">
              <a:rPr lang="de-DE" smtClean="0"/>
              <a:pPr>
                <a:defRPr/>
              </a:pPr>
              <a:t>28</a:t>
            </a:fld>
            <a:endParaRPr lang="de-DE" dirty="0"/>
          </a:p>
        </p:txBody>
      </p:sp>
      <p:sp>
        <p:nvSpPr>
          <p:cNvPr id="10" name="Textfeld 9">
            <a:extLst>
              <a:ext uri="{FF2B5EF4-FFF2-40B4-BE49-F238E27FC236}">
                <a16:creationId xmlns:a16="http://schemas.microsoft.com/office/drawing/2014/main" id="{DA9F4F57-C760-D49D-EF8B-3D7165B14205}"/>
              </a:ext>
            </a:extLst>
          </p:cNvPr>
          <p:cNvSpPr txBox="1"/>
          <p:nvPr/>
        </p:nvSpPr>
        <p:spPr>
          <a:xfrm>
            <a:off x="332903" y="1196752"/>
            <a:ext cx="11524664" cy="3000821"/>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l">
              <a:spcBef>
                <a:spcPts val="1200"/>
              </a:spcBef>
            </a:pPr>
            <a:r>
              <a:rPr lang="de-DE" b="0" i="0" dirty="0">
                <a:solidFill>
                  <a:srgbClr val="000000"/>
                </a:solidFill>
                <a:effectLst/>
              </a:rPr>
              <a:t>Usability </a:t>
            </a:r>
            <a:r>
              <a:rPr lang="de-DE" b="0" i="0" dirty="0" err="1">
                <a:solidFill>
                  <a:srgbClr val="000000"/>
                </a:solidFill>
                <a:effectLst/>
              </a:rPr>
              <a:t>is</a:t>
            </a:r>
            <a:r>
              <a:rPr lang="de-DE" b="0" i="0" dirty="0">
                <a:solidFill>
                  <a:srgbClr val="000000"/>
                </a:solidFill>
                <a:effectLst/>
              </a:rPr>
              <a:t> </a:t>
            </a:r>
            <a:r>
              <a:rPr lang="de-DE" b="0" i="0" dirty="0" err="1">
                <a:solidFill>
                  <a:srgbClr val="000000"/>
                </a:solidFill>
                <a:effectLst/>
              </a:rPr>
              <a:t>defined</a:t>
            </a:r>
            <a:r>
              <a:rPr lang="de-DE" b="0" i="0" dirty="0">
                <a:solidFill>
                  <a:srgbClr val="000000"/>
                </a:solidFill>
                <a:effectLst/>
              </a:rPr>
              <a:t> </a:t>
            </a:r>
            <a:r>
              <a:rPr lang="de-DE" b="0" i="0" dirty="0" err="1">
                <a:solidFill>
                  <a:srgbClr val="000000"/>
                </a:solidFill>
                <a:effectLst/>
              </a:rPr>
              <a:t>by</a:t>
            </a:r>
            <a:r>
              <a:rPr lang="de-DE" b="0" i="0" dirty="0">
                <a:solidFill>
                  <a:srgbClr val="000000"/>
                </a:solidFill>
                <a:effectLst/>
              </a:rPr>
              <a:t> </a:t>
            </a:r>
            <a:r>
              <a:rPr lang="de-DE" b="1" i="0" dirty="0">
                <a:solidFill>
                  <a:srgbClr val="000000"/>
                </a:solidFill>
                <a:effectLst/>
              </a:rPr>
              <a:t>5 </a:t>
            </a:r>
            <a:r>
              <a:rPr lang="de-DE" b="1" i="0" dirty="0" err="1">
                <a:solidFill>
                  <a:srgbClr val="000000"/>
                </a:solidFill>
                <a:effectLst/>
              </a:rPr>
              <a:t>quality</a:t>
            </a:r>
            <a:r>
              <a:rPr lang="de-DE" b="1" i="0" dirty="0">
                <a:solidFill>
                  <a:srgbClr val="000000"/>
                </a:solidFill>
                <a:effectLst/>
              </a:rPr>
              <a:t> </a:t>
            </a:r>
            <a:r>
              <a:rPr lang="de-DE" b="1" i="0" dirty="0" err="1">
                <a:solidFill>
                  <a:srgbClr val="000000"/>
                </a:solidFill>
                <a:effectLst/>
              </a:rPr>
              <a:t>components</a:t>
            </a:r>
            <a:r>
              <a:rPr lang="de-DE" b="0" i="0" dirty="0">
                <a:solidFill>
                  <a:srgbClr val="000000"/>
                </a:solidFill>
                <a:effectLst/>
              </a:rPr>
              <a:t>:</a:t>
            </a:r>
          </a:p>
          <a:p>
            <a:pPr marL="285750" indent="-285750" algn="l">
              <a:spcBef>
                <a:spcPts val="1800"/>
              </a:spcBef>
              <a:buFont typeface="Arial" panose="020B0604020202020204" pitchFamily="34" charset="0"/>
              <a:buChar char="•"/>
            </a:pPr>
            <a:r>
              <a:rPr lang="de-DE" b="1" i="0" dirty="0" err="1">
                <a:solidFill>
                  <a:srgbClr val="000000"/>
                </a:solidFill>
                <a:effectLst/>
              </a:rPr>
              <a:t>Learnability</a:t>
            </a:r>
            <a:r>
              <a:rPr lang="de-DE" b="0" i="0" dirty="0">
                <a:solidFill>
                  <a:srgbClr val="000000"/>
                </a:solidFill>
                <a:effectLst/>
              </a:rPr>
              <a:t>: </a:t>
            </a:r>
            <a:r>
              <a:rPr lang="de-DE" b="0" i="0" dirty="0" err="1">
                <a:solidFill>
                  <a:srgbClr val="000000"/>
                </a:solidFill>
                <a:effectLst/>
              </a:rPr>
              <a:t>How</a:t>
            </a:r>
            <a:r>
              <a:rPr lang="de-DE" b="0" i="0" dirty="0">
                <a:solidFill>
                  <a:srgbClr val="000000"/>
                </a:solidFill>
                <a:effectLst/>
              </a:rPr>
              <a:t> easy </a:t>
            </a:r>
            <a:r>
              <a:rPr lang="de-DE" b="0" i="0" dirty="0" err="1">
                <a:solidFill>
                  <a:srgbClr val="000000"/>
                </a:solidFill>
                <a:effectLst/>
              </a:rPr>
              <a:t>is</a:t>
            </a:r>
            <a:r>
              <a:rPr lang="de-DE" b="0" i="0" dirty="0">
                <a:solidFill>
                  <a:srgbClr val="000000"/>
                </a:solidFill>
                <a:effectLst/>
              </a:rPr>
              <a:t> </a:t>
            </a:r>
            <a:r>
              <a:rPr lang="de-DE" b="0" i="0" dirty="0" err="1">
                <a:solidFill>
                  <a:srgbClr val="000000"/>
                </a:solidFill>
                <a:effectLst/>
              </a:rPr>
              <a:t>it</a:t>
            </a:r>
            <a:r>
              <a:rPr lang="de-DE" b="0" i="0" dirty="0">
                <a:solidFill>
                  <a:srgbClr val="000000"/>
                </a:solidFill>
                <a:effectLst/>
              </a:rPr>
              <a:t> </a:t>
            </a:r>
            <a:r>
              <a:rPr lang="de-DE" b="0" i="0" dirty="0" err="1">
                <a:solidFill>
                  <a:srgbClr val="000000"/>
                </a:solidFill>
                <a:effectLst/>
              </a:rPr>
              <a:t>for</a:t>
            </a:r>
            <a:r>
              <a:rPr lang="de-DE" b="0" i="0" dirty="0">
                <a:solidFill>
                  <a:srgbClr val="000000"/>
                </a:solidFill>
                <a:effectLst/>
              </a:rPr>
              <a:t> </a:t>
            </a:r>
            <a:r>
              <a:rPr lang="de-DE" b="0" i="0" dirty="0" err="1">
                <a:solidFill>
                  <a:srgbClr val="000000"/>
                </a:solidFill>
                <a:effectLst/>
              </a:rPr>
              <a:t>users</a:t>
            </a:r>
            <a:r>
              <a:rPr lang="de-DE" b="0" i="0" dirty="0">
                <a:solidFill>
                  <a:srgbClr val="000000"/>
                </a:solidFill>
                <a:effectLst/>
              </a:rPr>
              <a:t> </a:t>
            </a:r>
            <a:r>
              <a:rPr lang="de-DE" b="0" i="0" dirty="0" err="1">
                <a:solidFill>
                  <a:srgbClr val="000000"/>
                </a:solidFill>
                <a:effectLst/>
              </a:rPr>
              <a:t>to</a:t>
            </a:r>
            <a:r>
              <a:rPr lang="de-DE" b="0" i="0" dirty="0">
                <a:solidFill>
                  <a:srgbClr val="000000"/>
                </a:solidFill>
                <a:effectLst/>
              </a:rPr>
              <a:t> </a:t>
            </a:r>
            <a:r>
              <a:rPr lang="de-DE" b="0" i="0" dirty="0" err="1">
                <a:solidFill>
                  <a:srgbClr val="000000"/>
                </a:solidFill>
                <a:effectLst/>
              </a:rPr>
              <a:t>accomplish</a:t>
            </a:r>
            <a:r>
              <a:rPr lang="de-DE" b="0" i="0" dirty="0">
                <a:solidFill>
                  <a:srgbClr val="000000"/>
                </a:solidFill>
                <a:effectLst/>
              </a:rPr>
              <a:t> </a:t>
            </a:r>
            <a:r>
              <a:rPr lang="de-DE" b="0" i="0" dirty="0" err="1">
                <a:solidFill>
                  <a:srgbClr val="000000"/>
                </a:solidFill>
                <a:effectLst/>
              </a:rPr>
              <a:t>basic</a:t>
            </a:r>
            <a:r>
              <a:rPr lang="de-DE" b="0" i="0" dirty="0">
                <a:solidFill>
                  <a:srgbClr val="000000"/>
                </a:solidFill>
                <a:effectLst/>
              </a:rPr>
              <a:t> </a:t>
            </a:r>
            <a:r>
              <a:rPr lang="de-DE" b="0" i="0" dirty="0" err="1">
                <a:solidFill>
                  <a:srgbClr val="000000"/>
                </a:solidFill>
                <a:effectLst/>
              </a:rPr>
              <a:t>tasks</a:t>
            </a:r>
            <a:r>
              <a:rPr lang="de-DE" b="0" i="0" dirty="0">
                <a:solidFill>
                  <a:srgbClr val="000000"/>
                </a:solidFill>
                <a:effectLst/>
              </a:rPr>
              <a:t> </a:t>
            </a:r>
            <a:r>
              <a:rPr lang="de-DE" b="0" i="0" dirty="0" err="1">
                <a:solidFill>
                  <a:srgbClr val="000000"/>
                </a:solidFill>
                <a:effectLst/>
              </a:rPr>
              <a:t>the</a:t>
            </a:r>
            <a:r>
              <a:rPr lang="de-DE" b="0" i="0" dirty="0">
                <a:solidFill>
                  <a:srgbClr val="000000"/>
                </a:solidFill>
                <a:effectLst/>
              </a:rPr>
              <a:t> </a:t>
            </a:r>
            <a:r>
              <a:rPr lang="de-DE" b="0" i="0" dirty="0" err="1">
                <a:solidFill>
                  <a:srgbClr val="000000"/>
                </a:solidFill>
                <a:effectLst/>
              </a:rPr>
              <a:t>first</a:t>
            </a:r>
            <a:r>
              <a:rPr lang="de-DE" b="0" i="0" dirty="0">
                <a:solidFill>
                  <a:srgbClr val="000000"/>
                </a:solidFill>
                <a:effectLst/>
              </a:rPr>
              <a:t> time </a:t>
            </a:r>
            <a:r>
              <a:rPr lang="de-DE" b="0" i="0" dirty="0" err="1">
                <a:solidFill>
                  <a:srgbClr val="000000"/>
                </a:solidFill>
                <a:effectLst/>
              </a:rPr>
              <a:t>they</a:t>
            </a:r>
            <a:r>
              <a:rPr lang="de-DE" b="0" i="0" dirty="0">
                <a:solidFill>
                  <a:srgbClr val="000000"/>
                </a:solidFill>
                <a:effectLst/>
              </a:rPr>
              <a:t> </a:t>
            </a:r>
            <a:r>
              <a:rPr lang="de-DE" b="0" i="0" dirty="0" err="1">
                <a:solidFill>
                  <a:srgbClr val="000000"/>
                </a:solidFill>
                <a:effectLst/>
              </a:rPr>
              <a:t>encounter</a:t>
            </a:r>
            <a:r>
              <a:rPr lang="de-DE" b="0" i="0" dirty="0">
                <a:solidFill>
                  <a:srgbClr val="000000"/>
                </a:solidFill>
                <a:effectLst/>
              </a:rPr>
              <a:t> </a:t>
            </a:r>
            <a:r>
              <a:rPr lang="de-DE" b="0" i="0" dirty="0" err="1">
                <a:solidFill>
                  <a:srgbClr val="000000"/>
                </a:solidFill>
                <a:effectLst/>
              </a:rPr>
              <a:t>the</a:t>
            </a:r>
            <a:r>
              <a:rPr lang="de-DE" b="0" i="0" dirty="0">
                <a:solidFill>
                  <a:srgbClr val="000000"/>
                </a:solidFill>
                <a:effectLst/>
              </a:rPr>
              <a:t> design?</a:t>
            </a:r>
          </a:p>
          <a:p>
            <a:pPr marL="285750" indent="-285750" algn="l">
              <a:spcBef>
                <a:spcPts val="900"/>
              </a:spcBef>
              <a:buFont typeface="Arial" panose="020B0604020202020204" pitchFamily="34" charset="0"/>
              <a:buChar char="•"/>
            </a:pPr>
            <a:r>
              <a:rPr lang="de-DE" b="1" i="0" dirty="0">
                <a:solidFill>
                  <a:srgbClr val="000000"/>
                </a:solidFill>
                <a:effectLst/>
              </a:rPr>
              <a:t>Efficiency</a:t>
            </a:r>
            <a:r>
              <a:rPr lang="de-DE" b="0" i="0" dirty="0">
                <a:solidFill>
                  <a:srgbClr val="000000"/>
                </a:solidFill>
                <a:effectLst/>
              </a:rPr>
              <a:t>: </a:t>
            </a:r>
            <a:r>
              <a:rPr lang="de-DE" b="0" i="0" dirty="0" err="1">
                <a:solidFill>
                  <a:srgbClr val="000000"/>
                </a:solidFill>
                <a:effectLst/>
              </a:rPr>
              <a:t>Once</a:t>
            </a:r>
            <a:r>
              <a:rPr lang="de-DE" b="0" i="0" dirty="0">
                <a:solidFill>
                  <a:srgbClr val="000000"/>
                </a:solidFill>
                <a:effectLst/>
              </a:rPr>
              <a:t> </a:t>
            </a:r>
            <a:r>
              <a:rPr lang="de-DE" b="0" i="0" dirty="0" err="1">
                <a:solidFill>
                  <a:srgbClr val="000000"/>
                </a:solidFill>
                <a:effectLst/>
              </a:rPr>
              <a:t>users</a:t>
            </a:r>
            <a:r>
              <a:rPr lang="de-DE" b="0" i="0" dirty="0">
                <a:solidFill>
                  <a:srgbClr val="000000"/>
                </a:solidFill>
                <a:effectLst/>
              </a:rPr>
              <a:t> </a:t>
            </a:r>
            <a:r>
              <a:rPr lang="de-DE" b="0" i="0" dirty="0" err="1">
                <a:solidFill>
                  <a:srgbClr val="000000"/>
                </a:solidFill>
                <a:effectLst/>
              </a:rPr>
              <a:t>have</a:t>
            </a:r>
            <a:r>
              <a:rPr lang="de-DE" b="0" i="0" dirty="0">
                <a:solidFill>
                  <a:srgbClr val="000000"/>
                </a:solidFill>
                <a:effectLst/>
              </a:rPr>
              <a:t> </a:t>
            </a:r>
            <a:r>
              <a:rPr lang="de-DE" b="0" i="0" dirty="0" err="1">
                <a:solidFill>
                  <a:srgbClr val="000000"/>
                </a:solidFill>
                <a:effectLst/>
              </a:rPr>
              <a:t>learned</a:t>
            </a:r>
            <a:r>
              <a:rPr lang="de-DE" b="0" i="0" dirty="0">
                <a:solidFill>
                  <a:srgbClr val="000000"/>
                </a:solidFill>
                <a:effectLst/>
              </a:rPr>
              <a:t> </a:t>
            </a:r>
            <a:r>
              <a:rPr lang="de-DE" b="0" i="0" dirty="0" err="1">
                <a:solidFill>
                  <a:srgbClr val="000000"/>
                </a:solidFill>
                <a:effectLst/>
              </a:rPr>
              <a:t>the</a:t>
            </a:r>
            <a:r>
              <a:rPr lang="de-DE" b="0" i="0" dirty="0">
                <a:solidFill>
                  <a:srgbClr val="000000"/>
                </a:solidFill>
                <a:effectLst/>
              </a:rPr>
              <a:t> design, </a:t>
            </a:r>
            <a:r>
              <a:rPr lang="de-DE" b="0" i="0" dirty="0" err="1">
                <a:solidFill>
                  <a:srgbClr val="000000"/>
                </a:solidFill>
                <a:effectLst/>
              </a:rPr>
              <a:t>how</a:t>
            </a:r>
            <a:r>
              <a:rPr lang="de-DE" b="0" i="0" dirty="0">
                <a:solidFill>
                  <a:srgbClr val="000000"/>
                </a:solidFill>
                <a:effectLst/>
              </a:rPr>
              <a:t> </a:t>
            </a:r>
            <a:r>
              <a:rPr lang="de-DE" b="0" i="0" dirty="0" err="1">
                <a:solidFill>
                  <a:srgbClr val="000000"/>
                </a:solidFill>
                <a:effectLst/>
              </a:rPr>
              <a:t>quickly</a:t>
            </a:r>
            <a:r>
              <a:rPr lang="de-DE" b="0" i="0" dirty="0">
                <a:solidFill>
                  <a:srgbClr val="000000"/>
                </a:solidFill>
                <a:effectLst/>
              </a:rPr>
              <a:t> </a:t>
            </a:r>
            <a:r>
              <a:rPr lang="de-DE" b="0" i="0" dirty="0" err="1">
                <a:solidFill>
                  <a:srgbClr val="000000"/>
                </a:solidFill>
                <a:effectLst/>
              </a:rPr>
              <a:t>can</a:t>
            </a:r>
            <a:r>
              <a:rPr lang="de-DE" b="0" i="0" dirty="0">
                <a:solidFill>
                  <a:srgbClr val="000000"/>
                </a:solidFill>
                <a:effectLst/>
              </a:rPr>
              <a:t> </a:t>
            </a:r>
            <a:r>
              <a:rPr lang="de-DE" b="0" i="0" dirty="0" err="1">
                <a:solidFill>
                  <a:srgbClr val="000000"/>
                </a:solidFill>
                <a:effectLst/>
              </a:rPr>
              <a:t>they</a:t>
            </a:r>
            <a:r>
              <a:rPr lang="de-DE" b="0" i="0" dirty="0">
                <a:solidFill>
                  <a:srgbClr val="000000"/>
                </a:solidFill>
                <a:effectLst/>
              </a:rPr>
              <a:t> perform </a:t>
            </a:r>
            <a:r>
              <a:rPr lang="de-DE" b="0" i="0" dirty="0" err="1">
                <a:solidFill>
                  <a:srgbClr val="000000"/>
                </a:solidFill>
                <a:effectLst/>
              </a:rPr>
              <a:t>tasks</a:t>
            </a:r>
            <a:r>
              <a:rPr lang="de-DE" b="0" i="0" dirty="0">
                <a:solidFill>
                  <a:srgbClr val="000000"/>
                </a:solidFill>
                <a:effectLst/>
              </a:rPr>
              <a:t>?</a:t>
            </a:r>
          </a:p>
          <a:p>
            <a:pPr marL="285750" indent="-285750" algn="l">
              <a:spcBef>
                <a:spcPts val="900"/>
              </a:spcBef>
              <a:buFont typeface="Arial" panose="020B0604020202020204" pitchFamily="34" charset="0"/>
              <a:buChar char="•"/>
            </a:pPr>
            <a:r>
              <a:rPr lang="de-DE" b="1" i="0" dirty="0" err="1">
                <a:solidFill>
                  <a:srgbClr val="000000"/>
                </a:solidFill>
                <a:effectLst/>
              </a:rPr>
              <a:t>Memorability</a:t>
            </a:r>
            <a:r>
              <a:rPr lang="de-DE" b="0" i="0" dirty="0">
                <a:solidFill>
                  <a:srgbClr val="000000"/>
                </a:solidFill>
                <a:effectLst/>
              </a:rPr>
              <a:t>: </a:t>
            </a:r>
            <a:r>
              <a:rPr lang="de-DE" b="0" i="0" dirty="0" err="1">
                <a:solidFill>
                  <a:srgbClr val="000000"/>
                </a:solidFill>
                <a:effectLst/>
              </a:rPr>
              <a:t>When</a:t>
            </a:r>
            <a:r>
              <a:rPr lang="de-DE" b="0" i="0" dirty="0">
                <a:solidFill>
                  <a:srgbClr val="000000"/>
                </a:solidFill>
                <a:effectLst/>
              </a:rPr>
              <a:t> </a:t>
            </a:r>
            <a:r>
              <a:rPr lang="de-DE" b="0" i="0" dirty="0" err="1">
                <a:solidFill>
                  <a:srgbClr val="000000"/>
                </a:solidFill>
                <a:effectLst/>
              </a:rPr>
              <a:t>users</a:t>
            </a:r>
            <a:r>
              <a:rPr lang="de-DE" b="0" i="0" dirty="0">
                <a:solidFill>
                  <a:srgbClr val="000000"/>
                </a:solidFill>
                <a:effectLst/>
              </a:rPr>
              <a:t> </a:t>
            </a:r>
            <a:r>
              <a:rPr lang="de-DE" b="0" i="0" dirty="0" err="1">
                <a:solidFill>
                  <a:srgbClr val="000000"/>
                </a:solidFill>
                <a:effectLst/>
              </a:rPr>
              <a:t>return</a:t>
            </a:r>
            <a:r>
              <a:rPr lang="de-DE" b="0" i="0" dirty="0">
                <a:solidFill>
                  <a:srgbClr val="000000"/>
                </a:solidFill>
                <a:effectLst/>
              </a:rPr>
              <a:t> </a:t>
            </a:r>
            <a:r>
              <a:rPr lang="de-DE" b="0" i="0" dirty="0" err="1">
                <a:solidFill>
                  <a:srgbClr val="000000"/>
                </a:solidFill>
                <a:effectLst/>
              </a:rPr>
              <a:t>to</a:t>
            </a:r>
            <a:r>
              <a:rPr lang="de-DE" b="0" i="0" dirty="0">
                <a:solidFill>
                  <a:srgbClr val="000000"/>
                </a:solidFill>
                <a:effectLst/>
              </a:rPr>
              <a:t> </a:t>
            </a:r>
            <a:r>
              <a:rPr lang="de-DE" b="0" i="0" dirty="0" err="1">
                <a:solidFill>
                  <a:srgbClr val="000000"/>
                </a:solidFill>
                <a:effectLst/>
              </a:rPr>
              <a:t>the</a:t>
            </a:r>
            <a:r>
              <a:rPr lang="de-DE" b="0" i="0" dirty="0">
                <a:solidFill>
                  <a:srgbClr val="000000"/>
                </a:solidFill>
                <a:effectLst/>
              </a:rPr>
              <a:t> design after a </a:t>
            </a:r>
            <a:r>
              <a:rPr lang="de-DE" b="0" i="0" dirty="0" err="1">
                <a:solidFill>
                  <a:srgbClr val="000000"/>
                </a:solidFill>
                <a:effectLst/>
              </a:rPr>
              <a:t>period</a:t>
            </a:r>
            <a:r>
              <a:rPr lang="de-DE" b="0" i="0" dirty="0">
                <a:solidFill>
                  <a:srgbClr val="000000"/>
                </a:solidFill>
                <a:effectLst/>
              </a:rPr>
              <a:t> </a:t>
            </a:r>
            <a:r>
              <a:rPr lang="de-DE" b="0" i="0" dirty="0" err="1">
                <a:solidFill>
                  <a:srgbClr val="000000"/>
                </a:solidFill>
                <a:effectLst/>
              </a:rPr>
              <a:t>of</a:t>
            </a:r>
            <a:r>
              <a:rPr lang="de-DE" b="0" i="0" dirty="0">
                <a:solidFill>
                  <a:srgbClr val="000000"/>
                </a:solidFill>
                <a:effectLst/>
              </a:rPr>
              <a:t> not </a:t>
            </a:r>
            <a:r>
              <a:rPr lang="de-DE" b="0" i="0" dirty="0" err="1">
                <a:solidFill>
                  <a:srgbClr val="000000"/>
                </a:solidFill>
                <a:effectLst/>
              </a:rPr>
              <a:t>using</a:t>
            </a:r>
            <a:r>
              <a:rPr lang="de-DE" b="0" i="0" dirty="0">
                <a:solidFill>
                  <a:srgbClr val="000000"/>
                </a:solidFill>
                <a:effectLst/>
              </a:rPr>
              <a:t> </a:t>
            </a:r>
            <a:r>
              <a:rPr lang="de-DE" b="0" i="0" dirty="0" err="1">
                <a:solidFill>
                  <a:srgbClr val="000000"/>
                </a:solidFill>
                <a:effectLst/>
              </a:rPr>
              <a:t>it</a:t>
            </a:r>
            <a:r>
              <a:rPr lang="de-DE" b="0" i="0" dirty="0">
                <a:solidFill>
                  <a:srgbClr val="000000"/>
                </a:solidFill>
                <a:effectLst/>
              </a:rPr>
              <a:t>, </a:t>
            </a:r>
            <a:r>
              <a:rPr lang="de-DE" b="0" i="0" dirty="0" err="1">
                <a:solidFill>
                  <a:srgbClr val="000000"/>
                </a:solidFill>
                <a:effectLst/>
              </a:rPr>
              <a:t>how</a:t>
            </a:r>
            <a:r>
              <a:rPr lang="de-DE" b="0" i="0" dirty="0">
                <a:solidFill>
                  <a:srgbClr val="000000"/>
                </a:solidFill>
                <a:effectLst/>
              </a:rPr>
              <a:t> </a:t>
            </a:r>
            <a:r>
              <a:rPr lang="de-DE" b="0" i="0" dirty="0" err="1">
                <a:solidFill>
                  <a:srgbClr val="000000"/>
                </a:solidFill>
                <a:effectLst/>
              </a:rPr>
              <a:t>easily</a:t>
            </a:r>
            <a:r>
              <a:rPr lang="de-DE" b="0" i="0" dirty="0">
                <a:solidFill>
                  <a:srgbClr val="000000"/>
                </a:solidFill>
                <a:effectLst/>
              </a:rPr>
              <a:t> </a:t>
            </a:r>
            <a:r>
              <a:rPr lang="de-DE" b="0" i="0" dirty="0" err="1">
                <a:solidFill>
                  <a:srgbClr val="000000"/>
                </a:solidFill>
                <a:effectLst/>
              </a:rPr>
              <a:t>can</a:t>
            </a:r>
            <a:r>
              <a:rPr lang="de-DE" b="0" i="0" dirty="0">
                <a:solidFill>
                  <a:srgbClr val="000000"/>
                </a:solidFill>
                <a:effectLst/>
              </a:rPr>
              <a:t> </a:t>
            </a:r>
            <a:r>
              <a:rPr lang="de-DE" b="0" i="0" dirty="0" err="1">
                <a:solidFill>
                  <a:srgbClr val="000000"/>
                </a:solidFill>
                <a:effectLst/>
              </a:rPr>
              <a:t>they</a:t>
            </a:r>
            <a:r>
              <a:rPr lang="de-DE" b="0" i="0" dirty="0">
                <a:solidFill>
                  <a:srgbClr val="000000"/>
                </a:solidFill>
                <a:effectLst/>
              </a:rPr>
              <a:t> </a:t>
            </a:r>
            <a:r>
              <a:rPr lang="de-DE" b="0" i="0" dirty="0" err="1">
                <a:solidFill>
                  <a:srgbClr val="000000"/>
                </a:solidFill>
                <a:effectLst/>
              </a:rPr>
              <a:t>reestablish</a:t>
            </a:r>
            <a:r>
              <a:rPr lang="de-DE" dirty="0">
                <a:solidFill>
                  <a:srgbClr val="000000"/>
                </a:solidFill>
              </a:rPr>
              <a:t> </a:t>
            </a:r>
            <a:r>
              <a:rPr lang="de-DE" b="0" i="0" dirty="0" err="1">
                <a:solidFill>
                  <a:srgbClr val="000000"/>
                </a:solidFill>
                <a:effectLst/>
              </a:rPr>
              <a:t>proficiency</a:t>
            </a:r>
            <a:r>
              <a:rPr lang="de-DE" b="0" i="0" dirty="0">
                <a:solidFill>
                  <a:srgbClr val="000000"/>
                </a:solidFill>
                <a:effectLst/>
              </a:rPr>
              <a:t>?</a:t>
            </a:r>
          </a:p>
          <a:p>
            <a:pPr marL="285750" indent="-285750" algn="l">
              <a:spcBef>
                <a:spcPts val="900"/>
              </a:spcBef>
              <a:buFont typeface="Arial" panose="020B0604020202020204" pitchFamily="34" charset="0"/>
              <a:buChar char="•"/>
            </a:pPr>
            <a:r>
              <a:rPr lang="de-DE" b="1" i="0" dirty="0">
                <a:solidFill>
                  <a:srgbClr val="000000"/>
                </a:solidFill>
                <a:effectLst/>
              </a:rPr>
              <a:t>Errors</a:t>
            </a:r>
            <a:r>
              <a:rPr lang="de-DE" b="0" i="0" dirty="0">
                <a:solidFill>
                  <a:srgbClr val="000000"/>
                </a:solidFill>
                <a:effectLst/>
              </a:rPr>
              <a:t>: </a:t>
            </a:r>
            <a:r>
              <a:rPr lang="de-DE" b="0" i="0" dirty="0" err="1">
                <a:solidFill>
                  <a:srgbClr val="000000"/>
                </a:solidFill>
                <a:effectLst/>
              </a:rPr>
              <a:t>How</a:t>
            </a:r>
            <a:r>
              <a:rPr lang="de-DE" b="0" i="0" dirty="0">
                <a:solidFill>
                  <a:srgbClr val="000000"/>
                </a:solidFill>
                <a:effectLst/>
              </a:rPr>
              <a:t> </a:t>
            </a:r>
            <a:r>
              <a:rPr lang="de-DE" b="0" i="0" dirty="0" err="1">
                <a:solidFill>
                  <a:srgbClr val="000000"/>
                </a:solidFill>
                <a:effectLst/>
              </a:rPr>
              <a:t>many</a:t>
            </a:r>
            <a:r>
              <a:rPr lang="de-DE" b="0" i="0" dirty="0">
                <a:solidFill>
                  <a:srgbClr val="000000"/>
                </a:solidFill>
                <a:effectLst/>
              </a:rPr>
              <a:t> </a:t>
            </a:r>
            <a:r>
              <a:rPr lang="de-DE" b="0" i="0" u="none" strike="noStrike" dirty="0">
                <a:solidFill>
                  <a:srgbClr val="385AFF"/>
                </a:solidFill>
                <a:effectLst/>
                <a:hlinkClick r:id="rId2"/>
              </a:rPr>
              <a:t>errors</a:t>
            </a:r>
            <a:r>
              <a:rPr lang="de-DE" b="0" i="0" dirty="0">
                <a:solidFill>
                  <a:srgbClr val="000000"/>
                </a:solidFill>
                <a:effectLst/>
              </a:rPr>
              <a:t> do </a:t>
            </a:r>
            <a:r>
              <a:rPr lang="de-DE" b="0" i="0" dirty="0" err="1">
                <a:solidFill>
                  <a:srgbClr val="000000"/>
                </a:solidFill>
                <a:effectLst/>
              </a:rPr>
              <a:t>users</a:t>
            </a:r>
            <a:r>
              <a:rPr lang="de-DE" b="0" i="0" dirty="0">
                <a:solidFill>
                  <a:srgbClr val="000000"/>
                </a:solidFill>
                <a:effectLst/>
              </a:rPr>
              <a:t> </a:t>
            </a:r>
            <a:r>
              <a:rPr lang="de-DE" b="0" i="0" dirty="0" err="1">
                <a:solidFill>
                  <a:srgbClr val="000000"/>
                </a:solidFill>
                <a:effectLst/>
              </a:rPr>
              <a:t>make</a:t>
            </a:r>
            <a:r>
              <a:rPr lang="de-DE" b="0" i="0" dirty="0">
                <a:solidFill>
                  <a:srgbClr val="000000"/>
                </a:solidFill>
                <a:effectLst/>
              </a:rPr>
              <a:t>, </a:t>
            </a:r>
            <a:r>
              <a:rPr lang="de-DE" b="0" i="0" dirty="0" err="1">
                <a:solidFill>
                  <a:srgbClr val="000000"/>
                </a:solidFill>
                <a:effectLst/>
              </a:rPr>
              <a:t>how</a:t>
            </a:r>
            <a:r>
              <a:rPr lang="de-DE" b="0" i="0" dirty="0">
                <a:solidFill>
                  <a:srgbClr val="000000"/>
                </a:solidFill>
                <a:effectLst/>
              </a:rPr>
              <a:t> </a:t>
            </a:r>
            <a:r>
              <a:rPr lang="de-DE" b="0" i="0" dirty="0" err="1">
                <a:solidFill>
                  <a:srgbClr val="000000"/>
                </a:solidFill>
                <a:effectLst/>
              </a:rPr>
              <a:t>severe</a:t>
            </a:r>
            <a:r>
              <a:rPr lang="de-DE" b="0" i="0" dirty="0">
                <a:solidFill>
                  <a:srgbClr val="000000"/>
                </a:solidFill>
                <a:effectLst/>
              </a:rPr>
              <a:t> </a:t>
            </a:r>
            <a:r>
              <a:rPr lang="de-DE" b="0" i="0" dirty="0" err="1">
                <a:solidFill>
                  <a:srgbClr val="000000"/>
                </a:solidFill>
                <a:effectLst/>
              </a:rPr>
              <a:t>are</a:t>
            </a:r>
            <a:r>
              <a:rPr lang="de-DE" b="0" i="0" dirty="0">
                <a:solidFill>
                  <a:srgbClr val="000000"/>
                </a:solidFill>
                <a:effectLst/>
              </a:rPr>
              <a:t> </a:t>
            </a:r>
            <a:r>
              <a:rPr lang="de-DE" b="0" i="0" dirty="0" err="1">
                <a:solidFill>
                  <a:srgbClr val="000000"/>
                </a:solidFill>
                <a:effectLst/>
              </a:rPr>
              <a:t>these</a:t>
            </a:r>
            <a:r>
              <a:rPr lang="de-DE" b="0" i="0" dirty="0">
                <a:solidFill>
                  <a:srgbClr val="000000"/>
                </a:solidFill>
                <a:effectLst/>
              </a:rPr>
              <a:t> </a:t>
            </a:r>
            <a:r>
              <a:rPr lang="de-DE" b="0" i="0" dirty="0" err="1">
                <a:solidFill>
                  <a:srgbClr val="000000"/>
                </a:solidFill>
                <a:effectLst/>
              </a:rPr>
              <a:t>errors</a:t>
            </a:r>
            <a:r>
              <a:rPr lang="de-DE" b="0" i="0" dirty="0">
                <a:solidFill>
                  <a:srgbClr val="000000"/>
                </a:solidFill>
                <a:effectLst/>
              </a:rPr>
              <a:t>, and </a:t>
            </a:r>
            <a:r>
              <a:rPr lang="de-DE" b="0" i="0" dirty="0" err="1">
                <a:solidFill>
                  <a:srgbClr val="000000"/>
                </a:solidFill>
                <a:effectLst/>
              </a:rPr>
              <a:t>how</a:t>
            </a:r>
            <a:r>
              <a:rPr lang="de-DE" b="0" i="0" dirty="0">
                <a:solidFill>
                  <a:srgbClr val="000000"/>
                </a:solidFill>
                <a:effectLst/>
              </a:rPr>
              <a:t> </a:t>
            </a:r>
            <a:r>
              <a:rPr lang="de-DE" b="0" i="0" dirty="0" err="1">
                <a:solidFill>
                  <a:srgbClr val="000000"/>
                </a:solidFill>
                <a:effectLst/>
              </a:rPr>
              <a:t>easily</a:t>
            </a:r>
            <a:r>
              <a:rPr lang="de-DE" b="0" i="0" dirty="0">
                <a:solidFill>
                  <a:srgbClr val="000000"/>
                </a:solidFill>
                <a:effectLst/>
              </a:rPr>
              <a:t> </a:t>
            </a:r>
            <a:r>
              <a:rPr lang="de-DE" b="0" i="0" dirty="0" err="1">
                <a:solidFill>
                  <a:srgbClr val="000000"/>
                </a:solidFill>
                <a:effectLst/>
              </a:rPr>
              <a:t>can</a:t>
            </a:r>
            <a:r>
              <a:rPr lang="de-DE" b="0" i="0" dirty="0">
                <a:solidFill>
                  <a:srgbClr val="000000"/>
                </a:solidFill>
                <a:effectLst/>
              </a:rPr>
              <a:t> </a:t>
            </a:r>
            <a:r>
              <a:rPr lang="de-DE" b="0" i="0" dirty="0" err="1">
                <a:solidFill>
                  <a:srgbClr val="000000"/>
                </a:solidFill>
                <a:effectLst/>
              </a:rPr>
              <a:t>they</a:t>
            </a:r>
            <a:r>
              <a:rPr lang="de-DE" b="0" i="0" dirty="0">
                <a:solidFill>
                  <a:srgbClr val="000000"/>
                </a:solidFill>
                <a:effectLst/>
              </a:rPr>
              <a:t> </a:t>
            </a:r>
            <a:r>
              <a:rPr lang="de-DE" b="0" i="0" dirty="0" err="1">
                <a:solidFill>
                  <a:srgbClr val="000000"/>
                </a:solidFill>
                <a:effectLst/>
              </a:rPr>
              <a:t>recover</a:t>
            </a:r>
            <a:r>
              <a:rPr lang="de-DE" b="0" i="0" dirty="0">
                <a:solidFill>
                  <a:srgbClr val="000000"/>
                </a:solidFill>
                <a:effectLst/>
              </a:rPr>
              <a:t> </a:t>
            </a:r>
            <a:r>
              <a:rPr lang="de-DE" b="0" i="0" dirty="0" err="1">
                <a:solidFill>
                  <a:srgbClr val="000000"/>
                </a:solidFill>
                <a:effectLst/>
              </a:rPr>
              <a:t>from</a:t>
            </a:r>
            <a:r>
              <a:rPr lang="de-DE" b="0" i="0" dirty="0">
                <a:solidFill>
                  <a:srgbClr val="000000"/>
                </a:solidFill>
                <a:effectLst/>
              </a:rPr>
              <a:t> </a:t>
            </a:r>
            <a:r>
              <a:rPr lang="de-DE" b="0" i="0" dirty="0" err="1">
                <a:solidFill>
                  <a:srgbClr val="000000"/>
                </a:solidFill>
                <a:effectLst/>
              </a:rPr>
              <a:t>the</a:t>
            </a:r>
            <a:r>
              <a:rPr lang="de-DE" b="0" i="0" dirty="0">
                <a:solidFill>
                  <a:srgbClr val="000000"/>
                </a:solidFill>
                <a:effectLst/>
              </a:rPr>
              <a:t> </a:t>
            </a:r>
            <a:r>
              <a:rPr lang="de-DE" b="0" i="0" dirty="0" err="1">
                <a:solidFill>
                  <a:srgbClr val="000000"/>
                </a:solidFill>
                <a:effectLst/>
              </a:rPr>
              <a:t>errors</a:t>
            </a:r>
            <a:r>
              <a:rPr lang="de-DE" b="0" i="0" dirty="0">
                <a:solidFill>
                  <a:srgbClr val="000000"/>
                </a:solidFill>
                <a:effectLst/>
              </a:rPr>
              <a:t>?</a:t>
            </a:r>
          </a:p>
          <a:p>
            <a:pPr marL="285750" indent="-285750" algn="l">
              <a:spcBef>
                <a:spcPts val="900"/>
              </a:spcBef>
              <a:buFont typeface="Arial" panose="020B0604020202020204" pitchFamily="34" charset="0"/>
              <a:buChar char="•"/>
            </a:pPr>
            <a:r>
              <a:rPr lang="de-DE" b="1" i="0" dirty="0" err="1">
                <a:solidFill>
                  <a:srgbClr val="000000"/>
                </a:solidFill>
                <a:effectLst/>
              </a:rPr>
              <a:t>Satisfaction</a:t>
            </a:r>
            <a:r>
              <a:rPr lang="de-DE" b="0" i="0" dirty="0">
                <a:solidFill>
                  <a:srgbClr val="000000"/>
                </a:solidFill>
                <a:effectLst/>
              </a:rPr>
              <a:t>: </a:t>
            </a:r>
            <a:r>
              <a:rPr lang="de-DE" b="0" i="0" dirty="0" err="1">
                <a:solidFill>
                  <a:srgbClr val="000000"/>
                </a:solidFill>
                <a:effectLst/>
              </a:rPr>
              <a:t>How</a:t>
            </a:r>
            <a:r>
              <a:rPr lang="de-DE" b="0" i="0" dirty="0">
                <a:solidFill>
                  <a:srgbClr val="000000"/>
                </a:solidFill>
                <a:effectLst/>
              </a:rPr>
              <a:t> </a:t>
            </a:r>
            <a:r>
              <a:rPr lang="de-DE" b="0" i="0" dirty="0" err="1">
                <a:solidFill>
                  <a:srgbClr val="000000"/>
                </a:solidFill>
                <a:effectLst/>
              </a:rPr>
              <a:t>pleasant</a:t>
            </a:r>
            <a:r>
              <a:rPr lang="de-DE" b="0" i="0" dirty="0">
                <a:solidFill>
                  <a:srgbClr val="000000"/>
                </a:solidFill>
                <a:effectLst/>
              </a:rPr>
              <a:t> </a:t>
            </a:r>
            <a:r>
              <a:rPr lang="de-DE" b="0" i="0" dirty="0" err="1">
                <a:solidFill>
                  <a:srgbClr val="000000"/>
                </a:solidFill>
                <a:effectLst/>
              </a:rPr>
              <a:t>is</a:t>
            </a:r>
            <a:r>
              <a:rPr lang="de-DE" b="0" i="0" dirty="0">
                <a:solidFill>
                  <a:srgbClr val="000000"/>
                </a:solidFill>
                <a:effectLst/>
              </a:rPr>
              <a:t> </a:t>
            </a:r>
            <a:r>
              <a:rPr lang="de-DE" b="0" i="0" dirty="0" err="1">
                <a:solidFill>
                  <a:srgbClr val="000000"/>
                </a:solidFill>
                <a:effectLst/>
              </a:rPr>
              <a:t>it</a:t>
            </a:r>
            <a:r>
              <a:rPr lang="de-DE" b="0" i="0" dirty="0">
                <a:solidFill>
                  <a:srgbClr val="000000"/>
                </a:solidFill>
                <a:effectLst/>
              </a:rPr>
              <a:t> </a:t>
            </a:r>
            <a:r>
              <a:rPr lang="de-DE" b="0" i="0" dirty="0" err="1">
                <a:solidFill>
                  <a:srgbClr val="000000"/>
                </a:solidFill>
                <a:effectLst/>
              </a:rPr>
              <a:t>to</a:t>
            </a:r>
            <a:r>
              <a:rPr lang="de-DE" b="0" i="0" dirty="0">
                <a:solidFill>
                  <a:srgbClr val="000000"/>
                </a:solidFill>
                <a:effectLst/>
              </a:rPr>
              <a:t> </a:t>
            </a:r>
            <a:r>
              <a:rPr lang="de-DE" b="0" i="0" dirty="0" err="1">
                <a:solidFill>
                  <a:srgbClr val="000000"/>
                </a:solidFill>
                <a:effectLst/>
              </a:rPr>
              <a:t>use</a:t>
            </a:r>
            <a:r>
              <a:rPr lang="de-DE" b="0" i="0" dirty="0">
                <a:solidFill>
                  <a:srgbClr val="000000"/>
                </a:solidFill>
                <a:effectLst/>
              </a:rPr>
              <a:t> </a:t>
            </a:r>
            <a:r>
              <a:rPr lang="de-DE" b="0" i="0" dirty="0" err="1">
                <a:solidFill>
                  <a:srgbClr val="000000"/>
                </a:solidFill>
                <a:effectLst/>
              </a:rPr>
              <a:t>the</a:t>
            </a:r>
            <a:r>
              <a:rPr lang="de-DE" b="0" i="0" dirty="0">
                <a:solidFill>
                  <a:srgbClr val="000000"/>
                </a:solidFill>
                <a:effectLst/>
              </a:rPr>
              <a:t> design?</a:t>
            </a:r>
          </a:p>
        </p:txBody>
      </p:sp>
    </p:spTree>
    <p:extLst>
      <p:ext uri="{BB962C8B-B14F-4D97-AF65-F5344CB8AC3E}">
        <p14:creationId xmlns:p14="http://schemas.microsoft.com/office/powerpoint/2010/main" val="13589807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39FADC2-B567-37C2-F175-5F99369D0D5D}"/>
              </a:ext>
            </a:extLst>
          </p:cNvPr>
          <p:cNvSpPr>
            <a:spLocks noGrp="1"/>
          </p:cNvSpPr>
          <p:nvPr>
            <p:ph type="title"/>
          </p:nvPr>
        </p:nvSpPr>
        <p:spPr/>
        <p:txBody>
          <a:bodyPr/>
          <a:lstStyle/>
          <a:p>
            <a:r>
              <a:rPr lang="de-DE" dirty="0"/>
              <a:t>UX Design Patterns</a:t>
            </a:r>
          </a:p>
        </p:txBody>
      </p:sp>
      <p:sp>
        <p:nvSpPr>
          <p:cNvPr id="4" name="Datumsplatzhalter 3">
            <a:extLst>
              <a:ext uri="{FF2B5EF4-FFF2-40B4-BE49-F238E27FC236}">
                <a16:creationId xmlns:a16="http://schemas.microsoft.com/office/drawing/2014/main" id="{CEABB25C-95A7-F54F-FA26-B6AD3E1DF223}"/>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6DB0FE93-CB93-AA41-67CF-BB8FE707F0C5}"/>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D4CA448E-817E-409F-BE0E-69791E1390F6}"/>
              </a:ext>
            </a:extLst>
          </p:cNvPr>
          <p:cNvSpPr>
            <a:spLocks noGrp="1"/>
          </p:cNvSpPr>
          <p:nvPr>
            <p:ph type="sldNum" sz="quarter" idx="12"/>
          </p:nvPr>
        </p:nvSpPr>
        <p:spPr/>
        <p:txBody>
          <a:bodyPr/>
          <a:lstStyle/>
          <a:p>
            <a:pPr>
              <a:defRPr/>
            </a:pPr>
            <a:fld id="{E201E5CB-5EE0-4EA4-87FF-7D8A79A61969}" type="slidenum">
              <a:rPr lang="de-DE" smtClean="0"/>
              <a:pPr>
                <a:defRPr/>
              </a:pPr>
              <a:t>29</a:t>
            </a:fld>
            <a:endParaRPr lang="de-DE" dirty="0"/>
          </a:p>
        </p:txBody>
      </p:sp>
      <p:pic>
        <p:nvPicPr>
          <p:cNvPr id="7" name="Grafik 6">
            <a:extLst>
              <a:ext uri="{FF2B5EF4-FFF2-40B4-BE49-F238E27FC236}">
                <a16:creationId xmlns:a16="http://schemas.microsoft.com/office/drawing/2014/main" id="{8183FF98-3490-747D-0F11-BD75075ED7B7}"/>
              </a:ext>
            </a:extLst>
          </p:cNvPr>
          <p:cNvPicPr>
            <a:picLocks noChangeAspect="1"/>
          </p:cNvPicPr>
          <p:nvPr/>
        </p:nvPicPr>
        <p:blipFill>
          <a:blip r:embed="rId2"/>
          <a:stretch>
            <a:fillRect/>
          </a:stretch>
        </p:blipFill>
        <p:spPr>
          <a:xfrm>
            <a:off x="332903" y="994420"/>
            <a:ext cx="3173235" cy="4869160"/>
          </a:xfrm>
          <a:prstGeom prst="rect">
            <a:avLst/>
          </a:prstGeom>
        </p:spPr>
      </p:pic>
      <p:sp>
        <p:nvSpPr>
          <p:cNvPr id="9" name="Textfeld 8">
            <a:extLst>
              <a:ext uri="{FF2B5EF4-FFF2-40B4-BE49-F238E27FC236}">
                <a16:creationId xmlns:a16="http://schemas.microsoft.com/office/drawing/2014/main" id="{366AD8CA-264B-4867-6905-4F497FCA5531}"/>
              </a:ext>
            </a:extLst>
          </p:cNvPr>
          <p:cNvSpPr txBox="1"/>
          <p:nvPr/>
        </p:nvSpPr>
        <p:spPr>
          <a:xfrm>
            <a:off x="3647728" y="888673"/>
            <a:ext cx="8209839" cy="509370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l">
              <a:spcAft>
                <a:spcPts val="0"/>
              </a:spcAft>
              <a:buNone/>
            </a:pPr>
            <a:r>
              <a:rPr lang="en-US" sz="1200" b="1" i="0" noProof="0">
                <a:solidFill>
                  <a:srgbClr val="080C10"/>
                </a:solidFill>
                <a:effectLst/>
                <a:latin typeface="Arial" panose="020B0604020202020204" pitchFamily="34" charset="0"/>
                <a:cs typeface="Arial" panose="020B0604020202020204" pitchFamily="34" charset="0"/>
              </a:rPr>
              <a:t>1. </a:t>
            </a:r>
            <a:r>
              <a:rPr lang="en-US" sz="1200" b="1" i="0" noProof="0" dirty="0">
                <a:solidFill>
                  <a:srgbClr val="080C10"/>
                </a:solidFill>
                <a:effectLst/>
                <a:latin typeface="Arial" panose="020B0604020202020204" pitchFamily="34" charset="0"/>
                <a:cs typeface="Arial" panose="020B0604020202020204" pitchFamily="34" charset="0"/>
              </a:rPr>
              <a:t>Visibility</a:t>
            </a:r>
          </a:p>
          <a:p>
            <a:pPr algn="l">
              <a:spcAft>
                <a:spcPts val="600"/>
              </a:spcAft>
              <a:buNone/>
            </a:pPr>
            <a:r>
              <a:rPr lang="en-US" sz="1200" b="0" i="0" noProof="0" dirty="0">
                <a:solidFill>
                  <a:srgbClr val="080C10"/>
                </a:solidFill>
                <a:effectLst/>
                <a:latin typeface="Arial" panose="020B0604020202020204" pitchFamily="34" charset="0"/>
                <a:cs typeface="Arial" panose="020B0604020202020204" pitchFamily="34" charset="0"/>
              </a:rPr>
              <a:t>The more visible functions are, the more likely users will be able to know what to do next. In contrast, when functions are out of sight, it makes them more difficult to find and know how to use.</a:t>
            </a:r>
          </a:p>
          <a:p>
            <a:pPr algn="l">
              <a:spcAft>
                <a:spcPts val="0"/>
              </a:spcAft>
              <a:buNone/>
            </a:pPr>
            <a:r>
              <a:rPr lang="en-US" sz="1200" b="1" i="0" noProof="0" dirty="0">
                <a:solidFill>
                  <a:srgbClr val="080C10"/>
                </a:solidFill>
                <a:effectLst/>
                <a:latin typeface="Arial" panose="020B0604020202020204" pitchFamily="34" charset="0"/>
                <a:cs typeface="Arial" panose="020B0604020202020204" pitchFamily="34" charset="0"/>
              </a:rPr>
              <a:t>2. Feedback</a:t>
            </a:r>
          </a:p>
          <a:p>
            <a:pPr algn="l">
              <a:spcAft>
                <a:spcPts val="600"/>
              </a:spcAft>
              <a:buNone/>
            </a:pPr>
            <a:r>
              <a:rPr lang="en-US" sz="1200" b="0" i="0" noProof="0" dirty="0">
                <a:solidFill>
                  <a:srgbClr val="080C10"/>
                </a:solidFill>
                <a:effectLst/>
                <a:latin typeface="Arial" panose="020B0604020202020204" pitchFamily="34" charset="0"/>
                <a:cs typeface="Arial" panose="020B0604020202020204" pitchFamily="34" charset="0"/>
              </a:rPr>
              <a:t>Feedback is about sending back information about what action has been done and what has been accomplished, allowing the person to continue with the activity. Various kinds of feedback are available for interaction design-audio, tactile, verbal, and combinations of these.</a:t>
            </a:r>
          </a:p>
          <a:p>
            <a:pPr algn="l">
              <a:spcAft>
                <a:spcPts val="0"/>
              </a:spcAft>
              <a:buNone/>
            </a:pPr>
            <a:r>
              <a:rPr lang="en-US" sz="1200" b="1" i="0" noProof="0" dirty="0">
                <a:solidFill>
                  <a:srgbClr val="080C10"/>
                </a:solidFill>
                <a:effectLst/>
                <a:latin typeface="Arial" panose="020B0604020202020204" pitchFamily="34" charset="0"/>
                <a:cs typeface="Arial" panose="020B0604020202020204" pitchFamily="34" charset="0"/>
              </a:rPr>
              <a:t>3. Constraints</a:t>
            </a:r>
          </a:p>
          <a:p>
            <a:pPr algn="l">
              <a:spcAft>
                <a:spcPts val="600"/>
              </a:spcAft>
              <a:buNone/>
            </a:pPr>
            <a:r>
              <a:rPr lang="en-US" sz="1200" b="0" i="0" noProof="0" dirty="0">
                <a:solidFill>
                  <a:srgbClr val="080C10"/>
                </a:solidFill>
                <a:effectLst/>
                <a:latin typeface="Arial" panose="020B0604020202020204" pitchFamily="34" charset="0"/>
                <a:cs typeface="Arial" panose="020B0604020202020204" pitchFamily="34" charset="0"/>
              </a:rPr>
              <a:t>The design concept of constraining refers to determining ways of restricting the kind of user interaction that can take place at a given moment. There are various ways this can be achieved.</a:t>
            </a:r>
          </a:p>
          <a:p>
            <a:pPr algn="l">
              <a:spcAft>
                <a:spcPts val="0"/>
              </a:spcAft>
              <a:buNone/>
            </a:pPr>
            <a:r>
              <a:rPr lang="en-US" sz="1200" b="1" i="0" noProof="0" dirty="0">
                <a:solidFill>
                  <a:srgbClr val="080C10"/>
                </a:solidFill>
                <a:effectLst/>
                <a:latin typeface="Arial" panose="020B0604020202020204" pitchFamily="34" charset="0"/>
                <a:cs typeface="Arial" panose="020B0604020202020204" pitchFamily="34" charset="0"/>
              </a:rPr>
              <a:t>4. Mapping</a:t>
            </a:r>
          </a:p>
          <a:p>
            <a:pPr algn="l">
              <a:spcAft>
                <a:spcPts val="600"/>
              </a:spcAft>
              <a:buNone/>
            </a:pPr>
            <a:r>
              <a:rPr lang="en-US" sz="1200" b="0" i="0" noProof="0" dirty="0">
                <a:solidFill>
                  <a:srgbClr val="080C10"/>
                </a:solidFill>
                <a:effectLst/>
                <a:latin typeface="Arial" panose="020B0604020202020204" pitchFamily="34" charset="0"/>
                <a:cs typeface="Arial" panose="020B0604020202020204" pitchFamily="34" charset="0"/>
              </a:rPr>
              <a:t>This refers to the relationship between controls and their effects in the world. Nearly all artifacts need some kind of mapping between controls and effects, whether it is a flashlight, car, power plant, or cockpit. An example of a good mapping between control and effect is the up and down arrows used to represent the up and down movement of the cursor, respectively, on a computer keyboard.</a:t>
            </a:r>
          </a:p>
          <a:p>
            <a:pPr algn="l">
              <a:spcAft>
                <a:spcPts val="0"/>
              </a:spcAft>
              <a:buNone/>
            </a:pPr>
            <a:r>
              <a:rPr lang="en-US" sz="1200" b="1" i="0" noProof="0" dirty="0">
                <a:solidFill>
                  <a:srgbClr val="080C10"/>
                </a:solidFill>
                <a:effectLst/>
                <a:latin typeface="Arial" panose="020B0604020202020204" pitchFamily="34" charset="0"/>
                <a:cs typeface="Arial" panose="020B0604020202020204" pitchFamily="34" charset="0"/>
              </a:rPr>
              <a:t>5. Consistency</a:t>
            </a:r>
          </a:p>
          <a:p>
            <a:pPr algn="l">
              <a:spcAft>
                <a:spcPts val="600"/>
              </a:spcAft>
              <a:buNone/>
            </a:pPr>
            <a:r>
              <a:rPr lang="en-US" sz="1200" b="0" i="0" noProof="0" dirty="0">
                <a:solidFill>
                  <a:srgbClr val="080C10"/>
                </a:solidFill>
                <a:effectLst/>
                <a:latin typeface="Arial" panose="020B0604020202020204" pitchFamily="34" charset="0"/>
                <a:cs typeface="Arial" panose="020B0604020202020204" pitchFamily="34" charset="0"/>
              </a:rPr>
              <a:t>This refers to designing interfaces to have similar operations and use similar elements for achieving similar tasks. In particular, a consistent interface is one that follows rules, such as using the same operation to select all objects. For example, a consistent operation is using the same input action to highlight any graphical object at the interface, such as always clicking the left mouse button. Inconsistent interfaces, on the other hand, allow exceptions to a rule.</a:t>
            </a:r>
          </a:p>
          <a:p>
            <a:pPr algn="l">
              <a:spcAft>
                <a:spcPts val="0"/>
              </a:spcAft>
              <a:buNone/>
            </a:pPr>
            <a:r>
              <a:rPr lang="en-US" sz="1200" b="1" i="0" noProof="0" dirty="0">
                <a:solidFill>
                  <a:srgbClr val="080C10"/>
                </a:solidFill>
                <a:effectLst/>
                <a:latin typeface="Arial" panose="020B0604020202020204" pitchFamily="34" charset="0"/>
                <a:cs typeface="Arial" panose="020B0604020202020204" pitchFamily="34" charset="0"/>
              </a:rPr>
              <a:t>6. Affordance</a:t>
            </a:r>
          </a:p>
          <a:p>
            <a:pPr algn="l">
              <a:spcAft>
                <a:spcPts val="600"/>
              </a:spcAft>
            </a:pPr>
            <a:r>
              <a:rPr lang="en-US" sz="1200" b="0" i="0" noProof="0" dirty="0">
                <a:solidFill>
                  <a:srgbClr val="080C10"/>
                </a:solidFill>
                <a:effectLst/>
                <a:latin typeface="Arial" panose="020B0604020202020204" pitchFamily="34" charset="0"/>
                <a:cs typeface="Arial" panose="020B0604020202020204" pitchFamily="34" charset="0"/>
              </a:rPr>
              <a:t>A term used to refer to an attribute of an object that allows people to know how to use it. For example, a mouse button invites pushing (in so doing acting clicking) by the way it is physically constrained in its plastic shell. At a very simple level, to afford means to give a clue (Norman, 1988). When the affordances of a physical object are perceptually obvious it is easy to know how to interact with it.</a:t>
            </a:r>
          </a:p>
        </p:txBody>
      </p:sp>
      <p:sp>
        <p:nvSpPr>
          <p:cNvPr id="10" name="Textfeld 9">
            <a:extLst>
              <a:ext uri="{FF2B5EF4-FFF2-40B4-BE49-F238E27FC236}">
                <a16:creationId xmlns:a16="http://schemas.microsoft.com/office/drawing/2014/main" id="{173C4F18-84C7-AEDA-EF96-653BB3415B22}"/>
              </a:ext>
            </a:extLst>
          </p:cNvPr>
          <p:cNvSpPr txBox="1"/>
          <p:nvPr/>
        </p:nvSpPr>
        <p:spPr>
          <a:xfrm>
            <a:off x="331200" y="6163200"/>
            <a:ext cx="5812810"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100" dirty="0">
                <a:latin typeface="Arial" pitchFamily="34" charset="0"/>
              </a:rPr>
              <a:t>Source: </a:t>
            </a:r>
            <a:r>
              <a:rPr lang="de-DE" sz="1100" dirty="0">
                <a:latin typeface="Arial" pitchFamily="34" charset="0"/>
                <a:hlinkClick r:id="rId3"/>
              </a:rPr>
              <a:t>https://www.designprinciplesftw.com/collections/don-normans-principles-of-design</a:t>
            </a:r>
            <a:endParaRPr lang="de-DE" sz="1100" dirty="0">
              <a:latin typeface="Arial" pitchFamily="34" charset="0"/>
            </a:endParaRPr>
          </a:p>
        </p:txBody>
      </p:sp>
    </p:spTree>
    <p:extLst>
      <p:ext uri="{BB962C8B-B14F-4D97-AF65-F5344CB8AC3E}">
        <p14:creationId xmlns:p14="http://schemas.microsoft.com/office/powerpoint/2010/main" val="5030844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39E30-2673-7661-4148-201335A57C4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D55D178-07CF-66AA-AE08-F874501056C1}"/>
              </a:ext>
            </a:extLst>
          </p:cNvPr>
          <p:cNvSpPr>
            <a:spLocks noGrp="1"/>
          </p:cNvSpPr>
          <p:nvPr>
            <p:ph type="title"/>
          </p:nvPr>
        </p:nvSpPr>
        <p:spPr/>
        <p:txBody>
          <a:bodyPr/>
          <a:lstStyle/>
          <a:p>
            <a:r>
              <a:rPr lang="en-US" noProof="0" dirty="0"/>
              <a:t>Background | CD4AI’s Hybrid Human-Algorithm Approach</a:t>
            </a:r>
          </a:p>
        </p:txBody>
      </p:sp>
      <p:sp>
        <p:nvSpPr>
          <p:cNvPr id="4" name="Datumsplatzhalter 3">
            <a:extLst>
              <a:ext uri="{FF2B5EF4-FFF2-40B4-BE49-F238E27FC236}">
                <a16:creationId xmlns:a16="http://schemas.microsoft.com/office/drawing/2014/main" id="{CE3643BD-922E-F649-9821-50B08F5AEB47}"/>
              </a:ext>
            </a:extLst>
          </p:cNvPr>
          <p:cNvSpPr>
            <a:spLocks noGrp="1"/>
          </p:cNvSpPr>
          <p:nvPr>
            <p:ph type="dt" sz="half" idx="10"/>
          </p:nvPr>
        </p:nvSpPr>
        <p:spPr/>
        <p:txBody>
          <a:bodyPr/>
          <a:lstStyle/>
          <a:p>
            <a:pPr>
              <a:defRPr/>
            </a:pPr>
            <a:r>
              <a:rPr lang="en-US" noProof="0" dirty="0"/>
              <a:t>© </a:t>
            </a:r>
            <a:r>
              <a:rPr lang="en-US" noProof="0" dirty="0" err="1"/>
              <a:t>sebis</a:t>
            </a:r>
            <a:endParaRPr lang="en-US" noProof="0" dirty="0"/>
          </a:p>
        </p:txBody>
      </p:sp>
      <p:sp>
        <p:nvSpPr>
          <p:cNvPr id="6" name="Foliennummernplatzhalter 5">
            <a:extLst>
              <a:ext uri="{FF2B5EF4-FFF2-40B4-BE49-F238E27FC236}">
                <a16:creationId xmlns:a16="http://schemas.microsoft.com/office/drawing/2014/main" id="{5F581D6B-A3F1-205C-3E03-C5E2EC95FD56}"/>
              </a:ext>
            </a:extLst>
          </p:cNvPr>
          <p:cNvSpPr>
            <a:spLocks noGrp="1"/>
          </p:cNvSpPr>
          <p:nvPr>
            <p:ph type="sldNum" sz="quarter" idx="12"/>
          </p:nvPr>
        </p:nvSpPr>
        <p:spPr/>
        <p:txBody>
          <a:bodyPr/>
          <a:lstStyle/>
          <a:p>
            <a:pPr>
              <a:defRPr/>
            </a:pPr>
            <a:fld id="{E201E5CB-5EE0-4EA4-87FF-7D8A79A61969}" type="slidenum">
              <a:rPr lang="en-US" noProof="0" smtClean="0"/>
              <a:pPr>
                <a:defRPr/>
              </a:pPr>
              <a:t>3</a:t>
            </a:fld>
            <a:endParaRPr lang="en-US" noProof="0" dirty="0"/>
          </a:p>
        </p:txBody>
      </p:sp>
      <p:sp>
        <p:nvSpPr>
          <p:cNvPr id="7" name="Fußzeilenplatzhalter 4">
            <a:extLst>
              <a:ext uri="{FF2B5EF4-FFF2-40B4-BE49-F238E27FC236}">
                <a16:creationId xmlns:a16="http://schemas.microsoft.com/office/drawing/2014/main" id="{D209F37E-554A-3E13-05B3-8C462CBB06BD}"/>
              </a:ext>
            </a:extLst>
          </p:cNvPr>
          <p:cNvSpPr>
            <a:spLocks noGrp="1"/>
          </p:cNvSpPr>
          <p:nvPr>
            <p:ph type="ftr" sz="quarter" idx="11"/>
          </p:nvPr>
        </p:nvSpPr>
        <p:spPr>
          <a:xfrm>
            <a:off x="332903" y="6569076"/>
            <a:ext cx="5761567" cy="288925"/>
          </a:xfrm>
        </p:spPr>
        <p:txBody>
          <a:bodyPr/>
          <a:lstStyle/>
          <a:p>
            <a:pPr>
              <a:defRPr/>
            </a:pPr>
            <a:r>
              <a:rPr lang="en-US" noProof="0" dirty="0"/>
              <a:t>250526 Mathis Hoffmann Optimizing User-centered Design for CreateData4AI</a:t>
            </a:r>
          </a:p>
        </p:txBody>
      </p:sp>
      <p:sp>
        <p:nvSpPr>
          <p:cNvPr id="5" name="Abgerundetes Rechteck 4">
            <a:extLst>
              <a:ext uri="{FF2B5EF4-FFF2-40B4-BE49-F238E27FC236}">
                <a16:creationId xmlns:a16="http://schemas.microsoft.com/office/drawing/2014/main" id="{2F1887E7-9D98-ACEE-661A-DA18DC3F1AA5}"/>
              </a:ext>
            </a:extLst>
          </p:cNvPr>
          <p:cNvSpPr/>
          <p:nvPr/>
        </p:nvSpPr>
        <p:spPr bwMode="auto">
          <a:xfrm>
            <a:off x="332903" y="980728"/>
            <a:ext cx="11667753" cy="446039"/>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noProof="0" dirty="0">
                <a:solidFill>
                  <a:schemeClr val="tx1"/>
                </a:solidFill>
                <a:cs typeface="Arial" pitchFamily="34" charset="0"/>
              </a:rPr>
              <a:t>CD4AI is a </a:t>
            </a:r>
            <a:r>
              <a:rPr lang="en-US" sz="1600" b="1" noProof="0" dirty="0">
                <a:solidFill>
                  <a:schemeClr val="tx1"/>
                </a:solidFill>
                <a:cs typeface="Arial" pitchFamily="34" charset="0"/>
              </a:rPr>
              <a:t>task-oriented</a:t>
            </a:r>
            <a:r>
              <a:rPr lang="en-US" sz="1600" noProof="0" dirty="0">
                <a:solidFill>
                  <a:schemeClr val="tx1"/>
                </a:solidFill>
                <a:cs typeface="Arial" pitchFamily="34" charset="0"/>
              </a:rPr>
              <a:t> web app, with </a:t>
            </a:r>
            <a:r>
              <a:rPr lang="en-US" sz="1600" b="1" noProof="0" dirty="0">
                <a:solidFill>
                  <a:schemeClr val="tx1"/>
                </a:solidFill>
                <a:cs typeface="Arial" pitchFamily="34" charset="0"/>
              </a:rPr>
              <a:t>human-algorithm </a:t>
            </a:r>
            <a:r>
              <a:rPr lang="en-US" sz="1600" noProof="0" dirty="0">
                <a:solidFill>
                  <a:schemeClr val="tx1"/>
                </a:solidFill>
                <a:cs typeface="Arial" pitchFamily="34" charset="0"/>
              </a:rPr>
              <a:t>and</a:t>
            </a:r>
            <a:r>
              <a:rPr lang="en-US" sz="1600" b="1" noProof="0" dirty="0">
                <a:solidFill>
                  <a:schemeClr val="tx1"/>
                </a:solidFill>
                <a:cs typeface="Arial" pitchFamily="34" charset="0"/>
              </a:rPr>
              <a:t> human-human co-creation </a:t>
            </a:r>
            <a:r>
              <a:rPr lang="en-US" sz="1600" noProof="0" dirty="0">
                <a:solidFill>
                  <a:schemeClr val="tx1"/>
                </a:solidFill>
                <a:cs typeface="Arial" pitchFamily="34" charset="0"/>
              </a:rPr>
              <a:t>at its core. </a:t>
            </a:r>
          </a:p>
        </p:txBody>
      </p:sp>
      <p:grpSp>
        <p:nvGrpSpPr>
          <p:cNvPr id="76" name="Gruppieren 75">
            <a:extLst>
              <a:ext uri="{FF2B5EF4-FFF2-40B4-BE49-F238E27FC236}">
                <a16:creationId xmlns:a16="http://schemas.microsoft.com/office/drawing/2014/main" id="{549EF99C-9090-94D2-DA7A-C8369C3A205C}"/>
              </a:ext>
            </a:extLst>
          </p:cNvPr>
          <p:cNvGrpSpPr/>
          <p:nvPr/>
        </p:nvGrpSpPr>
        <p:grpSpPr>
          <a:xfrm>
            <a:off x="1199704" y="1668998"/>
            <a:ext cx="9792592" cy="4816800"/>
            <a:chOff x="1145792" y="1668998"/>
            <a:chExt cx="9792592" cy="4816800"/>
          </a:xfrm>
        </p:grpSpPr>
        <p:grpSp>
          <p:nvGrpSpPr>
            <p:cNvPr id="75" name="Gruppieren 74">
              <a:extLst>
                <a:ext uri="{FF2B5EF4-FFF2-40B4-BE49-F238E27FC236}">
                  <a16:creationId xmlns:a16="http://schemas.microsoft.com/office/drawing/2014/main" id="{B4C92A23-E1F2-A93A-691C-895ECFCD43EA}"/>
                </a:ext>
              </a:extLst>
            </p:cNvPr>
            <p:cNvGrpSpPr/>
            <p:nvPr/>
          </p:nvGrpSpPr>
          <p:grpSpPr>
            <a:xfrm>
              <a:off x="6474384" y="1668998"/>
              <a:ext cx="4464000" cy="4816800"/>
              <a:chOff x="6096000" y="1687441"/>
              <a:chExt cx="4464000" cy="4816800"/>
            </a:xfrm>
          </p:grpSpPr>
          <p:sp>
            <p:nvSpPr>
              <p:cNvPr id="73" name="Abgerundetes Rechteck 72">
                <a:extLst>
                  <a:ext uri="{FF2B5EF4-FFF2-40B4-BE49-F238E27FC236}">
                    <a16:creationId xmlns:a16="http://schemas.microsoft.com/office/drawing/2014/main" id="{CA19718A-58EC-EB7A-3482-D0DABE0D88C6}"/>
                  </a:ext>
                </a:extLst>
              </p:cNvPr>
              <p:cNvSpPr/>
              <p:nvPr/>
            </p:nvSpPr>
            <p:spPr bwMode="auto">
              <a:xfrm>
                <a:off x="6096000" y="1687441"/>
                <a:ext cx="4464000" cy="48168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tx1"/>
                  </a:solidFill>
                  <a:cs typeface="Arial" pitchFamily="34" charset="0"/>
                </a:endParaRPr>
              </a:p>
            </p:txBody>
          </p:sp>
          <p:sp>
            <p:nvSpPr>
              <p:cNvPr id="18" name="Abgerundetes Rechteck 17">
                <a:extLst>
                  <a:ext uri="{FF2B5EF4-FFF2-40B4-BE49-F238E27FC236}">
                    <a16:creationId xmlns:a16="http://schemas.microsoft.com/office/drawing/2014/main" id="{84E00078-D618-C1A6-879B-3B79F45DE751}"/>
                  </a:ext>
                </a:extLst>
              </p:cNvPr>
              <p:cNvSpPr/>
              <p:nvPr/>
            </p:nvSpPr>
            <p:spPr bwMode="auto">
              <a:xfrm>
                <a:off x="6780000" y="3155405"/>
                <a:ext cx="3096000" cy="396000"/>
              </a:xfrm>
              <a:prstGeom prst="roundRect">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bg1"/>
                    </a:solidFill>
                    <a:cs typeface="Arial" pitchFamily="34" charset="0"/>
                  </a:rPr>
                  <a:t>2. Keyword Extraction</a:t>
                </a:r>
              </a:p>
            </p:txBody>
          </p:sp>
          <p:sp>
            <p:nvSpPr>
              <p:cNvPr id="20" name="Abgerundetes Rechteck 19">
                <a:extLst>
                  <a:ext uri="{FF2B5EF4-FFF2-40B4-BE49-F238E27FC236}">
                    <a16:creationId xmlns:a16="http://schemas.microsoft.com/office/drawing/2014/main" id="{A862C76E-3129-D6DA-667F-77AD44C12910}"/>
                  </a:ext>
                </a:extLst>
              </p:cNvPr>
              <p:cNvSpPr/>
              <p:nvPr/>
            </p:nvSpPr>
            <p:spPr bwMode="auto">
              <a:xfrm>
                <a:off x="6780000" y="4552343"/>
                <a:ext cx="3096000" cy="396000"/>
              </a:xfrm>
              <a:prstGeom prst="roundRect">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bg1"/>
                    </a:solidFill>
                    <a:cs typeface="Arial" pitchFamily="34" charset="0"/>
                  </a:rPr>
                  <a:t>4. Context Window Extraction</a:t>
                </a:r>
              </a:p>
            </p:txBody>
          </p:sp>
          <p:sp>
            <p:nvSpPr>
              <p:cNvPr id="22" name="Abgerundetes Rechteck 21">
                <a:extLst>
                  <a:ext uri="{FF2B5EF4-FFF2-40B4-BE49-F238E27FC236}">
                    <a16:creationId xmlns:a16="http://schemas.microsoft.com/office/drawing/2014/main" id="{D45CD6EF-1973-A0BC-D8A5-DB207A0E551A}"/>
                  </a:ext>
                </a:extLst>
              </p:cNvPr>
              <p:cNvSpPr/>
              <p:nvPr/>
            </p:nvSpPr>
            <p:spPr bwMode="auto">
              <a:xfrm>
                <a:off x="6780000" y="5949280"/>
                <a:ext cx="3096000" cy="396000"/>
              </a:xfrm>
              <a:prstGeom prst="roundRect">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bg1"/>
                    </a:solidFill>
                    <a:cs typeface="Arial" pitchFamily="34" charset="0"/>
                  </a:rPr>
                  <a:t>6. Extrapolation</a:t>
                </a:r>
              </a:p>
            </p:txBody>
          </p:sp>
          <p:grpSp>
            <p:nvGrpSpPr>
              <p:cNvPr id="83" name="Gruppieren 82">
                <a:extLst>
                  <a:ext uri="{FF2B5EF4-FFF2-40B4-BE49-F238E27FC236}">
                    <a16:creationId xmlns:a16="http://schemas.microsoft.com/office/drawing/2014/main" id="{68825166-2F5C-351F-2447-96FE506B5F8A}"/>
                  </a:ext>
                </a:extLst>
              </p:cNvPr>
              <p:cNvGrpSpPr/>
              <p:nvPr/>
            </p:nvGrpSpPr>
            <p:grpSpPr>
              <a:xfrm>
                <a:off x="6349981" y="1772816"/>
                <a:ext cx="3956038" cy="612000"/>
                <a:chOff x="7006282" y="2580709"/>
                <a:chExt cx="3956038" cy="612000"/>
              </a:xfrm>
            </p:grpSpPr>
            <p:pic>
              <p:nvPicPr>
                <p:cNvPr id="84" name="Grafik 83" descr="Cloudcomputing Silhouette">
                  <a:extLst>
                    <a:ext uri="{FF2B5EF4-FFF2-40B4-BE49-F238E27FC236}">
                      <a16:creationId xmlns:a16="http://schemas.microsoft.com/office/drawing/2014/main" id="{419B7619-33C8-9216-46F8-5FB69946CD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6282" y="2580709"/>
                  <a:ext cx="612000" cy="612000"/>
                </a:xfrm>
                <a:prstGeom prst="rect">
                  <a:avLst/>
                </a:prstGeom>
              </p:spPr>
            </p:pic>
            <p:sp>
              <p:nvSpPr>
                <p:cNvPr id="85" name="Textfeld 84">
                  <a:extLst>
                    <a:ext uri="{FF2B5EF4-FFF2-40B4-BE49-F238E27FC236}">
                      <a16:creationId xmlns:a16="http://schemas.microsoft.com/office/drawing/2014/main" id="{E40ABFB4-126A-FB5F-A842-FA79B390672D}"/>
                    </a:ext>
                  </a:extLst>
                </p:cNvPr>
                <p:cNvSpPr txBox="1"/>
                <p:nvPr/>
              </p:nvSpPr>
              <p:spPr>
                <a:xfrm>
                  <a:off x="7614544" y="2717432"/>
                  <a:ext cx="334777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b="1" noProof="0" dirty="0">
                      <a:solidFill>
                        <a:srgbClr val="0065BD"/>
                      </a:solidFill>
                      <a:latin typeface="Arial" pitchFamily="34" charset="0"/>
                    </a:rPr>
                    <a:t>Remote Algorithmic Processing </a:t>
                  </a:r>
                </a:p>
              </p:txBody>
            </p:sp>
          </p:grpSp>
        </p:grpSp>
        <p:grpSp>
          <p:nvGrpSpPr>
            <p:cNvPr id="74" name="Gruppieren 73">
              <a:extLst>
                <a:ext uri="{FF2B5EF4-FFF2-40B4-BE49-F238E27FC236}">
                  <a16:creationId xmlns:a16="http://schemas.microsoft.com/office/drawing/2014/main" id="{AF1CCAEA-3DAA-FCE3-FC3E-DAB0A6A7A86D}"/>
                </a:ext>
              </a:extLst>
            </p:cNvPr>
            <p:cNvGrpSpPr/>
            <p:nvPr/>
          </p:nvGrpSpPr>
          <p:grpSpPr>
            <a:xfrm>
              <a:off x="1145792" y="1668998"/>
              <a:ext cx="4457484" cy="4816299"/>
              <a:chOff x="767408" y="1687441"/>
              <a:chExt cx="4457484" cy="4816299"/>
            </a:xfrm>
          </p:grpSpPr>
          <p:sp>
            <p:nvSpPr>
              <p:cNvPr id="72" name="Abgerundetes Rechteck 71">
                <a:extLst>
                  <a:ext uri="{FF2B5EF4-FFF2-40B4-BE49-F238E27FC236}">
                    <a16:creationId xmlns:a16="http://schemas.microsoft.com/office/drawing/2014/main" id="{1F7CED82-213E-B397-C88A-5FB8244AB136}"/>
                  </a:ext>
                </a:extLst>
              </p:cNvPr>
              <p:cNvSpPr/>
              <p:nvPr/>
            </p:nvSpPr>
            <p:spPr bwMode="auto">
              <a:xfrm>
                <a:off x="767408" y="1687441"/>
                <a:ext cx="4457484" cy="4816299"/>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tx1"/>
                  </a:solidFill>
                  <a:cs typeface="Arial" pitchFamily="34" charset="0"/>
                </a:endParaRPr>
              </a:p>
            </p:txBody>
          </p:sp>
          <p:sp>
            <p:nvSpPr>
              <p:cNvPr id="8" name="Abgerundetes Rechteck 7">
                <a:extLst>
                  <a:ext uri="{FF2B5EF4-FFF2-40B4-BE49-F238E27FC236}">
                    <a16:creationId xmlns:a16="http://schemas.microsoft.com/office/drawing/2014/main" id="{9FF22D2D-17FA-E74E-79DF-9BB8747541F9}"/>
                  </a:ext>
                </a:extLst>
              </p:cNvPr>
              <p:cNvSpPr/>
              <p:nvPr/>
            </p:nvSpPr>
            <p:spPr bwMode="auto">
              <a:xfrm>
                <a:off x="1448150" y="2456936"/>
                <a:ext cx="3096000" cy="396000"/>
              </a:xfrm>
              <a:prstGeom prst="roundRect">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bg1"/>
                    </a:solidFill>
                    <a:cs typeface="Arial" pitchFamily="34" charset="0"/>
                  </a:rPr>
                  <a:t>1. Keyword Definition</a:t>
                </a:r>
              </a:p>
            </p:txBody>
          </p:sp>
          <p:sp>
            <p:nvSpPr>
              <p:cNvPr id="19" name="Abgerundetes Rechteck 18">
                <a:extLst>
                  <a:ext uri="{FF2B5EF4-FFF2-40B4-BE49-F238E27FC236}">
                    <a16:creationId xmlns:a16="http://schemas.microsoft.com/office/drawing/2014/main" id="{F156B474-6678-495A-3680-0A6139ACAE10}"/>
                  </a:ext>
                </a:extLst>
              </p:cNvPr>
              <p:cNvSpPr/>
              <p:nvPr/>
            </p:nvSpPr>
            <p:spPr bwMode="auto">
              <a:xfrm>
                <a:off x="1448150" y="3853874"/>
                <a:ext cx="3096000" cy="396000"/>
              </a:xfrm>
              <a:prstGeom prst="roundRect">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bg1"/>
                    </a:solidFill>
                    <a:cs typeface="Arial" pitchFamily="34" charset="0"/>
                  </a:rPr>
                  <a:t>3. Keyword Selection</a:t>
                </a:r>
              </a:p>
            </p:txBody>
          </p:sp>
          <p:sp>
            <p:nvSpPr>
              <p:cNvPr id="21" name="Abgerundetes Rechteck 20">
                <a:extLst>
                  <a:ext uri="{FF2B5EF4-FFF2-40B4-BE49-F238E27FC236}">
                    <a16:creationId xmlns:a16="http://schemas.microsoft.com/office/drawing/2014/main" id="{6D0A5930-7BC5-617E-4041-3946C5442280}"/>
                  </a:ext>
                </a:extLst>
              </p:cNvPr>
              <p:cNvSpPr/>
              <p:nvPr/>
            </p:nvSpPr>
            <p:spPr bwMode="auto">
              <a:xfrm>
                <a:off x="1448150" y="5250812"/>
                <a:ext cx="3096000" cy="396000"/>
              </a:xfrm>
              <a:prstGeom prst="roundRect">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bg1"/>
                    </a:solidFill>
                    <a:cs typeface="Arial" pitchFamily="34" charset="0"/>
                  </a:rPr>
                  <a:t>5. Context Window Selection</a:t>
                </a:r>
              </a:p>
            </p:txBody>
          </p:sp>
          <p:grpSp>
            <p:nvGrpSpPr>
              <p:cNvPr id="86" name="Gruppieren 85">
                <a:extLst>
                  <a:ext uri="{FF2B5EF4-FFF2-40B4-BE49-F238E27FC236}">
                    <a16:creationId xmlns:a16="http://schemas.microsoft.com/office/drawing/2014/main" id="{FF4A2C83-EBD2-20A1-3097-DFA75D207DB4}"/>
                  </a:ext>
                </a:extLst>
              </p:cNvPr>
              <p:cNvGrpSpPr/>
              <p:nvPr/>
            </p:nvGrpSpPr>
            <p:grpSpPr>
              <a:xfrm>
                <a:off x="1113098" y="1772816"/>
                <a:ext cx="3766105" cy="612000"/>
                <a:chOff x="7830009" y="3454514"/>
                <a:chExt cx="3766105" cy="612000"/>
              </a:xfrm>
            </p:grpSpPr>
            <p:pic>
              <p:nvPicPr>
                <p:cNvPr id="87" name="Grafik 86" descr="Benutzer Silhouette">
                  <a:extLst>
                    <a:ext uri="{FF2B5EF4-FFF2-40B4-BE49-F238E27FC236}">
                      <a16:creationId xmlns:a16="http://schemas.microsoft.com/office/drawing/2014/main" id="{0B2C71D1-2644-73E2-30B0-7C1C30CE62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30009" y="3454514"/>
                  <a:ext cx="612000" cy="612000"/>
                </a:xfrm>
                <a:prstGeom prst="rect">
                  <a:avLst/>
                </a:prstGeom>
              </p:spPr>
            </p:pic>
            <p:sp>
              <p:nvSpPr>
                <p:cNvPr id="88" name="Textfeld 87">
                  <a:extLst>
                    <a:ext uri="{FF2B5EF4-FFF2-40B4-BE49-F238E27FC236}">
                      <a16:creationId xmlns:a16="http://schemas.microsoft.com/office/drawing/2014/main" id="{D74040DE-1BED-06C8-CFE5-D38106C0CC7F}"/>
                    </a:ext>
                  </a:extLst>
                </p:cNvPr>
                <p:cNvSpPr txBox="1"/>
                <p:nvPr/>
              </p:nvSpPr>
              <p:spPr>
                <a:xfrm>
                  <a:off x="8588559" y="3591237"/>
                  <a:ext cx="300755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b="1" noProof="0" dirty="0">
                      <a:solidFill>
                        <a:srgbClr val="0065BD"/>
                      </a:solidFill>
                      <a:latin typeface="Arial" pitchFamily="34" charset="0"/>
                    </a:rPr>
                    <a:t>Researcher (+ Collaborators)</a:t>
                  </a:r>
                </a:p>
              </p:txBody>
            </p:sp>
          </p:grpSp>
        </p:grpSp>
        <p:cxnSp>
          <p:nvCxnSpPr>
            <p:cNvPr id="57" name="Gewinkelte Verbindung 56">
              <a:extLst>
                <a:ext uri="{FF2B5EF4-FFF2-40B4-BE49-F238E27FC236}">
                  <a16:creationId xmlns:a16="http://schemas.microsoft.com/office/drawing/2014/main" id="{F354294B-D0C0-DAA5-EF5C-8B1130007AA6}"/>
                </a:ext>
              </a:extLst>
            </p:cNvPr>
            <p:cNvCxnSpPr>
              <a:cxnSpLocks/>
              <a:stCxn id="8" idx="2"/>
              <a:endCxn id="18" idx="0"/>
            </p:cNvCxnSpPr>
            <p:nvPr/>
          </p:nvCxnSpPr>
          <p:spPr bwMode="auto">
            <a:xfrm rot="16200000" flipH="1">
              <a:off x="5889225" y="319802"/>
              <a:ext cx="302469" cy="5331850"/>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8" name="Gewinkelte Verbindung 57">
              <a:extLst>
                <a:ext uri="{FF2B5EF4-FFF2-40B4-BE49-F238E27FC236}">
                  <a16:creationId xmlns:a16="http://schemas.microsoft.com/office/drawing/2014/main" id="{E93AD2E6-55E0-8BCA-4FBE-6DFA88562E2D}"/>
                </a:ext>
              </a:extLst>
            </p:cNvPr>
            <p:cNvCxnSpPr>
              <a:cxnSpLocks/>
              <a:stCxn id="19" idx="2"/>
              <a:endCxn id="20" idx="0"/>
            </p:cNvCxnSpPr>
            <p:nvPr/>
          </p:nvCxnSpPr>
          <p:spPr bwMode="auto">
            <a:xfrm rot="16200000" flipH="1">
              <a:off x="5889225" y="1716740"/>
              <a:ext cx="302469" cy="5331850"/>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1" name="Gewinkelte Verbindung 60">
              <a:extLst>
                <a:ext uri="{FF2B5EF4-FFF2-40B4-BE49-F238E27FC236}">
                  <a16:creationId xmlns:a16="http://schemas.microsoft.com/office/drawing/2014/main" id="{DB74066C-4C7D-16D1-F28C-D5CB40838F0D}"/>
                </a:ext>
              </a:extLst>
            </p:cNvPr>
            <p:cNvCxnSpPr>
              <a:cxnSpLocks/>
              <a:stCxn id="21" idx="2"/>
              <a:endCxn id="22" idx="0"/>
            </p:cNvCxnSpPr>
            <p:nvPr/>
          </p:nvCxnSpPr>
          <p:spPr bwMode="auto">
            <a:xfrm rot="16200000" flipH="1">
              <a:off x="5889225" y="3113678"/>
              <a:ext cx="302468" cy="5331850"/>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2" name="Gewinkelte Verbindung 61">
              <a:extLst>
                <a:ext uri="{FF2B5EF4-FFF2-40B4-BE49-F238E27FC236}">
                  <a16:creationId xmlns:a16="http://schemas.microsoft.com/office/drawing/2014/main" id="{1DBD48D5-B969-03BE-1419-B50209B01AF7}"/>
                </a:ext>
              </a:extLst>
            </p:cNvPr>
            <p:cNvCxnSpPr>
              <a:cxnSpLocks/>
              <a:stCxn id="20" idx="2"/>
              <a:endCxn id="21" idx="0"/>
            </p:cNvCxnSpPr>
            <p:nvPr/>
          </p:nvCxnSpPr>
          <p:spPr bwMode="auto">
            <a:xfrm rot="5400000">
              <a:off x="5889225" y="2415209"/>
              <a:ext cx="302469" cy="5331850"/>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3" name="Gewinkelte Verbindung 62">
              <a:extLst>
                <a:ext uri="{FF2B5EF4-FFF2-40B4-BE49-F238E27FC236}">
                  <a16:creationId xmlns:a16="http://schemas.microsoft.com/office/drawing/2014/main" id="{9558F235-FE59-1EA4-C6FD-8B7A3DECEA50}"/>
                </a:ext>
              </a:extLst>
            </p:cNvPr>
            <p:cNvCxnSpPr>
              <a:cxnSpLocks/>
              <a:stCxn id="18" idx="2"/>
              <a:endCxn id="19" idx="0"/>
            </p:cNvCxnSpPr>
            <p:nvPr/>
          </p:nvCxnSpPr>
          <p:spPr bwMode="auto">
            <a:xfrm rot="5400000">
              <a:off x="5889225" y="1018271"/>
              <a:ext cx="302469" cy="5331850"/>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3857789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D258-B23A-B89F-AA84-A0F6279EC7B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6C4A59B-04C2-8E95-83D7-5F0F24A99E42}"/>
              </a:ext>
            </a:extLst>
          </p:cNvPr>
          <p:cNvSpPr>
            <a:spLocks noGrp="1"/>
          </p:cNvSpPr>
          <p:nvPr>
            <p:ph type="title"/>
          </p:nvPr>
        </p:nvSpPr>
        <p:spPr/>
        <p:txBody>
          <a:bodyPr/>
          <a:lstStyle/>
          <a:p>
            <a:r>
              <a:rPr lang="de-DE" dirty="0"/>
              <a:t>HCI Theory – User </a:t>
            </a:r>
            <a:r>
              <a:rPr lang="de-DE" dirty="0" err="1"/>
              <a:t>Centered</a:t>
            </a:r>
            <a:r>
              <a:rPr lang="de-DE" dirty="0"/>
              <a:t> Design</a:t>
            </a:r>
          </a:p>
        </p:txBody>
      </p:sp>
      <p:sp>
        <p:nvSpPr>
          <p:cNvPr id="4" name="Datumsplatzhalter 3">
            <a:extLst>
              <a:ext uri="{FF2B5EF4-FFF2-40B4-BE49-F238E27FC236}">
                <a16:creationId xmlns:a16="http://schemas.microsoft.com/office/drawing/2014/main" id="{2BABB6C6-6DE7-5D0E-0C89-F0894FAC563B}"/>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424C3023-8721-D6DD-50D3-C736BA8DBD79}"/>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7BEC8253-4BEE-81C7-4927-5977EA79F401}"/>
              </a:ext>
            </a:extLst>
          </p:cNvPr>
          <p:cNvSpPr>
            <a:spLocks noGrp="1"/>
          </p:cNvSpPr>
          <p:nvPr>
            <p:ph type="sldNum" sz="quarter" idx="12"/>
          </p:nvPr>
        </p:nvSpPr>
        <p:spPr/>
        <p:txBody>
          <a:bodyPr/>
          <a:lstStyle/>
          <a:p>
            <a:pPr>
              <a:defRPr/>
            </a:pPr>
            <a:fld id="{E201E5CB-5EE0-4EA4-87FF-7D8A79A61969}" type="slidenum">
              <a:rPr lang="de-DE" smtClean="0"/>
              <a:pPr>
                <a:defRPr/>
              </a:pPr>
              <a:t>30</a:t>
            </a:fld>
            <a:endParaRPr lang="de-DE" dirty="0"/>
          </a:p>
        </p:txBody>
      </p:sp>
      <p:sp>
        <p:nvSpPr>
          <p:cNvPr id="10" name="Textfeld 9">
            <a:extLst>
              <a:ext uri="{FF2B5EF4-FFF2-40B4-BE49-F238E27FC236}">
                <a16:creationId xmlns:a16="http://schemas.microsoft.com/office/drawing/2014/main" id="{CD338B69-FA0C-39CA-165B-A7CC3C4A8213}"/>
              </a:ext>
            </a:extLst>
          </p:cNvPr>
          <p:cNvSpPr txBox="1"/>
          <p:nvPr/>
        </p:nvSpPr>
        <p:spPr>
          <a:xfrm>
            <a:off x="332903" y="6162804"/>
            <a:ext cx="10408619"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100" dirty="0">
                <a:latin typeface="Arial" pitchFamily="34" charset="0"/>
              </a:rPr>
              <a:t>Source: </a:t>
            </a:r>
            <a:r>
              <a:rPr lang="de-DE" sz="1100" dirty="0">
                <a:latin typeface="Arial" pitchFamily="34" charset="0"/>
                <a:hlinkClick r:id="rId2"/>
              </a:rPr>
              <a:t>https://www.interaction-design.org/literature/topics/user-centered-design?srsltid=AfmBOooBpJ2iopAtWrSb24gQslv-MEZqGM5xRa5WWlrS1e8bK6RkPVQR</a:t>
            </a:r>
            <a:endParaRPr lang="de-DE" sz="1100" dirty="0">
              <a:latin typeface="Arial" pitchFamily="34" charset="0"/>
            </a:endParaRPr>
          </a:p>
        </p:txBody>
      </p:sp>
      <p:pic>
        <p:nvPicPr>
          <p:cNvPr id="8" name="Grafik 7">
            <a:extLst>
              <a:ext uri="{FF2B5EF4-FFF2-40B4-BE49-F238E27FC236}">
                <a16:creationId xmlns:a16="http://schemas.microsoft.com/office/drawing/2014/main" id="{FCFAE0C0-634D-22DF-C0D2-8DB09DEC4A3B}"/>
              </a:ext>
            </a:extLst>
          </p:cNvPr>
          <p:cNvPicPr>
            <a:picLocks noChangeAspect="1"/>
          </p:cNvPicPr>
          <p:nvPr/>
        </p:nvPicPr>
        <p:blipFill>
          <a:blip r:embed="rId3"/>
          <a:stretch>
            <a:fillRect/>
          </a:stretch>
        </p:blipFill>
        <p:spPr>
          <a:xfrm>
            <a:off x="5951984" y="1003426"/>
            <a:ext cx="5418822" cy="5013176"/>
          </a:xfrm>
          <a:prstGeom prst="rect">
            <a:avLst/>
          </a:prstGeom>
        </p:spPr>
      </p:pic>
      <p:pic>
        <p:nvPicPr>
          <p:cNvPr id="13" name="Grafik 12">
            <a:extLst>
              <a:ext uri="{FF2B5EF4-FFF2-40B4-BE49-F238E27FC236}">
                <a16:creationId xmlns:a16="http://schemas.microsoft.com/office/drawing/2014/main" id="{C184EDF5-64D5-2915-A364-B1CC12EDCAD3}"/>
              </a:ext>
            </a:extLst>
          </p:cNvPr>
          <p:cNvPicPr>
            <a:picLocks noChangeAspect="1"/>
          </p:cNvPicPr>
          <p:nvPr/>
        </p:nvPicPr>
        <p:blipFill>
          <a:blip r:embed="rId4"/>
          <a:stretch>
            <a:fillRect/>
          </a:stretch>
        </p:blipFill>
        <p:spPr>
          <a:xfrm>
            <a:off x="332903" y="1988840"/>
            <a:ext cx="5513930" cy="1872208"/>
          </a:xfrm>
          <a:prstGeom prst="rect">
            <a:avLst/>
          </a:prstGeom>
        </p:spPr>
      </p:pic>
    </p:spTree>
    <p:extLst>
      <p:ext uri="{BB962C8B-B14F-4D97-AF65-F5344CB8AC3E}">
        <p14:creationId xmlns:p14="http://schemas.microsoft.com/office/powerpoint/2010/main" val="3164376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A35D7-3511-1B75-1B68-A4A04C67A39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F647CF6-4F86-3082-5E5D-FFECE14D873E}"/>
              </a:ext>
            </a:extLst>
          </p:cNvPr>
          <p:cNvSpPr>
            <a:spLocks noGrp="1"/>
          </p:cNvSpPr>
          <p:nvPr>
            <p:ph type="title"/>
          </p:nvPr>
        </p:nvSpPr>
        <p:spPr/>
        <p:txBody>
          <a:bodyPr/>
          <a:lstStyle/>
          <a:p>
            <a:r>
              <a:rPr lang="de-DE" dirty="0"/>
              <a:t>HCI Theory – </a:t>
            </a:r>
            <a:r>
              <a:rPr lang="de-DE" dirty="0" err="1"/>
              <a:t>Hick‘s</a:t>
            </a:r>
            <a:r>
              <a:rPr lang="de-DE" dirty="0"/>
              <a:t> Law</a:t>
            </a:r>
          </a:p>
        </p:txBody>
      </p:sp>
      <p:sp>
        <p:nvSpPr>
          <p:cNvPr id="2" name="Inhaltsplatzhalter 1">
            <a:extLst>
              <a:ext uri="{FF2B5EF4-FFF2-40B4-BE49-F238E27FC236}">
                <a16:creationId xmlns:a16="http://schemas.microsoft.com/office/drawing/2014/main" id="{92CFD3F6-AD2B-AE38-D3B7-B64B350BD5D2}"/>
              </a:ext>
            </a:extLst>
          </p:cNvPr>
          <p:cNvSpPr>
            <a:spLocks noGrp="1"/>
          </p:cNvSpPr>
          <p:nvPr>
            <p:ph idx="1"/>
          </p:nvPr>
        </p:nvSpPr>
        <p:spPr/>
        <p:txBody>
          <a:bodyPr/>
          <a:lstStyle/>
          <a:p>
            <a:pPr>
              <a:buNone/>
            </a:pPr>
            <a:r>
              <a:rPr lang="de-DE" dirty="0">
                <a:effectLst/>
              </a:rPr>
              <a:t>The time </a:t>
            </a:r>
            <a:r>
              <a:rPr lang="de-DE" dirty="0" err="1">
                <a:effectLst/>
              </a:rPr>
              <a:t>it</a:t>
            </a:r>
            <a:r>
              <a:rPr lang="de-DE" dirty="0">
                <a:effectLst/>
              </a:rPr>
              <a:t> </a:t>
            </a:r>
            <a:r>
              <a:rPr lang="de-DE" dirty="0" err="1">
                <a:effectLst/>
              </a:rPr>
              <a:t>takes</a:t>
            </a:r>
            <a:r>
              <a:rPr lang="de-DE" dirty="0">
                <a:effectLst/>
              </a:rPr>
              <a:t> </a:t>
            </a:r>
            <a:r>
              <a:rPr lang="de-DE" dirty="0" err="1">
                <a:effectLst/>
              </a:rPr>
              <a:t>to</a:t>
            </a:r>
            <a:r>
              <a:rPr lang="de-DE" dirty="0">
                <a:effectLst/>
              </a:rPr>
              <a:t> </a:t>
            </a:r>
            <a:r>
              <a:rPr lang="de-DE" dirty="0" err="1">
                <a:effectLst/>
              </a:rPr>
              <a:t>make</a:t>
            </a:r>
            <a:r>
              <a:rPr lang="de-DE" dirty="0">
                <a:effectLst/>
              </a:rPr>
              <a:t> a </a:t>
            </a:r>
            <a:r>
              <a:rPr lang="de-DE" dirty="0" err="1">
                <a:effectLst/>
              </a:rPr>
              <a:t>decision</a:t>
            </a:r>
            <a:r>
              <a:rPr lang="de-DE" dirty="0">
                <a:effectLst/>
              </a:rPr>
              <a:t> </a:t>
            </a:r>
            <a:r>
              <a:rPr lang="de-DE" dirty="0" err="1">
                <a:effectLst/>
              </a:rPr>
              <a:t>increases</a:t>
            </a:r>
            <a:r>
              <a:rPr lang="de-DE" dirty="0">
                <a:effectLst/>
              </a:rPr>
              <a:t> </a:t>
            </a:r>
            <a:r>
              <a:rPr lang="de-DE" dirty="0" err="1">
                <a:effectLst/>
              </a:rPr>
              <a:t>with</a:t>
            </a:r>
            <a:r>
              <a:rPr lang="de-DE" dirty="0">
                <a:effectLst/>
              </a:rPr>
              <a:t> </a:t>
            </a:r>
            <a:r>
              <a:rPr lang="de-DE" dirty="0" err="1">
                <a:effectLst/>
              </a:rPr>
              <a:t>the</a:t>
            </a:r>
            <a:r>
              <a:rPr lang="de-DE" dirty="0">
                <a:effectLst/>
              </a:rPr>
              <a:t> </a:t>
            </a:r>
            <a:r>
              <a:rPr lang="de-DE" dirty="0" err="1">
                <a:effectLst/>
              </a:rPr>
              <a:t>number</a:t>
            </a:r>
            <a:r>
              <a:rPr lang="de-DE" dirty="0">
                <a:effectLst/>
              </a:rPr>
              <a:t> and </a:t>
            </a:r>
            <a:r>
              <a:rPr lang="de-DE" dirty="0" err="1">
                <a:effectLst/>
              </a:rPr>
              <a:t>complexity</a:t>
            </a:r>
            <a:r>
              <a:rPr lang="de-DE" dirty="0">
                <a:effectLst/>
              </a:rPr>
              <a:t> </a:t>
            </a:r>
            <a:r>
              <a:rPr lang="de-DE" dirty="0" err="1">
                <a:effectLst/>
              </a:rPr>
              <a:t>of</a:t>
            </a:r>
            <a:r>
              <a:rPr lang="de-DE" dirty="0">
                <a:effectLst/>
              </a:rPr>
              <a:t> </a:t>
            </a:r>
            <a:r>
              <a:rPr lang="de-DE" dirty="0" err="1">
                <a:effectLst/>
              </a:rPr>
              <a:t>choices</a:t>
            </a:r>
            <a:r>
              <a:rPr lang="de-DE" dirty="0">
                <a:effectLst/>
              </a:rPr>
              <a:t>.</a:t>
            </a:r>
          </a:p>
          <a:p>
            <a:pPr>
              <a:buNone/>
            </a:pPr>
            <a:endParaRPr lang="de-DE" dirty="0">
              <a:effectLst/>
            </a:endParaRPr>
          </a:p>
          <a:p>
            <a:pPr>
              <a:buNone/>
            </a:pPr>
            <a:r>
              <a:rPr lang="de-DE" b="1" dirty="0">
                <a:effectLst/>
              </a:rPr>
              <a:t>Takeaways</a:t>
            </a:r>
          </a:p>
          <a:p>
            <a:pPr marL="342900" indent="-342900">
              <a:buFont typeface="+mj-lt"/>
              <a:buAutoNum type="arabicPeriod"/>
            </a:pPr>
            <a:r>
              <a:rPr lang="de-DE" dirty="0" err="1">
                <a:effectLst/>
              </a:rPr>
              <a:t>Minimize</a:t>
            </a:r>
            <a:r>
              <a:rPr lang="de-DE" dirty="0">
                <a:effectLst/>
              </a:rPr>
              <a:t> </a:t>
            </a:r>
            <a:r>
              <a:rPr lang="de-DE" dirty="0" err="1">
                <a:effectLst/>
              </a:rPr>
              <a:t>choices</a:t>
            </a:r>
            <a:r>
              <a:rPr lang="de-DE" dirty="0">
                <a:effectLst/>
              </a:rPr>
              <a:t> </a:t>
            </a:r>
            <a:r>
              <a:rPr lang="de-DE" dirty="0" err="1">
                <a:effectLst/>
              </a:rPr>
              <a:t>when</a:t>
            </a:r>
            <a:r>
              <a:rPr lang="de-DE" dirty="0">
                <a:effectLst/>
              </a:rPr>
              <a:t> </a:t>
            </a:r>
            <a:r>
              <a:rPr lang="de-DE" dirty="0" err="1">
                <a:effectLst/>
              </a:rPr>
              <a:t>response</a:t>
            </a:r>
            <a:r>
              <a:rPr lang="de-DE" dirty="0">
                <a:effectLst/>
              </a:rPr>
              <a:t> </a:t>
            </a:r>
            <a:r>
              <a:rPr lang="de-DE" dirty="0" err="1">
                <a:effectLst/>
              </a:rPr>
              <a:t>times</a:t>
            </a:r>
            <a:r>
              <a:rPr lang="de-DE" dirty="0">
                <a:effectLst/>
              </a:rPr>
              <a:t> </a:t>
            </a:r>
            <a:r>
              <a:rPr lang="de-DE" dirty="0" err="1">
                <a:effectLst/>
              </a:rPr>
              <a:t>are</a:t>
            </a:r>
            <a:r>
              <a:rPr lang="de-DE" dirty="0">
                <a:effectLst/>
              </a:rPr>
              <a:t> </a:t>
            </a:r>
            <a:r>
              <a:rPr lang="de-DE" dirty="0" err="1">
                <a:effectLst/>
              </a:rPr>
              <a:t>critical</a:t>
            </a:r>
            <a:r>
              <a:rPr lang="de-DE" dirty="0">
                <a:effectLst/>
              </a:rPr>
              <a:t> </a:t>
            </a:r>
            <a:r>
              <a:rPr lang="de-DE" dirty="0" err="1">
                <a:effectLst/>
              </a:rPr>
              <a:t>to</a:t>
            </a:r>
            <a:r>
              <a:rPr lang="de-DE" dirty="0">
                <a:effectLst/>
              </a:rPr>
              <a:t> </a:t>
            </a:r>
            <a:r>
              <a:rPr lang="de-DE" dirty="0" err="1">
                <a:effectLst/>
              </a:rPr>
              <a:t>decrease</a:t>
            </a:r>
            <a:r>
              <a:rPr lang="de-DE" dirty="0">
                <a:effectLst/>
              </a:rPr>
              <a:t> </a:t>
            </a:r>
            <a:r>
              <a:rPr lang="de-DE" dirty="0" err="1">
                <a:effectLst/>
              </a:rPr>
              <a:t>decision</a:t>
            </a:r>
            <a:r>
              <a:rPr lang="de-DE" dirty="0">
                <a:effectLst/>
              </a:rPr>
              <a:t> time.</a:t>
            </a:r>
          </a:p>
          <a:p>
            <a:pPr marL="342900" indent="-342900">
              <a:buFont typeface="+mj-lt"/>
              <a:buAutoNum type="arabicPeriod"/>
            </a:pPr>
            <a:r>
              <a:rPr lang="de-DE" dirty="0">
                <a:effectLst/>
              </a:rPr>
              <a:t>Break </a:t>
            </a:r>
            <a:r>
              <a:rPr lang="de-DE" dirty="0" err="1">
                <a:effectLst/>
              </a:rPr>
              <a:t>complex</a:t>
            </a:r>
            <a:r>
              <a:rPr lang="de-DE" dirty="0">
                <a:effectLst/>
              </a:rPr>
              <a:t> </a:t>
            </a:r>
            <a:r>
              <a:rPr lang="de-DE" dirty="0" err="1">
                <a:effectLst/>
              </a:rPr>
              <a:t>tasks</a:t>
            </a:r>
            <a:r>
              <a:rPr lang="de-DE" dirty="0">
                <a:effectLst/>
              </a:rPr>
              <a:t> </a:t>
            </a:r>
            <a:r>
              <a:rPr lang="de-DE" dirty="0" err="1">
                <a:effectLst/>
              </a:rPr>
              <a:t>into</a:t>
            </a:r>
            <a:r>
              <a:rPr lang="de-DE" dirty="0">
                <a:effectLst/>
              </a:rPr>
              <a:t> </a:t>
            </a:r>
            <a:r>
              <a:rPr lang="de-DE" dirty="0" err="1">
                <a:effectLst/>
              </a:rPr>
              <a:t>smaller</a:t>
            </a:r>
            <a:r>
              <a:rPr lang="de-DE" dirty="0">
                <a:effectLst/>
              </a:rPr>
              <a:t> </a:t>
            </a:r>
            <a:r>
              <a:rPr lang="de-DE" dirty="0" err="1">
                <a:effectLst/>
              </a:rPr>
              <a:t>steps</a:t>
            </a:r>
            <a:r>
              <a:rPr lang="de-DE" dirty="0">
                <a:effectLst/>
              </a:rPr>
              <a:t> in </a:t>
            </a:r>
            <a:r>
              <a:rPr lang="de-DE" dirty="0" err="1">
                <a:effectLst/>
              </a:rPr>
              <a:t>order</a:t>
            </a:r>
            <a:r>
              <a:rPr lang="de-DE" dirty="0">
                <a:effectLst/>
              </a:rPr>
              <a:t> </a:t>
            </a:r>
            <a:r>
              <a:rPr lang="de-DE" dirty="0" err="1">
                <a:effectLst/>
              </a:rPr>
              <a:t>to</a:t>
            </a:r>
            <a:r>
              <a:rPr lang="de-DE" dirty="0">
                <a:effectLst/>
              </a:rPr>
              <a:t> </a:t>
            </a:r>
            <a:r>
              <a:rPr lang="de-DE" dirty="0" err="1">
                <a:effectLst/>
              </a:rPr>
              <a:t>decrease</a:t>
            </a:r>
            <a:r>
              <a:rPr lang="de-DE" dirty="0">
                <a:effectLst/>
              </a:rPr>
              <a:t> </a:t>
            </a:r>
            <a:r>
              <a:rPr lang="de-DE" dirty="0" err="1">
                <a:effectLst/>
              </a:rPr>
              <a:t>cognitive</a:t>
            </a:r>
            <a:r>
              <a:rPr lang="de-DE" dirty="0">
                <a:effectLst/>
              </a:rPr>
              <a:t> </a:t>
            </a:r>
            <a:r>
              <a:rPr lang="de-DE" dirty="0" err="1">
                <a:effectLst/>
              </a:rPr>
              <a:t>load</a:t>
            </a:r>
            <a:r>
              <a:rPr lang="de-DE" dirty="0">
                <a:effectLst/>
              </a:rPr>
              <a:t>.</a:t>
            </a:r>
          </a:p>
          <a:p>
            <a:pPr marL="342900" indent="-342900">
              <a:buFont typeface="+mj-lt"/>
              <a:buAutoNum type="arabicPeriod"/>
            </a:pPr>
            <a:r>
              <a:rPr lang="de-DE" dirty="0" err="1">
                <a:effectLst/>
              </a:rPr>
              <a:t>Avoid</a:t>
            </a:r>
            <a:r>
              <a:rPr lang="de-DE" dirty="0">
                <a:effectLst/>
              </a:rPr>
              <a:t> </a:t>
            </a:r>
            <a:r>
              <a:rPr lang="de-DE" dirty="0" err="1">
                <a:effectLst/>
              </a:rPr>
              <a:t>overwhelming</a:t>
            </a:r>
            <a:r>
              <a:rPr lang="de-DE" dirty="0">
                <a:effectLst/>
              </a:rPr>
              <a:t> </a:t>
            </a:r>
            <a:r>
              <a:rPr lang="de-DE" dirty="0" err="1">
                <a:effectLst/>
              </a:rPr>
              <a:t>users</a:t>
            </a:r>
            <a:r>
              <a:rPr lang="de-DE" dirty="0">
                <a:effectLst/>
              </a:rPr>
              <a:t> </a:t>
            </a:r>
            <a:r>
              <a:rPr lang="de-DE" dirty="0" err="1">
                <a:effectLst/>
              </a:rPr>
              <a:t>by</a:t>
            </a:r>
            <a:r>
              <a:rPr lang="de-DE" dirty="0">
                <a:effectLst/>
              </a:rPr>
              <a:t> </a:t>
            </a:r>
            <a:r>
              <a:rPr lang="de-DE" dirty="0" err="1">
                <a:effectLst/>
              </a:rPr>
              <a:t>highlighting</a:t>
            </a:r>
            <a:r>
              <a:rPr lang="de-DE" dirty="0">
                <a:effectLst/>
              </a:rPr>
              <a:t> </a:t>
            </a:r>
            <a:r>
              <a:rPr lang="de-DE" dirty="0" err="1">
                <a:effectLst/>
              </a:rPr>
              <a:t>recommended</a:t>
            </a:r>
            <a:r>
              <a:rPr lang="de-DE" dirty="0">
                <a:effectLst/>
              </a:rPr>
              <a:t> </a:t>
            </a:r>
            <a:r>
              <a:rPr lang="de-DE" dirty="0" err="1">
                <a:effectLst/>
              </a:rPr>
              <a:t>options</a:t>
            </a:r>
            <a:r>
              <a:rPr lang="de-DE" dirty="0">
                <a:effectLst/>
              </a:rPr>
              <a:t>.</a:t>
            </a:r>
          </a:p>
          <a:p>
            <a:pPr marL="342900" indent="-342900">
              <a:buFont typeface="+mj-lt"/>
              <a:buAutoNum type="arabicPeriod"/>
            </a:pPr>
            <a:r>
              <a:rPr lang="de-DE" dirty="0">
                <a:effectLst/>
              </a:rPr>
              <a:t>Use progressive </a:t>
            </a:r>
            <a:r>
              <a:rPr lang="de-DE" dirty="0" err="1">
                <a:effectLst/>
              </a:rPr>
              <a:t>onboarding</a:t>
            </a:r>
            <a:r>
              <a:rPr lang="de-DE" dirty="0">
                <a:effectLst/>
              </a:rPr>
              <a:t> </a:t>
            </a:r>
            <a:r>
              <a:rPr lang="de-DE" dirty="0" err="1">
                <a:effectLst/>
              </a:rPr>
              <a:t>to</a:t>
            </a:r>
            <a:r>
              <a:rPr lang="de-DE" dirty="0">
                <a:effectLst/>
              </a:rPr>
              <a:t> </a:t>
            </a:r>
            <a:r>
              <a:rPr lang="de-DE" dirty="0" err="1">
                <a:effectLst/>
              </a:rPr>
              <a:t>minimize</a:t>
            </a:r>
            <a:r>
              <a:rPr lang="de-DE" dirty="0">
                <a:effectLst/>
              </a:rPr>
              <a:t> </a:t>
            </a:r>
            <a:r>
              <a:rPr lang="de-DE" dirty="0" err="1">
                <a:effectLst/>
              </a:rPr>
              <a:t>cognitive</a:t>
            </a:r>
            <a:r>
              <a:rPr lang="de-DE" dirty="0">
                <a:effectLst/>
              </a:rPr>
              <a:t> </a:t>
            </a:r>
            <a:r>
              <a:rPr lang="de-DE" dirty="0" err="1">
                <a:effectLst/>
              </a:rPr>
              <a:t>load</a:t>
            </a:r>
            <a:r>
              <a:rPr lang="de-DE" dirty="0">
                <a:effectLst/>
              </a:rPr>
              <a:t> </a:t>
            </a:r>
            <a:r>
              <a:rPr lang="de-DE" dirty="0" err="1">
                <a:effectLst/>
              </a:rPr>
              <a:t>for</a:t>
            </a:r>
            <a:r>
              <a:rPr lang="de-DE" dirty="0">
                <a:effectLst/>
              </a:rPr>
              <a:t> </a:t>
            </a:r>
            <a:r>
              <a:rPr lang="de-DE" dirty="0" err="1">
                <a:effectLst/>
              </a:rPr>
              <a:t>new</a:t>
            </a:r>
            <a:r>
              <a:rPr lang="de-DE" dirty="0">
                <a:effectLst/>
              </a:rPr>
              <a:t> </a:t>
            </a:r>
            <a:r>
              <a:rPr lang="de-DE" dirty="0" err="1">
                <a:effectLst/>
              </a:rPr>
              <a:t>users</a:t>
            </a:r>
            <a:r>
              <a:rPr lang="de-DE" dirty="0">
                <a:effectLst/>
              </a:rPr>
              <a:t>.</a:t>
            </a:r>
          </a:p>
          <a:p>
            <a:pPr marL="342900" indent="-342900">
              <a:buFont typeface="+mj-lt"/>
              <a:buAutoNum type="arabicPeriod"/>
            </a:pPr>
            <a:r>
              <a:rPr lang="de-DE" dirty="0">
                <a:effectLst/>
              </a:rPr>
              <a:t>Be </a:t>
            </a:r>
            <a:r>
              <a:rPr lang="de-DE" dirty="0" err="1">
                <a:effectLst/>
              </a:rPr>
              <a:t>careful</a:t>
            </a:r>
            <a:r>
              <a:rPr lang="de-DE" dirty="0">
                <a:effectLst/>
              </a:rPr>
              <a:t> not </a:t>
            </a:r>
            <a:r>
              <a:rPr lang="de-DE" dirty="0" err="1">
                <a:effectLst/>
              </a:rPr>
              <a:t>to</a:t>
            </a:r>
            <a:r>
              <a:rPr lang="de-DE" dirty="0">
                <a:effectLst/>
              </a:rPr>
              <a:t> </a:t>
            </a:r>
            <a:r>
              <a:rPr lang="de-DE" dirty="0" err="1">
                <a:effectLst/>
              </a:rPr>
              <a:t>simplify</a:t>
            </a:r>
            <a:r>
              <a:rPr lang="de-DE" dirty="0">
                <a:effectLst/>
              </a:rPr>
              <a:t> </a:t>
            </a:r>
            <a:r>
              <a:rPr lang="de-DE" dirty="0" err="1">
                <a:effectLst/>
              </a:rPr>
              <a:t>to</a:t>
            </a:r>
            <a:r>
              <a:rPr lang="de-DE" dirty="0">
                <a:effectLst/>
              </a:rPr>
              <a:t> </a:t>
            </a:r>
            <a:r>
              <a:rPr lang="de-DE" dirty="0" err="1">
                <a:effectLst/>
              </a:rPr>
              <a:t>the</a:t>
            </a:r>
            <a:r>
              <a:rPr lang="de-DE" dirty="0">
                <a:effectLst/>
              </a:rPr>
              <a:t> </a:t>
            </a:r>
            <a:r>
              <a:rPr lang="de-DE" dirty="0" err="1">
                <a:effectLst/>
              </a:rPr>
              <a:t>point</a:t>
            </a:r>
            <a:r>
              <a:rPr lang="de-DE" dirty="0">
                <a:effectLst/>
              </a:rPr>
              <a:t> </a:t>
            </a:r>
            <a:r>
              <a:rPr lang="de-DE" dirty="0" err="1">
                <a:effectLst/>
              </a:rPr>
              <a:t>of</a:t>
            </a:r>
            <a:r>
              <a:rPr lang="de-DE" dirty="0">
                <a:effectLst/>
              </a:rPr>
              <a:t> </a:t>
            </a:r>
            <a:r>
              <a:rPr lang="de-DE" dirty="0" err="1">
                <a:effectLst/>
              </a:rPr>
              <a:t>abstraction</a:t>
            </a:r>
            <a:r>
              <a:rPr lang="de-DE" dirty="0">
                <a:effectLst/>
              </a:rPr>
              <a:t>.</a:t>
            </a:r>
          </a:p>
        </p:txBody>
      </p:sp>
      <p:sp>
        <p:nvSpPr>
          <p:cNvPr id="4" name="Datumsplatzhalter 3">
            <a:extLst>
              <a:ext uri="{FF2B5EF4-FFF2-40B4-BE49-F238E27FC236}">
                <a16:creationId xmlns:a16="http://schemas.microsoft.com/office/drawing/2014/main" id="{49159BBD-D715-E924-96F6-924D9C65D5F9}"/>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801C07BB-A821-C200-802F-C2010FA63C36}"/>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B5B1CFC2-50DE-5332-9AE6-8B8714F8C90D}"/>
              </a:ext>
            </a:extLst>
          </p:cNvPr>
          <p:cNvSpPr>
            <a:spLocks noGrp="1"/>
          </p:cNvSpPr>
          <p:nvPr>
            <p:ph type="sldNum" sz="quarter" idx="12"/>
          </p:nvPr>
        </p:nvSpPr>
        <p:spPr/>
        <p:txBody>
          <a:bodyPr/>
          <a:lstStyle/>
          <a:p>
            <a:pPr>
              <a:defRPr/>
            </a:pPr>
            <a:fld id="{E201E5CB-5EE0-4EA4-87FF-7D8A79A61969}" type="slidenum">
              <a:rPr lang="de-DE" smtClean="0"/>
              <a:pPr>
                <a:defRPr/>
              </a:pPr>
              <a:t>31</a:t>
            </a:fld>
            <a:endParaRPr lang="de-DE" dirty="0"/>
          </a:p>
        </p:txBody>
      </p:sp>
      <p:sp>
        <p:nvSpPr>
          <p:cNvPr id="10" name="Textfeld 9">
            <a:extLst>
              <a:ext uri="{FF2B5EF4-FFF2-40B4-BE49-F238E27FC236}">
                <a16:creationId xmlns:a16="http://schemas.microsoft.com/office/drawing/2014/main" id="{E1795F1F-5075-4224-D762-A4F74F628898}"/>
              </a:ext>
            </a:extLst>
          </p:cNvPr>
          <p:cNvSpPr txBox="1"/>
          <p:nvPr/>
        </p:nvSpPr>
        <p:spPr>
          <a:xfrm>
            <a:off x="332903" y="6162804"/>
            <a:ext cx="2642070"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100" dirty="0">
                <a:latin typeface="Arial" pitchFamily="34" charset="0"/>
              </a:rPr>
              <a:t>Source: </a:t>
            </a:r>
            <a:r>
              <a:rPr lang="de-DE" sz="1100" dirty="0">
                <a:latin typeface="Arial" pitchFamily="34" charset="0"/>
                <a:hlinkClick r:id="rId2"/>
              </a:rPr>
              <a:t>https://lawsofux.com/hicks-law/</a:t>
            </a:r>
            <a:endParaRPr lang="de-DE" sz="1100" dirty="0">
              <a:latin typeface="Arial" pitchFamily="34" charset="0"/>
            </a:endParaRPr>
          </a:p>
        </p:txBody>
      </p:sp>
    </p:spTree>
    <p:extLst>
      <p:ext uri="{BB962C8B-B14F-4D97-AF65-F5344CB8AC3E}">
        <p14:creationId xmlns:p14="http://schemas.microsoft.com/office/powerpoint/2010/main" val="4833731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96B1B-4E98-AEBF-BDD3-D12D7DD9BA0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EFAB371-A4D6-5891-ED92-B6D08AB58A40}"/>
              </a:ext>
            </a:extLst>
          </p:cNvPr>
          <p:cNvSpPr>
            <a:spLocks noGrp="1"/>
          </p:cNvSpPr>
          <p:nvPr>
            <p:ph type="title"/>
          </p:nvPr>
        </p:nvSpPr>
        <p:spPr/>
        <p:txBody>
          <a:bodyPr/>
          <a:lstStyle/>
          <a:p>
            <a:r>
              <a:rPr lang="de-DE" dirty="0"/>
              <a:t>HCI Theory – </a:t>
            </a:r>
            <a:r>
              <a:rPr lang="de-DE" dirty="0" err="1"/>
              <a:t>Others</a:t>
            </a:r>
            <a:endParaRPr lang="de-DE" dirty="0"/>
          </a:p>
        </p:txBody>
      </p:sp>
      <p:sp>
        <p:nvSpPr>
          <p:cNvPr id="2" name="Inhaltsplatzhalter 1">
            <a:extLst>
              <a:ext uri="{FF2B5EF4-FFF2-40B4-BE49-F238E27FC236}">
                <a16:creationId xmlns:a16="http://schemas.microsoft.com/office/drawing/2014/main" id="{91D8F356-EFD9-82DF-3384-6453089D56F0}"/>
              </a:ext>
            </a:extLst>
          </p:cNvPr>
          <p:cNvSpPr>
            <a:spLocks noGrp="1"/>
          </p:cNvSpPr>
          <p:nvPr>
            <p:ph idx="1"/>
          </p:nvPr>
        </p:nvSpPr>
        <p:spPr/>
        <p:txBody>
          <a:bodyPr/>
          <a:lstStyle/>
          <a:p>
            <a:pPr marL="285750" indent="-285750">
              <a:buFont typeface="Arial" panose="020B0604020202020204" pitchFamily="34" charset="0"/>
              <a:buChar char="•"/>
            </a:pPr>
            <a:r>
              <a:rPr lang="de-DE" dirty="0" err="1"/>
              <a:t>Cognitive</a:t>
            </a:r>
            <a:r>
              <a:rPr lang="de-DE" dirty="0"/>
              <a:t> Load Theory</a:t>
            </a:r>
          </a:p>
          <a:p>
            <a:pPr marL="285750" indent="-285750">
              <a:buFont typeface="Arial" panose="020B0604020202020204" pitchFamily="34" charset="0"/>
              <a:buChar char="•"/>
            </a:pPr>
            <a:r>
              <a:rPr lang="de-DE" dirty="0" err="1"/>
              <a:t>Fitt‘s</a:t>
            </a:r>
            <a:r>
              <a:rPr lang="de-DE" dirty="0"/>
              <a:t> Law</a:t>
            </a:r>
          </a:p>
          <a:p>
            <a:pPr marL="285750" indent="-285750">
              <a:buFont typeface="Arial" panose="020B0604020202020204" pitchFamily="34" charset="0"/>
              <a:buChar char="•"/>
            </a:pPr>
            <a:r>
              <a:rPr lang="de-DE" dirty="0" err="1"/>
              <a:t>Ecological</a:t>
            </a:r>
            <a:r>
              <a:rPr lang="de-DE" dirty="0"/>
              <a:t> Interface Design</a:t>
            </a:r>
          </a:p>
          <a:p>
            <a:pPr marL="285750" indent="-285750">
              <a:buFont typeface="Arial" panose="020B0604020202020204" pitchFamily="34" charset="0"/>
              <a:buChar char="•"/>
            </a:pPr>
            <a:r>
              <a:rPr lang="de-DE" dirty="0"/>
              <a:t>Gestalt </a:t>
            </a:r>
            <a:r>
              <a:rPr lang="de-DE" dirty="0" err="1"/>
              <a:t>Principles</a:t>
            </a:r>
            <a:endParaRPr lang="de-DE" dirty="0"/>
          </a:p>
          <a:p>
            <a:pPr marL="285750" indent="-285750">
              <a:buFont typeface="Arial" panose="020B0604020202020204" pitchFamily="34" charset="0"/>
              <a:buChar char="•"/>
            </a:pPr>
            <a:r>
              <a:rPr lang="de-DE" dirty="0"/>
              <a:t>…</a:t>
            </a:r>
          </a:p>
        </p:txBody>
      </p:sp>
      <p:sp>
        <p:nvSpPr>
          <p:cNvPr id="4" name="Datumsplatzhalter 3">
            <a:extLst>
              <a:ext uri="{FF2B5EF4-FFF2-40B4-BE49-F238E27FC236}">
                <a16:creationId xmlns:a16="http://schemas.microsoft.com/office/drawing/2014/main" id="{0CAF4F8D-7F0F-0596-5857-B8EAECA2AB06}"/>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A17AA296-DA6E-2E49-2448-6776A17F2DBE}"/>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1BDEEB0D-C0D2-BF9B-43E7-9F6A0BEBC43A}"/>
              </a:ext>
            </a:extLst>
          </p:cNvPr>
          <p:cNvSpPr>
            <a:spLocks noGrp="1"/>
          </p:cNvSpPr>
          <p:nvPr>
            <p:ph type="sldNum" sz="quarter" idx="12"/>
          </p:nvPr>
        </p:nvSpPr>
        <p:spPr/>
        <p:txBody>
          <a:bodyPr/>
          <a:lstStyle/>
          <a:p>
            <a:pPr>
              <a:defRPr/>
            </a:pPr>
            <a:fld id="{E201E5CB-5EE0-4EA4-87FF-7D8A79A61969}" type="slidenum">
              <a:rPr lang="de-DE" smtClean="0"/>
              <a:pPr>
                <a:defRPr/>
              </a:pPr>
              <a:t>32</a:t>
            </a:fld>
            <a:endParaRPr lang="de-DE" dirty="0"/>
          </a:p>
        </p:txBody>
      </p:sp>
    </p:spTree>
    <p:extLst>
      <p:ext uri="{BB962C8B-B14F-4D97-AF65-F5344CB8AC3E}">
        <p14:creationId xmlns:p14="http://schemas.microsoft.com/office/powerpoint/2010/main" val="27319995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Stick to the good sebis traditions</a:t>
            </a:r>
            <a:endParaRPr lang="en-US" dirty="0"/>
          </a:p>
        </p:txBody>
      </p:sp>
      <p:sp>
        <p:nvSpPr>
          <p:cNvPr id="3" name="Inhaltsplatzhalter 2"/>
          <p:cNvSpPr>
            <a:spLocks noGrp="1"/>
          </p:cNvSpPr>
          <p:nvPr>
            <p:ph idx="1"/>
          </p:nvPr>
        </p:nvSpPr>
        <p:spPr/>
        <p:txBody>
          <a:bodyPr/>
          <a:lstStyle/>
          <a:p>
            <a:pPr lvl="1"/>
            <a:r>
              <a:rPr lang="en-US" dirty="0"/>
              <a:t>Provide action links at the bottom of the slide to guide the audience to our web pages or publications (see below). (Select the text, press CTRL-K)</a:t>
            </a:r>
          </a:p>
          <a:p>
            <a:pPr lvl="1"/>
            <a:endParaRPr lang="en-US" dirty="0"/>
          </a:p>
          <a:p>
            <a:pPr lvl="1"/>
            <a:r>
              <a:rPr lang="en-US" dirty="0"/>
              <a:t>Use a file name according to our sebis conventions which helps us and our audience to find the file of your presentation on our web site with Google search:</a:t>
            </a:r>
          </a:p>
          <a:p>
            <a:pPr lvl="2"/>
            <a:r>
              <a:rPr lang="en-US" dirty="0"/>
              <a:t>YYMMDD Author Short Title</a:t>
            </a:r>
          </a:p>
          <a:p>
            <a:pPr lvl="2"/>
            <a:r>
              <a:rPr lang="en-US" dirty="0"/>
              <a:t>Include this string in the footer (</a:t>
            </a:r>
            <a:r>
              <a:rPr lang="en-US" dirty="0" err="1"/>
              <a:t>Einfügen</a:t>
            </a:r>
            <a:r>
              <a:rPr lang="en-US" dirty="0"/>
              <a:t> -&gt; Kopf- und </a:t>
            </a:r>
            <a:r>
              <a:rPr lang="en-US" dirty="0" err="1"/>
              <a:t>Fusszeile</a:t>
            </a:r>
            <a:r>
              <a:rPr lang="en-US" dirty="0"/>
              <a:t> -&gt; </a:t>
            </a:r>
            <a:r>
              <a:rPr lang="en-US" dirty="0" err="1"/>
              <a:t>Fusszeile</a:t>
            </a:r>
            <a:r>
              <a:rPr lang="en-US" dirty="0"/>
              <a:t>)</a:t>
            </a:r>
          </a:p>
          <a:p>
            <a:pPr lvl="2"/>
            <a:r>
              <a:rPr lang="en-US" dirty="0"/>
              <a:t>The unusual date format simplifies the search for the latest version of a slide in an alphabetical directory listing (Dropbox, Explorer, Tricia, Sky-Drive)</a:t>
            </a:r>
          </a:p>
          <a:p>
            <a:pPr lvl="2"/>
            <a:endParaRPr lang="en-US" dirty="0"/>
          </a:p>
        </p:txBody>
      </p:sp>
      <p:sp>
        <p:nvSpPr>
          <p:cNvPr id="4" name="Datumsplatzhalter 3"/>
          <p:cNvSpPr>
            <a:spLocks noGrp="1"/>
          </p:cNvSpPr>
          <p:nvPr>
            <p:ph type="dt" sz="half" idx="10"/>
          </p:nvPr>
        </p:nvSpPr>
        <p:spPr/>
        <p:txBody>
          <a:bodyPr/>
          <a:lstStyle/>
          <a:p>
            <a:r>
              <a:rPr lang="de-DE"/>
              <a:t>© sebis</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33</a:t>
            </a:fld>
            <a:endParaRPr lang="de-DE" dirty="0"/>
          </a:p>
        </p:txBody>
      </p:sp>
      <p:sp>
        <p:nvSpPr>
          <p:cNvPr id="10" name="Rechteck 9"/>
          <p:cNvSpPr/>
          <p:nvPr/>
        </p:nvSpPr>
        <p:spPr>
          <a:xfrm>
            <a:off x="332904" y="6351132"/>
            <a:ext cx="11524664" cy="215444"/>
          </a:xfrm>
          <a:prstGeom prst="rect">
            <a:avLst/>
          </a:prstGeom>
        </p:spPr>
        <p:txBody>
          <a:bodyPr wrap="square" rIns="0">
            <a:spAutoFit/>
          </a:bodyPr>
          <a:lstStyle/>
          <a:p>
            <a:pPr lvl="0" algn="r"/>
            <a:r>
              <a:rPr lang="en-US" sz="800" i="1" dirty="0">
                <a:solidFill>
                  <a:srgbClr val="000000"/>
                </a:solidFill>
                <a:latin typeface="Arial"/>
              </a:rPr>
              <a:t>For more information visit </a:t>
            </a:r>
            <a:r>
              <a:rPr lang="en-US" sz="800" i="1" dirty="0">
                <a:solidFill>
                  <a:srgbClr val="000000"/>
                </a:solidFill>
                <a:latin typeface="Arial"/>
                <a:hlinkClick r:id="rId3"/>
              </a:rPr>
              <a:t>BEAMS</a:t>
            </a:r>
            <a:r>
              <a:rPr lang="en-US" sz="800" i="1" dirty="0">
                <a:solidFill>
                  <a:srgbClr val="000000"/>
                </a:solidFill>
                <a:latin typeface="Arial"/>
              </a:rPr>
              <a:t> , </a:t>
            </a:r>
            <a:r>
              <a:rPr lang="en-US" sz="800" i="1" dirty="0">
                <a:solidFill>
                  <a:srgbClr val="000000"/>
                </a:solidFill>
                <a:latin typeface="Arial"/>
                <a:hlinkClick r:id="rId4"/>
              </a:rPr>
              <a:t>EAM Pattern Catalog</a:t>
            </a:r>
            <a:r>
              <a:rPr lang="en-US" sz="800" i="1" dirty="0">
                <a:solidFill>
                  <a:srgbClr val="000000"/>
                </a:solidFill>
                <a:latin typeface="Arial"/>
              </a:rPr>
              <a:t> and </a:t>
            </a:r>
            <a:r>
              <a:rPr lang="en-US" sz="800" i="1" dirty="0">
                <a:solidFill>
                  <a:srgbClr val="000000"/>
                </a:solidFill>
                <a:latin typeface="Arial"/>
                <a:hlinkClick r:id="rId5"/>
              </a:rPr>
              <a:t>EAM KPI Catalog</a:t>
            </a:r>
            <a:r>
              <a:rPr lang="en-US" sz="800" i="1" dirty="0">
                <a:solidFill>
                  <a:srgbClr val="000000"/>
                </a:solidFill>
                <a:latin typeface="Arial"/>
              </a:rPr>
              <a:t> (http://wwwmatthes.in.tum.de)</a:t>
            </a:r>
          </a:p>
        </p:txBody>
      </p:sp>
      <p:sp>
        <p:nvSpPr>
          <p:cNvPr id="11" name="Rechteck 10"/>
          <p:cNvSpPr/>
          <p:nvPr/>
        </p:nvSpPr>
        <p:spPr>
          <a:xfrm>
            <a:off x="332904" y="6093297"/>
            <a:ext cx="11524664" cy="215444"/>
          </a:xfrm>
          <a:prstGeom prst="rect">
            <a:avLst/>
          </a:prstGeom>
        </p:spPr>
        <p:txBody>
          <a:bodyPr wrap="square" rIns="0">
            <a:spAutoFit/>
          </a:bodyPr>
          <a:lstStyle/>
          <a:p>
            <a:pPr lvl="0" algn="r"/>
            <a:r>
              <a:rPr lang="en-US" sz="800" i="1" dirty="0">
                <a:solidFill>
                  <a:srgbClr val="000000"/>
                </a:solidFill>
                <a:latin typeface="Arial"/>
              </a:rPr>
              <a:t>[</a:t>
            </a:r>
            <a:r>
              <a:rPr lang="en-US" sz="800" i="1" dirty="0">
                <a:solidFill>
                  <a:srgbClr val="000000"/>
                </a:solidFill>
                <a:latin typeface="Arial"/>
                <a:hlinkClick r:id="rId6"/>
              </a:rPr>
              <a:t>Ha13g</a:t>
            </a:r>
            <a:r>
              <a:rPr lang="en-US" sz="800" i="1" dirty="0">
                <a:solidFill>
                  <a:srgbClr val="000000"/>
                </a:solidFill>
                <a:latin typeface="Arial"/>
              </a:rPr>
              <a:t>] </a:t>
            </a:r>
            <a:r>
              <a:rPr lang="en-US" sz="800" i="1" dirty="0" err="1">
                <a:solidFill>
                  <a:srgbClr val="000000"/>
                </a:solidFill>
                <a:latin typeface="Arial"/>
              </a:rPr>
              <a:t>Hauder</a:t>
            </a:r>
            <a:r>
              <a:rPr lang="en-US" sz="800" i="1" dirty="0">
                <a:solidFill>
                  <a:srgbClr val="000000"/>
                </a:solidFill>
                <a:latin typeface="Arial"/>
              </a:rPr>
              <a:t>, M., Roth, S., Matthes, F.: Current Tool support for Metrics in Enterprise Architecture Management </a:t>
            </a:r>
          </a:p>
        </p:txBody>
      </p:sp>
      <p:sp>
        <p:nvSpPr>
          <p:cNvPr id="7" name="Fußzeilenplatzhalter 4">
            <a:extLst>
              <a:ext uri="{FF2B5EF4-FFF2-40B4-BE49-F238E27FC236}">
                <a16:creationId xmlns:a16="http://schemas.microsoft.com/office/drawing/2014/main" id="{CA37B0F2-4078-BE81-AF9E-EF7D47ADC1D3}"/>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40976281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a:t>Use the sebis visual language </a:t>
            </a:r>
            <a:br>
              <a:rPr lang="en-US"/>
            </a:br>
            <a:r>
              <a:rPr lang="en-US"/>
              <a:t>(shapes, fonts, colors, sizes)</a:t>
            </a:r>
            <a:endParaRPr lang="en-US" dirty="0"/>
          </a:p>
        </p:txBody>
      </p:sp>
      <p:sp>
        <p:nvSpPr>
          <p:cNvPr id="2" name="Datumsplatzhalter 1"/>
          <p:cNvSpPr>
            <a:spLocks noGrp="1"/>
          </p:cNvSpPr>
          <p:nvPr>
            <p:ph type="dt" sz="half" idx="10"/>
          </p:nvPr>
        </p:nvSpPr>
        <p:spPr/>
        <p:txBody>
          <a:bodyPr/>
          <a:lstStyle/>
          <a:p>
            <a:r>
              <a:rPr lang="de-DE"/>
              <a:t>© sebis</a:t>
            </a:r>
            <a:endParaRPr lang="de-DE" dirty="0"/>
          </a:p>
        </p:txBody>
      </p:sp>
      <p:sp>
        <p:nvSpPr>
          <p:cNvPr id="5" name="Foliennummernplatzhalter 4"/>
          <p:cNvSpPr>
            <a:spLocks noGrp="1"/>
          </p:cNvSpPr>
          <p:nvPr>
            <p:ph type="sldNum" sz="quarter" idx="12"/>
          </p:nvPr>
        </p:nvSpPr>
        <p:spPr/>
        <p:txBody>
          <a:bodyPr/>
          <a:lstStyle/>
          <a:p>
            <a:fld id="{46B0F6F9-0731-40B4-89E9-684A2C5BBDDF}" type="slidenum">
              <a:rPr lang="de-DE" smtClean="0"/>
              <a:pPr/>
              <a:t>34</a:t>
            </a:fld>
            <a:endParaRPr lang="de-DE" dirty="0"/>
          </a:p>
        </p:txBody>
      </p:sp>
      <p:sp>
        <p:nvSpPr>
          <p:cNvPr id="31" name="Rechteck 30"/>
          <p:cNvSpPr/>
          <p:nvPr/>
        </p:nvSpPr>
        <p:spPr bwMode="auto">
          <a:xfrm>
            <a:off x="1847528" y="4387205"/>
            <a:ext cx="1080120" cy="72008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1</a:t>
            </a:r>
          </a:p>
        </p:txBody>
      </p:sp>
      <p:sp>
        <p:nvSpPr>
          <p:cNvPr id="32" name="Rechteck 31"/>
          <p:cNvSpPr/>
          <p:nvPr/>
        </p:nvSpPr>
        <p:spPr bwMode="auto">
          <a:xfrm>
            <a:off x="3039835" y="4387205"/>
            <a:ext cx="1080120" cy="72008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2</a:t>
            </a:r>
          </a:p>
        </p:txBody>
      </p:sp>
      <p:sp>
        <p:nvSpPr>
          <p:cNvPr id="33" name="Rechteck 32"/>
          <p:cNvSpPr/>
          <p:nvPr/>
        </p:nvSpPr>
        <p:spPr bwMode="auto">
          <a:xfrm>
            <a:off x="4232142" y="4387205"/>
            <a:ext cx="1080120" cy="7200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3</a:t>
            </a:r>
          </a:p>
        </p:txBody>
      </p:sp>
      <p:sp>
        <p:nvSpPr>
          <p:cNvPr id="34" name="Rechteck 33"/>
          <p:cNvSpPr/>
          <p:nvPr/>
        </p:nvSpPr>
        <p:spPr bwMode="auto">
          <a:xfrm>
            <a:off x="5424449" y="4387205"/>
            <a:ext cx="1080120" cy="7200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4</a:t>
            </a:r>
          </a:p>
        </p:txBody>
      </p:sp>
      <p:sp>
        <p:nvSpPr>
          <p:cNvPr id="35" name="Rechteck 34"/>
          <p:cNvSpPr/>
          <p:nvPr/>
        </p:nvSpPr>
        <p:spPr bwMode="auto">
          <a:xfrm>
            <a:off x="6616756" y="4387205"/>
            <a:ext cx="1080120" cy="72008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5</a:t>
            </a:r>
          </a:p>
        </p:txBody>
      </p:sp>
      <p:sp>
        <p:nvSpPr>
          <p:cNvPr id="36" name="Rechteck 35"/>
          <p:cNvSpPr/>
          <p:nvPr/>
        </p:nvSpPr>
        <p:spPr bwMode="auto">
          <a:xfrm>
            <a:off x="7809063" y="4387205"/>
            <a:ext cx="1080120" cy="72008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6</a:t>
            </a:r>
          </a:p>
        </p:txBody>
      </p:sp>
      <p:sp>
        <p:nvSpPr>
          <p:cNvPr id="37" name="Rechteck 36"/>
          <p:cNvSpPr/>
          <p:nvPr/>
        </p:nvSpPr>
        <p:spPr bwMode="auto">
          <a:xfrm>
            <a:off x="9001372" y="4387205"/>
            <a:ext cx="1080120" cy="72008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6</a:t>
            </a:r>
          </a:p>
        </p:txBody>
      </p:sp>
      <p:sp>
        <p:nvSpPr>
          <p:cNvPr id="41" name="Textfeld 40"/>
          <p:cNvSpPr txBox="1"/>
          <p:nvPr/>
        </p:nvSpPr>
        <p:spPr>
          <a:xfrm>
            <a:off x="1775521" y="1536973"/>
            <a:ext cx="979755"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Default </a:t>
            </a:r>
          </a:p>
          <a:p>
            <a:r>
              <a:rPr lang="en-US" dirty="0"/>
              <a:t>Text</a:t>
            </a:r>
          </a:p>
        </p:txBody>
      </p:sp>
      <p:sp>
        <p:nvSpPr>
          <p:cNvPr id="42" name="Rechteck 41"/>
          <p:cNvSpPr/>
          <p:nvPr/>
        </p:nvSpPr>
        <p:spPr bwMode="auto">
          <a:xfrm>
            <a:off x="3783904" y="1404357"/>
            <a:ext cx="1732367" cy="9144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Default Rectangle</a:t>
            </a:r>
          </a:p>
        </p:txBody>
      </p:sp>
      <p:cxnSp>
        <p:nvCxnSpPr>
          <p:cNvPr id="44" name="Gerade Verbindung mit Pfeil 43"/>
          <p:cNvCxnSpPr>
            <a:stCxn id="41" idx="3"/>
            <a:endCxn id="42" idx="1"/>
          </p:cNvCxnSpPr>
          <p:nvPr/>
        </p:nvCxnSpPr>
        <p:spPr bwMode="auto">
          <a:xfrm>
            <a:off x="2755275" y="1860139"/>
            <a:ext cx="1028628" cy="141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3" name="Textfeld 52"/>
          <p:cNvSpPr txBox="1"/>
          <p:nvPr/>
        </p:nvSpPr>
        <p:spPr>
          <a:xfrm>
            <a:off x="2825806" y="1304765"/>
            <a:ext cx="857927"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200" dirty="0"/>
              <a:t>Default </a:t>
            </a:r>
          </a:p>
          <a:p>
            <a:pPr algn="ctr"/>
            <a:r>
              <a:rPr lang="en-US" sz="1200" dirty="0"/>
              <a:t>Line Style</a:t>
            </a:r>
          </a:p>
        </p:txBody>
      </p:sp>
      <p:sp>
        <p:nvSpPr>
          <p:cNvPr id="46" name="Eingekerbter Richtungspfeil 45"/>
          <p:cNvSpPr/>
          <p:nvPr/>
        </p:nvSpPr>
        <p:spPr bwMode="auto">
          <a:xfrm>
            <a:off x="3815224" y="2559695"/>
            <a:ext cx="1704713" cy="672664"/>
          </a:xfrm>
          <a:prstGeom prst="chevron">
            <a:avLst>
              <a:gd name="adj" fmla="val 21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Process</a:t>
            </a:r>
          </a:p>
        </p:txBody>
      </p:sp>
      <p:sp>
        <p:nvSpPr>
          <p:cNvPr id="54" name="Textfeld 53"/>
          <p:cNvSpPr txBox="1"/>
          <p:nvPr/>
        </p:nvSpPr>
        <p:spPr>
          <a:xfrm>
            <a:off x="7536161" y="1979548"/>
            <a:ext cx="67197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User</a:t>
            </a:r>
          </a:p>
        </p:txBody>
      </p:sp>
      <p:sp>
        <p:nvSpPr>
          <p:cNvPr id="59" name="Abgerundetes Rechteck 58"/>
          <p:cNvSpPr/>
          <p:nvPr/>
        </p:nvSpPr>
        <p:spPr bwMode="auto">
          <a:xfrm>
            <a:off x="5597758" y="1404357"/>
            <a:ext cx="1811847" cy="9144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Default</a:t>
            </a:r>
          </a:p>
          <a:p>
            <a:pPr algn="ctr" eaLnBrk="0" hangingPunct="0"/>
            <a:r>
              <a:rPr lang="en-US" dirty="0">
                <a:solidFill>
                  <a:schemeClr val="tx1"/>
                </a:solidFill>
                <a:cs typeface="Arial" pitchFamily="34" charset="0"/>
              </a:rPr>
              <a:t>Rounded R.</a:t>
            </a:r>
          </a:p>
        </p:txBody>
      </p:sp>
      <p:sp>
        <p:nvSpPr>
          <p:cNvPr id="67" name="Pfeil nach rechts 66"/>
          <p:cNvSpPr/>
          <p:nvPr/>
        </p:nvSpPr>
        <p:spPr bwMode="auto">
          <a:xfrm>
            <a:off x="5663952" y="2351125"/>
            <a:ext cx="1745652" cy="984028"/>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Arrow</a:t>
            </a:r>
          </a:p>
        </p:txBody>
      </p:sp>
      <p:sp>
        <p:nvSpPr>
          <p:cNvPr id="76" name="Textfeld 75"/>
          <p:cNvSpPr txBox="1"/>
          <p:nvPr/>
        </p:nvSpPr>
        <p:spPr>
          <a:xfrm>
            <a:off x="8411600" y="1979548"/>
            <a:ext cx="73609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Store</a:t>
            </a:r>
          </a:p>
        </p:txBody>
      </p:sp>
      <p:sp>
        <p:nvSpPr>
          <p:cNvPr id="79" name="Rechteckige Legende 78"/>
          <p:cNvSpPr/>
          <p:nvPr/>
        </p:nvSpPr>
        <p:spPr bwMode="auto">
          <a:xfrm>
            <a:off x="9001372" y="3554814"/>
            <a:ext cx="1080120" cy="630271"/>
          </a:xfrm>
          <a:prstGeom prst="wedgeRectCallout">
            <a:avLst>
              <a:gd name="adj1" fmla="val -20833"/>
              <a:gd name="adj2" fmla="val 8047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200" dirty="0">
                <a:solidFill>
                  <a:schemeClr val="bg1"/>
                </a:solidFill>
                <a:cs typeface="Arial" pitchFamily="34" charset="0"/>
              </a:rPr>
              <a:t>Explanation</a:t>
            </a:r>
          </a:p>
        </p:txBody>
      </p:sp>
      <p:sp>
        <p:nvSpPr>
          <p:cNvPr id="80" name="Rechteck 79"/>
          <p:cNvSpPr/>
          <p:nvPr/>
        </p:nvSpPr>
        <p:spPr bwMode="auto">
          <a:xfrm>
            <a:off x="1847528" y="5229200"/>
            <a:ext cx="1080120" cy="72008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1</a:t>
            </a:r>
          </a:p>
        </p:txBody>
      </p:sp>
      <p:sp>
        <p:nvSpPr>
          <p:cNvPr id="81" name="Rechteck 80"/>
          <p:cNvSpPr/>
          <p:nvPr/>
        </p:nvSpPr>
        <p:spPr bwMode="auto">
          <a:xfrm>
            <a:off x="3039835" y="5229200"/>
            <a:ext cx="1080120" cy="720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2</a:t>
            </a:r>
          </a:p>
        </p:txBody>
      </p:sp>
      <p:sp>
        <p:nvSpPr>
          <p:cNvPr id="82" name="Rechteck 81"/>
          <p:cNvSpPr/>
          <p:nvPr/>
        </p:nvSpPr>
        <p:spPr bwMode="auto">
          <a:xfrm>
            <a:off x="4232142" y="5229200"/>
            <a:ext cx="1080120" cy="72008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3</a:t>
            </a:r>
          </a:p>
        </p:txBody>
      </p:sp>
      <p:sp>
        <p:nvSpPr>
          <p:cNvPr id="83" name="Rechteck 82"/>
          <p:cNvSpPr/>
          <p:nvPr/>
        </p:nvSpPr>
        <p:spPr bwMode="auto">
          <a:xfrm>
            <a:off x="5424449" y="5229200"/>
            <a:ext cx="1080120" cy="72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4</a:t>
            </a:r>
          </a:p>
        </p:txBody>
      </p:sp>
      <p:sp>
        <p:nvSpPr>
          <p:cNvPr id="84" name="Rechteck 83"/>
          <p:cNvSpPr/>
          <p:nvPr/>
        </p:nvSpPr>
        <p:spPr bwMode="auto">
          <a:xfrm>
            <a:off x="6616756" y="5229200"/>
            <a:ext cx="1080120" cy="72008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5</a:t>
            </a:r>
          </a:p>
        </p:txBody>
      </p:sp>
      <p:sp>
        <p:nvSpPr>
          <p:cNvPr id="85" name="Rechteck 84"/>
          <p:cNvSpPr/>
          <p:nvPr/>
        </p:nvSpPr>
        <p:spPr bwMode="auto">
          <a:xfrm>
            <a:off x="7809063" y="5229200"/>
            <a:ext cx="1080120" cy="72008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6</a:t>
            </a:r>
          </a:p>
        </p:txBody>
      </p:sp>
      <p:sp>
        <p:nvSpPr>
          <p:cNvPr id="86" name="Rechteck 85"/>
          <p:cNvSpPr/>
          <p:nvPr/>
        </p:nvSpPr>
        <p:spPr bwMode="auto">
          <a:xfrm>
            <a:off x="9001372" y="5229200"/>
            <a:ext cx="1080120" cy="72008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6</a:t>
            </a:r>
          </a:p>
        </p:txBody>
      </p:sp>
      <p:sp>
        <p:nvSpPr>
          <p:cNvPr id="87" name="Würfel 86"/>
          <p:cNvSpPr/>
          <p:nvPr/>
        </p:nvSpPr>
        <p:spPr bwMode="auto">
          <a:xfrm>
            <a:off x="7576635" y="2544291"/>
            <a:ext cx="1635522" cy="688068"/>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Box</a:t>
            </a:r>
          </a:p>
        </p:txBody>
      </p:sp>
      <p:sp>
        <p:nvSpPr>
          <p:cNvPr id="88" name="Gefaltete Ecke 87"/>
          <p:cNvSpPr/>
          <p:nvPr/>
        </p:nvSpPr>
        <p:spPr bwMode="auto">
          <a:xfrm>
            <a:off x="9472868" y="1341198"/>
            <a:ext cx="591193" cy="573342"/>
          </a:xfrm>
          <a:prstGeom prst="foldedCorner">
            <a:avLst>
              <a:gd name="adj" fmla="val 265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tx1"/>
                </a:solidFill>
                <a:cs typeface="Arial" pitchFamily="34" charset="0"/>
              </a:rPr>
              <a:t>Text</a:t>
            </a:r>
          </a:p>
        </p:txBody>
      </p:sp>
      <p:sp>
        <p:nvSpPr>
          <p:cNvPr id="89" name="Textfeld 88"/>
          <p:cNvSpPr txBox="1"/>
          <p:nvPr/>
        </p:nvSpPr>
        <p:spPr>
          <a:xfrm>
            <a:off x="9164925" y="1979548"/>
            <a:ext cx="133882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Information</a:t>
            </a:r>
          </a:p>
        </p:txBody>
      </p:sp>
      <p:grpSp>
        <p:nvGrpSpPr>
          <p:cNvPr id="10" name="Gruppieren 9"/>
          <p:cNvGrpSpPr/>
          <p:nvPr/>
        </p:nvGrpSpPr>
        <p:grpSpPr>
          <a:xfrm>
            <a:off x="7598156" y="1315616"/>
            <a:ext cx="559873" cy="576064"/>
            <a:chOff x="572022" y="2923566"/>
            <a:chExt cx="659253" cy="707501"/>
          </a:xfrm>
        </p:grpSpPr>
        <p:sp>
          <p:nvSpPr>
            <p:cNvPr id="8" name="Ellipse 7"/>
            <p:cNvSpPr/>
            <p:nvPr/>
          </p:nvSpPr>
          <p:spPr bwMode="auto">
            <a:xfrm>
              <a:off x="721628" y="2923566"/>
              <a:ext cx="360040" cy="360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cs typeface="Arial" pitchFamily="34" charset="0"/>
              </a:endParaRPr>
            </a:p>
          </p:txBody>
        </p:sp>
        <p:sp>
          <p:nvSpPr>
            <p:cNvPr id="9" name="Kreis 8"/>
            <p:cNvSpPr/>
            <p:nvPr/>
          </p:nvSpPr>
          <p:spPr bwMode="auto">
            <a:xfrm>
              <a:off x="572022" y="3283566"/>
              <a:ext cx="659253" cy="347501"/>
            </a:xfrm>
            <a:custGeom>
              <a:avLst/>
              <a:gdLst/>
              <a:ahLst/>
              <a:cxnLst/>
              <a:rect l="l" t="t" r="r" b="b"/>
              <a:pathLst>
                <a:path w="659253" h="347501">
                  <a:moveTo>
                    <a:pt x="194601" y="0"/>
                  </a:moveTo>
                  <a:cubicBezTo>
                    <a:pt x="232765" y="32538"/>
                    <a:pt x="282424" y="51587"/>
                    <a:pt x="336545" y="51587"/>
                  </a:cubicBezTo>
                  <a:cubicBezTo>
                    <a:pt x="388019" y="51587"/>
                    <a:pt x="435456" y="34356"/>
                    <a:pt x="472828" y="4657"/>
                  </a:cubicBezTo>
                  <a:cubicBezTo>
                    <a:pt x="583315" y="65446"/>
                    <a:pt x="659017" y="195929"/>
                    <a:pt x="659253" y="346805"/>
                  </a:cubicBezTo>
                  <a:lnTo>
                    <a:pt x="329603" y="347501"/>
                  </a:lnTo>
                  <a:lnTo>
                    <a:pt x="0" y="340954"/>
                  </a:lnTo>
                  <a:cubicBezTo>
                    <a:pt x="2256" y="188331"/>
                    <a:pt x="81449" y="58036"/>
                    <a:pt x="194601" y="0"/>
                  </a:cubicBez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cs typeface="Arial" pitchFamily="34" charset="0"/>
              </a:endParaRPr>
            </a:p>
          </p:txBody>
        </p:sp>
      </p:grpSp>
      <p:grpSp>
        <p:nvGrpSpPr>
          <p:cNvPr id="62" name="Gruppieren 61"/>
          <p:cNvGrpSpPr/>
          <p:nvPr/>
        </p:nvGrpSpPr>
        <p:grpSpPr>
          <a:xfrm>
            <a:off x="8500839" y="1500827"/>
            <a:ext cx="559874" cy="391616"/>
            <a:chOff x="6976839" y="1500827"/>
            <a:chExt cx="559874" cy="391616"/>
          </a:xfrm>
        </p:grpSpPr>
        <p:sp>
          <p:nvSpPr>
            <p:cNvPr id="43" name="Ellipse 42"/>
            <p:cNvSpPr/>
            <p:nvPr/>
          </p:nvSpPr>
          <p:spPr bwMode="auto">
            <a:xfrm>
              <a:off x="6976840" y="1766429"/>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40" name="Ellipse 39"/>
            <p:cNvSpPr/>
            <p:nvPr/>
          </p:nvSpPr>
          <p:spPr bwMode="auto">
            <a:xfrm>
              <a:off x="6976839" y="1700030"/>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39" name="Ellipse 38"/>
            <p:cNvSpPr/>
            <p:nvPr/>
          </p:nvSpPr>
          <p:spPr bwMode="auto">
            <a:xfrm>
              <a:off x="6976840" y="1633629"/>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3" name="Ellipse 2"/>
            <p:cNvSpPr/>
            <p:nvPr/>
          </p:nvSpPr>
          <p:spPr bwMode="auto">
            <a:xfrm>
              <a:off x="6976840" y="1567228"/>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45" name="Ellipse 44"/>
            <p:cNvSpPr/>
            <p:nvPr/>
          </p:nvSpPr>
          <p:spPr bwMode="auto">
            <a:xfrm>
              <a:off x="6976840" y="1500827"/>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sp>
        <p:nvSpPr>
          <p:cNvPr id="47" name="Ellipse 46"/>
          <p:cNvSpPr/>
          <p:nvPr/>
        </p:nvSpPr>
        <p:spPr bwMode="auto">
          <a:xfrm>
            <a:off x="1800769" y="2565340"/>
            <a:ext cx="1490966" cy="661374"/>
          </a:xfrm>
          <a:custGeom>
            <a:avLst/>
            <a:gdLst/>
            <a:ahLst/>
            <a:cxnLst/>
            <a:rect l="l" t="t" r="r" b="b"/>
            <a:pathLst>
              <a:path w="1490966" h="661374">
                <a:moveTo>
                  <a:pt x="882067" y="0"/>
                </a:moveTo>
                <a:cubicBezTo>
                  <a:pt x="1031495" y="0"/>
                  <a:pt x="1157883" y="94445"/>
                  <a:pt x="1198125" y="224882"/>
                </a:cubicBezTo>
                <a:cubicBezTo>
                  <a:pt x="1213923" y="221952"/>
                  <a:pt x="1230281" y="220426"/>
                  <a:pt x="1247033" y="220426"/>
                </a:cubicBezTo>
                <a:cubicBezTo>
                  <a:pt x="1381753" y="220426"/>
                  <a:pt x="1490966" y="319136"/>
                  <a:pt x="1490966" y="440900"/>
                </a:cubicBezTo>
                <a:cubicBezTo>
                  <a:pt x="1490966" y="555058"/>
                  <a:pt x="1394971" y="648952"/>
                  <a:pt x="1271857" y="659112"/>
                </a:cubicBezTo>
                <a:lnTo>
                  <a:pt x="1271857" y="661374"/>
                </a:lnTo>
                <a:lnTo>
                  <a:pt x="1247033" y="661374"/>
                </a:lnTo>
                <a:lnTo>
                  <a:pt x="207929" y="661374"/>
                </a:lnTo>
                <a:lnTo>
                  <a:pt x="207928" y="661374"/>
                </a:lnTo>
                <a:lnTo>
                  <a:pt x="207928" y="661374"/>
                </a:lnTo>
                <a:cubicBezTo>
                  <a:pt x="93092" y="661374"/>
                  <a:pt x="0" y="562664"/>
                  <a:pt x="0" y="440900"/>
                </a:cubicBezTo>
                <a:cubicBezTo>
                  <a:pt x="0" y="319136"/>
                  <a:pt x="93093" y="220426"/>
                  <a:pt x="207929" y="220426"/>
                </a:cubicBezTo>
                <a:cubicBezTo>
                  <a:pt x="236743" y="220426"/>
                  <a:pt x="264188" y="226641"/>
                  <a:pt x="289112" y="237929"/>
                </a:cubicBezTo>
                <a:cubicBezTo>
                  <a:pt x="320337" y="155718"/>
                  <a:pt x="399125" y="97623"/>
                  <a:pt x="491302" y="97623"/>
                </a:cubicBezTo>
                <a:cubicBezTo>
                  <a:pt x="535615" y="97623"/>
                  <a:pt x="576833" y="111049"/>
                  <a:pt x="608953" y="137475"/>
                </a:cubicBezTo>
                <a:cubicBezTo>
                  <a:pt x="668646" y="54334"/>
                  <a:pt x="768729" y="0"/>
                  <a:pt x="882067" y="0"/>
                </a:cubicBez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latin typeface="Arial" pitchFamily="34" charset="0"/>
                <a:cs typeface="Arial" pitchFamily="34" charset="0"/>
              </a:rPr>
              <a:t>Cloud</a:t>
            </a:r>
          </a:p>
        </p:txBody>
      </p:sp>
      <p:sp>
        <p:nvSpPr>
          <p:cNvPr id="12" name="Rechteck 11"/>
          <p:cNvSpPr/>
          <p:nvPr/>
        </p:nvSpPr>
        <p:spPr bwMode="auto">
          <a:xfrm>
            <a:off x="3812379" y="3370374"/>
            <a:ext cx="368390" cy="576064"/>
          </a:xfrm>
          <a:custGeom>
            <a:avLst/>
            <a:gdLst/>
            <a:ahLst/>
            <a:cxnLst/>
            <a:rect l="l" t="t" r="r" b="b"/>
            <a:pathLst>
              <a:path w="576064" h="957943">
                <a:moveTo>
                  <a:pt x="302137" y="829611"/>
                </a:moveTo>
                <a:cubicBezTo>
                  <a:pt x="271157" y="829611"/>
                  <a:pt x="246043" y="853790"/>
                  <a:pt x="246043" y="883617"/>
                </a:cubicBezTo>
                <a:cubicBezTo>
                  <a:pt x="246043" y="913444"/>
                  <a:pt x="271157" y="937623"/>
                  <a:pt x="302137" y="937623"/>
                </a:cubicBezTo>
                <a:cubicBezTo>
                  <a:pt x="333117" y="937623"/>
                  <a:pt x="358231" y="913444"/>
                  <a:pt x="358231" y="883617"/>
                </a:cubicBezTo>
                <a:cubicBezTo>
                  <a:pt x="358231" y="853790"/>
                  <a:pt x="333117" y="829611"/>
                  <a:pt x="302137" y="829611"/>
                </a:cubicBezTo>
                <a:close/>
                <a:moveTo>
                  <a:pt x="144017" y="93847"/>
                </a:moveTo>
                <a:cubicBezTo>
                  <a:pt x="104248" y="93847"/>
                  <a:pt x="72008" y="126087"/>
                  <a:pt x="72008" y="165856"/>
                </a:cubicBezTo>
                <a:lnTo>
                  <a:pt x="72008" y="741918"/>
                </a:lnTo>
                <a:cubicBezTo>
                  <a:pt x="72008" y="781687"/>
                  <a:pt x="104248" y="813927"/>
                  <a:pt x="144017" y="813927"/>
                </a:cubicBezTo>
                <a:lnTo>
                  <a:pt x="432047" y="813927"/>
                </a:lnTo>
                <a:cubicBezTo>
                  <a:pt x="471816" y="813927"/>
                  <a:pt x="504056" y="781687"/>
                  <a:pt x="504056" y="741918"/>
                </a:cubicBezTo>
                <a:lnTo>
                  <a:pt x="504056" y="165856"/>
                </a:lnTo>
                <a:cubicBezTo>
                  <a:pt x="504056" y="126087"/>
                  <a:pt x="471816" y="93847"/>
                  <a:pt x="432047" y="93847"/>
                </a:cubicBezTo>
                <a:close/>
                <a:moveTo>
                  <a:pt x="0" y="0"/>
                </a:moveTo>
                <a:lnTo>
                  <a:pt x="576064" y="0"/>
                </a:lnTo>
                <a:lnTo>
                  <a:pt x="576064" y="957943"/>
                </a:lnTo>
                <a:lnTo>
                  <a:pt x="0" y="957943"/>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nvGrpSpPr>
          <p:cNvPr id="19" name="Gruppieren 18"/>
          <p:cNvGrpSpPr/>
          <p:nvPr/>
        </p:nvGrpSpPr>
        <p:grpSpPr>
          <a:xfrm>
            <a:off x="4439816" y="3365660"/>
            <a:ext cx="720080" cy="580779"/>
            <a:chOff x="2915816" y="3352339"/>
            <a:chExt cx="720080" cy="580779"/>
          </a:xfrm>
        </p:grpSpPr>
        <p:sp>
          <p:nvSpPr>
            <p:cNvPr id="17" name="Rechteck 16"/>
            <p:cNvSpPr/>
            <p:nvPr/>
          </p:nvSpPr>
          <p:spPr bwMode="auto">
            <a:xfrm>
              <a:off x="3203848" y="3773800"/>
              <a:ext cx="144016" cy="11218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15" name="Rechteck 14"/>
            <p:cNvSpPr/>
            <p:nvPr/>
          </p:nvSpPr>
          <p:spPr bwMode="auto">
            <a:xfrm>
              <a:off x="2915816" y="3352339"/>
              <a:ext cx="720080" cy="436701"/>
            </a:xfrm>
            <a:custGeom>
              <a:avLst/>
              <a:gdLst/>
              <a:ahLst/>
              <a:cxnLst/>
              <a:rect l="l" t="t" r="r" b="b"/>
              <a:pathLst>
                <a:path w="720080" h="432048">
                  <a:moveTo>
                    <a:pt x="99843" y="26288"/>
                  </a:moveTo>
                  <a:cubicBezTo>
                    <a:pt x="64831" y="26288"/>
                    <a:pt x="36448" y="54671"/>
                    <a:pt x="36448" y="89683"/>
                  </a:cubicBezTo>
                  <a:lnTo>
                    <a:pt x="36448" y="343253"/>
                  </a:lnTo>
                  <a:cubicBezTo>
                    <a:pt x="36448" y="378265"/>
                    <a:pt x="64831" y="406648"/>
                    <a:pt x="99843" y="406648"/>
                  </a:cubicBezTo>
                  <a:lnTo>
                    <a:pt x="621125" y="406648"/>
                  </a:lnTo>
                  <a:cubicBezTo>
                    <a:pt x="656137" y="406648"/>
                    <a:pt x="684520" y="378265"/>
                    <a:pt x="684520" y="343253"/>
                  </a:cubicBezTo>
                  <a:lnTo>
                    <a:pt x="684520" y="89683"/>
                  </a:lnTo>
                  <a:cubicBezTo>
                    <a:pt x="684520" y="54671"/>
                    <a:pt x="656137" y="26288"/>
                    <a:pt x="621125" y="26288"/>
                  </a:cubicBezTo>
                  <a:close/>
                  <a:moveTo>
                    <a:pt x="0" y="0"/>
                  </a:moveTo>
                  <a:lnTo>
                    <a:pt x="720080" y="0"/>
                  </a:lnTo>
                  <a:lnTo>
                    <a:pt x="720080" y="432048"/>
                  </a:lnTo>
                  <a:lnTo>
                    <a:pt x="0" y="432048"/>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18" name="Rechteck 17"/>
            <p:cNvSpPr/>
            <p:nvPr/>
          </p:nvSpPr>
          <p:spPr bwMode="auto">
            <a:xfrm>
              <a:off x="3123094" y="3869330"/>
              <a:ext cx="305525" cy="6378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grpSp>
        <p:nvGrpSpPr>
          <p:cNvPr id="55" name="Gruppieren 54"/>
          <p:cNvGrpSpPr/>
          <p:nvPr/>
        </p:nvGrpSpPr>
        <p:grpSpPr>
          <a:xfrm>
            <a:off x="5411502" y="3397401"/>
            <a:ext cx="834105" cy="504057"/>
            <a:chOff x="4211960" y="3352339"/>
            <a:chExt cx="1080120" cy="652726"/>
          </a:xfrm>
        </p:grpSpPr>
        <p:cxnSp>
          <p:nvCxnSpPr>
            <p:cNvPr id="27" name="Gerade Verbindung mit Pfeil 26"/>
            <p:cNvCxnSpPr/>
            <p:nvPr/>
          </p:nvCxnSpPr>
          <p:spPr bwMode="auto">
            <a:xfrm flipV="1">
              <a:off x="4211960" y="3352339"/>
              <a:ext cx="0" cy="652726"/>
            </a:xfrm>
            <a:prstGeom prst="straightConnector1">
              <a:avLst/>
            </a:prstGeom>
            <a:ln>
              <a:solidFill>
                <a:schemeClr val="accent3">
                  <a:lumMod val="75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65" name="Gerade Verbindung mit Pfeil 64"/>
            <p:cNvCxnSpPr/>
            <p:nvPr/>
          </p:nvCxnSpPr>
          <p:spPr bwMode="auto">
            <a:xfrm>
              <a:off x="4211960" y="4005064"/>
              <a:ext cx="1080120" cy="0"/>
            </a:xfrm>
            <a:prstGeom prst="straightConnector1">
              <a:avLst/>
            </a:prstGeom>
            <a:ln>
              <a:solidFill>
                <a:schemeClr val="accent3">
                  <a:lumMod val="75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38" name="Freihandform 37"/>
            <p:cNvSpPr/>
            <p:nvPr/>
          </p:nvSpPr>
          <p:spPr bwMode="auto">
            <a:xfrm>
              <a:off x="4213860" y="3429000"/>
              <a:ext cx="878896" cy="400892"/>
            </a:xfrm>
            <a:custGeom>
              <a:avLst/>
              <a:gdLst>
                <a:gd name="connsiteX0" fmla="*/ 0 w 735330"/>
                <a:gd name="connsiteY0" fmla="*/ 396240 h 396240"/>
                <a:gd name="connsiteX1" fmla="*/ 163830 w 735330"/>
                <a:gd name="connsiteY1" fmla="*/ 257175 h 396240"/>
                <a:gd name="connsiteX2" fmla="*/ 331470 w 735330"/>
                <a:gd name="connsiteY2" fmla="*/ 346710 h 396240"/>
                <a:gd name="connsiteX3" fmla="*/ 735330 w 735330"/>
                <a:gd name="connsiteY3" fmla="*/ 0 h 396240"/>
              </a:gdLst>
              <a:ahLst/>
              <a:cxnLst>
                <a:cxn ang="0">
                  <a:pos x="connsiteX0" y="connsiteY0"/>
                </a:cxn>
                <a:cxn ang="0">
                  <a:pos x="connsiteX1" y="connsiteY1"/>
                </a:cxn>
                <a:cxn ang="0">
                  <a:pos x="connsiteX2" y="connsiteY2"/>
                </a:cxn>
                <a:cxn ang="0">
                  <a:pos x="connsiteX3" y="connsiteY3"/>
                </a:cxn>
              </a:cxnLst>
              <a:rect l="l" t="t" r="r" b="b"/>
              <a:pathLst>
                <a:path w="735330" h="396240">
                  <a:moveTo>
                    <a:pt x="0" y="396240"/>
                  </a:moveTo>
                  <a:cubicBezTo>
                    <a:pt x="54292" y="330835"/>
                    <a:pt x="108585" y="265430"/>
                    <a:pt x="163830" y="257175"/>
                  </a:cubicBezTo>
                  <a:cubicBezTo>
                    <a:pt x="219075" y="248920"/>
                    <a:pt x="236220" y="389573"/>
                    <a:pt x="331470" y="346710"/>
                  </a:cubicBezTo>
                  <a:cubicBezTo>
                    <a:pt x="426720" y="303847"/>
                    <a:pt x="581025" y="151923"/>
                    <a:pt x="735330" y="0"/>
                  </a:cubicBezTo>
                </a:path>
              </a:pathLst>
            </a:custGeom>
            <a:noFill/>
            <a:ln>
              <a:solidFill>
                <a:schemeClr val="accent3">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58" name="Gruppieren 57"/>
          <p:cNvGrpSpPr/>
          <p:nvPr/>
        </p:nvGrpSpPr>
        <p:grpSpPr>
          <a:xfrm>
            <a:off x="6384033" y="3450131"/>
            <a:ext cx="398427" cy="400216"/>
            <a:chOff x="4860032" y="3351277"/>
            <a:chExt cx="547489" cy="549947"/>
          </a:xfrm>
        </p:grpSpPr>
        <p:sp>
          <p:nvSpPr>
            <p:cNvPr id="57" name="Kreis 56"/>
            <p:cNvSpPr/>
            <p:nvPr/>
          </p:nvSpPr>
          <p:spPr bwMode="auto">
            <a:xfrm>
              <a:off x="4860032" y="3397106"/>
              <a:ext cx="504056" cy="504118"/>
            </a:xfrm>
            <a:prstGeom prst="pi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74" name="Kreis 73"/>
            <p:cNvSpPr/>
            <p:nvPr/>
          </p:nvSpPr>
          <p:spPr bwMode="auto">
            <a:xfrm>
              <a:off x="4903465" y="3351277"/>
              <a:ext cx="504056" cy="504118"/>
            </a:xfrm>
            <a:prstGeom prst="pie">
              <a:avLst>
                <a:gd name="adj1" fmla="val 16192115"/>
                <a:gd name="adj2" fmla="val 4910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grpSp>
        <p:nvGrpSpPr>
          <p:cNvPr id="61" name="Gruppieren 60"/>
          <p:cNvGrpSpPr/>
          <p:nvPr/>
        </p:nvGrpSpPr>
        <p:grpSpPr>
          <a:xfrm>
            <a:off x="7038618" y="3419392"/>
            <a:ext cx="432048" cy="508148"/>
            <a:chOff x="8373295" y="1322926"/>
            <a:chExt cx="591193" cy="573342"/>
          </a:xfrm>
        </p:grpSpPr>
        <p:sp>
          <p:nvSpPr>
            <p:cNvPr id="77" name="Gefaltete Ecke 76"/>
            <p:cNvSpPr/>
            <p:nvPr/>
          </p:nvSpPr>
          <p:spPr bwMode="auto">
            <a:xfrm>
              <a:off x="8373295" y="1322926"/>
              <a:ext cx="591193" cy="573342"/>
            </a:xfrm>
            <a:prstGeom prst="foldedCorner">
              <a:avLst>
                <a:gd name="adj" fmla="val 265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sz="1100" dirty="0">
                <a:solidFill>
                  <a:schemeClr val="tx1"/>
                </a:solidFill>
                <a:cs typeface="Arial" pitchFamily="34" charset="0"/>
              </a:endParaRPr>
            </a:p>
          </p:txBody>
        </p:sp>
        <p:sp>
          <p:nvSpPr>
            <p:cNvPr id="60" name="Eine Ecke des Rechtecks abrunden 59"/>
            <p:cNvSpPr/>
            <p:nvPr/>
          </p:nvSpPr>
          <p:spPr bwMode="auto">
            <a:xfrm>
              <a:off x="8445303" y="1412776"/>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0" name="Eine Ecke des Rechtecks abrunden 89"/>
            <p:cNvSpPr/>
            <p:nvPr/>
          </p:nvSpPr>
          <p:spPr bwMode="auto">
            <a:xfrm>
              <a:off x="8589319" y="1412776"/>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1" name="Eine Ecke des Rechtecks abrunden 90"/>
            <p:cNvSpPr/>
            <p:nvPr/>
          </p:nvSpPr>
          <p:spPr bwMode="auto">
            <a:xfrm>
              <a:off x="8733335" y="1412776"/>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2" name="Eine Ecke des Rechtecks abrunden 91"/>
            <p:cNvSpPr/>
            <p:nvPr/>
          </p:nvSpPr>
          <p:spPr bwMode="auto">
            <a:xfrm>
              <a:off x="8447097" y="1504554"/>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3" name="Eine Ecke des Rechtecks abrunden 92"/>
            <p:cNvSpPr/>
            <p:nvPr/>
          </p:nvSpPr>
          <p:spPr bwMode="auto">
            <a:xfrm>
              <a:off x="8591113" y="1504554"/>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4" name="Eine Ecke des Rechtecks abrunden 93"/>
            <p:cNvSpPr/>
            <p:nvPr/>
          </p:nvSpPr>
          <p:spPr bwMode="auto">
            <a:xfrm>
              <a:off x="8731430" y="1504554"/>
              <a:ext cx="147715"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5" name="Eine Ecke des Rechtecks abrunden 94"/>
            <p:cNvSpPr/>
            <p:nvPr/>
          </p:nvSpPr>
          <p:spPr bwMode="auto">
            <a:xfrm>
              <a:off x="8447097" y="1593707"/>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6" name="Eine Ecke des Rechtecks abrunden 95"/>
            <p:cNvSpPr/>
            <p:nvPr/>
          </p:nvSpPr>
          <p:spPr bwMode="auto">
            <a:xfrm>
              <a:off x="8591113" y="1593707"/>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7" name="Eine Ecke des Rechtecks abrunden 96"/>
            <p:cNvSpPr/>
            <p:nvPr/>
          </p:nvSpPr>
          <p:spPr bwMode="auto">
            <a:xfrm>
              <a:off x="8731430" y="1593707"/>
              <a:ext cx="147715"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sp>
        <p:nvSpPr>
          <p:cNvPr id="7" name="Fußzeilenplatzhalter 4">
            <a:extLst>
              <a:ext uri="{FF2B5EF4-FFF2-40B4-BE49-F238E27FC236}">
                <a16:creationId xmlns:a16="http://schemas.microsoft.com/office/drawing/2014/main" id="{BB652FAD-325B-7DDC-1973-1D054106E379}"/>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16247024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199B-790F-71FD-E9E4-23B214F81AA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92A321F-DFEE-3F9F-4056-FDD7CB1D3D77}"/>
              </a:ext>
            </a:extLst>
          </p:cNvPr>
          <p:cNvSpPr>
            <a:spLocks noGrp="1"/>
          </p:cNvSpPr>
          <p:nvPr>
            <p:ph type="title"/>
          </p:nvPr>
        </p:nvSpPr>
        <p:spPr/>
        <p:txBody>
          <a:bodyPr/>
          <a:lstStyle/>
          <a:p>
            <a:r>
              <a:rPr lang="en-US" noProof="0" dirty="0"/>
              <a:t>Background | Open Issues with the CD4AI Prototype</a:t>
            </a:r>
          </a:p>
        </p:txBody>
      </p:sp>
      <p:sp>
        <p:nvSpPr>
          <p:cNvPr id="4" name="Datumsplatzhalter 3">
            <a:extLst>
              <a:ext uri="{FF2B5EF4-FFF2-40B4-BE49-F238E27FC236}">
                <a16:creationId xmlns:a16="http://schemas.microsoft.com/office/drawing/2014/main" id="{E8EB46C9-AF5D-0CD4-26D7-ECE19BD3BF7E}"/>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D3C2C518-6DAA-5E9D-FB29-A16398CA04D9}"/>
              </a:ext>
            </a:extLst>
          </p:cNvPr>
          <p:cNvSpPr>
            <a:spLocks noGrp="1"/>
          </p:cNvSpPr>
          <p:nvPr>
            <p:ph type="sldNum" sz="quarter" idx="12"/>
          </p:nvPr>
        </p:nvSpPr>
        <p:spPr/>
        <p:txBody>
          <a:bodyPr/>
          <a:lstStyle/>
          <a:p>
            <a:pPr>
              <a:defRPr/>
            </a:pPr>
            <a:fld id="{E201E5CB-5EE0-4EA4-87FF-7D8A79A61969}" type="slidenum">
              <a:rPr lang="de-DE" smtClean="0"/>
              <a:pPr>
                <a:defRPr/>
              </a:pPr>
              <a:t>4</a:t>
            </a:fld>
            <a:endParaRPr lang="de-DE" dirty="0"/>
          </a:p>
        </p:txBody>
      </p:sp>
      <p:graphicFrame>
        <p:nvGraphicFramePr>
          <p:cNvPr id="7" name="Diagramm 6">
            <a:extLst>
              <a:ext uri="{FF2B5EF4-FFF2-40B4-BE49-F238E27FC236}">
                <a16:creationId xmlns:a16="http://schemas.microsoft.com/office/drawing/2014/main" id="{1375A723-3A2C-4658-102A-1FCA589E3513}"/>
              </a:ext>
            </a:extLst>
          </p:cNvPr>
          <p:cNvGraphicFramePr>
            <a:graphicFrameLocks noChangeAspect="1"/>
          </p:cNvGraphicFramePr>
          <p:nvPr>
            <p:extLst>
              <p:ext uri="{D42A27DB-BD31-4B8C-83A1-F6EECF244321}">
                <p14:modId xmlns:p14="http://schemas.microsoft.com/office/powerpoint/2010/main" val="1932002100"/>
              </p:ext>
            </p:extLst>
          </p:nvPr>
        </p:nvGraphicFramePr>
        <p:xfrm>
          <a:off x="332903" y="1475915"/>
          <a:ext cx="11524664" cy="3825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fik 7" descr="Puzzle Silhouette">
            <a:extLst>
              <a:ext uri="{FF2B5EF4-FFF2-40B4-BE49-F238E27FC236}">
                <a16:creationId xmlns:a16="http://schemas.microsoft.com/office/drawing/2014/main" id="{F8E7A5AD-659F-EFEA-7B24-59D6C3E93C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129" y="4402407"/>
            <a:ext cx="612000" cy="612000"/>
          </a:xfrm>
          <a:prstGeom prst="rect">
            <a:avLst/>
          </a:prstGeom>
        </p:spPr>
      </p:pic>
      <p:pic>
        <p:nvPicPr>
          <p:cNvPr id="15" name="Grafik 14" descr="Bücher Silhouette">
            <a:extLst>
              <a:ext uri="{FF2B5EF4-FFF2-40B4-BE49-F238E27FC236}">
                <a16:creationId xmlns:a16="http://schemas.microsoft.com/office/drawing/2014/main" id="{26F58220-3D91-F107-CE2F-4F8DBCFEBD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000" y="2636912"/>
            <a:ext cx="612000" cy="612000"/>
          </a:xfrm>
          <a:prstGeom prst="rect">
            <a:avLst/>
          </a:prstGeom>
        </p:spPr>
      </p:pic>
      <p:pic>
        <p:nvPicPr>
          <p:cNvPr id="10" name="Grafik 9" descr="Kopf mit Zahnrädern Silhouette">
            <a:extLst>
              <a:ext uri="{FF2B5EF4-FFF2-40B4-BE49-F238E27FC236}">
                <a16:creationId xmlns:a16="http://schemas.microsoft.com/office/drawing/2014/main" id="{40B288DD-431A-0CD7-173F-5249F84ECD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0000" y="3527960"/>
            <a:ext cx="612000" cy="612000"/>
          </a:xfrm>
          <a:prstGeom prst="rect">
            <a:avLst/>
          </a:prstGeom>
        </p:spPr>
      </p:pic>
      <p:pic>
        <p:nvPicPr>
          <p:cNvPr id="13" name="Grafik 12" descr="Pfeil Kreis Silhouette">
            <a:extLst>
              <a:ext uri="{FF2B5EF4-FFF2-40B4-BE49-F238E27FC236}">
                <a16:creationId xmlns:a16="http://schemas.microsoft.com/office/drawing/2014/main" id="{9BFDED26-6550-9248-DF0F-0464BAFCE0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000" y="1764000"/>
            <a:ext cx="612000" cy="612000"/>
          </a:xfrm>
          <a:prstGeom prst="rect">
            <a:avLst/>
          </a:prstGeom>
        </p:spPr>
      </p:pic>
      <p:sp>
        <p:nvSpPr>
          <p:cNvPr id="9" name="Fußzeilenplatzhalter 4">
            <a:extLst>
              <a:ext uri="{FF2B5EF4-FFF2-40B4-BE49-F238E27FC236}">
                <a16:creationId xmlns:a16="http://schemas.microsoft.com/office/drawing/2014/main" id="{40BDF661-9B4E-D878-D01D-4EDB8A4739DD}"/>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spTree>
    <p:extLst>
      <p:ext uri="{BB962C8B-B14F-4D97-AF65-F5344CB8AC3E}">
        <p14:creationId xmlns:p14="http://schemas.microsoft.com/office/powerpoint/2010/main" val="4681021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A85585-2E99-BD06-E785-82D3D98077B6}"/>
              </a:ext>
            </a:extLst>
          </p:cNvPr>
          <p:cNvSpPr>
            <a:spLocks noGrp="1"/>
          </p:cNvSpPr>
          <p:nvPr>
            <p:ph type="title"/>
          </p:nvPr>
        </p:nvSpPr>
        <p:spPr/>
        <p:txBody>
          <a:bodyPr/>
          <a:lstStyle/>
          <a:p>
            <a:r>
              <a:rPr lang="en-US" noProof="0" dirty="0"/>
              <a:t>Research Questions</a:t>
            </a:r>
          </a:p>
        </p:txBody>
      </p:sp>
      <p:sp>
        <p:nvSpPr>
          <p:cNvPr id="4" name="Datumsplatzhalter 3">
            <a:extLst>
              <a:ext uri="{FF2B5EF4-FFF2-40B4-BE49-F238E27FC236}">
                <a16:creationId xmlns:a16="http://schemas.microsoft.com/office/drawing/2014/main" id="{DDE62DEA-6898-69D5-CF1A-ECE6C5AA3D69}"/>
              </a:ext>
            </a:extLst>
          </p:cNvPr>
          <p:cNvSpPr>
            <a:spLocks noGrp="1"/>
          </p:cNvSpPr>
          <p:nvPr>
            <p:ph type="dt" sz="half" idx="10"/>
          </p:nvPr>
        </p:nvSpPr>
        <p:spPr/>
        <p:txBody>
          <a:bodyPr/>
          <a:lstStyle/>
          <a:p>
            <a:pPr>
              <a:defRPr/>
            </a:pPr>
            <a:r>
              <a:rPr lang="de-DE" noProof="0"/>
              <a:t>© sebis</a:t>
            </a:r>
            <a:endParaRPr lang="en-US" noProof="0" dirty="0"/>
          </a:p>
        </p:txBody>
      </p:sp>
      <p:sp>
        <p:nvSpPr>
          <p:cNvPr id="6" name="Foliennummernplatzhalter 5">
            <a:extLst>
              <a:ext uri="{FF2B5EF4-FFF2-40B4-BE49-F238E27FC236}">
                <a16:creationId xmlns:a16="http://schemas.microsoft.com/office/drawing/2014/main" id="{787053DB-F34D-1B2A-A0C0-B61DCB23A589}"/>
              </a:ext>
            </a:extLst>
          </p:cNvPr>
          <p:cNvSpPr>
            <a:spLocks noGrp="1"/>
          </p:cNvSpPr>
          <p:nvPr>
            <p:ph type="sldNum" sz="quarter" idx="12"/>
          </p:nvPr>
        </p:nvSpPr>
        <p:spPr/>
        <p:txBody>
          <a:bodyPr/>
          <a:lstStyle/>
          <a:p>
            <a:pPr>
              <a:defRPr/>
            </a:pPr>
            <a:fld id="{E201E5CB-5EE0-4EA4-87FF-7D8A79A61969}" type="slidenum">
              <a:rPr lang="en-US" noProof="0" smtClean="0"/>
              <a:pPr>
                <a:defRPr/>
              </a:pPr>
              <a:t>5</a:t>
            </a:fld>
            <a:endParaRPr lang="en-US" noProof="0" dirty="0"/>
          </a:p>
        </p:txBody>
      </p:sp>
      <p:sp>
        <p:nvSpPr>
          <p:cNvPr id="2" name="Fußzeilenplatzhalter 4">
            <a:extLst>
              <a:ext uri="{FF2B5EF4-FFF2-40B4-BE49-F238E27FC236}">
                <a16:creationId xmlns:a16="http://schemas.microsoft.com/office/drawing/2014/main" id="{63539D4F-AA38-255B-E054-C13D77D60326}"/>
              </a:ext>
            </a:extLst>
          </p:cNvPr>
          <p:cNvSpPr>
            <a:spLocks noGrp="1"/>
          </p:cNvSpPr>
          <p:nvPr>
            <p:ph type="ftr" sz="quarter" idx="11"/>
          </p:nvPr>
        </p:nvSpPr>
        <p:spPr>
          <a:xfrm>
            <a:off x="332903" y="6569076"/>
            <a:ext cx="5761567" cy="288925"/>
          </a:xfrm>
        </p:spPr>
        <p:txBody>
          <a:bodyPr/>
          <a:lstStyle/>
          <a:p>
            <a:pPr>
              <a:defRPr/>
            </a:pPr>
            <a:r>
              <a:rPr lang="en-US"/>
              <a:t>250526 Mathis Hoffmann Optimizing User-centered Design for CreateData4AI</a:t>
            </a:r>
            <a:endParaRPr lang="en-US" noProof="0" dirty="0"/>
          </a:p>
        </p:txBody>
      </p:sp>
      <p:graphicFrame>
        <p:nvGraphicFramePr>
          <p:cNvPr id="11" name="Tabelle 10">
            <a:extLst>
              <a:ext uri="{FF2B5EF4-FFF2-40B4-BE49-F238E27FC236}">
                <a16:creationId xmlns:a16="http://schemas.microsoft.com/office/drawing/2014/main" id="{252E4BC8-9875-7B46-B3EA-174D33158B00}"/>
              </a:ext>
            </a:extLst>
          </p:cNvPr>
          <p:cNvGraphicFramePr>
            <a:graphicFrameLocks noGrp="1"/>
          </p:cNvGraphicFramePr>
          <p:nvPr>
            <p:extLst>
              <p:ext uri="{D42A27DB-BD31-4B8C-83A1-F6EECF244321}">
                <p14:modId xmlns:p14="http://schemas.microsoft.com/office/powerpoint/2010/main" val="408486146"/>
              </p:ext>
            </p:extLst>
          </p:nvPr>
        </p:nvGraphicFramePr>
        <p:xfrm>
          <a:off x="331375" y="1474785"/>
          <a:ext cx="11525428" cy="609600"/>
        </p:xfrm>
        <a:graphic>
          <a:graphicData uri="http://schemas.openxmlformats.org/drawingml/2006/table">
            <a:tbl>
              <a:tblPr firstRow="1" bandRow="1">
                <a:tableStyleId>{5C22544A-7EE6-4342-B048-85BDC9FD1C3A}</a:tableStyleId>
              </a:tblPr>
              <a:tblGrid>
                <a:gridCol w="723304">
                  <a:extLst>
                    <a:ext uri="{9D8B030D-6E8A-4147-A177-3AD203B41FA5}">
                      <a16:colId xmlns:a16="http://schemas.microsoft.com/office/drawing/2014/main" val="3383033595"/>
                    </a:ext>
                  </a:extLst>
                </a:gridCol>
                <a:gridCol w="10802124">
                  <a:extLst>
                    <a:ext uri="{9D8B030D-6E8A-4147-A177-3AD203B41FA5}">
                      <a16:colId xmlns:a16="http://schemas.microsoft.com/office/drawing/2014/main" val="79565592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tx1"/>
                          </a:solidFill>
                        </a:rPr>
                        <a:t>RQ1:</a:t>
                      </a:r>
                      <a:endParaRPr lang="de-DE" sz="2000" dirty="0">
                        <a:solidFill>
                          <a:schemeClr val="tx1"/>
                        </a:solidFill>
                      </a:endParaRPr>
                    </a:p>
                  </a:txBody>
                  <a:tcPr marL="9000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noProof="0" dirty="0">
                          <a:solidFill>
                            <a:schemeClr val="tx1"/>
                          </a:solidFill>
                        </a:rPr>
                        <a:t>What efforts can be taken to reduce human labor in the app while maintaining proper annotation performance?</a:t>
                      </a:r>
                    </a:p>
                  </a:txBody>
                  <a:tcPr marL="36000" marR="0" marT="0" marB="0">
                    <a:noFill/>
                  </a:tcPr>
                </a:tc>
                <a:extLst>
                  <a:ext uri="{0D108BD9-81ED-4DB2-BD59-A6C34878D82A}">
                    <a16:rowId xmlns:a16="http://schemas.microsoft.com/office/drawing/2014/main" val="712493134"/>
                  </a:ext>
                </a:extLst>
              </a:tr>
            </a:tbl>
          </a:graphicData>
        </a:graphic>
      </p:graphicFrame>
      <p:graphicFrame>
        <p:nvGraphicFramePr>
          <p:cNvPr id="13" name="Tabelle 12">
            <a:extLst>
              <a:ext uri="{FF2B5EF4-FFF2-40B4-BE49-F238E27FC236}">
                <a16:creationId xmlns:a16="http://schemas.microsoft.com/office/drawing/2014/main" id="{FD8473D2-9EF5-91C6-196B-A5C5DABDDC00}"/>
              </a:ext>
            </a:extLst>
          </p:cNvPr>
          <p:cNvGraphicFramePr>
            <a:graphicFrameLocks noGrp="1"/>
          </p:cNvGraphicFramePr>
          <p:nvPr>
            <p:extLst>
              <p:ext uri="{D42A27DB-BD31-4B8C-83A1-F6EECF244321}">
                <p14:modId xmlns:p14="http://schemas.microsoft.com/office/powerpoint/2010/main" val="3651281484"/>
              </p:ext>
            </p:extLst>
          </p:nvPr>
        </p:nvGraphicFramePr>
        <p:xfrm>
          <a:off x="331375" y="3147337"/>
          <a:ext cx="11525428" cy="370840"/>
        </p:xfrm>
        <a:graphic>
          <a:graphicData uri="http://schemas.openxmlformats.org/drawingml/2006/table">
            <a:tbl>
              <a:tblPr firstRow="1" bandRow="1">
                <a:tableStyleId>{5C22544A-7EE6-4342-B048-85BDC9FD1C3A}</a:tableStyleId>
              </a:tblPr>
              <a:tblGrid>
                <a:gridCol w="723304">
                  <a:extLst>
                    <a:ext uri="{9D8B030D-6E8A-4147-A177-3AD203B41FA5}">
                      <a16:colId xmlns:a16="http://schemas.microsoft.com/office/drawing/2014/main" val="3383033595"/>
                    </a:ext>
                  </a:extLst>
                </a:gridCol>
                <a:gridCol w="10802124">
                  <a:extLst>
                    <a:ext uri="{9D8B030D-6E8A-4147-A177-3AD203B41FA5}">
                      <a16:colId xmlns:a16="http://schemas.microsoft.com/office/drawing/2014/main" val="79565592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tx1"/>
                          </a:solidFill>
                        </a:rPr>
                        <a:t>RQ2:</a:t>
                      </a:r>
                      <a:endParaRPr lang="de-DE" sz="2000" dirty="0">
                        <a:solidFill>
                          <a:schemeClr val="tx1"/>
                        </a:solidFill>
                      </a:endParaRPr>
                    </a:p>
                  </a:txBody>
                  <a:tcPr marL="90000" marR="0" marT="0" marB="0">
                    <a:noFill/>
                  </a:tcPr>
                </a:tc>
                <a:tc>
                  <a:txBody>
                    <a:bodyPr/>
                    <a:lstStyle/>
                    <a:p>
                      <a:r>
                        <a:rPr lang="en-US" sz="2000" b="0" noProof="0" dirty="0">
                          <a:solidFill>
                            <a:schemeClr val="tx1"/>
                          </a:solidFill>
                        </a:rPr>
                        <a:t>How can the app be iteratively optimized for user experience?</a:t>
                      </a:r>
                    </a:p>
                  </a:txBody>
                  <a:tcPr marL="36000" marR="0" marT="0" marB="0">
                    <a:noFill/>
                  </a:tcPr>
                </a:tc>
                <a:extLst>
                  <a:ext uri="{0D108BD9-81ED-4DB2-BD59-A6C34878D82A}">
                    <a16:rowId xmlns:a16="http://schemas.microsoft.com/office/drawing/2014/main" val="712493134"/>
                  </a:ext>
                </a:extLst>
              </a:tr>
            </a:tbl>
          </a:graphicData>
        </a:graphic>
      </p:graphicFrame>
      <p:graphicFrame>
        <p:nvGraphicFramePr>
          <p:cNvPr id="14" name="Tabelle 13">
            <a:extLst>
              <a:ext uri="{FF2B5EF4-FFF2-40B4-BE49-F238E27FC236}">
                <a16:creationId xmlns:a16="http://schemas.microsoft.com/office/drawing/2014/main" id="{B94E6060-6CD6-B6C8-3BCD-02BCFD73EB85}"/>
              </a:ext>
            </a:extLst>
          </p:cNvPr>
          <p:cNvGraphicFramePr>
            <a:graphicFrameLocks noGrp="1"/>
          </p:cNvGraphicFramePr>
          <p:nvPr>
            <p:extLst>
              <p:ext uri="{D42A27DB-BD31-4B8C-83A1-F6EECF244321}">
                <p14:modId xmlns:p14="http://schemas.microsoft.com/office/powerpoint/2010/main" val="2983204874"/>
              </p:ext>
            </p:extLst>
          </p:nvPr>
        </p:nvGraphicFramePr>
        <p:xfrm>
          <a:off x="331375" y="4581128"/>
          <a:ext cx="11525428" cy="370840"/>
        </p:xfrm>
        <a:graphic>
          <a:graphicData uri="http://schemas.openxmlformats.org/drawingml/2006/table">
            <a:tbl>
              <a:tblPr firstRow="1" bandRow="1">
                <a:tableStyleId>{5C22544A-7EE6-4342-B048-85BDC9FD1C3A}</a:tableStyleId>
              </a:tblPr>
              <a:tblGrid>
                <a:gridCol w="723304">
                  <a:extLst>
                    <a:ext uri="{9D8B030D-6E8A-4147-A177-3AD203B41FA5}">
                      <a16:colId xmlns:a16="http://schemas.microsoft.com/office/drawing/2014/main" val="3383033595"/>
                    </a:ext>
                  </a:extLst>
                </a:gridCol>
                <a:gridCol w="10802124">
                  <a:extLst>
                    <a:ext uri="{9D8B030D-6E8A-4147-A177-3AD203B41FA5}">
                      <a16:colId xmlns:a16="http://schemas.microsoft.com/office/drawing/2014/main" val="79565592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tx1"/>
                          </a:solidFill>
                        </a:rPr>
                        <a:t>RQ3:</a:t>
                      </a:r>
                      <a:endParaRPr lang="de-DE" sz="2000" dirty="0">
                        <a:solidFill>
                          <a:schemeClr val="tx1"/>
                        </a:solidFill>
                      </a:endParaRPr>
                    </a:p>
                  </a:txBody>
                  <a:tcPr marL="90000" marR="0" marT="0" marB="0">
                    <a:noFill/>
                  </a:tcPr>
                </a:tc>
                <a:tc>
                  <a:txBody>
                    <a:bodyPr/>
                    <a:lstStyle/>
                    <a:p>
                      <a:r>
                        <a:rPr lang="en-US" sz="2000" b="0" noProof="0" dirty="0">
                          <a:solidFill>
                            <a:schemeClr val="tx1"/>
                          </a:solidFill>
                        </a:rPr>
                        <a:t>What general technicalities must be considered to roll out CD4AI?</a:t>
                      </a:r>
                    </a:p>
                  </a:txBody>
                  <a:tcPr marL="36000" marR="0" marT="0" marB="0">
                    <a:noFill/>
                  </a:tcPr>
                </a:tc>
                <a:extLst>
                  <a:ext uri="{0D108BD9-81ED-4DB2-BD59-A6C34878D82A}">
                    <a16:rowId xmlns:a16="http://schemas.microsoft.com/office/drawing/2014/main" val="712493134"/>
                  </a:ext>
                </a:extLst>
              </a:tr>
            </a:tbl>
          </a:graphicData>
        </a:graphic>
      </p:graphicFrame>
    </p:spTree>
    <p:extLst>
      <p:ext uri="{BB962C8B-B14F-4D97-AF65-F5344CB8AC3E}">
        <p14:creationId xmlns:p14="http://schemas.microsoft.com/office/powerpoint/2010/main" val="40995188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43F02-B65C-0554-FA70-42FDF7ED8AB8}"/>
            </a:ext>
          </a:extLst>
        </p:cNvPr>
        <p:cNvGrpSpPr/>
        <p:nvPr/>
      </p:nvGrpSpPr>
      <p:grpSpPr>
        <a:xfrm>
          <a:off x="0" y="0"/>
          <a:ext cx="0" cy="0"/>
          <a:chOff x="0" y="0"/>
          <a:chExt cx="0" cy="0"/>
        </a:xfrm>
      </p:grpSpPr>
      <p:sp>
        <p:nvSpPr>
          <p:cNvPr id="29" name="Abgerundetes Rechteck 28">
            <a:extLst>
              <a:ext uri="{FF2B5EF4-FFF2-40B4-BE49-F238E27FC236}">
                <a16:creationId xmlns:a16="http://schemas.microsoft.com/office/drawing/2014/main" id="{14FCDE31-1D83-75AC-7447-6736A48AA23C}"/>
              </a:ext>
            </a:extLst>
          </p:cNvPr>
          <p:cNvSpPr/>
          <p:nvPr/>
        </p:nvSpPr>
        <p:spPr bwMode="auto">
          <a:xfrm>
            <a:off x="371624" y="1844824"/>
            <a:ext cx="1979960" cy="1584000"/>
          </a:xfrm>
          <a:prstGeom prst="roundRect">
            <a:avLst/>
          </a:prstGeom>
          <a:solidFill>
            <a:srgbClr val="E9E6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noProof="0" dirty="0">
              <a:solidFill>
                <a:schemeClr val="tx1"/>
              </a:solidFill>
              <a:cs typeface="Arial" pitchFamily="34" charset="0"/>
            </a:endParaRPr>
          </a:p>
        </p:txBody>
      </p:sp>
      <p:sp>
        <p:nvSpPr>
          <p:cNvPr id="33" name="Abgerundetes Rechteck 32">
            <a:extLst>
              <a:ext uri="{FF2B5EF4-FFF2-40B4-BE49-F238E27FC236}">
                <a16:creationId xmlns:a16="http://schemas.microsoft.com/office/drawing/2014/main" id="{BC0CC950-C77E-3E32-3069-8D4D524EA6AF}"/>
              </a:ext>
            </a:extLst>
          </p:cNvPr>
          <p:cNvSpPr/>
          <p:nvPr/>
        </p:nvSpPr>
        <p:spPr bwMode="auto">
          <a:xfrm>
            <a:off x="9877568" y="1844824"/>
            <a:ext cx="1980000" cy="1584000"/>
          </a:xfrm>
          <a:prstGeom prst="roundRect">
            <a:avLst/>
          </a:prstGeom>
          <a:solidFill>
            <a:srgbClr val="E9E6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noProof="0" dirty="0">
              <a:solidFill>
                <a:schemeClr val="tx1"/>
              </a:solidFill>
              <a:cs typeface="Arial" pitchFamily="34" charset="0"/>
            </a:endParaRPr>
          </a:p>
        </p:txBody>
      </p:sp>
      <p:sp>
        <p:nvSpPr>
          <p:cNvPr id="32" name="Abgerundetes Rechteck 31">
            <a:extLst>
              <a:ext uri="{FF2B5EF4-FFF2-40B4-BE49-F238E27FC236}">
                <a16:creationId xmlns:a16="http://schemas.microsoft.com/office/drawing/2014/main" id="{AD5D6B31-9753-7446-4669-A2752DEAAE2C}"/>
              </a:ext>
            </a:extLst>
          </p:cNvPr>
          <p:cNvSpPr/>
          <p:nvPr/>
        </p:nvSpPr>
        <p:spPr bwMode="auto">
          <a:xfrm>
            <a:off x="6108626" y="1844824"/>
            <a:ext cx="2796147" cy="1584000"/>
          </a:xfrm>
          <a:prstGeom prst="roundRect">
            <a:avLst/>
          </a:prstGeom>
          <a:solidFill>
            <a:srgbClr val="E9E6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noProof="0" dirty="0">
              <a:solidFill>
                <a:schemeClr val="tx1"/>
              </a:solidFill>
              <a:cs typeface="Arial" pitchFamily="34" charset="0"/>
            </a:endParaRPr>
          </a:p>
        </p:txBody>
      </p:sp>
      <p:sp>
        <p:nvSpPr>
          <p:cNvPr id="3" name="Titel 2">
            <a:extLst>
              <a:ext uri="{FF2B5EF4-FFF2-40B4-BE49-F238E27FC236}">
                <a16:creationId xmlns:a16="http://schemas.microsoft.com/office/drawing/2014/main" id="{0D466799-B32C-4344-41DB-AFC557FF5E68}"/>
              </a:ext>
            </a:extLst>
          </p:cNvPr>
          <p:cNvSpPr>
            <a:spLocks noGrp="1"/>
          </p:cNvSpPr>
          <p:nvPr>
            <p:ph type="title"/>
          </p:nvPr>
        </p:nvSpPr>
        <p:spPr/>
        <p:txBody>
          <a:bodyPr/>
          <a:lstStyle/>
          <a:p>
            <a:r>
              <a:rPr lang="en-US" noProof="0" dirty="0"/>
              <a:t>Methodology – The User-centered Design Process</a:t>
            </a:r>
            <a:r>
              <a:rPr lang="en-US" baseline="30000" noProof="0" dirty="0"/>
              <a:t>1</a:t>
            </a:r>
            <a:endParaRPr lang="en-US" noProof="0" dirty="0"/>
          </a:p>
        </p:txBody>
      </p:sp>
      <p:sp>
        <p:nvSpPr>
          <p:cNvPr id="4" name="Datumsplatzhalter 3">
            <a:extLst>
              <a:ext uri="{FF2B5EF4-FFF2-40B4-BE49-F238E27FC236}">
                <a16:creationId xmlns:a16="http://schemas.microsoft.com/office/drawing/2014/main" id="{63545F61-3B93-4480-375B-C0A942C8ED3F}"/>
              </a:ext>
            </a:extLst>
          </p:cNvPr>
          <p:cNvSpPr>
            <a:spLocks noGrp="1"/>
          </p:cNvSpPr>
          <p:nvPr>
            <p:ph type="dt" sz="half" idx="10"/>
          </p:nvPr>
        </p:nvSpPr>
        <p:spPr/>
        <p:txBody>
          <a:bodyPr/>
          <a:lstStyle/>
          <a:p>
            <a:pPr>
              <a:defRPr/>
            </a:pPr>
            <a:r>
              <a:rPr lang="en-US" noProof="0" dirty="0"/>
              <a:t>© </a:t>
            </a:r>
            <a:r>
              <a:rPr lang="en-US" noProof="0" dirty="0" err="1"/>
              <a:t>sebis</a:t>
            </a:r>
            <a:endParaRPr lang="en-US" noProof="0" dirty="0"/>
          </a:p>
        </p:txBody>
      </p:sp>
      <p:sp>
        <p:nvSpPr>
          <p:cNvPr id="6" name="Foliennummernplatzhalter 5">
            <a:extLst>
              <a:ext uri="{FF2B5EF4-FFF2-40B4-BE49-F238E27FC236}">
                <a16:creationId xmlns:a16="http://schemas.microsoft.com/office/drawing/2014/main" id="{AC484F0E-98E4-6294-9AA4-CD693450D958}"/>
              </a:ext>
            </a:extLst>
          </p:cNvPr>
          <p:cNvSpPr>
            <a:spLocks noGrp="1"/>
          </p:cNvSpPr>
          <p:nvPr>
            <p:ph type="sldNum" sz="quarter" idx="12"/>
          </p:nvPr>
        </p:nvSpPr>
        <p:spPr/>
        <p:txBody>
          <a:bodyPr/>
          <a:lstStyle/>
          <a:p>
            <a:pPr>
              <a:defRPr/>
            </a:pPr>
            <a:fld id="{E201E5CB-5EE0-4EA4-87FF-7D8A79A61969}" type="slidenum">
              <a:rPr lang="en-US" noProof="0" smtClean="0"/>
              <a:pPr>
                <a:defRPr/>
              </a:pPr>
              <a:t>6</a:t>
            </a:fld>
            <a:endParaRPr lang="en-US" noProof="0" dirty="0"/>
          </a:p>
        </p:txBody>
      </p:sp>
      <p:sp>
        <p:nvSpPr>
          <p:cNvPr id="2" name="Textfeld 1">
            <a:extLst>
              <a:ext uri="{FF2B5EF4-FFF2-40B4-BE49-F238E27FC236}">
                <a16:creationId xmlns:a16="http://schemas.microsoft.com/office/drawing/2014/main" id="{0BAE8ADA-BB48-FE33-2B4B-A6F133F508D0}"/>
              </a:ext>
            </a:extLst>
          </p:cNvPr>
          <p:cNvSpPr txBox="1"/>
          <p:nvPr/>
        </p:nvSpPr>
        <p:spPr>
          <a:xfrm>
            <a:off x="538213" y="2752055"/>
            <a:ext cx="1689886"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b="1" noProof="0" dirty="0">
                <a:solidFill>
                  <a:srgbClr val="0065BD"/>
                </a:solidFill>
                <a:latin typeface="Arial" pitchFamily="34" charset="0"/>
              </a:rPr>
              <a:t>Understand </a:t>
            </a:r>
          </a:p>
          <a:p>
            <a:pPr algn="ctr"/>
            <a:r>
              <a:rPr lang="en-US" sz="1600" b="1" noProof="0" dirty="0">
                <a:solidFill>
                  <a:srgbClr val="0065BD"/>
                </a:solidFill>
                <a:latin typeface="Arial" pitchFamily="34" charset="0"/>
              </a:rPr>
              <a:t>Context of Use </a:t>
            </a:r>
          </a:p>
        </p:txBody>
      </p:sp>
      <p:sp>
        <p:nvSpPr>
          <p:cNvPr id="9" name="Textfeld 8">
            <a:extLst>
              <a:ext uri="{FF2B5EF4-FFF2-40B4-BE49-F238E27FC236}">
                <a16:creationId xmlns:a16="http://schemas.microsoft.com/office/drawing/2014/main" id="{7B38A724-8096-3D97-68EF-63C68D71E686}"/>
              </a:ext>
            </a:extLst>
          </p:cNvPr>
          <p:cNvSpPr txBox="1"/>
          <p:nvPr/>
        </p:nvSpPr>
        <p:spPr>
          <a:xfrm>
            <a:off x="6357069" y="2752055"/>
            <a:ext cx="2374369"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b="1" noProof="0" dirty="0">
                <a:solidFill>
                  <a:srgbClr val="0065BD"/>
                </a:solidFill>
                <a:latin typeface="Arial" pitchFamily="34" charset="0"/>
              </a:rPr>
              <a:t>Produce Design </a:t>
            </a:r>
            <a:br>
              <a:rPr lang="en-US" sz="1600" b="1" noProof="0" dirty="0">
                <a:solidFill>
                  <a:srgbClr val="0065BD"/>
                </a:solidFill>
                <a:latin typeface="Arial" pitchFamily="34" charset="0"/>
              </a:rPr>
            </a:br>
            <a:r>
              <a:rPr lang="en-US" sz="1600" b="1" noProof="0" dirty="0">
                <a:solidFill>
                  <a:srgbClr val="0065BD"/>
                </a:solidFill>
                <a:latin typeface="Arial" pitchFamily="34" charset="0"/>
              </a:rPr>
              <a:t>Solutions to meet URs</a:t>
            </a:r>
          </a:p>
        </p:txBody>
      </p:sp>
      <p:pic>
        <p:nvPicPr>
          <p:cNvPr id="20" name="Grafik 19" descr="Lichter an Silhouette">
            <a:extLst>
              <a:ext uri="{FF2B5EF4-FFF2-40B4-BE49-F238E27FC236}">
                <a16:creationId xmlns:a16="http://schemas.microsoft.com/office/drawing/2014/main" id="{DE38FFF9-32F2-B3B5-B409-1CE60F8B12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4252" y="2014043"/>
            <a:ext cx="720000" cy="741674"/>
          </a:xfrm>
          <a:prstGeom prst="rect">
            <a:avLst/>
          </a:prstGeom>
        </p:spPr>
      </p:pic>
      <p:sp>
        <p:nvSpPr>
          <p:cNvPr id="13" name="Textfeld 12">
            <a:extLst>
              <a:ext uri="{FF2B5EF4-FFF2-40B4-BE49-F238E27FC236}">
                <a16:creationId xmlns:a16="http://schemas.microsoft.com/office/drawing/2014/main" id="{19A390C6-D745-CF78-2810-CAB953A363B6}"/>
              </a:ext>
            </a:extLst>
          </p:cNvPr>
          <p:cNvSpPr txBox="1"/>
          <p:nvPr/>
        </p:nvSpPr>
        <p:spPr>
          <a:xfrm>
            <a:off x="10244278" y="2733025"/>
            <a:ext cx="1369286"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eaLnBrk="0" hangingPunct="0"/>
            <a:r>
              <a:rPr lang="en-US" sz="1600" b="1" noProof="0" dirty="0">
                <a:solidFill>
                  <a:srgbClr val="0065BD"/>
                </a:solidFill>
                <a:latin typeface="Arial" pitchFamily="34" charset="0"/>
              </a:rPr>
              <a:t>Evaluate </a:t>
            </a:r>
            <a:br>
              <a:rPr lang="en-US" sz="1600" b="1" noProof="0" dirty="0">
                <a:solidFill>
                  <a:srgbClr val="0065BD"/>
                </a:solidFill>
                <a:latin typeface="Arial" pitchFamily="34" charset="0"/>
              </a:rPr>
            </a:br>
            <a:r>
              <a:rPr lang="en-US" sz="1600" b="1" noProof="0" dirty="0">
                <a:solidFill>
                  <a:srgbClr val="0065BD"/>
                </a:solidFill>
                <a:latin typeface="Arial" pitchFamily="34" charset="0"/>
              </a:rPr>
              <a:t>against </a:t>
            </a:r>
            <a:r>
              <a:rPr lang="en-US" sz="1600" b="1" dirty="0">
                <a:solidFill>
                  <a:srgbClr val="0065BD"/>
                </a:solidFill>
                <a:latin typeface="Arial" pitchFamily="34" charset="0"/>
              </a:rPr>
              <a:t>URs</a:t>
            </a:r>
            <a:endParaRPr lang="en-US" sz="1600" b="1" noProof="0" dirty="0">
              <a:solidFill>
                <a:srgbClr val="0065BD"/>
              </a:solidFill>
              <a:latin typeface="Arial" pitchFamily="34" charset="0"/>
            </a:endParaRPr>
          </a:p>
        </p:txBody>
      </p:sp>
      <p:sp>
        <p:nvSpPr>
          <p:cNvPr id="101" name="Pfeil nach rechts 100">
            <a:extLst>
              <a:ext uri="{FF2B5EF4-FFF2-40B4-BE49-F238E27FC236}">
                <a16:creationId xmlns:a16="http://schemas.microsoft.com/office/drawing/2014/main" id="{C873D635-9C3A-4907-DD08-6CFF7B3F900B}"/>
              </a:ext>
            </a:extLst>
          </p:cNvPr>
          <p:cNvSpPr/>
          <p:nvPr/>
        </p:nvSpPr>
        <p:spPr bwMode="auto">
          <a:xfrm>
            <a:off x="9001209" y="2294824"/>
            <a:ext cx="792085" cy="68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7" name="Fußzeilenplatzhalter 4">
            <a:extLst>
              <a:ext uri="{FF2B5EF4-FFF2-40B4-BE49-F238E27FC236}">
                <a16:creationId xmlns:a16="http://schemas.microsoft.com/office/drawing/2014/main" id="{F092F49E-C62E-C7FB-5D3D-C580231202EB}"/>
              </a:ext>
            </a:extLst>
          </p:cNvPr>
          <p:cNvSpPr>
            <a:spLocks noGrp="1"/>
          </p:cNvSpPr>
          <p:nvPr>
            <p:ph type="ftr" sz="quarter" idx="11"/>
          </p:nvPr>
        </p:nvSpPr>
        <p:spPr>
          <a:xfrm>
            <a:off x="332903" y="6569076"/>
            <a:ext cx="5761567" cy="288925"/>
          </a:xfrm>
        </p:spPr>
        <p:txBody>
          <a:bodyPr/>
          <a:lstStyle/>
          <a:p>
            <a:pPr>
              <a:defRPr/>
            </a:pPr>
            <a:r>
              <a:rPr lang="en-US" noProof="0" dirty="0"/>
              <a:t>250526 Mathis Hoffmann Optimizing User-centered Design for CreateData4AI</a:t>
            </a:r>
          </a:p>
        </p:txBody>
      </p:sp>
      <p:sp>
        <p:nvSpPr>
          <p:cNvPr id="38" name="Rechteck 37">
            <a:extLst>
              <a:ext uri="{FF2B5EF4-FFF2-40B4-BE49-F238E27FC236}">
                <a16:creationId xmlns:a16="http://schemas.microsoft.com/office/drawing/2014/main" id="{44A2F5C6-DF66-E78E-B32A-B290E2B5EFD2}"/>
              </a:ext>
            </a:extLst>
          </p:cNvPr>
          <p:cNvSpPr/>
          <p:nvPr/>
        </p:nvSpPr>
        <p:spPr bwMode="auto">
          <a:xfrm rot="5400000">
            <a:off x="9696399" y="5895312"/>
            <a:ext cx="0" cy="684000"/>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10" name="Pfeil nach rechts 9">
            <a:extLst>
              <a:ext uri="{FF2B5EF4-FFF2-40B4-BE49-F238E27FC236}">
                <a16:creationId xmlns:a16="http://schemas.microsoft.com/office/drawing/2014/main" id="{D8246340-7E1F-E6AB-9CBA-10B4AB1D76FA}"/>
              </a:ext>
            </a:extLst>
          </p:cNvPr>
          <p:cNvSpPr/>
          <p:nvPr/>
        </p:nvSpPr>
        <p:spPr bwMode="auto">
          <a:xfrm>
            <a:off x="2435854" y="2294824"/>
            <a:ext cx="720000" cy="68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12" name="Abgerundetes Rechteck 11">
            <a:extLst>
              <a:ext uri="{FF2B5EF4-FFF2-40B4-BE49-F238E27FC236}">
                <a16:creationId xmlns:a16="http://schemas.microsoft.com/office/drawing/2014/main" id="{1EEC380D-2F85-046B-CEF5-CCA544803E98}"/>
              </a:ext>
            </a:extLst>
          </p:cNvPr>
          <p:cNvSpPr/>
          <p:nvPr/>
        </p:nvSpPr>
        <p:spPr bwMode="auto">
          <a:xfrm>
            <a:off x="3240125" y="1844824"/>
            <a:ext cx="1979959" cy="1584000"/>
          </a:xfrm>
          <a:prstGeom prst="roundRect">
            <a:avLst/>
          </a:prstGeom>
          <a:solidFill>
            <a:srgbClr val="E9E6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noProof="0" dirty="0">
              <a:solidFill>
                <a:schemeClr val="tx1"/>
              </a:solidFill>
              <a:cs typeface="Arial" pitchFamily="34" charset="0"/>
            </a:endParaRPr>
          </a:p>
        </p:txBody>
      </p:sp>
      <p:sp>
        <p:nvSpPr>
          <p:cNvPr id="14" name="Textfeld 13">
            <a:extLst>
              <a:ext uri="{FF2B5EF4-FFF2-40B4-BE49-F238E27FC236}">
                <a16:creationId xmlns:a16="http://schemas.microsoft.com/office/drawing/2014/main" id="{E79D58B4-81B8-FDF8-09F7-9000BADB0006}"/>
              </a:ext>
            </a:extLst>
          </p:cNvPr>
          <p:cNvSpPr txBox="1"/>
          <p:nvPr/>
        </p:nvSpPr>
        <p:spPr>
          <a:xfrm>
            <a:off x="3201530" y="2752055"/>
            <a:ext cx="210025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0" marR="0" indent="0" algn="ctr" defTabSz="914400" eaLnBrk="0" latinLnBrk="0" hangingPunct="0">
              <a:lnSpc>
                <a:spcPct val="100000"/>
              </a:lnSpc>
              <a:buClrTx/>
              <a:buSzTx/>
              <a:buFontTx/>
              <a:buNone/>
              <a:tabLst/>
            </a:pPr>
            <a:r>
              <a:rPr lang="en-US" sz="1600" b="1" noProof="0" dirty="0">
                <a:solidFill>
                  <a:srgbClr val="0065BD"/>
                </a:solidFill>
                <a:latin typeface="Arial" pitchFamily="34" charset="0"/>
              </a:rPr>
              <a:t>Specify User</a:t>
            </a:r>
          </a:p>
          <a:p>
            <a:pPr marL="0" marR="0" indent="0" algn="ctr" defTabSz="914400" eaLnBrk="0" latinLnBrk="0" hangingPunct="0">
              <a:lnSpc>
                <a:spcPct val="100000"/>
              </a:lnSpc>
              <a:buClrTx/>
              <a:buSzTx/>
              <a:buFontTx/>
              <a:buNone/>
              <a:tabLst/>
            </a:pPr>
            <a:r>
              <a:rPr lang="en-US" sz="1600" b="1" noProof="0" dirty="0">
                <a:solidFill>
                  <a:srgbClr val="0065BD"/>
                </a:solidFill>
                <a:latin typeface="Arial" pitchFamily="34" charset="0"/>
              </a:rPr>
              <a:t> Requirements (UR)</a:t>
            </a:r>
          </a:p>
        </p:txBody>
      </p:sp>
      <p:grpSp>
        <p:nvGrpSpPr>
          <p:cNvPr id="47" name="Gruppieren 46">
            <a:extLst>
              <a:ext uri="{FF2B5EF4-FFF2-40B4-BE49-F238E27FC236}">
                <a16:creationId xmlns:a16="http://schemas.microsoft.com/office/drawing/2014/main" id="{F60F4164-EE90-ECAA-1B38-D45EA660CC79}"/>
              </a:ext>
            </a:extLst>
          </p:cNvPr>
          <p:cNvGrpSpPr/>
          <p:nvPr/>
        </p:nvGrpSpPr>
        <p:grpSpPr>
          <a:xfrm>
            <a:off x="407368" y="3521277"/>
            <a:ext cx="1944212" cy="1126328"/>
            <a:chOff x="479376" y="3627837"/>
            <a:chExt cx="1944212" cy="1126328"/>
          </a:xfrm>
        </p:grpSpPr>
        <p:grpSp>
          <p:nvGrpSpPr>
            <p:cNvPr id="61" name="Gruppieren 60">
              <a:extLst>
                <a:ext uri="{FF2B5EF4-FFF2-40B4-BE49-F238E27FC236}">
                  <a16:creationId xmlns:a16="http://schemas.microsoft.com/office/drawing/2014/main" id="{D438265D-3E14-AAE4-7130-06FA2DD05EA1}"/>
                </a:ext>
              </a:extLst>
            </p:cNvPr>
            <p:cNvGrpSpPr/>
            <p:nvPr/>
          </p:nvGrpSpPr>
          <p:grpSpPr>
            <a:xfrm>
              <a:off x="479376" y="3627837"/>
              <a:ext cx="1944212" cy="1126328"/>
              <a:chOff x="623392" y="4110965"/>
              <a:chExt cx="1944212" cy="1126328"/>
            </a:xfrm>
          </p:grpSpPr>
          <p:sp>
            <p:nvSpPr>
              <p:cNvPr id="35" name="Textfeld 34">
                <a:extLst>
                  <a:ext uri="{FF2B5EF4-FFF2-40B4-BE49-F238E27FC236}">
                    <a16:creationId xmlns:a16="http://schemas.microsoft.com/office/drawing/2014/main" id="{0111470C-6A4D-DF7F-C202-F5C2A6FA54A6}"/>
                  </a:ext>
                </a:extLst>
              </p:cNvPr>
              <p:cNvSpPr txBox="1"/>
              <p:nvPr/>
            </p:nvSpPr>
            <p:spPr>
              <a:xfrm>
                <a:off x="911423" y="4240126"/>
                <a:ext cx="1656181"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err="1">
                    <a:latin typeface="Arial" pitchFamily="34" charset="0"/>
                  </a:rPr>
                  <a:t>CoU</a:t>
                </a:r>
                <a:r>
                  <a:rPr lang="en-US" sz="1600" noProof="0" dirty="0">
                    <a:latin typeface="Arial" pitchFamily="34" charset="0"/>
                  </a:rPr>
                  <a:t> framework</a:t>
                </a:r>
              </a:p>
            </p:txBody>
          </p:sp>
          <p:cxnSp>
            <p:nvCxnSpPr>
              <p:cNvPr id="37" name="Gerade Verbindung 36">
                <a:extLst>
                  <a:ext uri="{FF2B5EF4-FFF2-40B4-BE49-F238E27FC236}">
                    <a16:creationId xmlns:a16="http://schemas.microsoft.com/office/drawing/2014/main" id="{F3ABA0FF-5841-E950-421F-C158784B161D}"/>
                  </a:ext>
                </a:extLst>
              </p:cNvPr>
              <p:cNvCxnSpPr>
                <a:cxnSpLocks/>
              </p:cNvCxnSpPr>
              <p:nvPr/>
            </p:nvCxnSpPr>
            <p:spPr bwMode="auto">
              <a:xfrm>
                <a:off x="623392" y="4110965"/>
                <a:ext cx="0" cy="9720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42" name="Gerade Verbindung 41">
                <a:extLst>
                  <a:ext uri="{FF2B5EF4-FFF2-40B4-BE49-F238E27FC236}">
                    <a16:creationId xmlns:a16="http://schemas.microsoft.com/office/drawing/2014/main" id="{8A042FC7-7DEE-D39C-C524-1963DFC9321F}"/>
                  </a:ext>
                </a:extLst>
              </p:cNvPr>
              <p:cNvCxnSpPr>
                <a:cxnSpLocks/>
              </p:cNvCxnSpPr>
              <p:nvPr/>
            </p:nvCxnSpPr>
            <p:spPr bwMode="auto">
              <a:xfrm>
                <a:off x="623392" y="4409403"/>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48" name="Textfeld 47">
                <a:extLst>
                  <a:ext uri="{FF2B5EF4-FFF2-40B4-BE49-F238E27FC236}">
                    <a16:creationId xmlns:a16="http://schemas.microsoft.com/office/drawing/2014/main" id="{7DB58EC4-33D2-8754-3A0B-9774E3434BFC}"/>
                  </a:ext>
                </a:extLst>
              </p:cNvPr>
              <p:cNvSpPr txBox="1"/>
              <p:nvPr/>
            </p:nvSpPr>
            <p:spPr>
              <a:xfrm>
                <a:off x="911422" y="4898739"/>
                <a:ext cx="1656181"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Persona(s)</a:t>
                </a:r>
              </a:p>
            </p:txBody>
          </p:sp>
        </p:grpSp>
        <p:cxnSp>
          <p:nvCxnSpPr>
            <p:cNvPr id="36" name="Gerade Verbindung 35">
              <a:extLst>
                <a:ext uri="{FF2B5EF4-FFF2-40B4-BE49-F238E27FC236}">
                  <a16:creationId xmlns:a16="http://schemas.microsoft.com/office/drawing/2014/main" id="{EF6BC06D-704C-C687-7180-FCF2930C91B0}"/>
                </a:ext>
              </a:extLst>
            </p:cNvPr>
            <p:cNvCxnSpPr>
              <a:cxnSpLocks/>
            </p:cNvCxnSpPr>
            <p:nvPr/>
          </p:nvCxnSpPr>
          <p:spPr bwMode="auto">
            <a:xfrm>
              <a:off x="479376" y="4599837"/>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49" name="Gruppieren 48">
            <a:extLst>
              <a:ext uri="{FF2B5EF4-FFF2-40B4-BE49-F238E27FC236}">
                <a16:creationId xmlns:a16="http://schemas.microsoft.com/office/drawing/2014/main" id="{C533B6E5-E7A4-95E9-E0AC-DA52B19773FB}"/>
              </a:ext>
            </a:extLst>
          </p:cNvPr>
          <p:cNvGrpSpPr/>
          <p:nvPr/>
        </p:nvGrpSpPr>
        <p:grpSpPr>
          <a:xfrm>
            <a:off x="3289018" y="3521277"/>
            <a:ext cx="2158910" cy="1126328"/>
            <a:chOff x="479376" y="3627837"/>
            <a:chExt cx="2158910" cy="1126328"/>
          </a:xfrm>
        </p:grpSpPr>
        <p:grpSp>
          <p:nvGrpSpPr>
            <p:cNvPr id="50" name="Gruppieren 49">
              <a:extLst>
                <a:ext uri="{FF2B5EF4-FFF2-40B4-BE49-F238E27FC236}">
                  <a16:creationId xmlns:a16="http://schemas.microsoft.com/office/drawing/2014/main" id="{A05F76F0-DDD3-72D3-3659-C8BE1D0E84B4}"/>
                </a:ext>
              </a:extLst>
            </p:cNvPr>
            <p:cNvGrpSpPr/>
            <p:nvPr/>
          </p:nvGrpSpPr>
          <p:grpSpPr>
            <a:xfrm>
              <a:off x="479376" y="3627837"/>
              <a:ext cx="2158910" cy="1126328"/>
              <a:chOff x="623392" y="4110965"/>
              <a:chExt cx="2158910" cy="1126328"/>
            </a:xfrm>
          </p:grpSpPr>
          <p:sp>
            <p:nvSpPr>
              <p:cNvPr id="52" name="Textfeld 51">
                <a:extLst>
                  <a:ext uri="{FF2B5EF4-FFF2-40B4-BE49-F238E27FC236}">
                    <a16:creationId xmlns:a16="http://schemas.microsoft.com/office/drawing/2014/main" id="{86A602AE-7AAD-D130-B0DB-A78FCD7EBC68}"/>
                  </a:ext>
                </a:extLst>
              </p:cNvPr>
              <p:cNvSpPr txBox="1"/>
              <p:nvPr/>
            </p:nvSpPr>
            <p:spPr>
              <a:xfrm>
                <a:off x="911423" y="4240126"/>
                <a:ext cx="1870879"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Functional Req.’s</a:t>
                </a:r>
              </a:p>
            </p:txBody>
          </p:sp>
          <p:cxnSp>
            <p:nvCxnSpPr>
              <p:cNvPr id="53" name="Gerade Verbindung 52">
                <a:extLst>
                  <a:ext uri="{FF2B5EF4-FFF2-40B4-BE49-F238E27FC236}">
                    <a16:creationId xmlns:a16="http://schemas.microsoft.com/office/drawing/2014/main" id="{45EB89CD-5D0E-8759-1F97-6844ED6C7A5C}"/>
                  </a:ext>
                </a:extLst>
              </p:cNvPr>
              <p:cNvCxnSpPr>
                <a:cxnSpLocks/>
              </p:cNvCxnSpPr>
              <p:nvPr/>
            </p:nvCxnSpPr>
            <p:spPr bwMode="auto">
              <a:xfrm>
                <a:off x="623392" y="4110965"/>
                <a:ext cx="0" cy="9720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54" name="Gerade Verbindung 53">
                <a:extLst>
                  <a:ext uri="{FF2B5EF4-FFF2-40B4-BE49-F238E27FC236}">
                    <a16:creationId xmlns:a16="http://schemas.microsoft.com/office/drawing/2014/main" id="{A3AD183C-0088-C957-3630-1376C1944345}"/>
                  </a:ext>
                </a:extLst>
              </p:cNvPr>
              <p:cNvCxnSpPr>
                <a:cxnSpLocks/>
              </p:cNvCxnSpPr>
              <p:nvPr/>
            </p:nvCxnSpPr>
            <p:spPr bwMode="auto">
              <a:xfrm>
                <a:off x="623392" y="4409403"/>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5" name="Textfeld 54">
                <a:extLst>
                  <a:ext uri="{FF2B5EF4-FFF2-40B4-BE49-F238E27FC236}">
                    <a16:creationId xmlns:a16="http://schemas.microsoft.com/office/drawing/2014/main" id="{16C5F42B-8938-8CA2-8571-61070EB97886}"/>
                  </a:ext>
                </a:extLst>
              </p:cNvPr>
              <p:cNvSpPr txBox="1"/>
              <p:nvPr/>
            </p:nvSpPr>
            <p:spPr>
              <a:xfrm>
                <a:off x="911422" y="4898739"/>
                <a:ext cx="1656181"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NFRs</a:t>
                </a:r>
              </a:p>
            </p:txBody>
          </p:sp>
        </p:grpSp>
        <p:cxnSp>
          <p:nvCxnSpPr>
            <p:cNvPr id="51" name="Gerade Verbindung 50">
              <a:extLst>
                <a:ext uri="{FF2B5EF4-FFF2-40B4-BE49-F238E27FC236}">
                  <a16:creationId xmlns:a16="http://schemas.microsoft.com/office/drawing/2014/main" id="{47F8F157-F331-1998-AEB1-AB79C9C57EDA}"/>
                </a:ext>
              </a:extLst>
            </p:cNvPr>
            <p:cNvCxnSpPr>
              <a:cxnSpLocks/>
            </p:cNvCxnSpPr>
            <p:nvPr/>
          </p:nvCxnSpPr>
          <p:spPr bwMode="auto">
            <a:xfrm>
              <a:off x="479376" y="4599837"/>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56" name="Gruppieren 55">
            <a:extLst>
              <a:ext uri="{FF2B5EF4-FFF2-40B4-BE49-F238E27FC236}">
                <a16:creationId xmlns:a16="http://schemas.microsoft.com/office/drawing/2014/main" id="{6E243598-3468-AC13-EF94-41547D272C77}"/>
              </a:ext>
            </a:extLst>
          </p:cNvPr>
          <p:cNvGrpSpPr/>
          <p:nvPr/>
        </p:nvGrpSpPr>
        <p:grpSpPr>
          <a:xfrm>
            <a:off x="6126940" y="3521277"/>
            <a:ext cx="2633356" cy="1808762"/>
            <a:chOff x="479376" y="3627837"/>
            <a:chExt cx="2633356" cy="1808762"/>
          </a:xfrm>
        </p:grpSpPr>
        <p:grpSp>
          <p:nvGrpSpPr>
            <p:cNvPr id="57" name="Gruppieren 56">
              <a:extLst>
                <a:ext uri="{FF2B5EF4-FFF2-40B4-BE49-F238E27FC236}">
                  <a16:creationId xmlns:a16="http://schemas.microsoft.com/office/drawing/2014/main" id="{6AF219EB-1B08-74DE-A5FE-952098F8E401}"/>
                </a:ext>
              </a:extLst>
            </p:cNvPr>
            <p:cNvGrpSpPr/>
            <p:nvPr/>
          </p:nvGrpSpPr>
          <p:grpSpPr>
            <a:xfrm>
              <a:off x="479376" y="3627837"/>
              <a:ext cx="2633356" cy="1808762"/>
              <a:chOff x="623392" y="4110965"/>
              <a:chExt cx="2633356" cy="1808762"/>
            </a:xfrm>
          </p:grpSpPr>
          <p:sp>
            <p:nvSpPr>
              <p:cNvPr id="59" name="Textfeld 58">
                <a:extLst>
                  <a:ext uri="{FF2B5EF4-FFF2-40B4-BE49-F238E27FC236}">
                    <a16:creationId xmlns:a16="http://schemas.microsoft.com/office/drawing/2014/main" id="{4A3CA3DE-5AE3-74C1-7C38-E278C820F7D8}"/>
                  </a:ext>
                </a:extLst>
              </p:cNvPr>
              <p:cNvSpPr txBox="1"/>
              <p:nvPr/>
            </p:nvSpPr>
            <p:spPr>
              <a:xfrm>
                <a:off x="911423" y="4240126"/>
                <a:ext cx="2177681"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Heuristic Evaluation</a:t>
                </a:r>
                <a:r>
                  <a:rPr lang="en-US" sz="1600" baseline="30000" noProof="0" dirty="0">
                    <a:latin typeface="Arial" pitchFamily="34" charset="0"/>
                  </a:rPr>
                  <a:t>2</a:t>
                </a:r>
                <a:endParaRPr lang="en-US" sz="1600" noProof="0" dirty="0">
                  <a:latin typeface="Arial" pitchFamily="34" charset="0"/>
                </a:endParaRPr>
              </a:p>
            </p:txBody>
          </p:sp>
          <p:cxnSp>
            <p:nvCxnSpPr>
              <p:cNvPr id="60" name="Gerade Verbindung 59">
                <a:extLst>
                  <a:ext uri="{FF2B5EF4-FFF2-40B4-BE49-F238E27FC236}">
                    <a16:creationId xmlns:a16="http://schemas.microsoft.com/office/drawing/2014/main" id="{60E84995-6A82-16FF-5CF2-F35E70AA5231}"/>
                  </a:ext>
                </a:extLst>
              </p:cNvPr>
              <p:cNvCxnSpPr>
                <a:cxnSpLocks/>
              </p:cNvCxnSpPr>
              <p:nvPr/>
            </p:nvCxnSpPr>
            <p:spPr bwMode="auto">
              <a:xfrm>
                <a:off x="623392" y="4110965"/>
                <a:ext cx="0" cy="16416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66" name="Gerade Verbindung 65">
                <a:extLst>
                  <a:ext uri="{FF2B5EF4-FFF2-40B4-BE49-F238E27FC236}">
                    <a16:creationId xmlns:a16="http://schemas.microsoft.com/office/drawing/2014/main" id="{F5752DF0-7DB0-57B9-FEE1-2275F6D52A1D}"/>
                  </a:ext>
                </a:extLst>
              </p:cNvPr>
              <p:cNvCxnSpPr>
                <a:cxnSpLocks/>
              </p:cNvCxnSpPr>
              <p:nvPr/>
            </p:nvCxnSpPr>
            <p:spPr bwMode="auto">
              <a:xfrm>
                <a:off x="623392" y="4409403"/>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9" name="Textfeld 68">
                <a:extLst>
                  <a:ext uri="{FF2B5EF4-FFF2-40B4-BE49-F238E27FC236}">
                    <a16:creationId xmlns:a16="http://schemas.microsoft.com/office/drawing/2014/main" id="{BE840903-3B52-9934-5C29-9855CAC45E6C}"/>
                  </a:ext>
                </a:extLst>
              </p:cNvPr>
              <p:cNvSpPr txBox="1"/>
              <p:nvPr/>
            </p:nvSpPr>
            <p:spPr>
              <a:xfrm>
                <a:off x="911422" y="4898739"/>
                <a:ext cx="2345326"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Cognitive Walkthrough</a:t>
                </a:r>
                <a:r>
                  <a:rPr lang="en-US" sz="1600" baseline="30000" noProof="0" dirty="0">
                    <a:latin typeface="Arial" pitchFamily="34" charset="0"/>
                  </a:rPr>
                  <a:t>2</a:t>
                </a:r>
                <a:endParaRPr lang="en-US" sz="1600" noProof="0" dirty="0">
                  <a:latin typeface="Arial" pitchFamily="34" charset="0"/>
                </a:endParaRPr>
              </a:p>
            </p:txBody>
          </p:sp>
          <p:sp>
            <p:nvSpPr>
              <p:cNvPr id="74" name="Textfeld 73">
                <a:extLst>
                  <a:ext uri="{FF2B5EF4-FFF2-40B4-BE49-F238E27FC236}">
                    <a16:creationId xmlns:a16="http://schemas.microsoft.com/office/drawing/2014/main" id="{817061AD-7DD4-05C5-8065-298285E56D6E}"/>
                  </a:ext>
                </a:extLst>
              </p:cNvPr>
              <p:cNvSpPr txBox="1"/>
              <p:nvPr/>
            </p:nvSpPr>
            <p:spPr>
              <a:xfrm>
                <a:off x="906694" y="5581173"/>
                <a:ext cx="2345326"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Action Analysis</a:t>
                </a:r>
                <a:r>
                  <a:rPr lang="en-US" sz="1600" baseline="30000" noProof="0" dirty="0">
                    <a:latin typeface="Arial" pitchFamily="34" charset="0"/>
                  </a:rPr>
                  <a:t>2</a:t>
                </a:r>
                <a:endParaRPr lang="en-US" sz="1600" noProof="0" dirty="0">
                  <a:latin typeface="Arial" pitchFamily="34" charset="0"/>
                </a:endParaRPr>
              </a:p>
            </p:txBody>
          </p:sp>
        </p:grpSp>
        <p:cxnSp>
          <p:nvCxnSpPr>
            <p:cNvPr id="58" name="Gerade Verbindung 57">
              <a:extLst>
                <a:ext uri="{FF2B5EF4-FFF2-40B4-BE49-F238E27FC236}">
                  <a16:creationId xmlns:a16="http://schemas.microsoft.com/office/drawing/2014/main" id="{BDDD3C45-AEE0-E126-C2AC-C8F8185228D5}"/>
                </a:ext>
              </a:extLst>
            </p:cNvPr>
            <p:cNvCxnSpPr>
              <a:cxnSpLocks/>
            </p:cNvCxnSpPr>
            <p:nvPr/>
          </p:nvCxnSpPr>
          <p:spPr bwMode="auto">
            <a:xfrm>
              <a:off x="479376" y="4599837"/>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3" name="Gerade Verbindung 72">
              <a:extLst>
                <a:ext uri="{FF2B5EF4-FFF2-40B4-BE49-F238E27FC236}">
                  <a16:creationId xmlns:a16="http://schemas.microsoft.com/office/drawing/2014/main" id="{225A1485-5141-D444-D051-18CA9CBF00BE}"/>
                </a:ext>
              </a:extLst>
            </p:cNvPr>
            <p:cNvCxnSpPr>
              <a:cxnSpLocks/>
            </p:cNvCxnSpPr>
            <p:nvPr/>
          </p:nvCxnSpPr>
          <p:spPr bwMode="auto">
            <a:xfrm>
              <a:off x="479376" y="5269437"/>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75" name="Gruppieren 74">
            <a:extLst>
              <a:ext uri="{FF2B5EF4-FFF2-40B4-BE49-F238E27FC236}">
                <a16:creationId xmlns:a16="http://schemas.microsoft.com/office/drawing/2014/main" id="{39EC4C51-082B-A83A-33FB-98EAE9E24EA1}"/>
              </a:ext>
            </a:extLst>
          </p:cNvPr>
          <p:cNvGrpSpPr/>
          <p:nvPr/>
        </p:nvGrpSpPr>
        <p:grpSpPr>
          <a:xfrm>
            <a:off x="9912424" y="3521277"/>
            <a:ext cx="2633356" cy="1808762"/>
            <a:chOff x="479376" y="3627837"/>
            <a:chExt cx="2633356" cy="1808762"/>
          </a:xfrm>
        </p:grpSpPr>
        <p:grpSp>
          <p:nvGrpSpPr>
            <p:cNvPr id="76" name="Gruppieren 75">
              <a:extLst>
                <a:ext uri="{FF2B5EF4-FFF2-40B4-BE49-F238E27FC236}">
                  <a16:creationId xmlns:a16="http://schemas.microsoft.com/office/drawing/2014/main" id="{874F3507-C928-2BEA-6B46-5BD93C06B535}"/>
                </a:ext>
              </a:extLst>
            </p:cNvPr>
            <p:cNvGrpSpPr/>
            <p:nvPr/>
          </p:nvGrpSpPr>
          <p:grpSpPr>
            <a:xfrm>
              <a:off x="479376" y="3627837"/>
              <a:ext cx="2633356" cy="1808762"/>
              <a:chOff x="623392" y="4110965"/>
              <a:chExt cx="2633356" cy="1808762"/>
            </a:xfrm>
          </p:grpSpPr>
          <p:sp>
            <p:nvSpPr>
              <p:cNvPr id="79" name="Textfeld 78">
                <a:extLst>
                  <a:ext uri="{FF2B5EF4-FFF2-40B4-BE49-F238E27FC236}">
                    <a16:creationId xmlns:a16="http://schemas.microsoft.com/office/drawing/2014/main" id="{D0C69892-7CBB-1000-5A38-B4FCFC15F8E3}"/>
                  </a:ext>
                </a:extLst>
              </p:cNvPr>
              <p:cNvSpPr txBox="1"/>
              <p:nvPr/>
            </p:nvSpPr>
            <p:spPr>
              <a:xfrm>
                <a:off x="911423" y="4240126"/>
                <a:ext cx="2177681"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Thinking Aloud</a:t>
                </a:r>
                <a:r>
                  <a:rPr lang="en-US" sz="1600" baseline="30000" noProof="0" dirty="0">
                    <a:latin typeface="Arial" pitchFamily="34" charset="0"/>
                  </a:rPr>
                  <a:t>2</a:t>
                </a:r>
                <a:endParaRPr lang="en-US" sz="1600" noProof="0" dirty="0">
                  <a:latin typeface="Arial" pitchFamily="34" charset="0"/>
                </a:endParaRPr>
              </a:p>
            </p:txBody>
          </p:sp>
          <p:cxnSp>
            <p:nvCxnSpPr>
              <p:cNvPr id="80" name="Gerade Verbindung 79">
                <a:extLst>
                  <a:ext uri="{FF2B5EF4-FFF2-40B4-BE49-F238E27FC236}">
                    <a16:creationId xmlns:a16="http://schemas.microsoft.com/office/drawing/2014/main" id="{F9032028-4C0E-A4D8-0851-82201816A975}"/>
                  </a:ext>
                </a:extLst>
              </p:cNvPr>
              <p:cNvCxnSpPr>
                <a:cxnSpLocks/>
              </p:cNvCxnSpPr>
              <p:nvPr/>
            </p:nvCxnSpPr>
            <p:spPr bwMode="auto">
              <a:xfrm>
                <a:off x="623392" y="4110965"/>
                <a:ext cx="0" cy="1641600"/>
              </a:xfrm>
              <a:prstGeom prst="line">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81" name="Gerade Verbindung 80">
                <a:extLst>
                  <a:ext uri="{FF2B5EF4-FFF2-40B4-BE49-F238E27FC236}">
                    <a16:creationId xmlns:a16="http://schemas.microsoft.com/office/drawing/2014/main" id="{6F531CDF-6B8D-CB58-65EA-2BBCA2BCDD49}"/>
                  </a:ext>
                </a:extLst>
              </p:cNvPr>
              <p:cNvCxnSpPr>
                <a:cxnSpLocks/>
              </p:cNvCxnSpPr>
              <p:nvPr/>
            </p:nvCxnSpPr>
            <p:spPr bwMode="auto">
              <a:xfrm>
                <a:off x="623392" y="4409403"/>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2" name="Textfeld 81">
                <a:extLst>
                  <a:ext uri="{FF2B5EF4-FFF2-40B4-BE49-F238E27FC236}">
                    <a16:creationId xmlns:a16="http://schemas.microsoft.com/office/drawing/2014/main" id="{8C43737D-3D73-0302-ACA2-B3C695A8691E}"/>
                  </a:ext>
                </a:extLst>
              </p:cNvPr>
              <p:cNvSpPr txBox="1"/>
              <p:nvPr/>
            </p:nvSpPr>
            <p:spPr>
              <a:xfrm>
                <a:off x="911422" y="4898739"/>
                <a:ext cx="2345326"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Field Observation</a:t>
                </a:r>
                <a:r>
                  <a:rPr lang="en-US" sz="1600" baseline="30000" noProof="0" dirty="0">
                    <a:latin typeface="Arial" pitchFamily="34" charset="0"/>
                  </a:rPr>
                  <a:t>2</a:t>
                </a:r>
                <a:endParaRPr lang="en-US" sz="1600" noProof="0" dirty="0">
                  <a:latin typeface="Arial" pitchFamily="34" charset="0"/>
                </a:endParaRPr>
              </a:p>
            </p:txBody>
          </p:sp>
          <p:sp>
            <p:nvSpPr>
              <p:cNvPr id="87" name="Textfeld 86">
                <a:extLst>
                  <a:ext uri="{FF2B5EF4-FFF2-40B4-BE49-F238E27FC236}">
                    <a16:creationId xmlns:a16="http://schemas.microsoft.com/office/drawing/2014/main" id="{46BF8596-5299-259A-D35B-19CD20A91AFE}"/>
                  </a:ext>
                </a:extLst>
              </p:cNvPr>
              <p:cNvSpPr txBox="1"/>
              <p:nvPr/>
            </p:nvSpPr>
            <p:spPr>
              <a:xfrm>
                <a:off x="906694" y="5581173"/>
                <a:ext cx="2345326"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noProof="0" dirty="0">
                    <a:latin typeface="Arial" pitchFamily="34" charset="0"/>
                  </a:rPr>
                  <a:t>Questionnaires</a:t>
                </a:r>
                <a:r>
                  <a:rPr lang="en-US" sz="1600" baseline="30000" noProof="0" dirty="0">
                    <a:latin typeface="Arial" pitchFamily="34" charset="0"/>
                  </a:rPr>
                  <a:t>2</a:t>
                </a:r>
                <a:endParaRPr lang="en-US" sz="1600" noProof="0" dirty="0">
                  <a:latin typeface="Arial" pitchFamily="34" charset="0"/>
                </a:endParaRPr>
              </a:p>
            </p:txBody>
          </p:sp>
        </p:grpSp>
        <p:cxnSp>
          <p:nvCxnSpPr>
            <p:cNvPr id="77" name="Gerade Verbindung 76">
              <a:extLst>
                <a:ext uri="{FF2B5EF4-FFF2-40B4-BE49-F238E27FC236}">
                  <a16:creationId xmlns:a16="http://schemas.microsoft.com/office/drawing/2014/main" id="{20570795-D044-BCC7-D8A6-C5F0F79BBDBF}"/>
                </a:ext>
              </a:extLst>
            </p:cNvPr>
            <p:cNvCxnSpPr>
              <a:cxnSpLocks/>
            </p:cNvCxnSpPr>
            <p:nvPr/>
          </p:nvCxnSpPr>
          <p:spPr bwMode="auto">
            <a:xfrm>
              <a:off x="479376" y="4599837"/>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8" name="Gerade Verbindung 77">
              <a:extLst>
                <a:ext uri="{FF2B5EF4-FFF2-40B4-BE49-F238E27FC236}">
                  <a16:creationId xmlns:a16="http://schemas.microsoft.com/office/drawing/2014/main" id="{89A43CE7-356B-E5AA-64FD-D10933CF388A}"/>
                </a:ext>
              </a:extLst>
            </p:cNvPr>
            <p:cNvCxnSpPr>
              <a:cxnSpLocks/>
            </p:cNvCxnSpPr>
            <p:nvPr/>
          </p:nvCxnSpPr>
          <p:spPr bwMode="auto">
            <a:xfrm>
              <a:off x="479376" y="5269437"/>
              <a:ext cx="288032" cy="0"/>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90" name="Gekrümmte Verbindung 89">
            <a:extLst>
              <a:ext uri="{FF2B5EF4-FFF2-40B4-BE49-F238E27FC236}">
                <a16:creationId xmlns:a16="http://schemas.microsoft.com/office/drawing/2014/main" id="{061DD744-3D7C-6961-F939-FB8C2D4DA880}"/>
              </a:ext>
            </a:extLst>
          </p:cNvPr>
          <p:cNvCxnSpPr>
            <a:cxnSpLocks/>
            <a:stCxn id="33" idx="0"/>
            <a:endCxn id="29" idx="0"/>
          </p:cNvCxnSpPr>
          <p:nvPr/>
        </p:nvCxnSpPr>
        <p:spPr bwMode="auto">
          <a:xfrm rot="16200000" flipV="1">
            <a:off x="6114586" y="-2908158"/>
            <a:ext cx="12700" cy="9505963"/>
          </a:xfrm>
          <a:prstGeom prst="curvedConnector3">
            <a:avLst>
              <a:gd name="adj1" fmla="val 6495638"/>
            </a:avLst>
          </a:prstGeom>
          <a:ln>
            <a:prstDash val="dashDot"/>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5" name="Gekrümmte Verbindung 94">
            <a:extLst>
              <a:ext uri="{FF2B5EF4-FFF2-40B4-BE49-F238E27FC236}">
                <a16:creationId xmlns:a16="http://schemas.microsoft.com/office/drawing/2014/main" id="{955A2FE1-03B4-CF1E-484C-24920BF2113F}"/>
              </a:ext>
            </a:extLst>
          </p:cNvPr>
          <p:cNvCxnSpPr>
            <a:cxnSpLocks/>
            <a:stCxn id="33" idx="0"/>
            <a:endCxn id="12" idx="0"/>
          </p:cNvCxnSpPr>
          <p:nvPr/>
        </p:nvCxnSpPr>
        <p:spPr bwMode="auto">
          <a:xfrm rot="16200000" flipV="1">
            <a:off x="7548837" y="-1473908"/>
            <a:ext cx="12700" cy="6637463"/>
          </a:xfrm>
          <a:prstGeom prst="curvedConnector3">
            <a:avLst>
              <a:gd name="adj1" fmla="val 3625354"/>
            </a:avLst>
          </a:prstGeom>
          <a:ln>
            <a:prstDash val="dashDot"/>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00" name="Gekrümmte Verbindung 99">
            <a:extLst>
              <a:ext uri="{FF2B5EF4-FFF2-40B4-BE49-F238E27FC236}">
                <a16:creationId xmlns:a16="http://schemas.microsoft.com/office/drawing/2014/main" id="{8979A317-F495-F4BC-1416-54B24315EC95}"/>
              </a:ext>
            </a:extLst>
          </p:cNvPr>
          <p:cNvCxnSpPr>
            <a:cxnSpLocks/>
            <a:stCxn id="33" idx="0"/>
            <a:endCxn id="32" idx="0"/>
          </p:cNvCxnSpPr>
          <p:nvPr/>
        </p:nvCxnSpPr>
        <p:spPr bwMode="auto">
          <a:xfrm rot="16200000" flipV="1">
            <a:off x="9187134" y="164390"/>
            <a:ext cx="12700" cy="3360867"/>
          </a:xfrm>
          <a:prstGeom prst="curvedConnector3">
            <a:avLst>
              <a:gd name="adj1" fmla="val 1800000"/>
            </a:avLst>
          </a:prstGeom>
          <a:ln>
            <a:prstDash val="dashDot"/>
            <a:headEnd type="none" w="med" len="med"/>
            <a:tailEnd type="triangle"/>
          </a:ln>
        </p:spPr>
        <p:style>
          <a:lnRef idx="3">
            <a:schemeClr val="dk1"/>
          </a:lnRef>
          <a:fillRef idx="0">
            <a:schemeClr val="dk1"/>
          </a:fillRef>
          <a:effectRef idx="2">
            <a:schemeClr val="dk1"/>
          </a:effectRef>
          <a:fontRef idx="minor">
            <a:schemeClr val="tx1"/>
          </a:fontRef>
        </p:style>
      </p:cxnSp>
      <p:sp>
        <p:nvSpPr>
          <p:cNvPr id="105" name="Pfeil nach rechts 104">
            <a:extLst>
              <a:ext uri="{FF2B5EF4-FFF2-40B4-BE49-F238E27FC236}">
                <a16:creationId xmlns:a16="http://schemas.microsoft.com/office/drawing/2014/main" id="{ED0B0CE0-DCDC-E168-E74E-B4FC727FAC14}"/>
              </a:ext>
            </a:extLst>
          </p:cNvPr>
          <p:cNvSpPr/>
          <p:nvPr/>
        </p:nvSpPr>
        <p:spPr bwMode="auto">
          <a:xfrm>
            <a:off x="5304355" y="2294824"/>
            <a:ext cx="720000" cy="68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noProof="0" dirty="0">
              <a:solidFill>
                <a:schemeClr val="tx1"/>
              </a:solidFill>
              <a:cs typeface="Arial" pitchFamily="34" charset="0"/>
            </a:endParaRPr>
          </a:p>
        </p:txBody>
      </p:sp>
      <p:sp>
        <p:nvSpPr>
          <p:cNvPr id="108" name="Pfeil nach rechts 107">
            <a:extLst>
              <a:ext uri="{FF2B5EF4-FFF2-40B4-BE49-F238E27FC236}">
                <a16:creationId xmlns:a16="http://schemas.microsoft.com/office/drawing/2014/main" id="{CEB185D4-D886-A95A-9D31-A8894A242B15}"/>
              </a:ext>
            </a:extLst>
          </p:cNvPr>
          <p:cNvSpPr/>
          <p:nvPr/>
        </p:nvSpPr>
        <p:spPr bwMode="auto">
          <a:xfrm>
            <a:off x="407368" y="5445224"/>
            <a:ext cx="5315222" cy="792088"/>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April – May</a:t>
            </a:r>
            <a:endParaRPr lang="en-US" sz="1600" noProof="0" dirty="0">
              <a:solidFill>
                <a:schemeClr val="tx1"/>
              </a:solidFill>
              <a:cs typeface="Arial" pitchFamily="34" charset="0"/>
            </a:endParaRPr>
          </a:p>
        </p:txBody>
      </p:sp>
      <p:sp>
        <p:nvSpPr>
          <p:cNvPr id="109" name="Pfeil nach rechts 108">
            <a:extLst>
              <a:ext uri="{FF2B5EF4-FFF2-40B4-BE49-F238E27FC236}">
                <a16:creationId xmlns:a16="http://schemas.microsoft.com/office/drawing/2014/main" id="{3DFCBF1B-133E-2C9B-F79E-602A91D5A162}"/>
              </a:ext>
            </a:extLst>
          </p:cNvPr>
          <p:cNvSpPr/>
          <p:nvPr/>
        </p:nvSpPr>
        <p:spPr bwMode="auto">
          <a:xfrm>
            <a:off x="5851660" y="5445224"/>
            <a:ext cx="3531515" cy="792088"/>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May - June</a:t>
            </a:r>
            <a:endParaRPr lang="en-US" sz="1600" noProof="0" dirty="0">
              <a:solidFill>
                <a:schemeClr val="tx1"/>
              </a:solidFill>
              <a:cs typeface="Arial" pitchFamily="34" charset="0"/>
            </a:endParaRPr>
          </a:p>
        </p:txBody>
      </p:sp>
      <p:sp>
        <p:nvSpPr>
          <p:cNvPr id="110" name="Pfeil nach rechts 109">
            <a:extLst>
              <a:ext uri="{FF2B5EF4-FFF2-40B4-BE49-F238E27FC236}">
                <a16:creationId xmlns:a16="http://schemas.microsoft.com/office/drawing/2014/main" id="{4961024B-F6B5-16A1-CAAF-A0C9AEEF4032}"/>
              </a:ext>
            </a:extLst>
          </p:cNvPr>
          <p:cNvSpPr/>
          <p:nvPr/>
        </p:nvSpPr>
        <p:spPr bwMode="auto">
          <a:xfrm>
            <a:off x="9512242" y="5445224"/>
            <a:ext cx="2345326" cy="792088"/>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June - September</a:t>
            </a:r>
            <a:endParaRPr lang="en-US" sz="1600" noProof="0" dirty="0">
              <a:solidFill>
                <a:schemeClr val="tx1"/>
              </a:solidFill>
              <a:cs typeface="Arial" pitchFamily="34" charset="0"/>
            </a:endParaRPr>
          </a:p>
        </p:txBody>
      </p:sp>
      <p:pic>
        <p:nvPicPr>
          <p:cNvPr id="8" name="Grafik 7" descr="Lehrer Silhouette">
            <a:extLst>
              <a:ext uri="{FF2B5EF4-FFF2-40B4-BE49-F238E27FC236}">
                <a16:creationId xmlns:a16="http://schemas.microsoft.com/office/drawing/2014/main" id="{B5FD6EFD-5EBE-BE70-DFA8-0759DAF57B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5656" y="1988880"/>
            <a:ext cx="792000" cy="792000"/>
          </a:xfrm>
          <a:prstGeom prst="rect">
            <a:avLst/>
          </a:prstGeom>
        </p:spPr>
      </p:pic>
      <p:pic>
        <p:nvPicPr>
          <p:cNvPr id="18" name="Grafik 17" descr="Kompass Silhouette">
            <a:extLst>
              <a:ext uri="{FF2B5EF4-FFF2-40B4-BE49-F238E27FC236}">
                <a16:creationId xmlns:a16="http://schemas.microsoft.com/office/drawing/2014/main" id="{5782B227-9B1F-4B7F-B148-38E0C09E57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155" y="2024880"/>
            <a:ext cx="720000" cy="720000"/>
          </a:xfrm>
          <a:prstGeom prst="rect">
            <a:avLst/>
          </a:prstGeom>
        </p:spPr>
      </p:pic>
      <p:pic>
        <p:nvPicPr>
          <p:cNvPr id="21" name="Grafik 20" descr="Psychische Gesundheit Silhouette">
            <a:extLst>
              <a:ext uri="{FF2B5EF4-FFF2-40B4-BE49-F238E27FC236}">
                <a16:creationId xmlns:a16="http://schemas.microsoft.com/office/drawing/2014/main" id="{4D503770-3F09-2A7D-C181-9C5CFA765B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8921" y="2024880"/>
            <a:ext cx="720000" cy="720000"/>
          </a:xfrm>
          <a:prstGeom prst="rect">
            <a:avLst/>
          </a:prstGeom>
        </p:spPr>
      </p:pic>
      <p:sp>
        <p:nvSpPr>
          <p:cNvPr id="26" name="Textfeld 25">
            <a:extLst>
              <a:ext uri="{FF2B5EF4-FFF2-40B4-BE49-F238E27FC236}">
                <a16:creationId xmlns:a16="http://schemas.microsoft.com/office/drawing/2014/main" id="{312837B0-06C1-FBF9-9CA8-1C7C27D28058}"/>
              </a:ext>
            </a:extLst>
          </p:cNvPr>
          <p:cNvSpPr txBox="1"/>
          <p:nvPr/>
        </p:nvSpPr>
        <p:spPr>
          <a:xfrm>
            <a:off x="332903" y="6150496"/>
            <a:ext cx="11379711"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l">
              <a:buNone/>
            </a:pPr>
            <a:r>
              <a:rPr lang="de-DE" sz="900" b="0" i="1" cap="all" dirty="0">
                <a:solidFill>
                  <a:schemeClr val="tx1"/>
                </a:solidFill>
                <a:effectLst/>
              </a:rPr>
              <a:t>1) ISO 9241-210:2019 – </a:t>
            </a:r>
            <a:r>
              <a:rPr lang="de-DE" sz="900" b="0" i="1" dirty="0" err="1">
                <a:solidFill>
                  <a:schemeClr val="tx1"/>
                </a:solidFill>
                <a:effectLst/>
              </a:rPr>
              <a:t>Ergonomics</a:t>
            </a:r>
            <a:r>
              <a:rPr lang="de-DE" sz="900" b="0" i="1" dirty="0">
                <a:solidFill>
                  <a:schemeClr val="tx1"/>
                </a:solidFill>
                <a:effectLst/>
              </a:rPr>
              <a:t> </a:t>
            </a:r>
            <a:r>
              <a:rPr lang="de-DE" sz="900" b="0" i="1" dirty="0" err="1">
                <a:solidFill>
                  <a:schemeClr val="tx1"/>
                </a:solidFill>
                <a:effectLst/>
              </a:rPr>
              <a:t>of</a:t>
            </a:r>
            <a:r>
              <a:rPr lang="de-DE" sz="900" b="0" i="1" dirty="0">
                <a:solidFill>
                  <a:schemeClr val="tx1"/>
                </a:solidFill>
                <a:effectLst/>
              </a:rPr>
              <a:t> human-system </a:t>
            </a:r>
            <a:r>
              <a:rPr lang="de-DE" sz="900" b="0" i="1" dirty="0" err="1">
                <a:solidFill>
                  <a:schemeClr val="tx1"/>
                </a:solidFill>
                <a:effectLst/>
              </a:rPr>
              <a:t>interaction</a:t>
            </a:r>
            <a:r>
              <a:rPr lang="de-DE" sz="900" b="0" i="1" dirty="0">
                <a:solidFill>
                  <a:schemeClr val="tx1"/>
                </a:solidFill>
                <a:effectLst/>
              </a:rPr>
              <a:t> — Part 210: Human-</a:t>
            </a:r>
            <a:r>
              <a:rPr lang="de-DE" sz="900" b="0" i="1" dirty="0" err="1">
                <a:solidFill>
                  <a:schemeClr val="tx1"/>
                </a:solidFill>
                <a:effectLst/>
              </a:rPr>
              <a:t>centered</a:t>
            </a:r>
            <a:r>
              <a:rPr lang="de-DE" sz="900" b="0" i="1" dirty="0">
                <a:solidFill>
                  <a:schemeClr val="tx1"/>
                </a:solidFill>
                <a:effectLst/>
              </a:rPr>
              <a:t> design </a:t>
            </a:r>
            <a:r>
              <a:rPr lang="de-DE" sz="900" b="0" i="1" dirty="0" err="1">
                <a:solidFill>
                  <a:schemeClr val="tx1"/>
                </a:solidFill>
                <a:effectLst/>
              </a:rPr>
              <a:t>for</a:t>
            </a:r>
            <a:r>
              <a:rPr lang="de-DE" sz="900" b="0" i="1" dirty="0">
                <a:solidFill>
                  <a:schemeClr val="tx1"/>
                </a:solidFill>
                <a:effectLst/>
              </a:rPr>
              <a:t> </a:t>
            </a:r>
            <a:r>
              <a:rPr lang="de-DE" sz="900" b="0" i="1" dirty="0" err="1">
                <a:solidFill>
                  <a:schemeClr val="tx1"/>
                </a:solidFill>
                <a:effectLst/>
              </a:rPr>
              <a:t>interactive</a:t>
            </a:r>
            <a:r>
              <a:rPr lang="de-DE" sz="900" b="0" i="1" dirty="0">
                <a:solidFill>
                  <a:schemeClr val="tx1"/>
                </a:solidFill>
                <a:effectLst/>
              </a:rPr>
              <a:t> </a:t>
            </a:r>
            <a:r>
              <a:rPr lang="de-DE" sz="900" b="0" i="1" dirty="0" err="1">
                <a:solidFill>
                  <a:schemeClr val="tx1"/>
                </a:solidFill>
                <a:effectLst/>
              </a:rPr>
              <a:t>systems</a:t>
            </a:r>
            <a:endParaRPr lang="de-DE" sz="900" b="0" i="1" dirty="0">
              <a:solidFill>
                <a:schemeClr val="tx1"/>
              </a:solidFill>
              <a:effectLst/>
            </a:endParaRPr>
          </a:p>
        </p:txBody>
      </p:sp>
      <p:sp>
        <p:nvSpPr>
          <p:cNvPr id="5" name="Textfeld 4">
            <a:extLst>
              <a:ext uri="{FF2B5EF4-FFF2-40B4-BE49-F238E27FC236}">
                <a16:creationId xmlns:a16="http://schemas.microsoft.com/office/drawing/2014/main" id="{03093A08-DCAF-4237-9082-F035B113FD7F}"/>
              </a:ext>
            </a:extLst>
          </p:cNvPr>
          <p:cNvSpPr txBox="1"/>
          <p:nvPr/>
        </p:nvSpPr>
        <p:spPr>
          <a:xfrm>
            <a:off x="320707" y="6366520"/>
            <a:ext cx="11536859"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de-DE" sz="900" i="1" dirty="0"/>
              <a:t>2) Holzinger, Andreas. (2005). Usability Engineering Methods </a:t>
            </a:r>
            <a:r>
              <a:rPr lang="de-DE" sz="900" i="1" dirty="0" err="1"/>
              <a:t>For</a:t>
            </a:r>
            <a:r>
              <a:rPr lang="de-DE" sz="900" i="1" dirty="0"/>
              <a:t> Software Developers. Commun. ACM. 48. 71-74.</a:t>
            </a:r>
          </a:p>
        </p:txBody>
      </p:sp>
    </p:spTree>
    <p:extLst>
      <p:ext uri="{BB962C8B-B14F-4D97-AF65-F5344CB8AC3E}">
        <p14:creationId xmlns:p14="http://schemas.microsoft.com/office/powerpoint/2010/main" val="33502022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6990BB0-2BD4-48D2-116A-33F8F4CDD325}"/>
              </a:ext>
            </a:extLst>
          </p:cNvPr>
          <p:cNvSpPr>
            <a:spLocks noGrp="1"/>
          </p:cNvSpPr>
          <p:nvPr>
            <p:ph type="title"/>
          </p:nvPr>
        </p:nvSpPr>
        <p:spPr/>
        <p:txBody>
          <a:bodyPr/>
          <a:lstStyle/>
          <a:p>
            <a:r>
              <a:rPr lang="en-US" noProof="0" dirty="0"/>
              <a:t>Initial Results – Heuristic Evaluation (Excerpt)</a:t>
            </a:r>
            <a:endParaRPr lang="de-DE" dirty="0"/>
          </a:p>
        </p:txBody>
      </p:sp>
      <p:sp>
        <p:nvSpPr>
          <p:cNvPr id="4" name="Datumsplatzhalter 3">
            <a:extLst>
              <a:ext uri="{FF2B5EF4-FFF2-40B4-BE49-F238E27FC236}">
                <a16:creationId xmlns:a16="http://schemas.microsoft.com/office/drawing/2014/main" id="{F962EDAD-647C-FDFA-74E6-693086738F40}"/>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DC448595-7B31-1772-1809-8319FC155BB7}"/>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25D7D9FC-CE09-B6AA-51C5-695915AFD533}"/>
              </a:ext>
            </a:extLst>
          </p:cNvPr>
          <p:cNvSpPr>
            <a:spLocks noGrp="1"/>
          </p:cNvSpPr>
          <p:nvPr>
            <p:ph type="sldNum" sz="quarter" idx="12"/>
          </p:nvPr>
        </p:nvSpPr>
        <p:spPr/>
        <p:txBody>
          <a:bodyPr/>
          <a:lstStyle/>
          <a:p>
            <a:pPr>
              <a:defRPr/>
            </a:pPr>
            <a:fld id="{E201E5CB-5EE0-4EA4-87FF-7D8A79A61969}" type="slidenum">
              <a:rPr lang="de-DE" smtClean="0"/>
              <a:pPr>
                <a:defRPr/>
              </a:pPr>
              <a:t>7</a:t>
            </a:fld>
            <a:endParaRPr lang="de-DE" dirty="0"/>
          </a:p>
        </p:txBody>
      </p:sp>
      <p:sp>
        <p:nvSpPr>
          <p:cNvPr id="10" name="Abgerundetes Rechteck 9">
            <a:extLst>
              <a:ext uri="{FF2B5EF4-FFF2-40B4-BE49-F238E27FC236}">
                <a16:creationId xmlns:a16="http://schemas.microsoft.com/office/drawing/2014/main" id="{91CBFFB1-DD99-B59E-E931-B29EA2671F50}"/>
              </a:ext>
            </a:extLst>
          </p:cNvPr>
          <p:cNvSpPr/>
          <p:nvPr/>
        </p:nvSpPr>
        <p:spPr bwMode="auto">
          <a:xfrm>
            <a:off x="366938" y="1029600"/>
            <a:ext cx="11490629" cy="648932"/>
          </a:xfrm>
          <a:prstGeom prst="roundRect">
            <a:avLst/>
          </a:prstGeom>
          <a:solidFill>
            <a:srgbClr val="E9E6E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tx1"/>
                </a:solidFill>
                <a:cs typeface="Arial" pitchFamily="34" charset="0"/>
              </a:rPr>
              <a:t>Feature: </a:t>
            </a:r>
            <a:r>
              <a:rPr lang="en-US" sz="1600" noProof="0" dirty="0">
                <a:solidFill>
                  <a:schemeClr val="tx1"/>
                </a:solidFill>
                <a:cs typeface="Arial" pitchFamily="34" charset="0"/>
              </a:rPr>
              <a:t>A project-level progress overview, allow the user to check every task status at once</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tx1"/>
                </a:solidFill>
                <a:cs typeface="Arial" pitchFamily="34" charset="0"/>
              </a:rPr>
              <a:t>Heuristic: </a:t>
            </a:r>
            <a:r>
              <a:rPr lang="en-US" sz="1600" noProof="0" dirty="0">
                <a:solidFill>
                  <a:schemeClr val="tx1"/>
                </a:solidFill>
                <a:cs typeface="Arial" pitchFamily="34" charset="0"/>
              </a:rPr>
              <a:t>Nielsen‘s 10 Usability Heuristics</a:t>
            </a:r>
            <a:r>
              <a:rPr lang="en-US" sz="1600" baseline="30000" noProof="0" dirty="0">
                <a:solidFill>
                  <a:schemeClr val="tx1"/>
                </a:solidFill>
                <a:cs typeface="Arial" pitchFamily="34" charset="0"/>
              </a:rPr>
              <a:t>3</a:t>
            </a:r>
            <a:r>
              <a:rPr lang="en-US" sz="1600" noProof="0" dirty="0">
                <a:solidFill>
                  <a:schemeClr val="tx1"/>
                </a:solidFill>
                <a:cs typeface="Arial" pitchFamily="34" charset="0"/>
              </a:rPr>
              <a:t> – </a:t>
            </a:r>
            <a:r>
              <a:rPr lang="en-US" sz="1600" i="1" noProof="0" dirty="0">
                <a:solidFill>
                  <a:schemeClr val="tx1"/>
                </a:solidFill>
                <a:cs typeface="Arial" pitchFamily="34" charset="0"/>
              </a:rPr>
              <a:t>Visibility of System Status</a:t>
            </a:r>
            <a:endParaRPr lang="en-US" sz="1600" i="1" baseline="30000" noProof="0" dirty="0">
              <a:solidFill>
                <a:schemeClr val="tx1"/>
              </a:solidFill>
              <a:cs typeface="Arial" pitchFamily="34" charset="0"/>
            </a:endParaRPr>
          </a:p>
        </p:txBody>
      </p:sp>
      <p:sp>
        <p:nvSpPr>
          <p:cNvPr id="13" name="Textfeld 12">
            <a:extLst>
              <a:ext uri="{FF2B5EF4-FFF2-40B4-BE49-F238E27FC236}">
                <a16:creationId xmlns:a16="http://schemas.microsoft.com/office/drawing/2014/main" id="{8516D9D0-5256-BCF8-C5DE-077C2ED7F1D4}"/>
              </a:ext>
            </a:extLst>
          </p:cNvPr>
          <p:cNvSpPr txBox="1"/>
          <p:nvPr/>
        </p:nvSpPr>
        <p:spPr>
          <a:xfrm>
            <a:off x="366938" y="6381328"/>
            <a:ext cx="11416164"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900" i="1" noProof="0" dirty="0">
                <a:solidFill>
                  <a:srgbClr val="000000"/>
                </a:solidFill>
              </a:rPr>
              <a:t>3</a:t>
            </a:r>
            <a:r>
              <a:rPr lang="en-US" sz="900" b="0" i="1" noProof="0" dirty="0">
                <a:solidFill>
                  <a:srgbClr val="000000"/>
                </a:solidFill>
                <a:effectLst/>
              </a:rPr>
              <a:t>) Nielsen, Jakob. (1994). Enhancing the explanatory power of usability heuristics. Proc. ACM CHI'94 Conf. (Boston, MA), 152-158.</a:t>
            </a:r>
            <a:endParaRPr lang="en-US" sz="900" i="1" noProof="0" dirty="0"/>
          </a:p>
        </p:txBody>
      </p:sp>
      <p:pic>
        <p:nvPicPr>
          <p:cNvPr id="14" name="Grafik 13">
            <a:extLst>
              <a:ext uri="{FF2B5EF4-FFF2-40B4-BE49-F238E27FC236}">
                <a16:creationId xmlns:a16="http://schemas.microsoft.com/office/drawing/2014/main" id="{AEAD22CA-3554-9A93-3447-332D3247E4B6}"/>
              </a:ext>
            </a:extLst>
          </p:cNvPr>
          <p:cNvPicPr>
            <a:picLocks noChangeAspect="1"/>
          </p:cNvPicPr>
          <p:nvPr/>
        </p:nvPicPr>
        <p:blipFill>
          <a:blip r:embed="rId2"/>
          <a:stretch>
            <a:fillRect/>
          </a:stretch>
        </p:blipFill>
        <p:spPr>
          <a:xfrm>
            <a:off x="696354" y="1835219"/>
            <a:ext cx="10757331" cy="4515048"/>
          </a:xfrm>
          <a:prstGeom prst="rect">
            <a:avLst/>
          </a:prstGeom>
        </p:spPr>
      </p:pic>
    </p:spTree>
    <p:extLst>
      <p:ext uri="{BB962C8B-B14F-4D97-AF65-F5344CB8AC3E}">
        <p14:creationId xmlns:p14="http://schemas.microsoft.com/office/powerpoint/2010/main" val="13755510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933CE-1572-EF32-2BAD-DC8149C5A11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C36E62E-43DD-6829-29AF-9BB6F2F050C8}"/>
              </a:ext>
            </a:extLst>
          </p:cNvPr>
          <p:cNvSpPr>
            <a:spLocks noGrp="1"/>
          </p:cNvSpPr>
          <p:nvPr>
            <p:ph type="title"/>
          </p:nvPr>
        </p:nvSpPr>
        <p:spPr/>
        <p:txBody>
          <a:bodyPr/>
          <a:lstStyle/>
          <a:p>
            <a:r>
              <a:rPr lang="en-US" noProof="0" dirty="0"/>
              <a:t>Initial Results – Heuristic Evaluation (Excerpt)</a:t>
            </a:r>
            <a:endParaRPr lang="de-DE" dirty="0"/>
          </a:p>
        </p:txBody>
      </p:sp>
      <p:sp>
        <p:nvSpPr>
          <p:cNvPr id="4" name="Datumsplatzhalter 3">
            <a:extLst>
              <a:ext uri="{FF2B5EF4-FFF2-40B4-BE49-F238E27FC236}">
                <a16:creationId xmlns:a16="http://schemas.microsoft.com/office/drawing/2014/main" id="{977DAB56-B471-6678-124A-87B759DBC115}"/>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4613EF9B-BFEA-BF15-1E83-2DBB2A34AC47}"/>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CF73FA81-C165-40F6-F9BE-1ED6DA41A5FD}"/>
              </a:ext>
            </a:extLst>
          </p:cNvPr>
          <p:cNvSpPr>
            <a:spLocks noGrp="1"/>
          </p:cNvSpPr>
          <p:nvPr>
            <p:ph type="sldNum" sz="quarter" idx="12"/>
          </p:nvPr>
        </p:nvSpPr>
        <p:spPr/>
        <p:txBody>
          <a:bodyPr/>
          <a:lstStyle/>
          <a:p>
            <a:pPr>
              <a:defRPr/>
            </a:pPr>
            <a:fld id="{E201E5CB-5EE0-4EA4-87FF-7D8A79A61969}" type="slidenum">
              <a:rPr lang="de-DE" smtClean="0"/>
              <a:pPr>
                <a:defRPr/>
              </a:pPr>
              <a:t>8</a:t>
            </a:fld>
            <a:endParaRPr lang="de-DE" dirty="0"/>
          </a:p>
        </p:txBody>
      </p:sp>
      <p:pic>
        <p:nvPicPr>
          <p:cNvPr id="8" name="Grafik 7">
            <a:extLst>
              <a:ext uri="{FF2B5EF4-FFF2-40B4-BE49-F238E27FC236}">
                <a16:creationId xmlns:a16="http://schemas.microsoft.com/office/drawing/2014/main" id="{5A14EAD5-2E9C-8D6C-4E53-7B1B2733007B}"/>
              </a:ext>
            </a:extLst>
          </p:cNvPr>
          <p:cNvPicPr>
            <a:picLocks noChangeAspect="1"/>
          </p:cNvPicPr>
          <p:nvPr/>
        </p:nvPicPr>
        <p:blipFill>
          <a:blip r:embed="rId2"/>
          <a:stretch>
            <a:fillRect/>
          </a:stretch>
        </p:blipFill>
        <p:spPr>
          <a:xfrm>
            <a:off x="1875600" y="1836000"/>
            <a:ext cx="8441268" cy="4514400"/>
          </a:xfrm>
          <a:prstGeom prst="rect">
            <a:avLst/>
          </a:prstGeom>
        </p:spPr>
      </p:pic>
      <p:sp>
        <p:nvSpPr>
          <p:cNvPr id="11" name="Textfeld 10">
            <a:extLst>
              <a:ext uri="{FF2B5EF4-FFF2-40B4-BE49-F238E27FC236}">
                <a16:creationId xmlns:a16="http://schemas.microsoft.com/office/drawing/2014/main" id="{3E83CAD5-49A0-1B70-7047-21802E7A9BAB}"/>
              </a:ext>
            </a:extLst>
          </p:cNvPr>
          <p:cNvSpPr txBox="1"/>
          <p:nvPr/>
        </p:nvSpPr>
        <p:spPr>
          <a:xfrm>
            <a:off x="366938" y="6382800"/>
            <a:ext cx="11549193"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900" i="1" noProof="0" dirty="0">
                <a:solidFill>
                  <a:schemeClr val="tx1"/>
                </a:solidFill>
              </a:rPr>
              <a:t>4) Horvitz, Eric. (</a:t>
            </a:r>
            <a:r>
              <a:rPr lang="en-US" sz="900" b="0" i="1" noProof="0" dirty="0">
                <a:solidFill>
                  <a:schemeClr val="tx1"/>
                </a:solidFill>
                <a:effectLst/>
              </a:rPr>
              <a:t>1999). Principles of mixed-initiative user interfaces. Proc. ACM CHI‘99</a:t>
            </a:r>
            <a:r>
              <a:rPr lang="en-US" sz="900" i="1" noProof="0" dirty="0">
                <a:solidFill>
                  <a:schemeClr val="tx1"/>
                </a:solidFill>
              </a:rPr>
              <a:t> Conf</a:t>
            </a:r>
            <a:r>
              <a:rPr lang="en-US" sz="900" b="0" i="1" noProof="0" dirty="0">
                <a:solidFill>
                  <a:schemeClr val="tx1"/>
                </a:solidFill>
                <a:effectLst/>
              </a:rPr>
              <a:t>. (New York, NY), 159–166.</a:t>
            </a:r>
            <a:endParaRPr lang="en-US" sz="900" i="1" noProof="0" dirty="0">
              <a:solidFill>
                <a:schemeClr val="tx1"/>
              </a:solidFill>
            </a:endParaRPr>
          </a:p>
        </p:txBody>
      </p:sp>
      <p:sp>
        <p:nvSpPr>
          <p:cNvPr id="13" name="Abgerundetes Rechteck 12">
            <a:extLst>
              <a:ext uri="{FF2B5EF4-FFF2-40B4-BE49-F238E27FC236}">
                <a16:creationId xmlns:a16="http://schemas.microsoft.com/office/drawing/2014/main" id="{8896DEEC-BA2C-521C-0C80-3CFA348AA285}"/>
              </a:ext>
            </a:extLst>
          </p:cNvPr>
          <p:cNvSpPr/>
          <p:nvPr/>
        </p:nvSpPr>
        <p:spPr bwMode="auto">
          <a:xfrm>
            <a:off x="366938" y="1029600"/>
            <a:ext cx="11490629" cy="648932"/>
          </a:xfrm>
          <a:prstGeom prst="roundRect">
            <a:avLst/>
          </a:prstGeom>
          <a:solidFill>
            <a:srgbClr val="E9E6E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tx1"/>
                </a:solidFill>
                <a:cs typeface="Arial" pitchFamily="34" charset="0"/>
              </a:rPr>
              <a:t>Feature: </a:t>
            </a:r>
            <a:r>
              <a:rPr lang="en-US" sz="1600" noProof="0" dirty="0">
                <a:solidFill>
                  <a:schemeClr val="tx1"/>
                </a:solidFill>
                <a:cs typeface="Arial" pitchFamily="34" charset="0"/>
              </a:rPr>
              <a:t>A customizable email notification system to keep track of task progress and collaboration</a:t>
            </a:r>
          </a:p>
          <a:p>
            <a:pPr algn="ctr" eaLnBrk="0" hangingPunct="0"/>
            <a:r>
              <a:rPr lang="en-US" sz="1600" b="1" dirty="0">
                <a:solidFill>
                  <a:schemeClr val="tx1"/>
                </a:solidFill>
                <a:cs typeface="Arial" pitchFamily="34" charset="0"/>
              </a:rPr>
              <a:t>Heuristic: </a:t>
            </a:r>
            <a:r>
              <a:rPr lang="en-US" sz="1600" noProof="0" dirty="0">
                <a:solidFill>
                  <a:schemeClr val="tx1"/>
                </a:solidFill>
              </a:rPr>
              <a:t>Horvitz‘ Principles of Mixed-Initiative User Interfaces</a:t>
            </a:r>
            <a:r>
              <a:rPr lang="en-US" sz="1600" baseline="30000" noProof="0" dirty="0">
                <a:solidFill>
                  <a:schemeClr val="tx1"/>
                </a:solidFill>
              </a:rPr>
              <a:t>4</a:t>
            </a:r>
            <a:r>
              <a:rPr lang="en-US" sz="1600" noProof="0" dirty="0">
                <a:solidFill>
                  <a:schemeClr val="tx1"/>
                </a:solidFill>
              </a:rPr>
              <a:t> – </a:t>
            </a:r>
            <a:r>
              <a:rPr lang="en-US" sz="1600" i="1" noProof="0" dirty="0">
                <a:solidFill>
                  <a:schemeClr val="tx1"/>
                </a:solidFill>
                <a:latin typeface="Arial" pitchFamily="34" charset="0"/>
              </a:rPr>
              <a:t>Timing &amp; User Attention</a:t>
            </a:r>
          </a:p>
        </p:txBody>
      </p:sp>
    </p:spTree>
    <p:extLst>
      <p:ext uri="{BB962C8B-B14F-4D97-AF65-F5344CB8AC3E}">
        <p14:creationId xmlns:p14="http://schemas.microsoft.com/office/powerpoint/2010/main" val="30896508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35C6-EB1E-3CDD-7853-14539E31463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7F156A4-5B27-DDAB-FCF9-A0251A9E1AD3}"/>
              </a:ext>
            </a:extLst>
          </p:cNvPr>
          <p:cNvSpPr>
            <a:spLocks noGrp="1"/>
          </p:cNvSpPr>
          <p:nvPr>
            <p:ph type="title"/>
          </p:nvPr>
        </p:nvSpPr>
        <p:spPr/>
        <p:txBody>
          <a:bodyPr/>
          <a:lstStyle/>
          <a:p>
            <a:r>
              <a:rPr lang="en-US" noProof="0" dirty="0"/>
              <a:t>Initial Results – Heuristic Evaluation (Excerpt)</a:t>
            </a:r>
            <a:endParaRPr lang="de-DE" dirty="0"/>
          </a:p>
        </p:txBody>
      </p:sp>
      <p:sp>
        <p:nvSpPr>
          <p:cNvPr id="4" name="Datumsplatzhalter 3">
            <a:extLst>
              <a:ext uri="{FF2B5EF4-FFF2-40B4-BE49-F238E27FC236}">
                <a16:creationId xmlns:a16="http://schemas.microsoft.com/office/drawing/2014/main" id="{F443A635-DF79-AB0D-4665-A89DF4B2C195}"/>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05AD989E-B860-424D-D080-6D20A6F1ECF7}"/>
              </a:ext>
            </a:extLst>
          </p:cNvPr>
          <p:cNvSpPr>
            <a:spLocks noGrp="1"/>
          </p:cNvSpPr>
          <p:nvPr>
            <p:ph type="ftr" sz="quarter" idx="11"/>
          </p:nvPr>
        </p:nvSpPr>
        <p:spPr/>
        <p:txBody>
          <a:bodyPr/>
          <a:lstStyle/>
          <a:p>
            <a:pPr>
              <a:defRPr/>
            </a:pPr>
            <a:r>
              <a:rPr lang="en-US"/>
              <a:t>250526 Mathis Hoffmann Optimizing User-centered Design for CreateData4AI</a:t>
            </a:r>
            <a:endParaRPr lang="de-DE" dirty="0"/>
          </a:p>
        </p:txBody>
      </p:sp>
      <p:sp>
        <p:nvSpPr>
          <p:cNvPr id="6" name="Foliennummernplatzhalter 5">
            <a:extLst>
              <a:ext uri="{FF2B5EF4-FFF2-40B4-BE49-F238E27FC236}">
                <a16:creationId xmlns:a16="http://schemas.microsoft.com/office/drawing/2014/main" id="{B0EE97CE-4064-E78D-38BC-B4ACA8C3A68F}"/>
              </a:ext>
            </a:extLst>
          </p:cNvPr>
          <p:cNvSpPr>
            <a:spLocks noGrp="1"/>
          </p:cNvSpPr>
          <p:nvPr>
            <p:ph type="sldNum" sz="quarter" idx="12"/>
          </p:nvPr>
        </p:nvSpPr>
        <p:spPr/>
        <p:txBody>
          <a:bodyPr/>
          <a:lstStyle/>
          <a:p>
            <a:pPr>
              <a:defRPr/>
            </a:pPr>
            <a:fld id="{E201E5CB-5EE0-4EA4-87FF-7D8A79A61969}" type="slidenum">
              <a:rPr lang="de-DE" smtClean="0"/>
              <a:pPr>
                <a:defRPr/>
              </a:pPr>
              <a:t>9</a:t>
            </a:fld>
            <a:endParaRPr lang="de-DE" dirty="0"/>
          </a:p>
        </p:txBody>
      </p:sp>
      <p:sp>
        <p:nvSpPr>
          <p:cNvPr id="7" name="Textfeld 6">
            <a:extLst>
              <a:ext uri="{FF2B5EF4-FFF2-40B4-BE49-F238E27FC236}">
                <a16:creationId xmlns:a16="http://schemas.microsoft.com/office/drawing/2014/main" id="{6861E002-7667-1F6F-D8B2-F00C205F692A}"/>
              </a:ext>
            </a:extLst>
          </p:cNvPr>
          <p:cNvSpPr txBox="1"/>
          <p:nvPr/>
        </p:nvSpPr>
        <p:spPr>
          <a:xfrm>
            <a:off x="365585" y="6382800"/>
            <a:ext cx="12155786" cy="2308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900" i="1" noProof="0" dirty="0"/>
              <a:t>5) Nielsen, Jakob. (2006). Progressive Disclosure. </a:t>
            </a:r>
            <a:r>
              <a:rPr lang="en-US" sz="900" i="1" noProof="0" dirty="0">
                <a:hlinkClick r:id="rId2"/>
              </a:rPr>
              <a:t>https://www.nngroup.com/articles/progressive-disclosure/</a:t>
            </a:r>
            <a:r>
              <a:rPr lang="en-US" sz="900" i="1" noProof="0" dirty="0"/>
              <a:t> (last access: 25 May 2025)</a:t>
            </a:r>
          </a:p>
        </p:txBody>
      </p:sp>
      <p:pic>
        <p:nvPicPr>
          <p:cNvPr id="8" name="Grafik 7">
            <a:extLst>
              <a:ext uri="{FF2B5EF4-FFF2-40B4-BE49-F238E27FC236}">
                <a16:creationId xmlns:a16="http://schemas.microsoft.com/office/drawing/2014/main" id="{7A5218FF-C470-C3A6-D137-C4A4EC4C14F8}"/>
              </a:ext>
            </a:extLst>
          </p:cNvPr>
          <p:cNvPicPr>
            <a:picLocks noChangeAspect="1"/>
          </p:cNvPicPr>
          <p:nvPr/>
        </p:nvPicPr>
        <p:blipFill>
          <a:blip r:embed="rId3"/>
          <a:stretch>
            <a:fillRect/>
          </a:stretch>
        </p:blipFill>
        <p:spPr>
          <a:xfrm>
            <a:off x="1970739" y="1836000"/>
            <a:ext cx="8247462" cy="4514400"/>
          </a:xfrm>
          <a:prstGeom prst="rect">
            <a:avLst/>
          </a:prstGeom>
        </p:spPr>
      </p:pic>
      <p:sp>
        <p:nvSpPr>
          <p:cNvPr id="11" name="Abgerundetes Rechteck 10">
            <a:extLst>
              <a:ext uri="{FF2B5EF4-FFF2-40B4-BE49-F238E27FC236}">
                <a16:creationId xmlns:a16="http://schemas.microsoft.com/office/drawing/2014/main" id="{3003A13A-6F51-058F-FFF6-5C3B1A425678}"/>
              </a:ext>
            </a:extLst>
          </p:cNvPr>
          <p:cNvSpPr/>
          <p:nvPr/>
        </p:nvSpPr>
        <p:spPr bwMode="auto">
          <a:xfrm>
            <a:off x="366938" y="1029600"/>
            <a:ext cx="11490629" cy="648932"/>
          </a:xfrm>
          <a:prstGeom prst="roundRect">
            <a:avLst/>
          </a:prstGeom>
          <a:solidFill>
            <a:srgbClr val="E9E6E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noProof="0" dirty="0">
                <a:solidFill>
                  <a:schemeClr val="tx1"/>
                </a:solidFill>
                <a:cs typeface="Arial" pitchFamily="34" charset="0"/>
              </a:rPr>
              <a:t>Feature: </a:t>
            </a:r>
            <a:r>
              <a:rPr lang="en-US" sz="1600" noProof="0" dirty="0">
                <a:solidFill>
                  <a:schemeClr val="tx1"/>
                </a:solidFill>
                <a:cs typeface="Arial" pitchFamily="34" charset="0"/>
              </a:rPr>
              <a:t>Hiding task interaction panels while algorithmic processing is in progress to avoid user overwhelmingness</a:t>
            </a:r>
          </a:p>
          <a:p>
            <a:pPr algn="ctr" eaLnBrk="0" hangingPunct="0"/>
            <a:r>
              <a:rPr lang="en-US" sz="1600" b="1" dirty="0">
                <a:solidFill>
                  <a:schemeClr val="tx1"/>
                </a:solidFill>
                <a:cs typeface="Arial" pitchFamily="34" charset="0"/>
              </a:rPr>
              <a:t>Heuristic: </a:t>
            </a:r>
            <a:r>
              <a:rPr lang="en-US" sz="1600" noProof="0" dirty="0">
                <a:solidFill>
                  <a:schemeClr val="tx1"/>
                </a:solidFill>
              </a:rPr>
              <a:t>Cognitive Load Theory – Progressive Disclosure</a:t>
            </a:r>
            <a:r>
              <a:rPr lang="en-US" sz="1600" baseline="30000" noProof="0" dirty="0">
                <a:solidFill>
                  <a:schemeClr val="tx1"/>
                </a:solidFill>
              </a:rPr>
              <a:t>5</a:t>
            </a:r>
            <a:endParaRPr lang="en-US" sz="1600" i="1" noProof="0" dirty="0">
              <a:solidFill>
                <a:schemeClr val="tx1"/>
              </a:solidFill>
              <a:latin typeface="Arial" pitchFamily="34" charset="0"/>
            </a:endParaRPr>
          </a:p>
        </p:txBody>
      </p:sp>
    </p:spTree>
    <p:extLst>
      <p:ext uri="{BB962C8B-B14F-4D97-AF65-F5344CB8AC3E}">
        <p14:creationId xmlns:p14="http://schemas.microsoft.com/office/powerpoint/2010/main" val="1905802413"/>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569DBEE-EF10-4E34-BC67-8A80093CA0B8}" vid="{B8EC5495-791C-4438-AB22-6EF6D2F051B2}"/>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sebis 2013 2</Template>
  <TotalTime>0</TotalTime>
  <Words>3112</Words>
  <Application>Microsoft Office PowerPoint</Application>
  <PresentationFormat>Breitbild</PresentationFormat>
  <Paragraphs>441</Paragraphs>
  <Slides>34</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Arial Unicode MS</vt:lpstr>
      <vt:lpstr>Helvetica Neue</vt:lpstr>
      <vt:lpstr>TUM Neue Helvetica 75 Bold</vt:lpstr>
      <vt:lpstr>Wingdings</vt:lpstr>
      <vt:lpstr>Slides sebis 2013 2</vt:lpstr>
      <vt:lpstr>Optimizing User-centered Design for CreateData4AI</vt:lpstr>
      <vt:lpstr>Background | Manual Annotation of Text Data is Challenging</vt:lpstr>
      <vt:lpstr>Background | CD4AI’s Hybrid Human-Algorithm Approach</vt:lpstr>
      <vt:lpstr>Background | Open Issues with the CD4AI Prototype</vt:lpstr>
      <vt:lpstr>Research Questions</vt:lpstr>
      <vt:lpstr>Methodology – The User-centered Design Process1</vt:lpstr>
      <vt:lpstr>Initial Results – Heuristic Evaluation (Excerpt)</vt:lpstr>
      <vt:lpstr>Initial Results – Heuristic Evaluation (Excerpt)</vt:lpstr>
      <vt:lpstr>Initial Results – Heuristic Evaluation (Excerpt)</vt:lpstr>
      <vt:lpstr>Initial Results – Heuristic Evaluation (Feature Backlog)</vt:lpstr>
      <vt:lpstr>Next Steps – 4. Evaluate against User Requirements</vt:lpstr>
      <vt:lpstr>Next Steps – Architecture &amp; Roll-Out</vt:lpstr>
      <vt:lpstr>Expected Outcomes</vt:lpstr>
      <vt:lpstr>Timeline</vt:lpstr>
      <vt:lpstr>PowerPoint-Präsentation</vt:lpstr>
      <vt:lpstr>PowerPoint-Präsentation</vt:lpstr>
      <vt:lpstr>Personal Introduction</vt:lpstr>
      <vt:lpstr>Initial Results – 1./2. Context of Use &amp; User Requirements</vt:lpstr>
      <vt:lpstr>Methodology &amp; Workflow</vt:lpstr>
      <vt:lpstr>Initial Results – 3. Producing Design Solutions to meet User Requirements</vt:lpstr>
      <vt:lpstr>Initial Results – Heuristic Evaluation (Excerpt)</vt:lpstr>
      <vt:lpstr>Feature Backlog</vt:lpstr>
      <vt:lpstr>Methodology &amp; Workflow</vt:lpstr>
      <vt:lpstr>Next Steps – 4. Evaluate against User Requirements</vt:lpstr>
      <vt:lpstr>Expected Outcomes</vt:lpstr>
      <vt:lpstr>CD4AI – Hybrid Approach</vt:lpstr>
      <vt:lpstr>CD4AI – Hybrid Approach</vt:lpstr>
      <vt:lpstr>Usability</vt:lpstr>
      <vt:lpstr>UX Design Patterns</vt:lpstr>
      <vt:lpstr>HCI Theory – User Centered Design</vt:lpstr>
      <vt:lpstr>HCI Theory – Hick‘s Law</vt:lpstr>
      <vt:lpstr>HCI Theory – Others</vt:lpstr>
      <vt:lpstr>Stick to the good sebis traditions</vt:lpstr>
      <vt:lpstr>Use the sebis visual language  (shapes, fonts, colors, sizes)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Hoffmann Mathis, DE-441</dc:creator>
  <dc:description>Copyright sebis</dc:description>
  <cp:lastModifiedBy>Mathis Hoffmann</cp:lastModifiedBy>
  <cp:revision>18</cp:revision>
  <dcterms:created xsi:type="dcterms:W3CDTF">2025-03-15T08:43:09Z</dcterms:created>
  <dcterms:modified xsi:type="dcterms:W3CDTF">2025-05-26T08:00:40Z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2601314-b878-4900-a263-6d04f23371fa_Enabled">
    <vt:lpwstr>true</vt:lpwstr>
  </property>
  <property fmtid="{D5CDD505-2E9C-101B-9397-08002B2CF9AE}" pid="3" name="MSIP_Label_c2601314-b878-4900-a263-6d04f23371fa_SetDate">
    <vt:lpwstr>2025-05-23T07:14:38Z</vt:lpwstr>
  </property>
  <property fmtid="{D5CDD505-2E9C-101B-9397-08002B2CF9AE}" pid="4" name="MSIP_Label_c2601314-b878-4900-a263-6d04f23371fa_Method">
    <vt:lpwstr>Privileged</vt:lpwstr>
  </property>
  <property fmtid="{D5CDD505-2E9C-101B-9397-08002B2CF9AE}" pid="5" name="MSIP_Label_c2601314-b878-4900-a263-6d04f23371fa_Name">
    <vt:lpwstr>c2601314-b878-4900-a263-6d04f23371fa</vt:lpwstr>
  </property>
  <property fmtid="{D5CDD505-2E9C-101B-9397-08002B2CF9AE}" pid="6" name="MSIP_Label_c2601314-b878-4900-a263-6d04f23371fa_SiteId">
    <vt:lpwstr>ce849bab-cc1c-465b-b62e-18f07c9ac198</vt:lpwstr>
  </property>
  <property fmtid="{D5CDD505-2E9C-101B-9397-08002B2CF9AE}" pid="7" name="MSIP_Label_c2601314-b878-4900-a263-6d04f23371fa_ActionId">
    <vt:lpwstr>0a252128-9a5b-41ba-ae59-6080be2b426d</vt:lpwstr>
  </property>
  <property fmtid="{D5CDD505-2E9C-101B-9397-08002B2CF9AE}" pid="8" name="MSIP_Label_c2601314-b878-4900-a263-6d04f23371fa_ContentBits">
    <vt:lpwstr>0</vt:lpwstr>
  </property>
  <property fmtid="{D5CDD505-2E9C-101B-9397-08002B2CF9AE}" pid="9" name="MSIP_Label_c2601314-b878-4900-a263-6d04f23371fa_Tag">
    <vt:lpwstr>50, 0, 1, 1</vt:lpwstr>
  </property>
</Properties>
</file>