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4"/>
  </p:sldMasterIdLst>
  <p:notesMasterIdLst>
    <p:notesMasterId r:id="rId13"/>
  </p:notesMasterIdLst>
  <p:handoutMasterIdLst>
    <p:handoutMasterId r:id="rId14"/>
  </p:handoutMasterIdLst>
  <p:sldIdLst>
    <p:sldId id="695" r:id="rId5"/>
    <p:sldId id="697" r:id="rId6"/>
    <p:sldId id="698" r:id="rId7"/>
    <p:sldId id="699" r:id="rId8"/>
    <p:sldId id="704" r:id="rId9"/>
    <p:sldId id="700" r:id="rId10"/>
    <p:sldId id="703" r:id="rId11"/>
    <p:sldId id="673" r:id="rId1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5481" autoAdjust="0"/>
  </p:normalViewPr>
  <p:slideViewPr>
    <p:cSldViewPr>
      <p:cViewPr varScale="1">
        <p:scale>
          <a:sx n="125" d="100"/>
          <a:sy n="125" d="100"/>
        </p:scale>
        <p:origin x="320" y="160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Rothweiler" userId="S::jan.rothweiler@tum.de::2372ba02-e3f4-4691-870c-5f3c3082fe82" providerId="AD" clId="Web-{BC1C0AB3-47FB-44C3-BA3A-BCCE6AF68655}"/>
    <pc:docChg chg="modSld">
      <pc:chgData name="Jan Rothweiler" userId="S::jan.rothweiler@tum.de::2372ba02-e3f4-4691-870c-5f3c3082fe82" providerId="AD" clId="Web-{BC1C0AB3-47FB-44C3-BA3A-BCCE6AF68655}" dt="2024-11-15T10:07:31.812" v="88" actId="20577"/>
      <pc:docMkLst>
        <pc:docMk/>
      </pc:docMkLst>
      <pc:sldChg chg="modSp">
        <pc:chgData name="Jan Rothweiler" userId="S::jan.rothweiler@tum.de::2372ba02-e3f4-4691-870c-5f3c3082fe82" providerId="AD" clId="Web-{BC1C0AB3-47FB-44C3-BA3A-BCCE6AF68655}" dt="2024-11-15T10:03:25.342" v="84" actId="20577"/>
        <pc:sldMkLst>
          <pc:docMk/>
          <pc:sldMk cId="4051620150" sldId="697"/>
        </pc:sldMkLst>
        <pc:spChg chg="mod">
          <ac:chgData name="Jan Rothweiler" userId="S::jan.rothweiler@tum.de::2372ba02-e3f4-4691-870c-5f3c3082fe82" providerId="AD" clId="Web-{BC1C0AB3-47FB-44C3-BA3A-BCCE6AF68655}" dt="2024-11-15T10:03:25.342" v="84" actId="20577"/>
          <ac:spMkLst>
            <pc:docMk/>
            <pc:sldMk cId="4051620150" sldId="697"/>
            <ac:spMk id="3" creationId="{082BDA7D-F8C0-C6FE-2B3C-A019EFD4C766}"/>
          </ac:spMkLst>
        </pc:spChg>
      </pc:sldChg>
      <pc:sldChg chg="modSp">
        <pc:chgData name="Jan Rothweiler" userId="S::jan.rothweiler@tum.de::2372ba02-e3f4-4691-870c-5f3c3082fe82" providerId="AD" clId="Web-{BC1C0AB3-47FB-44C3-BA3A-BCCE6AF68655}" dt="2024-11-15T10:07:31.812" v="88" actId="20577"/>
        <pc:sldMkLst>
          <pc:docMk/>
          <pc:sldMk cId="3751114658" sldId="699"/>
        </pc:sldMkLst>
        <pc:spChg chg="mod">
          <ac:chgData name="Jan Rothweiler" userId="S::jan.rothweiler@tum.de::2372ba02-e3f4-4691-870c-5f3c3082fe82" providerId="AD" clId="Web-{BC1C0AB3-47FB-44C3-BA3A-BCCE6AF68655}" dt="2024-11-15T10:07:31.812" v="88" actId="20577"/>
          <ac:spMkLst>
            <pc:docMk/>
            <pc:sldMk cId="3751114658" sldId="699"/>
            <ac:spMk id="3" creationId="{D327B85B-4DFB-1D84-E104-682F4D11E6E8}"/>
          </ac:spMkLst>
        </pc:spChg>
      </pc:sldChg>
    </pc:docChg>
  </pc:docChgLst>
  <pc:docChgLst>
    <pc:chgData name="Jan Rothweiler" userId="2372ba02-e3f4-4691-870c-5f3c3082fe82" providerId="ADAL" clId="{1C372872-65BE-4C21-8ED1-8B32FF7AB3DB}"/>
    <pc:docChg chg="custSel addSld modSld">
      <pc:chgData name="Jan Rothweiler" userId="2372ba02-e3f4-4691-870c-5f3c3082fe82" providerId="ADAL" clId="{1C372872-65BE-4C21-8ED1-8B32FF7AB3DB}" dt="2024-11-08T12:23:07.502" v="697" actId="20577"/>
      <pc:docMkLst>
        <pc:docMk/>
      </pc:docMkLst>
      <pc:sldChg chg="addSp delSp modSp add mod">
        <pc:chgData name="Jan Rothweiler" userId="2372ba02-e3f4-4691-870c-5f3c3082fe82" providerId="ADAL" clId="{1C372872-65BE-4C21-8ED1-8B32FF7AB3DB}" dt="2024-11-08T10:32:14.594" v="653" actId="20577"/>
        <pc:sldMkLst>
          <pc:docMk/>
          <pc:sldMk cId="1627620002" sldId="673"/>
        </pc:sldMkLst>
        <pc:spChg chg="add mod">
          <ac:chgData name="Jan Rothweiler" userId="2372ba02-e3f4-4691-870c-5f3c3082fe82" providerId="ADAL" clId="{1C372872-65BE-4C21-8ED1-8B32FF7AB3DB}" dt="2024-11-08T10:31:36.067" v="605" actId="478"/>
          <ac:spMkLst>
            <pc:docMk/>
            <pc:sldMk cId="1627620002" sldId="673"/>
            <ac:spMk id="3" creationId="{18287938-14C0-1909-6D9D-A606F5ECC9CD}"/>
          </ac:spMkLst>
        </pc:spChg>
        <pc:spChg chg="mod">
          <ac:chgData name="Jan Rothweiler" userId="2372ba02-e3f4-4691-870c-5f3c3082fe82" providerId="ADAL" clId="{1C372872-65BE-4C21-8ED1-8B32FF7AB3DB}" dt="2024-11-08T10:31:33.292" v="604" actId="20577"/>
          <ac:spMkLst>
            <pc:docMk/>
            <pc:sldMk cId="1627620002" sldId="673"/>
            <ac:spMk id="17" creationId="{00000000-0000-0000-0000-000000000000}"/>
          </ac:spMkLst>
        </pc:spChg>
        <pc:spChg chg="del">
          <ac:chgData name="Jan Rothweiler" userId="2372ba02-e3f4-4691-870c-5f3c3082fe82" providerId="ADAL" clId="{1C372872-65BE-4C21-8ED1-8B32FF7AB3DB}" dt="2024-11-08T10:31:36.067" v="605" actId="478"/>
          <ac:spMkLst>
            <pc:docMk/>
            <pc:sldMk cId="1627620002" sldId="673"/>
            <ac:spMk id="18" creationId="{00000000-0000-0000-0000-000000000000}"/>
          </ac:spMkLst>
        </pc:spChg>
        <pc:spChg chg="mod">
          <ac:chgData name="Jan Rothweiler" userId="2372ba02-e3f4-4691-870c-5f3c3082fe82" providerId="ADAL" clId="{1C372872-65BE-4C21-8ED1-8B32FF7AB3DB}" dt="2024-11-08T10:32:14.594" v="653" actId="20577"/>
          <ac:spMkLst>
            <pc:docMk/>
            <pc:sldMk cId="1627620002" sldId="673"/>
            <ac:spMk id="21" creationId="{00000000-0000-0000-0000-000000000000}"/>
          </ac:spMkLst>
        </pc:spChg>
      </pc:sldChg>
      <pc:sldChg chg="modSp mod">
        <pc:chgData name="Jan Rothweiler" userId="2372ba02-e3f4-4691-870c-5f3c3082fe82" providerId="ADAL" clId="{1C372872-65BE-4C21-8ED1-8B32FF7AB3DB}" dt="2024-11-08T10:29:45.546" v="530" actId="20577"/>
        <pc:sldMkLst>
          <pc:docMk/>
          <pc:sldMk cId="1327605788" sldId="695"/>
        </pc:sldMkLst>
        <pc:spChg chg="mod">
          <ac:chgData name="Jan Rothweiler" userId="2372ba02-e3f4-4691-870c-5f3c3082fe82" providerId="ADAL" clId="{1C372872-65BE-4C21-8ED1-8B32FF7AB3DB}" dt="2024-11-08T10:29:45.546" v="530" actId="20577"/>
          <ac:spMkLst>
            <pc:docMk/>
            <pc:sldMk cId="1327605788" sldId="695"/>
            <ac:spMk id="12" creationId="{00000000-0000-0000-0000-000000000000}"/>
          </ac:spMkLst>
        </pc:spChg>
      </pc:sldChg>
      <pc:sldChg chg="modSp mod">
        <pc:chgData name="Jan Rothweiler" userId="2372ba02-e3f4-4691-870c-5f3c3082fe82" providerId="ADAL" clId="{1C372872-65BE-4C21-8ED1-8B32FF7AB3DB}" dt="2024-11-08T10:04:02.288" v="21" actId="20577"/>
        <pc:sldMkLst>
          <pc:docMk/>
          <pc:sldMk cId="4037918381" sldId="696"/>
        </pc:sldMkLst>
        <pc:spChg chg="mod">
          <ac:chgData name="Jan Rothweiler" userId="2372ba02-e3f4-4691-870c-5f3c3082fe82" providerId="ADAL" clId="{1C372872-65BE-4C21-8ED1-8B32FF7AB3DB}" dt="2024-11-08T10:04:02.288" v="21" actId="20577"/>
          <ac:spMkLst>
            <pc:docMk/>
            <pc:sldMk cId="4037918381" sldId="696"/>
            <ac:spMk id="3" creationId="{F194B351-E90D-A1AA-93BA-84EC4502E9FC}"/>
          </ac:spMkLst>
        </pc:spChg>
      </pc:sldChg>
      <pc:sldChg chg="modSp mod">
        <pc:chgData name="Jan Rothweiler" userId="2372ba02-e3f4-4691-870c-5f3c3082fe82" providerId="ADAL" clId="{1C372872-65BE-4C21-8ED1-8B32FF7AB3DB}" dt="2024-11-08T10:06:11.953" v="115" actId="20577"/>
        <pc:sldMkLst>
          <pc:docMk/>
          <pc:sldMk cId="4051620150" sldId="697"/>
        </pc:sldMkLst>
        <pc:spChg chg="mod">
          <ac:chgData name="Jan Rothweiler" userId="2372ba02-e3f4-4691-870c-5f3c3082fe82" providerId="ADAL" clId="{1C372872-65BE-4C21-8ED1-8B32FF7AB3DB}" dt="2024-11-08T10:06:11.953" v="115" actId="20577"/>
          <ac:spMkLst>
            <pc:docMk/>
            <pc:sldMk cId="4051620150" sldId="697"/>
            <ac:spMk id="3" creationId="{082BDA7D-F8C0-C6FE-2B3C-A019EFD4C766}"/>
          </ac:spMkLst>
        </pc:spChg>
      </pc:sldChg>
      <pc:sldChg chg="modSp mod">
        <pc:chgData name="Jan Rothweiler" userId="2372ba02-e3f4-4691-870c-5f3c3082fe82" providerId="ADAL" clId="{1C372872-65BE-4C21-8ED1-8B32FF7AB3DB}" dt="2024-11-08T10:10:04.358" v="182" actId="20577"/>
        <pc:sldMkLst>
          <pc:docMk/>
          <pc:sldMk cId="4003002698" sldId="698"/>
        </pc:sldMkLst>
        <pc:spChg chg="mod">
          <ac:chgData name="Jan Rothweiler" userId="2372ba02-e3f4-4691-870c-5f3c3082fe82" providerId="ADAL" clId="{1C372872-65BE-4C21-8ED1-8B32FF7AB3DB}" dt="2024-11-08T10:10:04.358" v="182" actId="20577"/>
          <ac:spMkLst>
            <pc:docMk/>
            <pc:sldMk cId="4003002698" sldId="698"/>
            <ac:spMk id="3" creationId="{51301A2A-28EB-1219-0EF2-0D18A929E87A}"/>
          </ac:spMkLst>
        </pc:spChg>
      </pc:sldChg>
      <pc:sldChg chg="modSp mod">
        <pc:chgData name="Jan Rothweiler" userId="2372ba02-e3f4-4691-870c-5f3c3082fe82" providerId="ADAL" clId="{1C372872-65BE-4C21-8ED1-8B32FF7AB3DB}" dt="2024-11-08T10:15:16.263" v="241" actId="20577"/>
        <pc:sldMkLst>
          <pc:docMk/>
          <pc:sldMk cId="3751114658" sldId="699"/>
        </pc:sldMkLst>
        <pc:spChg chg="mod">
          <ac:chgData name="Jan Rothweiler" userId="2372ba02-e3f4-4691-870c-5f3c3082fe82" providerId="ADAL" clId="{1C372872-65BE-4C21-8ED1-8B32FF7AB3DB}" dt="2024-11-08T10:15:16.263" v="241" actId="20577"/>
          <ac:spMkLst>
            <pc:docMk/>
            <pc:sldMk cId="3751114658" sldId="699"/>
            <ac:spMk id="3" creationId="{D327B85B-4DFB-1D84-E104-682F4D11E6E8}"/>
          </ac:spMkLst>
        </pc:spChg>
      </pc:sldChg>
      <pc:sldChg chg="modSp mod">
        <pc:chgData name="Jan Rothweiler" userId="2372ba02-e3f4-4691-870c-5f3c3082fe82" providerId="ADAL" clId="{1C372872-65BE-4C21-8ED1-8B32FF7AB3DB}" dt="2024-11-08T10:21:24.110" v="348" actId="20577"/>
        <pc:sldMkLst>
          <pc:docMk/>
          <pc:sldMk cId="966054766" sldId="700"/>
        </pc:sldMkLst>
        <pc:spChg chg="mod">
          <ac:chgData name="Jan Rothweiler" userId="2372ba02-e3f4-4691-870c-5f3c3082fe82" providerId="ADAL" clId="{1C372872-65BE-4C21-8ED1-8B32FF7AB3DB}" dt="2024-11-08T10:21:24.110" v="348" actId="20577"/>
          <ac:spMkLst>
            <pc:docMk/>
            <pc:sldMk cId="966054766" sldId="700"/>
            <ac:spMk id="3" creationId="{5941685E-8C41-D496-7966-807E7D61AC58}"/>
          </ac:spMkLst>
        </pc:spChg>
      </pc:sldChg>
      <pc:sldChg chg="addSp delSp modSp mod">
        <pc:chgData name="Jan Rothweiler" userId="2372ba02-e3f4-4691-870c-5f3c3082fe82" providerId="ADAL" clId="{1C372872-65BE-4C21-8ED1-8B32FF7AB3DB}" dt="2024-11-08T12:23:07.502" v="697" actId="20577"/>
        <pc:sldMkLst>
          <pc:docMk/>
          <pc:sldMk cId="3773571537" sldId="701"/>
        </pc:sldMkLst>
        <pc:spChg chg="add mod">
          <ac:chgData name="Jan Rothweiler" userId="2372ba02-e3f4-4691-870c-5f3c3082fe82" providerId="ADAL" clId="{1C372872-65BE-4C21-8ED1-8B32FF7AB3DB}" dt="2024-11-08T12:23:07.502" v="697" actId="20577"/>
          <ac:spMkLst>
            <pc:docMk/>
            <pc:sldMk cId="3773571537" sldId="701"/>
            <ac:spMk id="3" creationId="{035F4474-07DC-7681-E923-688CA8A04E4D}"/>
          </ac:spMkLst>
        </pc:spChg>
        <pc:spChg chg="del">
          <ac:chgData name="Jan Rothweiler" userId="2372ba02-e3f4-4691-870c-5f3c3082fe82" providerId="ADAL" clId="{1C372872-65BE-4C21-8ED1-8B32FF7AB3DB}" dt="2024-11-08T10:25:53.152" v="349" actId="478"/>
          <ac:spMkLst>
            <pc:docMk/>
            <pc:sldMk cId="3773571537" sldId="701"/>
            <ac:spMk id="10" creationId="{3FDD000F-3172-2FD6-DF96-8DAFDF825A92}"/>
          </ac:spMkLst>
        </pc:spChg>
        <pc:picChg chg="mod">
          <ac:chgData name="Jan Rothweiler" userId="2372ba02-e3f4-4691-870c-5f3c3082fe82" providerId="ADAL" clId="{1C372872-65BE-4C21-8ED1-8B32FF7AB3DB}" dt="2024-11-08T10:25:55.370" v="350" actId="1076"/>
          <ac:picMkLst>
            <pc:docMk/>
            <pc:sldMk cId="3773571537" sldId="701"/>
            <ac:picMk id="8" creationId="{8B7B7D4D-1D6A-5AE4-9BCE-63936FB4189B}"/>
          </ac:picMkLst>
        </pc:picChg>
      </pc:sldChg>
      <pc:sldChg chg="addSp modSp new mod">
        <pc:chgData name="Jan Rothweiler" userId="2372ba02-e3f4-4691-870c-5f3c3082fe82" providerId="ADAL" clId="{1C372872-65BE-4C21-8ED1-8B32FF7AB3DB}" dt="2024-11-08T10:35:51.809" v="655"/>
        <pc:sldMkLst>
          <pc:docMk/>
          <pc:sldMk cId="155267964" sldId="702"/>
        </pc:sldMkLst>
        <pc:spChg chg="mod">
          <ac:chgData name="Jan Rothweiler" userId="2372ba02-e3f4-4691-870c-5f3c3082fe82" providerId="ADAL" clId="{1C372872-65BE-4C21-8ED1-8B32FF7AB3DB}" dt="2024-11-08T10:30:32.642" v="587" actId="20577"/>
          <ac:spMkLst>
            <pc:docMk/>
            <pc:sldMk cId="155267964" sldId="702"/>
            <ac:spMk id="2" creationId="{C33B709E-C76F-C883-5283-8B172C5066CC}"/>
          </ac:spMkLst>
        </pc:spChg>
        <pc:spChg chg="add mod">
          <ac:chgData name="Jan Rothweiler" userId="2372ba02-e3f4-4691-870c-5f3c3082fe82" providerId="ADAL" clId="{1C372872-65BE-4C21-8ED1-8B32FF7AB3DB}" dt="2024-11-08T10:35:51.809" v="655"/>
          <ac:spMkLst>
            <pc:docMk/>
            <pc:sldMk cId="155267964" sldId="702"/>
            <ac:spMk id="6" creationId="{D80A24AC-131E-A230-D40D-90DC9DD5D707}"/>
          </ac:spMkLst>
        </pc:spChg>
      </pc:sldChg>
    </pc:docChg>
  </pc:docChgLst>
  <pc:docChgLst>
    <pc:chgData name="Jan Rothweiler" userId="S::jan.rothweiler@tum.de::2372ba02-e3f4-4691-870c-5f3c3082fe82" providerId="AD" clId="Web-{DA3348FE-2484-4F17-91E7-ECEE56999108}"/>
    <pc:docChg chg="addSld delSld modSld">
      <pc:chgData name="Jan Rothweiler" userId="S::jan.rothweiler@tum.de::2372ba02-e3f4-4691-870c-5f3c3082fe82" providerId="AD" clId="Web-{DA3348FE-2484-4F17-91E7-ECEE56999108}" dt="2024-11-15T15:01:49.992" v="283" actId="20577"/>
      <pc:docMkLst>
        <pc:docMk/>
      </pc:docMkLst>
      <pc:sldChg chg="modSp">
        <pc:chgData name="Jan Rothweiler" userId="S::jan.rothweiler@tum.de::2372ba02-e3f4-4691-870c-5f3c3082fe82" providerId="AD" clId="Web-{DA3348FE-2484-4F17-91E7-ECEE56999108}" dt="2024-11-15T15:01:49.992" v="283" actId="20577"/>
        <pc:sldMkLst>
          <pc:docMk/>
          <pc:sldMk cId="1327605788" sldId="695"/>
        </pc:sldMkLst>
        <pc:spChg chg="mod">
          <ac:chgData name="Jan Rothweiler" userId="S::jan.rothweiler@tum.de::2372ba02-e3f4-4691-870c-5f3c3082fe82" providerId="AD" clId="Web-{DA3348FE-2484-4F17-91E7-ECEE56999108}" dt="2024-11-15T15:01:49.992" v="283" actId="20577"/>
          <ac:spMkLst>
            <pc:docMk/>
            <pc:sldMk cId="1327605788" sldId="695"/>
            <ac:spMk id="12" creationId="{00000000-0000-0000-0000-000000000000}"/>
          </ac:spMkLst>
        </pc:spChg>
      </pc:sldChg>
      <pc:sldChg chg="modSp">
        <pc:chgData name="Jan Rothweiler" userId="S::jan.rothweiler@tum.de::2372ba02-e3f4-4691-870c-5f3c3082fe82" providerId="AD" clId="Web-{DA3348FE-2484-4F17-91E7-ECEE56999108}" dt="2024-11-15T13:59:02.476" v="261" actId="20577"/>
        <pc:sldMkLst>
          <pc:docMk/>
          <pc:sldMk cId="4037918381" sldId="696"/>
        </pc:sldMkLst>
        <pc:spChg chg="mod">
          <ac:chgData name="Jan Rothweiler" userId="S::jan.rothweiler@tum.de::2372ba02-e3f4-4691-870c-5f3c3082fe82" providerId="AD" clId="Web-{DA3348FE-2484-4F17-91E7-ECEE56999108}" dt="2024-11-15T13:59:02.476" v="261" actId="20577"/>
          <ac:spMkLst>
            <pc:docMk/>
            <pc:sldMk cId="4037918381" sldId="696"/>
            <ac:spMk id="3" creationId="{F194B351-E90D-A1AA-93BA-84EC4502E9FC}"/>
          </ac:spMkLst>
        </pc:spChg>
      </pc:sldChg>
      <pc:sldChg chg="modSp">
        <pc:chgData name="Jan Rothweiler" userId="S::jan.rothweiler@tum.de::2372ba02-e3f4-4691-870c-5f3c3082fe82" providerId="AD" clId="Web-{DA3348FE-2484-4F17-91E7-ECEE56999108}" dt="2024-11-15T13:33:35.423" v="254" actId="20577"/>
        <pc:sldMkLst>
          <pc:docMk/>
          <pc:sldMk cId="966054766" sldId="700"/>
        </pc:sldMkLst>
        <pc:spChg chg="mod">
          <ac:chgData name="Jan Rothweiler" userId="S::jan.rothweiler@tum.de::2372ba02-e3f4-4691-870c-5f3c3082fe82" providerId="AD" clId="Web-{DA3348FE-2484-4F17-91E7-ECEE56999108}" dt="2024-11-15T13:33:35.423" v="254" actId="20577"/>
          <ac:spMkLst>
            <pc:docMk/>
            <pc:sldMk cId="966054766" sldId="700"/>
            <ac:spMk id="3" creationId="{5941685E-8C41-D496-7966-807E7D61AC58}"/>
          </ac:spMkLst>
        </pc:spChg>
      </pc:sldChg>
      <pc:sldChg chg="addSp delSp modSp">
        <pc:chgData name="Jan Rothweiler" userId="S::jan.rothweiler@tum.de::2372ba02-e3f4-4691-870c-5f3c3082fe82" providerId="AD" clId="Web-{DA3348FE-2484-4F17-91E7-ECEE56999108}" dt="2024-11-15T13:24:02.230" v="182" actId="1076"/>
        <pc:sldMkLst>
          <pc:docMk/>
          <pc:sldMk cId="3773571537" sldId="701"/>
        </pc:sldMkLst>
        <pc:spChg chg="del">
          <ac:chgData name="Jan Rothweiler" userId="S::jan.rothweiler@tum.de::2372ba02-e3f4-4691-870c-5f3c3082fe82" providerId="AD" clId="Web-{DA3348FE-2484-4F17-91E7-ECEE56999108}" dt="2024-11-15T13:23:54.574" v="178"/>
          <ac:spMkLst>
            <pc:docMk/>
            <pc:sldMk cId="3773571537" sldId="701"/>
            <ac:spMk id="3" creationId="{035F4474-07DC-7681-E923-688CA8A04E4D}"/>
          </ac:spMkLst>
        </pc:spChg>
        <pc:spChg chg="add del mod">
          <ac:chgData name="Jan Rothweiler" userId="S::jan.rothweiler@tum.de::2372ba02-e3f4-4691-870c-5f3c3082fe82" providerId="AD" clId="Web-{DA3348FE-2484-4F17-91E7-ECEE56999108}" dt="2024-11-15T13:23:51.589" v="177"/>
          <ac:spMkLst>
            <pc:docMk/>
            <pc:sldMk cId="3773571537" sldId="701"/>
            <ac:spMk id="10" creationId="{C194DE01-64DC-D0BC-2A02-779FE7F6DE6B}"/>
          </ac:spMkLst>
        </pc:spChg>
        <pc:picChg chg="del">
          <ac:chgData name="Jan Rothweiler" userId="S::jan.rothweiler@tum.de::2372ba02-e3f4-4691-870c-5f3c3082fe82" providerId="AD" clId="Web-{DA3348FE-2484-4F17-91E7-ECEE56999108}" dt="2024-11-15T13:23:40.011" v="174"/>
          <ac:picMkLst>
            <pc:docMk/>
            <pc:sldMk cId="3773571537" sldId="701"/>
            <ac:picMk id="8" creationId="{8B7B7D4D-1D6A-5AE4-9BCE-63936FB4189B}"/>
          </ac:picMkLst>
        </pc:picChg>
        <pc:picChg chg="add mod ord">
          <ac:chgData name="Jan Rothweiler" userId="S::jan.rothweiler@tum.de::2372ba02-e3f4-4691-870c-5f3c3082fe82" providerId="AD" clId="Web-{DA3348FE-2484-4F17-91E7-ECEE56999108}" dt="2024-11-15T13:24:02.230" v="182" actId="1076"/>
          <ac:picMkLst>
            <pc:docMk/>
            <pc:sldMk cId="3773571537" sldId="701"/>
            <ac:picMk id="11" creationId="{93D3F74D-2E10-7058-172E-B57CDF15D26D}"/>
          </ac:picMkLst>
        </pc:picChg>
      </pc:sldChg>
      <pc:sldChg chg="delSp">
        <pc:chgData name="Jan Rothweiler" userId="S::jan.rothweiler@tum.de::2372ba02-e3f4-4691-870c-5f3c3082fe82" providerId="AD" clId="Web-{DA3348FE-2484-4F17-91E7-ECEE56999108}" dt="2024-11-15T13:27:32.504" v="240"/>
        <pc:sldMkLst>
          <pc:docMk/>
          <pc:sldMk cId="155267964" sldId="702"/>
        </pc:sldMkLst>
        <pc:spChg chg="del">
          <ac:chgData name="Jan Rothweiler" userId="S::jan.rothweiler@tum.de::2372ba02-e3f4-4691-870c-5f3c3082fe82" providerId="AD" clId="Web-{DA3348FE-2484-4F17-91E7-ECEE56999108}" dt="2024-11-15T13:27:32.504" v="240"/>
          <ac:spMkLst>
            <pc:docMk/>
            <pc:sldMk cId="155267964" sldId="702"/>
            <ac:spMk id="6" creationId="{D80A24AC-131E-A230-D40D-90DC9DD5D707}"/>
          </ac:spMkLst>
        </pc:spChg>
      </pc:sldChg>
      <pc:sldChg chg="new del">
        <pc:chgData name="Jan Rothweiler" userId="S::jan.rothweiler@tum.de::2372ba02-e3f4-4691-870c-5f3c3082fe82" providerId="AD" clId="Web-{DA3348FE-2484-4F17-91E7-ECEE56999108}" dt="2024-11-15T13:23:44.401" v="176"/>
        <pc:sldMkLst>
          <pc:docMk/>
          <pc:sldMk cId="2271058293" sldId="703"/>
        </pc:sldMkLst>
      </pc:sldChg>
    </pc:docChg>
  </pc:docChgLst>
  <pc:docChgLst>
    <pc:chgData name="Jan Rothweiler" userId="S::jan.rothweiler@tum.de::2372ba02-e3f4-4691-870c-5f3c3082fe82" providerId="AD" clId="Web-{FCE48E52-12B7-4880-915C-5B7332FF8626}"/>
    <pc:docChg chg="delSld modSld modMainMaster">
      <pc:chgData name="Jan Rothweiler" userId="S::jan.rothweiler@tum.de::2372ba02-e3f4-4691-870c-5f3c3082fe82" providerId="AD" clId="Web-{FCE48E52-12B7-4880-915C-5B7332FF8626}" dt="2024-12-09T12:34:45.469" v="320" actId="20577"/>
      <pc:docMkLst>
        <pc:docMk/>
      </pc:docMkLst>
      <pc:sldChg chg="del">
        <pc:chgData name="Jan Rothweiler" userId="S::jan.rothweiler@tum.de::2372ba02-e3f4-4691-870c-5f3c3082fe82" providerId="AD" clId="Web-{FCE48E52-12B7-4880-915C-5B7332FF8626}" dt="2024-12-09T12:31:13.289" v="301"/>
        <pc:sldMkLst>
          <pc:docMk/>
          <pc:sldMk cId="1627620002" sldId="673"/>
        </pc:sldMkLst>
      </pc:sldChg>
      <pc:sldChg chg="modSp">
        <pc:chgData name="Jan Rothweiler" userId="S::jan.rothweiler@tum.de::2372ba02-e3f4-4691-870c-5f3c3082fe82" providerId="AD" clId="Web-{FCE48E52-12B7-4880-915C-5B7332FF8626}" dt="2024-12-09T12:14:56.847" v="187" actId="20577"/>
        <pc:sldMkLst>
          <pc:docMk/>
          <pc:sldMk cId="1327605788" sldId="695"/>
        </pc:sldMkLst>
        <pc:spChg chg="mod">
          <ac:chgData name="Jan Rothweiler" userId="S::jan.rothweiler@tum.de::2372ba02-e3f4-4691-870c-5f3c3082fe82" providerId="AD" clId="Web-{FCE48E52-12B7-4880-915C-5B7332FF8626}" dt="2024-12-09T12:14:56.847" v="187" actId="20577"/>
          <ac:spMkLst>
            <pc:docMk/>
            <pc:sldMk cId="1327605788" sldId="695"/>
            <ac:spMk id="11" creationId="{00000000-0000-0000-0000-000000000000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29:07.644" v="288"/>
        <pc:sldMkLst>
          <pc:docMk/>
          <pc:sldMk cId="4051620150" sldId="697"/>
        </pc:sldMkLst>
        <pc:spChg chg="mod">
          <ac:chgData name="Jan Rothweiler" userId="S::jan.rothweiler@tum.de::2372ba02-e3f4-4691-870c-5f3c3082fe82" providerId="AD" clId="Web-{FCE48E52-12B7-4880-915C-5B7332FF8626}" dt="2024-12-09T12:15:43.427" v="194" actId="20577"/>
          <ac:spMkLst>
            <pc:docMk/>
            <pc:sldMk cId="4051620150" sldId="697"/>
            <ac:spMk id="3" creationId="{082BDA7D-F8C0-C6FE-2B3C-A019EFD4C766}"/>
          </ac:spMkLst>
        </pc:spChg>
        <pc:spChg chg="mod">
          <ac:chgData name="Jan Rothweiler" userId="S::jan.rothweiler@tum.de::2372ba02-e3f4-4691-870c-5f3c3082fe82" providerId="AD" clId="Web-{FCE48E52-12B7-4880-915C-5B7332FF8626}" dt="2024-12-09T12:29:07.644" v="288"/>
          <ac:spMkLst>
            <pc:docMk/>
            <pc:sldMk cId="4051620150" sldId="697"/>
            <ac:spMk id="5" creationId="{6F63651B-8DCA-073E-A92C-06A1C8153F98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29:12.176" v="289"/>
        <pc:sldMkLst>
          <pc:docMk/>
          <pc:sldMk cId="4003002698" sldId="698"/>
        </pc:sldMkLst>
        <pc:spChg chg="mod">
          <ac:chgData name="Jan Rothweiler" userId="S::jan.rothweiler@tum.de::2372ba02-e3f4-4691-870c-5f3c3082fe82" providerId="AD" clId="Web-{FCE48E52-12B7-4880-915C-5B7332FF8626}" dt="2024-12-09T12:15:53.349" v="200" actId="20577"/>
          <ac:spMkLst>
            <pc:docMk/>
            <pc:sldMk cId="4003002698" sldId="698"/>
            <ac:spMk id="3" creationId="{51301A2A-28EB-1219-0EF2-0D18A929E87A}"/>
          </ac:spMkLst>
        </pc:spChg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4003002698" sldId="698"/>
            <ac:spMk id="5" creationId="{F67D88E5-BBE9-B6D0-B408-7376F045B81E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29:12.176" v="289"/>
        <pc:sldMkLst>
          <pc:docMk/>
          <pc:sldMk cId="3751114658" sldId="699"/>
        </pc:sldMkLst>
        <pc:spChg chg="mod">
          <ac:chgData name="Jan Rothweiler" userId="S::jan.rothweiler@tum.de::2372ba02-e3f4-4691-870c-5f3c3082fe82" providerId="AD" clId="Web-{FCE48E52-12B7-4880-915C-5B7332FF8626}" dt="2024-12-09T12:16:48.304" v="203" actId="20577"/>
          <ac:spMkLst>
            <pc:docMk/>
            <pc:sldMk cId="3751114658" sldId="699"/>
            <ac:spMk id="3" creationId="{D327B85B-4DFB-1D84-E104-682F4D11E6E8}"/>
          </ac:spMkLst>
        </pc:spChg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3751114658" sldId="699"/>
            <ac:spMk id="5" creationId="{085D019E-4D6E-B75D-9DD0-4D4521082629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29:12.176" v="289"/>
        <pc:sldMkLst>
          <pc:docMk/>
          <pc:sldMk cId="966054766" sldId="700"/>
        </pc:sldMkLst>
        <pc:spChg chg="mod">
          <ac:chgData name="Jan Rothweiler" userId="S::jan.rothweiler@tum.de::2372ba02-e3f4-4691-870c-5f3c3082fe82" providerId="AD" clId="Web-{FCE48E52-12B7-4880-915C-5B7332FF8626}" dt="2024-12-09T12:18:07.354" v="227" actId="20577"/>
          <ac:spMkLst>
            <pc:docMk/>
            <pc:sldMk cId="966054766" sldId="700"/>
            <ac:spMk id="3" creationId="{5941685E-8C41-D496-7966-807E7D61AC58}"/>
          </ac:spMkLst>
        </pc:spChg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966054766" sldId="700"/>
            <ac:spMk id="5" creationId="{825E8C32-389F-E760-CEAC-7B133C1A8F15}"/>
          </ac:spMkLst>
        </pc:spChg>
      </pc:sldChg>
      <pc:sldChg chg="modSp del">
        <pc:chgData name="Jan Rothweiler" userId="S::jan.rothweiler@tum.de::2372ba02-e3f4-4691-870c-5f3c3082fe82" providerId="AD" clId="Web-{FCE48E52-12B7-4880-915C-5B7332FF8626}" dt="2024-12-09T12:31:13.258" v="300"/>
        <pc:sldMkLst>
          <pc:docMk/>
          <pc:sldMk cId="3773571537" sldId="701"/>
        </pc:sldMkLst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3773571537" sldId="701"/>
            <ac:spMk id="5" creationId="{98B11D3C-41D5-F25A-5622-9AC8DC26B897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29:12.176" v="289"/>
        <pc:sldMkLst>
          <pc:docMk/>
          <pc:sldMk cId="155267964" sldId="702"/>
        </pc:sldMkLst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155267964" sldId="702"/>
            <ac:spMk id="4" creationId="{96BEF3F4-1ABB-5FE3-7A7F-6E71E13ED1BD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34:45.469" v="320" actId="20577"/>
        <pc:sldMkLst>
          <pc:docMk/>
          <pc:sldMk cId="4220173163" sldId="703"/>
        </pc:sldMkLst>
        <pc:spChg chg="mod">
          <ac:chgData name="Jan Rothweiler" userId="S::jan.rothweiler@tum.de::2372ba02-e3f4-4691-870c-5f3c3082fe82" providerId="AD" clId="Web-{FCE48E52-12B7-4880-915C-5B7332FF8626}" dt="2024-12-09T12:34:45.469" v="320" actId="20577"/>
          <ac:spMkLst>
            <pc:docMk/>
            <pc:sldMk cId="4220173163" sldId="703"/>
            <ac:spMk id="3" creationId="{E854B119-0D57-D246-5383-7BCA6BD66714}"/>
          </ac:spMkLst>
        </pc:spChg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4220173163" sldId="703"/>
            <ac:spMk id="5" creationId="{D156B56C-C058-D67E-60EF-178568CDEDD4}"/>
          </ac:spMkLst>
        </pc:spChg>
      </pc:sldChg>
      <pc:sldChg chg="modSp">
        <pc:chgData name="Jan Rothweiler" userId="S::jan.rothweiler@tum.de::2372ba02-e3f4-4691-870c-5f3c3082fe82" providerId="AD" clId="Web-{FCE48E52-12B7-4880-915C-5B7332FF8626}" dt="2024-12-09T12:29:12.176" v="289"/>
        <pc:sldMkLst>
          <pc:docMk/>
          <pc:sldMk cId="1723130138" sldId="704"/>
        </pc:sldMkLst>
        <pc:spChg chg="mod">
          <ac:chgData name="Jan Rothweiler" userId="S::jan.rothweiler@tum.de::2372ba02-e3f4-4691-870c-5f3c3082fe82" providerId="AD" clId="Web-{FCE48E52-12B7-4880-915C-5B7332FF8626}" dt="2024-12-09T12:17:21.446" v="217" actId="20577"/>
          <ac:spMkLst>
            <pc:docMk/>
            <pc:sldMk cId="1723130138" sldId="704"/>
            <ac:spMk id="3" creationId="{55989063-F761-2E7D-7AF1-062E3948B6B3}"/>
          </ac:spMkLst>
        </pc:spChg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k cId="1723130138" sldId="704"/>
            <ac:spMk id="5" creationId="{D96F35A5-BC17-5085-9E6E-022B2AAAAF67}"/>
          </ac:spMkLst>
        </pc:spChg>
      </pc:sldChg>
      <pc:sldMasterChg chg="modSp mod modSldLayout">
        <pc:chgData name="Jan Rothweiler" userId="S::jan.rothweiler@tum.de::2372ba02-e3f4-4691-870c-5f3c3082fe82" providerId="AD" clId="Web-{FCE48E52-12B7-4880-915C-5B7332FF8626}" dt="2024-12-09T12:29:17.691" v="299"/>
        <pc:sldMasterMkLst>
          <pc:docMk/>
          <pc:sldMasterMk cId="0" sldId="2147483725"/>
        </pc:sldMasterMkLst>
        <pc:spChg chg="mod">
          <ac:chgData name="Jan Rothweiler" userId="S::jan.rothweiler@tum.de::2372ba02-e3f4-4691-870c-5f3c3082fe82" providerId="AD" clId="Web-{FCE48E52-12B7-4880-915C-5B7332FF8626}" dt="2024-12-09T12:29:12.176" v="289"/>
          <ac:spMkLst>
            <pc:docMk/>
            <pc:sldMasterMk cId="0" sldId="2147483725"/>
            <ac:spMk id="1029" creationId="{00000000-0000-0000-0000-000000000000}"/>
          </ac:spMkLst>
        </pc:sp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65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0" sldId="2147483765"/>
              <ac:spMk id="5" creationId="{00000000-0000-0000-0000-000000000000}"/>
            </ac:spMkLst>
          </pc:spChg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66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0" sldId="2147483766"/>
              <ac:spMk id="6" creationId="{00000000-0000-0000-0000-000000000000}"/>
            </ac:spMkLst>
          </pc:spChg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67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0" sldId="2147483767"/>
              <ac:spMk id="8" creationId="{00000000-0000-0000-0000-000000000000}"/>
            </ac:spMkLst>
          </pc:spChg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68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0" sldId="2147483768"/>
              <ac:spMk id="4" creationId="{00000000-0000-0000-0000-000000000000}"/>
            </ac:spMkLst>
          </pc:spChg>
        </pc:sldLayoutChg>
        <pc:sldLayoutChg chg="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69"/>
          </pc:sldLayoutMkLst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71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0" sldId="2147483771"/>
              <ac:spMk id="5" creationId="{00000000-0000-0000-0000-000000000000}"/>
            </ac:spMkLst>
          </pc:spChg>
        </pc:sldLayoutChg>
        <pc:sldLayoutChg chg="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0" sldId="2147483774"/>
          </pc:sldLayoutMkLst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3517934724" sldId="2147483778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3517934724" sldId="2147483778"/>
              <ac:spMk id="5" creationId="{00000000-0000-0000-0000-000000000000}"/>
            </ac:spMkLst>
          </pc:spChg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3652262570" sldId="2147483780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3652262570" sldId="2147483780"/>
              <ac:spMk id="4" creationId="{00000000-0000-0000-0000-000000000000}"/>
            </ac:spMkLst>
          </pc:spChg>
        </pc:sldLayoutChg>
        <pc:sldLayoutChg chg="modSp 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1825214989" sldId="2147483781"/>
          </pc:sldLayoutMkLst>
          <pc:spChg chg="mod">
            <ac:chgData name="Jan Rothweiler" userId="S::jan.rothweiler@tum.de::2372ba02-e3f4-4691-870c-5f3c3082fe82" providerId="AD" clId="Web-{FCE48E52-12B7-4880-915C-5B7332FF8626}" dt="2024-12-09T12:29:12.176" v="289"/>
            <ac:spMkLst>
              <pc:docMk/>
              <pc:sldMasterMk cId="0" sldId="2147483725"/>
              <pc:sldLayoutMk cId="1825214989" sldId="2147483781"/>
              <ac:spMk id="5" creationId="{00000000-0000-0000-0000-000000000000}"/>
            </ac:spMkLst>
          </pc:spChg>
        </pc:sldLayoutChg>
        <pc:sldLayoutChg chg="mod">
          <pc:chgData name="Jan Rothweiler" userId="S::jan.rothweiler@tum.de::2372ba02-e3f4-4691-870c-5f3c3082fe82" providerId="AD" clId="Web-{FCE48E52-12B7-4880-915C-5B7332FF8626}" dt="2024-12-09T12:29:17.691" v="299"/>
          <pc:sldLayoutMkLst>
            <pc:docMk/>
            <pc:sldMasterMk cId="0" sldId="2147483725"/>
            <pc:sldLayoutMk cId="1987064945" sldId="2147483782"/>
          </pc:sldLayoutMkLst>
        </pc:sldLayoutChg>
      </pc:sldMasterChg>
    </pc:docChg>
  </pc:docChgLst>
  <pc:docChgLst>
    <pc:chgData name="Jan Rothweiler" userId="S::jan.rothweiler@tum.de::2372ba02-e3f4-4691-870c-5f3c3082fe82" providerId="AD" clId="Web-{38F3A9F2-FE9D-48F8-9DB5-D07ABB8FFB93}"/>
    <pc:docChg chg="addSld delSld modSld">
      <pc:chgData name="Jan Rothweiler" userId="S::jan.rothweiler@tum.de::2372ba02-e3f4-4691-870c-5f3c3082fe82" providerId="AD" clId="Web-{38F3A9F2-FE9D-48F8-9DB5-D07ABB8FFB93}" dt="2024-12-09T13:16:24.076" v="81"/>
      <pc:docMkLst>
        <pc:docMk/>
      </pc:docMkLst>
      <pc:sldChg chg="addSp delSp modSp add">
        <pc:chgData name="Jan Rothweiler" userId="S::jan.rothweiler@tum.de::2372ba02-e3f4-4691-870c-5f3c3082fe82" providerId="AD" clId="Web-{38F3A9F2-FE9D-48F8-9DB5-D07ABB8FFB93}" dt="2024-12-09T12:56:39.050" v="30" actId="20577"/>
        <pc:sldMkLst>
          <pc:docMk/>
          <pc:sldMk cId="1627620002" sldId="673"/>
        </pc:sldMkLst>
        <pc:spChg chg="add del mod">
          <ac:chgData name="Jan Rothweiler" userId="S::jan.rothweiler@tum.de::2372ba02-e3f4-4691-870c-5f3c3082fe82" providerId="AD" clId="Web-{38F3A9F2-FE9D-48F8-9DB5-D07ABB8FFB93}" dt="2024-12-09T12:56:35.066" v="29"/>
          <ac:spMkLst>
            <pc:docMk/>
            <pc:sldMk cId="1627620002" sldId="673"/>
            <ac:spMk id="3" creationId="{029851E0-9A06-7814-5764-0D98B5D696F3}"/>
          </ac:spMkLst>
        </pc:spChg>
        <pc:spChg chg="mod">
          <ac:chgData name="Jan Rothweiler" userId="S::jan.rothweiler@tum.de::2372ba02-e3f4-4691-870c-5f3c3082fe82" providerId="AD" clId="Web-{38F3A9F2-FE9D-48F8-9DB5-D07ABB8FFB93}" dt="2024-12-09T12:56:17.065" v="19" actId="20577"/>
          <ac:spMkLst>
            <pc:docMk/>
            <pc:sldMk cId="1627620002" sldId="673"/>
            <ac:spMk id="17" creationId="{00000000-0000-0000-0000-000000000000}"/>
          </ac:spMkLst>
        </pc:spChg>
        <pc:spChg chg="del">
          <ac:chgData name="Jan Rothweiler" userId="S::jan.rothweiler@tum.de::2372ba02-e3f4-4691-870c-5f3c3082fe82" providerId="AD" clId="Web-{38F3A9F2-FE9D-48F8-9DB5-D07ABB8FFB93}" dt="2024-12-09T12:56:03.721" v="1"/>
          <ac:spMkLst>
            <pc:docMk/>
            <pc:sldMk cId="1627620002" sldId="673"/>
            <ac:spMk id="18" creationId="{00000000-0000-0000-0000-000000000000}"/>
          </ac:spMkLst>
        </pc:spChg>
        <pc:spChg chg="mod">
          <ac:chgData name="Jan Rothweiler" userId="S::jan.rothweiler@tum.de::2372ba02-e3f4-4691-870c-5f3c3082fe82" providerId="AD" clId="Web-{38F3A9F2-FE9D-48F8-9DB5-D07ABB8FFB93}" dt="2024-12-09T12:56:39.050" v="30" actId="20577"/>
          <ac:spMkLst>
            <pc:docMk/>
            <pc:sldMk cId="1627620002" sldId="673"/>
            <ac:spMk id="21" creationId="{00000000-0000-0000-0000-000000000000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5:19.309" v="78" actId="20577"/>
        <pc:sldMkLst>
          <pc:docMk/>
          <pc:sldMk cId="1327605788" sldId="695"/>
        </pc:sldMkLst>
        <pc:spChg chg="mod">
          <ac:chgData name="Jan Rothweiler" userId="S::jan.rothweiler@tum.de::2372ba02-e3f4-4691-870c-5f3c3082fe82" providerId="AD" clId="Web-{38F3A9F2-FE9D-48F8-9DB5-D07ABB8FFB93}" dt="2024-12-09T13:15:19.309" v="78" actId="20577"/>
          <ac:spMkLst>
            <pc:docMk/>
            <pc:sldMk cId="1327605788" sldId="695"/>
            <ac:spMk id="12" creationId="{00000000-0000-0000-0000-000000000000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6:20.545" v="79" actId="20577"/>
        <pc:sldMkLst>
          <pc:docMk/>
          <pc:sldMk cId="4051620150" sldId="697"/>
        </pc:sldMkLst>
        <pc:spChg chg="mod">
          <ac:chgData name="Jan Rothweiler" userId="S::jan.rothweiler@tum.de::2372ba02-e3f4-4691-870c-5f3c3082fe82" providerId="AD" clId="Web-{38F3A9F2-FE9D-48F8-9DB5-D07ABB8FFB93}" dt="2024-12-09T13:16:20.545" v="79" actId="20577"/>
          <ac:spMkLst>
            <pc:docMk/>
            <pc:sldMk cId="4051620150" sldId="697"/>
            <ac:spMk id="3" creationId="{082BDA7D-F8C0-C6FE-2B3C-A019EFD4C766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1:08.222" v="70" actId="20577"/>
        <pc:sldMkLst>
          <pc:docMk/>
          <pc:sldMk cId="4003002698" sldId="698"/>
        </pc:sldMkLst>
        <pc:spChg chg="mod">
          <ac:chgData name="Jan Rothweiler" userId="S::jan.rothweiler@tum.de::2372ba02-e3f4-4691-870c-5f3c3082fe82" providerId="AD" clId="Web-{38F3A9F2-FE9D-48F8-9DB5-D07ABB8FFB93}" dt="2024-12-09T13:11:08.222" v="70" actId="20577"/>
          <ac:spMkLst>
            <pc:docMk/>
            <pc:sldMk cId="4003002698" sldId="698"/>
            <ac:spMk id="3" creationId="{51301A2A-28EB-1219-0EF2-0D18A929E87A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1:14.612" v="71" actId="20577"/>
        <pc:sldMkLst>
          <pc:docMk/>
          <pc:sldMk cId="3751114658" sldId="699"/>
        </pc:sldMkLst>
        <pc:spChg chg="mod">
          <ac:chgData name="Jan Rothweiler" userId="S::jan.rothweiler@tum.de::2372ba02-e3f4-4691-870c-5f3c3082fe82" providerId="AD" clId="Web-{38F3A9F2-FE9D-48F8-9DB5-D07ABB8FFB93}" dt="2024-12-09T13:11:14.612" v="71" actId="20577"/>
          <ac:spMkLst>
            <pc:docMk/>
            <pc:sldMk cId="3751114658" sldId="699"/>
            <ac:spMk id="3" creationId="{D327B85B-4DFB-1D84-E104-682F4D11E6E8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1:25.050" v="73" actId="20577"/>
        <pc:sldMkLst>
          <pc:docMk/>
          <pc:sldMk cId="966054766" sldId="700"/>
        </pc:sldMkLst>
        <pc:spChg chg="mod">
          <ac:chgData name="Jan Rothweiler" userId="S::jan.rothweiler@tum.de::2372ba02-e3f4-4691-870c-5f3c3082fe82" providerId="AD" clId="Web-{38F3A9F2-FE9D-48F8-9DB5-D07ABB8FFB93}" dt="2024-12-09T13:11:25.050" v="73" actId="20577"/>
          <ac:spMkLst>
            <pc:docMk/>
            <pc:sldMk cId="966054766" sldId="700"/>
            <ac:spMk id="3" creationId="{5941685E-8C41-D496-7966-807E7D61AC58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1:38.957" v="76" actId="20577"/>
        <pc:sldMkLst>
          <pc:docMk/>
          <pc:sldMk cId="4220173163" sldId="703"/>
        </pc:sldMkLst>
        <pc:spChg chg="mod">
          <ac:chgData name="Jan Rothweiler" userId="S::jan.rothweiler@tum.de::2372ba02-e3f4-4691-870c-5f3c3082fe82" providerId="AD" clId="Web-{38F3A9F2-FE9D-48F8-9DB5-D07ABB8FFB93}" dt="2024-12-09T13:11:38.957" v="76" actId="20577"/>
          <ac:spMkLst>
            <pc:docMk/>
            <pc:sldMk cId="4220173163" sldId="703"/>
            <ac:spMk id="3" creationId="{E854B119-0D57-D246-5383-7BCA6BD66714}"/>
          </ac:spMkLst>
        </pc:spChg>
      </pc:sldChg>
      <pc:sldChg chg="modSp">
        <pc:chgData name="Jan Rothweiler" userId="S::jan.rothweiler@tum.de::2372ba02-e3f4-4691-870c-5f3c3082fe82" providerId="AD" clId="Web-{38F3A9F2-FE9D-48F8-9DB5-D07ABB8FFB93}" dt="2024-12-09T13:11:19.909" v="72" actId="20577"/>
        <pc:sldMkLst>
          <pc:docMk/>
          <pc:sldMk cId="1723130138" sldId="704"/>
        </pc:sldMkLst>
        <pc:spChg chg="mod">
          <ac:chgData name="Jan Rothweiler" userId="S::jan.rothweiler@tum.de::2372ba02-e3f4-4691-870c-5f3c3082fe82" providerId="AD" clId="Web-{38F3A9F2-FE9D-48F8-9DB5-D07ABB8FFB93}" dt="2024-12-09T13:11:19.909" v="72" actId="20577"/>
          <ac:spMkLst>
            <pc:docMk/>
            <pc:sldMk cId="1723130138" sldId="704"/>
            <ac:spMk id="3" creationId="{55989063-F761-2E7D-7AF1-062E3948B6B3}"/>
          </ac:spMkLst>
        </pc:spChg>
      </pc:sldChg>
      <pc:sldChg chg="new del">
        <pc:chgData name="Jan Rothweiler" userId="S::jan.rothweiler@tum.de::2372ba02-e3f4-4691-870c-5f3c3082fe82" providerId="AD" clId="Web-{38F3A9F2-FE9D-48F8-9DB5-D07ABB8FFB93}" dt="2024-12-09T13:16:24.076" v="81"/>
        <pc:sldMkLst>
          <pc:docMk/>
          <pc:sldMk cId="4232562119" sldId="705"/>
        </pc:sldMkLst>
      </pc:sldChg>
    </pc:docChg>
  </pc:docChgLst>
  <pc:docChgLst>
    <pc:chgData name="Jan Rothweiler" userId="S::jan.rothweiler@tum.de::2372ba02-e3f4-4691-870c-5f3c3082fe82" providerId="AD" clId="Web-{A0BA9BD3-896A-41FD-A67C-B07F8F7D3E9E}"/>
    <pc:docChg chg="addSld delSld modSld sldOrd">
      <pc:chgData name="Jan Rothweiler" userId="S::jan.rothweiler@tum.de::2372ba02-e3f4-4691-870c-5f3c3082fe82" providerId="AD" clId="Web-{A0BA9BD3-896A-41FD-A67C-B07F8F7D3E9E}" dt="2024-12-06T12:21:14.449" v="574" actId="20577"/>
      <pc:docMkLst>
        <pc:docMk/>
      </pc:docMkLst>
      <pc:sldChg chg="del">
        <pc:chgData name="Jan Rothweiler" userId="S::jan.rothweiler@tum.de::2372ba02-e3f4-4691-870c-5f3c3082fe82" providerId="AD" clId="Web-{A0BA9BD3-896A-41FD-A67C-B07F8F7D3E9E}" dt="2024-12-06T12:09:43.035" v="237"/>
        <pc:sldMkLst>
          <pc:docMk/>
          <pc:sldMk cId="4037918381" sldId="696"/>
        </pc:sldMkLst>
      </pc:sldChg>
      <pc:sldChg chg="modSp">
        <pc:chgData name="Jan Rothweiler" userId="S::jan.rothweiler@tum.de::2372ba02-e3f4-4691-870c-5f3c3082fe82" providerId="AD" clId="Web-{A0BA9BD3-896A-41FD-A67C-B07F8F7D3E9E}" dt="2024-12-06T11:48:16.493" v="12" actId="20577"/>
        <pc:sldMkLst>
          <pc:docMk/>
          <pc:sldMk cId="4051620150" sldId="697"/>
        </pc:sldMkLst>
        <pc:spChg chg="mod">
          <ac:chgData name="Jan Rothweiler" userId="S::jan.rothweiler@tum.de::2372ba02-e3f4-4691-870c-5f3c3082fe82" providerId="AD" clId="Web-{A0BA9BD3-896A-41FD-A67C-B07F8F7D3E9E}" dt="2024-12-06T11:48:16.493" v="12" actId="20577"/>
          <ac:spMkLst>
            <pc:docMk/>
            <pc:sldMk cId="4051620150" sldId="697"/>
            <ac:spMk id="3" creationId="{082BDA7D-F8C0-C6FE-2B3C-A019EFD4C766}"/>
          </ac:spMkLst>
        </pc:spChg>
      </pc:sldChg>
      <pc:sldChg chg="modSp">
        <pc:chgData name="Jan Rothweiler" userId="S::jan.rothweiler@tum.de::2372ba02-e3f4-4691-870c-5f3c3082fe82" providerId="AD" clId="Web-{A0BA9BD3-896A-41FD-A67C-B07F8F7D3E9E}" dt="2024-12-06T12:16:35.346" v="440" actId="20577"/>
        <pc:sldMkLst>
          <pc:docMk/>
          <pc:sldMk cId="4003002698" sldId="698"/>
        </pc:sldMkLst>
        <pc:spChg chg="mod">
          <ac:chgData name="Jan Rothweiler" userId="S::jan.rothweiler@tum.de::2372ba02-e3f4-4691-870c-5f3c3082fe82" providerId="AD" clId="Web-{A0BA9BD3-896A-41FD-A67C-B07F8F7D3E9E}" dt="2024-12-06T12:16:35.346" v="440" actId="20577"/>
          <ac:spMkLst>
            <pc:docMk/>
            <pc:sldMk cId="4003002698" sldId="698"/>
            <ac:spMk id="3" creationId="{51301A2A-28EB-1219-0EF2-0D18A929E87A}"/>
          </ac:spMkLst>
        </pc:spChg>
      </pc:sldChg>
      <pc:sldChg chg="modSp">
        <pc:chgData name="Jan Rothweiler" userId="S::jan.rothweiler@tum.de::2372ba02-e3f4-4691-870c-5f3c3082fe82" providerId="AD" clId="Web-{A0BA9BD3-896A-41FD-A67C-B07F8F7D3E9E}" dt="2024-12-06T12:17:41.114" v="493" actId="20577"/>
        <pc:sldMkLst>
          <pc:docMk/>
          <pc:sldMk cId="3751114658" sldId="699"/>
        </pc:sldMkLst>
        <pc:spChg chg="mod">
          <ac:chgData name="Jan Rothweiler" userId="S::jan.rothweiler@tum.de::2372ba02-e3f4-4691-870c-5f3c3082fe82" providerId="AD" clId="Web-{A0BA9BD3-896A-41FD-A67C-B07F8F7D3E9E}" dt="2024-12-06T12:17:41.114" v="493" actId="20577"/>
          <ac:spMkLst>
            <pc:docMk/>
            <pc:sldMk cId="3751114658" sldId="699"/>
            <ac:spMk id="3" creationId="{D327B85B-4DFB-1D84-E104-682F4D11E6E8}"/>
          </ac:spMkLst>
        </pc:spChg>
      </pc:sldChg>
      <pc:sldChg chg="modSp ord">
        <pc:chgData name="Jan Rothweiler" userId="S::jan.rothweiler@tum.de::2372ba02-e3f4-4691-870c-5f3c3082fe82" providerId="AD" clId="Web-{A0BA9BD3-896A-41FD-A67C-B07F8F7D3E9E}" dt="2024-12-06T12:21:14.449" v="574" actId="20577"/>
        <pc:sldMkLst>
          <pc:docMk/>
          <pc:sldMk cId="966054766" sldId="700"/>
        </pc:sldMkLst>
        <pc:spChg chg="mod">
          <ac:chgData name="Jan Rothweiler" userId="S::jan.rothweiler@tum.de::2372ba02-e3f4-4691-870c-5f3c3082fe82" providerId="AD" clId="Web-{A0BA9BD3-896A-41FD-A67C-B07F8F7D3E9E}" dt="2024-12-06T12:21:14.449" v="574" actId="20577"/>
          <ac:spMkLst>
            <pc:docMk/>
            <pc:sldMk cId="966054766" sldId="700"/>
            <ac:spMk id="2" creationId="{C3011113-350F-7215-4C91-9E921262E2EF}"/>
          </ac:spMkLst>
        </pc:spChg>
        <pc:spChg chg="mod">
          <ac:chgData name="Jan Rothweiler" userId="S::jan.rothweiler@tum.de::2372ba02-e3f4-4691-870c-5f3c3082fe82" providerId="AD" clId="Web-{A0BA9BD3-896A-41FD-A67C-B07F8F7D3E9E}" dt="2024-12-06T12:20:55.339" v="562" actId="20577"/>
          <ac:spMkLst>
            <pc:docMk/>
            <pc:sldMk cId="966054766" sldId="700"/>
            <ac:spMk id="3" creationId="{5941685E-8C41-D496-7966-807E7D61AC58}"/>
          </ac:spMkLst>
        </pc:spChg>
      </pc:sldChg>
      <pc:sldChg chg="modSp new">
        <pc:chgData name="Jan Rothweiler" userId="S::jan.rothweiler@tum.de::2372ba02-e3f4-4691-870c-5f3c3082fe82" providerId="AD" clId="Web-{A0BA9BD3-896A-41FD-A67C-B07F8F7D3E9E}" dt="2024-12-06T12:21:03.402" v="572" actId="20577"/>
        <pc:sldMkLst>
          <pc:docMk/>
          <pc:sldMk cId="4220173163" sldId="703"/>
        </pc:sldMkLst>
        <pc:spChg chg="mod">
          <ac:chgData name="Jan Rothweiler" userId="S::jan.rothweiler@tum.de::2372ba02-e3f4-4691-870c-5f3c3082fe82" providerId="AD" clId="Web-{A0BA9BD3-896A-41FD-A67C-B07F8F7D3E9E}" dt="2024-12-06T12:21:03.402" v="572" actId="20577"/>
          <ac:spMkLst>
            <pc:docMk/>
            <pc:sldMk cId="4220173163" sldId="703"/>
            <ac:spMk id="2" creationId="{381DA033-37A1-CAEA-307D-64B81CD681D9}"/>
          </ac:spMkLst>
        </pc:spChg>
        <pc:spChg chg="mod">
          <ac:chgData name="Jan Rothweiler" userId="S::jan.rothweiler@tum.de::2372ba02-e3f4-4691-870c-5f3c3082fe82" providerId="AD" clId="Web-{A0BA9BD3-896A-41FD-A67C-B07F8F7D3E9E}" dt="2024-12-06T12:19:57.150" v="557" actId="20577"/>
          <ac:spMkLst>
            <pc:docMk/>
            <pc:sldMk cId="4220173163" sldId="703"/>
            <ac:spMk id="3" creationId="{E854B119-0D57-D246-5383-7BCA6BD66714}"/>
          </ac:spMkLst>
        </pc:spChg>
      </pc:sldChg>
      <pc:sldChg chg="modSp new">
        <pc:chgData name="Jan Rothweiler" userId="S::jan.rothweiler@tum.de::2372ba02-e3f4-4691-870c-5f3c3082fe82" providerId="AD" clId="Web-{A0BA9BD3-896A-41FD-A67C-B07F8F7D3E9E}" dt="2024-12-06T12:18:12.630" v="506" actId="20577"/>
        <pc:sldMkLst>
          <pc:docMk/>
          <pc:sldMk cId="1723130138" sldId="704"/>
        </pc:sldMkLst>
        <pc:spChg chg="mod">
          <ac:chgData name="Jan Rothweiler" userId="S::jan.rothweiler@tum.de::2372ba02-e3f4-4691-870c-5f3c3082fe82" providerId="AD" clId="Web-{A0BA9BD3-896A-41FD-A67C-B07F8F7D3E9E}" dt="2024-12-06T12:18:01.552" v="502" actId="20577"/>
          <ac:spMkLst>
            <pc:docMk/>
            <pc:sldMk cId="1723130138" sldId="704"/>
            <ac:spMk id="2" creationId="{3BCB4DF2-9B78-B578-A578-B6E7177D3A0B}"/>
          </ac:spMkLst>
        </pc:spChg>
        <pc:spChg chg="mod">
          <ac:chgData name="Jan Rothweiler" userId="S::jan.rothweiler@tum.de::2372ba02-e3f4-4691-870c-5f3c3082fe82" providerId="AD" clId="Web-{A0BA9BD3-896A-41FD-A67C-B07F8F7D3E9E}" dt="2024-12-06T12:18:12.630" v="506" actId="20577"/>
          <ac:spMkLst>
            <pc:docMk/>
            <pc:sldMk cId="1723130138" sldId="704"/>
            <ac:spMk id="3" creationId="{55989063-F761-2E7D-7AF1-062E3948B6B3}"/>
          </ac:spMkLst>
        </pc:spChg>
      </pc:sldChg>
    </pc:docChg>
  </pc:docChgLst>
  <pc:docChgLst>
    <pc:chgData name="Jan Rothweiler" userId="2372ba02-e3f4-4691-870c-5f3c3082fe82" providerId="ADAL" clId="{03F39C3C-024E-7942-955D-A4BFFE8D29E7}"/>
    <pc:docChg chg="custSel modSld">
      <pc:chgData name="Jan Rothweiler" userId="2372ba02-e3f4-4691-870c-5f3c3082fe82" providerId="ADAL" clId="{03F39C3C-024E-7942-955D-A4BFFE8D29E7}" dt="2025-04-11T14:43:05.016" v="16" actId="20577"/>
      <pc:docMkLst>
        <pc:docMk/>
      </pc:docMkLst>
      <pc:sldChg chg="modSp mod">
        <pc:chgData name="Jan Rothweiler" userId="2372ba02-e3f4-4691-870c-5f3c3082fe82" providerId="ADAL" clId="{03F39C3C-024E-7942-955D-A4BFFE8D29E7}" dt="2025-04-11T14:42:52.526" v="4" actId="20577"/>
        <pc:sldMkLst>
          <pc:docMk/>
          <pc:sldMk cId="4051620150" sldId="697"/>
        </pc:sldMkLst>
        <pc:spChg chg="mod">
          <ac:chgData name="Jan Rothweiler" userId="2372ba02-e3f4-4691-870c-5f3c3082fe82" providerId="ADAL" clId="{03F39C3C-024E-7942-955D-A4BFFE8D29E7}" dt="2025-04-11T14:42:52.526" v="4" actId="20577"/>
          <ac:spMkLst>
            <pc:docMk/>
            <pc:sldMk cId="4051620150" sldId="697"/>
            <ac:spMk id="5" creationId="{6F63651B-8DCA-073E-A92C-06A1C8153F98}"/>
          </ac:spMkLst>
        </pc:spChg>
      </pc:sldChg>
      <pc:sldChg chg="modSp mod">
        <pc:chgData name="Jan Rothweiler" userId="2372ba02-e3f4-4691-870c-5f3c3082fe82" providerId="ADAL" clId="{03F39C3C-024E-7942-955D-A4BFFE8D29E7}" dt="2025-04-11T14:43:01.561" v="11" actId="20577"/>
        <pc:sldMkLst>
          <pc:docMk/>
          <pc:sldMk cId="4003002698" sldId="698"/>
        </pc:sldMkLst>
        <pc:spChg chg="mod">
          <ac:chgData name="Jan Rothweiler" userId="2372ba02-e3f4-4691-870c-5f3c3082fe82" providerId="ADAL" clId="{03F39C3C-024E-7942-955D-A4BFFE8D29E7}" dt="2025-04-11T14:43:01.561" v="11" actId="20577"/>
          <ac:spMkLst>
            <pc:docMk/>
            <pc:sldMk cId="4003002698" sldId="698"/>
            <ac:spMk id="5" creationId="{F67D88E5-BBE9-B6D0-B408-7376F045B81E}"/>
          </ac:spMkLst>
        </pc:spChg>
      </pc:sldChg>
      <pc:sldChg chg="modSp mod">
        <pc:chgData name="Jan Rothweiler" userId="2372ba02-e3f4-4691-870c-5f3c3082fe82" providerId="ADAL" clId="{03F39C3C-024E-7942-955D-A4BFFE8D29E7}" dt="2025-04-11T14:43:05.016" v="16" actId="20577"/>
        <pc:sldMkLst>
          <pc:docMk/>
          <pc:sldMk cId="3751114658" sldId="699"/>
        </pc:sldMkLst>
        <pc:spChg chg="mod">
          <ac:chgData name="Jan Rothweiler" userId="2372ba02-e3f4-4691-870c-5f3c3082fe82" providerId="ADAL" clId="{03F39C3C-024E-7942-955D-A4BFFE8D29E7}" dt="2025-04-11T14:43:05.016" v="16" actId="20577"/>
          <ac:spMkLst>
            <pc:docMk/>
            <pc:sldMk cId="3751114658" sldId="699"/>
            <ac:spMk id="5" creationId="{085D019E-4D6E-B75D-9DD0-4D4521082629}"/>
          </ac:spMkLst>
        </pc:spChg>
      </pc:sldChg>
    </pc:docChg>
  </pc:docChgLst>
  <pc:docChgLst>
    <pc:chgData name="Jan Rothweiler" userId="S::jan.rothweiler@tum.de::2372ba02-e3f4-4691-870c-5f3c3082fe82" providerId="AD" clId="Web-{AE7A4392-1F4B-46A7-BC3D-786B87958A70}"/>
    <pc:docChg chg="delSld modSld">
      <pc:chgData name="Jan Rothweiler" userId="S::jan.rothweiler@tum.de::2372ba02-e3f4-4691-870c-5f3c3082fe82" providerId="AD" clId="Web-{AE7A4392-1F4B-46A7-BC3D-786B87958A70}" dt="2024-12-09T12:54:49.726" v="9"/>
      <pc:docMkLst>
        <pc:docMk/>
      </pc:docMkLst>
      <pc:sldChg chg="del">
        <pc:chgData name="Jan Rothweiler" userId="S::jan.rothweiler@tum.de::2372ba02-e3f4-4691-870c-5f3c3082fe82" providerId="AD" clId="Web-{AE7A4392-1F4B-46A7-BC3D-786B87958A70}" dt="2024-12-09T12:54:49.726" v="9"/>
        <pc:sldMkLst>
          <pc:docMk/>
          <pc:sldMk cId="155267964" sldId="702"/>
        </pc:sldMkLst>
      </pc:sldChg>
      <pc:sldChg chg="addSp modSp">
        <pc:chgData name="Jan Rothweiler" userId="S::jan.rothweiler@tum.de::2372ba02-e3f4-4691-870c-5f3c3082fe82" providerId="AD" clId="Web-{AE7A4392-1F4B-46A7-BC3D-786B87958A70}" dt="2024-12-09T12:54:03.631" v="8" actId="1076"/>
        <pc:sldMkLst>
          <pc:docMk/>
          <pc:sldMk cId="4220173163" sldId="703"/>
        </pc:sldMkLst>
        <pc:spChg chg="mod">
          <ac:chgData name="Jan Rothweiler" userId="S::jan.rothweiler@tum.de::2372ba02-e3f4-4691-870c-5f3c3082fe82" providerId="AD" clId="Web-{AE7A4392-1F4B-46A7-BC3D-786B87958A70}" dt="2024-12-09T12:53:55.599" v="6" actId="1076"/>
          <ac:spMkLst>
            <pc:docMk/>
            <pc:sldMk cId="4220173163" sldId="703"/>
            <ac:spMk id="3" creationId="{E854B119-0D57-D246-5383-7BCA6BD66714}"/>
          </ac:spMkLst>
        </pc:spChg>
        <pc:graphicFrameChg chg="add mod modGraphic">
          <ac:chgData name="Jan Rothweiler" userId="S::jan.rothweiler@tum.de::2372ba02-e3f4-4691-870c-5f3c3082fe82" providerId="AD" clId="Web-{AE7A4392-1F4B-46A7-BC3D-786B87958A70}" dt="2024-12-09T12:54:03.631" v="8" actId="1076"/>
          <ac:graphicFrameMkLst>
            <pc:docMk/>
            <pc:sldMk cId="4220173163" sldId="703"/>
            <ac:graphicFrameMk id="8" creationId="{D038A7FF-E7B1-2B7B-4D1D-8C79568A4856}"/>
          </ac:graphicFrameMkLst>
        </pc:graphicFrameChg>
      </pc:sldChg>
    </pc:docChg>
  </pc:docChgLst>
  <pc:docChgLst>
    <pc:chgData name="Jan Rothweiler" userId="S::jan.rothweiler@tum.de::2372ba02-e3f4-4691-870c-5f3c3082fe82" providerId="AD" clId="Web-{5277093A-EAAB-BD3B-CC5D-9CBA1FEB4CB7}"/>
    <pc:docChg chg="modSld">
      <pc:chgData name="Jan Rothweiler" userId="S::jan.rothweiler@tum.de::2372ba02-e3f4-4691-870c-5f3c3082fe82" providerId="AD" clId="Web-{5277093A-EAAB-BD3B-CC5D-9CBA1FEB4CB7}" dt="2025-02-27T17:22:12.654" v="139" actId="20577"/>
      <pc:docMkLst>
        <pc:docMk/>
      </pc:docMkLst>
      <pc:sldChg chg="modSp">
        <pc:chgData name="Jan Rothweiler" userId="S::jan.rothweiler@tum.de::2372ba02-e3f4-4691-870c-5f3c3082fe82" providerId="AD" clId="Web-{5277093A-EAAB-BD3B-CC5D-9CBA1FEB4CB7}" dt="2025-02-27T17:22:12.654" v="139" actId="20577"/>
        <pc:sldMkLst>
          <pc:docMk/>
          <pc:sldMk cId="4003002698" sldId="698"/>
        </pc:sldMkLst>
        <pc:spChg chg="mod">
          <ac:chgData name="Jan Rothweiler" userId="S::jan.rothweiler@tum.de::2372ba02-e3f4-4691-870c-5f3c3082fe82" providerId="AD" clId="Web-{5277093A-EAAB-BD3B-CC5D-9CBA1FEB4CB7}" dt="2025-02-27T17:22:12.654" v="139" actId="20577"/>
          <ac:spMkLst>
            <pc:docMk/>
            <pc:sldMk cId="4003002698" sldId="698"/>
            <ac:spMk id="3" creationId="{51301A2A-28EB-1219-0EF2-0D18A929E87A}"/>
          </ac:spMkLst>
        </pc:spChg>
      </pc:sldChg>
    </pc:docChg>
  </pc:docChgLst>
  <pc:docChgLst>
    <pc:chgData name="Jan Rothweiler" userId="S::jan.rothweiler@tum.de::2372ba02-e3f4-4691-870c-5f3c3082fe82" providerId="AD" clId="Web-{72E0F2E3-03A1-4CDD-86A6-8E962DCF58B9}"/>
    <pc:docChg chg="modSld">
      <pc:chgData name="Jan Rothweiler" userId="S::jan.rothweiler@tum.de::2372ba02-e3f4-4691-870c-5f3c3082fe82" providerId="AD" clId="Web-{72E0F2E3-03A1-4CDD-86A6-8E962DCF58B9}" dt="2024-11-15T09:59:44.123" v="7" actId="20577"/>
      <pc:docMkLst>
        <pc:docMk/>
      </pc:docMkLst>
      <pc:sldChg chg="modSp">
        <pc:chgData name="Jan Rothweiler" userId="S::jan.rothweiler@tum.de::2372ba02-e3f4-4691-870c-5f3c3082fe82" providerId="AD" clId="Web-{72E0F2E3-03A1-4CDD-86A6-8E962DCF58B9}" dt="2024-11-15T09:59:44.123" v="7" actId="20577"/>
        <pc:sldMkLst>
          <pc:docMk/>
          <pc:sldMk cId="4051620150" sldId="697"/>
        </pc:sldMkLst>
        <pc:spChg chg="mod">
          <ac:chgData name="Jan Rothweiler" userId="S::jan.rothweiler@tum.de::2372ba02-e3f4-4691-870c-5f3c3082fe82" providerId="AD" clId="Web-{72E0F2E3-03A1-4CDD-86A6-8E962DCF58B9}" dt="2024-11-15T09:59:44.123" v="7" actId="20577"/>
          <ac:spMkLst>
            <pc:docMk/>
            <pc:sldMk cId="4051620150" sldId="697"/>
            <ac:spMk id="3" creationId="{082BDA7D-F8C0-C6FE-2B3C-A019EFD4C7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9616" cy="686228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1" y="398895"/>
            <a:ext cx="997527" cy="3198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5861" y="398924"/>
            <a:ext cx="606858" cy="319830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198706494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241209 Jan Rothweiler BT Kick-Off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241209 Jan Rothweiler BT Kick-Off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241209 Jan Rothweiler BT Kick-Off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82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pPr marL="179705"/>
            <a:r>
              <a:rPr lang="de-DE" dirty="0" err="1"/>
              <a:t>Evaluating</a:t>
            </a:r>
            <a:r>
              <a:rPr lang="de-DE" dirty="0"/>
              <a:t> Legal AI Use Cases </a:t>
            </a:r>
            <a:r>
              <a:rPr lang="de-DE" dirty="0" err="1"/>
              <a:t>based</a:t>
            </a:r>
            <a:r>
              <a:rPr lang="de-DE" dirty="0"/>
              <a:t> on Experience Reports </a:t>
            </a:r>
            <a:r>
              <a:rPr lang="de-DE" dirty="0" err="1"/>
              <a:t>from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 DACH Region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Jan Rothweiler				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179705" algn="r"/>
            <a:r>
              <a:rPr lang="en-AU" kern="0" dirty="0">
                <a:cs typeface="Arial Unicode MS"/>
              </a:rPr>
              <a:t>09.12.2024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BB839-F170-D10B-B347-8C700D98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Statement and 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BDA7D-F8C0-C6FE-2B3C-A019EFD4C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" indent="-1270"/>
            <a:r>
              <a:rPr lang="en-US" sz="2000" dirty="0">
                <a:cs typeface="Arial Unicode MS"/>
              </a:rPr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Legal AI Use Case Radar Project -&gt; Track relevant AI Use Cases in legal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First iteration built the foundation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Second iteration to extend our research and identify shifts in use cases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>
                <a:cs typeface="Arial Unicode MS"/>
              </a:rPr>
              <a:t>Motivation: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Contact to industry, literature only takes us to a certain extent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Validate current use cases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494B7F-1C9C-D6AC-7983-75F78A18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3651B-8DCA-073E-A92C-06A1C815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241209 Jan </a:t>
            </a:r>
            <a:r>
              <a:rPr lang="en-US" dirty="0" err="1"/>
              <a:t>Rothweiler</a:t>
            </a:r>
            <a:r>
              <a:rPr lang="en-US" dirty="0"/>
              <a:t> BT Final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C53AA-17B4-A836-4247-54429D5A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6201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637F5-9917-01E2-568A-CB0B071A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01A2A-28EB-1219-0EF2-0D18A929E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What are the AI use cases in the legal domain?</a:t>
            </a:r>
            <a:endParaRPr lang="en-US" sz="2000" dirty="0">
              <a:cs typeface="Arial Unicode MS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cs typeface="Arial"/>
              </a:rPr>
              <a:t>What are the contextual factors and challenges that affect the adoption and usage of tools of Legal AI tools?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cs typeface="Arial"/>
              </a:rPr>
              <a:t>How do legal professionals perceive the future of AI usage in the legal domain?</a:t>
            </a:r>
          </a:p>
          <a:p>
            <a:pPr marL="0" indent="0"/>
            <a:endParaRPr lang="en-US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9E9D82-D678-449D-7247-43DE057A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D88E5-BBE9-B6D0-B408-7376F045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241209 Jan </a:t>
            </a:r>
            <a:r>
              <a:rPr lang="en-US" dirty="0" err="1"/>
              <a:t>Rothweiler</a:t>
            </a:r>
            <a:r>
              <a:rPr lang="en-US" dirty="0"/>
              <a:t> BT Final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DE4ACC-6643-6C36-5B06-06A3C13B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0026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A571D-B4A6-F5D1-8291-77A7751E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27B85B-4DFB-1D84-E104-682F4D11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Familiarize myself with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Finalize interview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Reach out to interviewees</a:t>
            </a:r>
          </a:p>
          <a:p>
            <a:pPr marL="642620" lvl="1" indent="-285750">
              <a:buFont typeface="Courier New" panose="020B0604020202020204" pitchFamily="34" charset="0"/>
              <a:buChar char="o"/>
            </a:pPr>
            <a:r>
              <a:rPr lang="en-US" sz="2000" dirty="0">
                <a:cs typeface="Arial Unicode MS"/>
              </a:rPr>
              <a:t>Build contact with legal professionals in the DACH region, these can be providers or appliers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Interviews</a:t>
            </a:r>
          </a:p>
          <a:p>
            <a:pPr marL="642620" lvl="1" indent="-285750">
              <a:buFont typeface="Courier New" panose="020B0604020202020204" pitchFamily="34" charset="0"/>
              <a:buChar char="o"/>
            </a:pPr>
            <a:r>
              <a:rPr lang="en-US" sz="2000" dirty="0">
                <a:cs typeface="Arial Unicode MS"/>
              </a:rPr>
              <a:t>45 min to 1 hour</a:t>
            </a:r>
          </a:p>
          <a:p>
            <a:pPr marL="642620" lvl="1" indent="-285750">
              <a:buFont typeface="Courier New" panose="020B0604020202020204" pitchFamily="34" charset="0"/>
              <a:buChar char="o"/>
            </a:pPr>
            <a:r>
              <a:rPr lang="en-US" sz="2000" dirty="0">
                <a:cs typeface="Arial Unicode MS"/>
              </a:rPr>
              <a:t>Semi-structured -&gt; set of questions but allow for space to digress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Evaluation</a:t>
            </a:r>
          </a:p>
          <a:p>
            <a:pPr marL="642620" lvl="1" indent="-285750">
              <a:buFont typeface="Courier New" panose="020B0604020202020204" pitchFamily="34" charset="0"/>
              <a:buChar char="o"/>
            </a:pPr>
            <a:r>
              <a:rPr lang="en-US" sz="2000" dirty="0">
                <a:cs typeface="Arial Unicode MS"/>
              </a:rPr>
              <a:t>Transcribe interviews</a:t>
            </a:r>
          </a:p>
          <a:p>
            <a:pPr marL="642620" lvl="1" indent="-285750">
              <a:buFont typeface="Courier New" panose="020B0604020202020204" pitchFamily="34" charset="0"/>
              <a:buChar char="o"/>
            </a:pPr>
            <a:r>
              <a:rPr lang="en-US" sz="2000" dirty="0">
                <a:cs typeface="Arial Unicode MS"/>
              </a:rPr>
              <a:t>Thematic Content Analysis</a:t>
            </a:r>
            <a:endParaRPr lang="de-DE" sz="2000">
              <a:cs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Result -&gt; aggregate with literature research and online survey to develop updated Radar</a:t>
            </a:r>
            <a:endParaRPr lang="de-DE" sz="2000">
              <a:cs typeface="Arial Unicode M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5D5684-E0FE-13EF-A6E1-9BF01108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5D019E-4D6E-B75D-9DD0-4D452108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241209 Jan </a:t>
            </a:r>
            <a:r>
              <a:rPr lang="en-US" dirty="0" err="1"/>
              <a:t>Rothweiler</a:t>
            </a:r>
            <a:r>
              <a:rPr lang="en-US" dirty="0"/>
              <a:t> BT Final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3C68E-742A-8457-E633-B836FC9A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1146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4DF2-9B78-B578-A578-B6E7177D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 Unicode MS"/>
              </a:rPr>
              <a:t>Interview Guide -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9063-F761-2E7D-7AF1-062E3948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Legal AI Use Cases</a:t>
            </a:r>
            <a:endParaRPr lang="en-US" sz="2000"/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r>
              <a:rPr lang="en-US" sz="2000" dirty="0">
                <a:cs typeface="Arial Unicode MS"/>
              </a:rPr>
              <a:t>Interviewee's estimation of Legal Tech and usage in Industry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Adoption</a:t>
            </a:r>
          </a:p>
          <a:p>
            <a:pPr marL="643255" lvl="1">
              <a:buFont typeface="Courier New"/>
              <a:buChar char="o"/>
            </a:pPr>
            <a:r>
              <a:rPr lang="en-US" sz="2000" dirty="0">
                <a:cs typeface="Arial Unicode MS"/>
              </a:rPr>
              <a:t>Alternatives considered</a:t>
            </a:r>
            <a:endParaRPr lang="en-US" sz="2000"/>
          </a:p>
          <a:p>
            <a:pPr marL="643255" lvl="1">
              <a:buFont typeface="Courier New"/>
              <a:buChar char="o"/>
            </a:pPr>
            <a:r>
              <a:rPr lang="en-US" sz="2000" dirty="0">
                <a:cs typeface="Arial Unicode MS"/>
              </a:rPr>
              <a:t>Challenges faced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Using Legal AI</a:t>
            </a:r>
          </a:p>
          <a:p>
            <a:pPr marL="643255" lvl="1">
              <a:buFont typeface="Courier New"/>
              <a:buChar char="o"/>
            </a:pPr>
            <a:r>
              <a:rPr lang="en-US" sz="2000" dirty="0">
                <a:cs typeface="Arial Unicode MS"/>
              </a:rPr>
              <a:t>Scope</a:t>
            </a:r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r>
              <a:rPr lang="en-US" sz="2000" dirty="0">
                <a:cs typeface="Arial Unicode MS"/>
              </a:rPr>
              <a:t>Use Cases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Retrospect and Looking Forward</a:t>
            </a:r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r>
              <a:rPr lang="en-US" sz="2000" dirty="0">
                <a:cs typeface="Arial Unicode MS"/>
              </a:rPr>
              <a:t>Interviewee's estimation of advances in Legal Tech</a:t>
            </a:r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endParaRPr lang="en-US" sz="2000" dirty="0">
              <a:cs typeface="Arial Unicode M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cs typeface="Arial Unicode M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55CB2-A621-5EF7-2426-88B37F1C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F35A5-BC17-5085-9E6E-022B2AAA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241209 Jan </a:t>
            </a:r>
            <a:r>
              <a:rPr lang="en-US" dirty="0" err="1"/>
              <a:t>Rothweiler</a:t>
            </a:r>
            <a:r>
              <a:rPr lang="en-US" dirty="0"/>
              <a:t> BT Kick-Off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20F02-30B6-7956-5F7C-AAB50FA4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1301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11113-350F-7215-4C91-9E921262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cs typeface="Arial Unicode MS"/>
              </a:rPr>
              <a:t>Expected</a:t>
            </a:r>
            <a:r>
              <a:rPr lang="de-DE" dirty="0">
                <a:cs typeface="Arial Unicode MS"/>
              </a:rPr>
              <a:t> </a:t>
            </a:r>
            <a:r>
              <a:rPr lang="de-DE" dirty="0" err="1">
                <a:cs typeface="Arial Unicode MS"/>
              </a:rPr>
              <a:t>Findings</a:t>
            </a:r>
            <a:endParaRPr lang="de-DE" dirty="0" err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41685E-8C41-D496-7966-807E7D61A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Change of relevant AI use cases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Table with use cases and exact quotes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Chart of mentioned themes and corresponding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New Interviewees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endParaRPr lang="en-US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E44960-AA14-A0CF-C4AE-141C7670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5E8C32-389F-E760-CEAC-7B133C1A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BC489E-DA16-B604-5C7E-16B22738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0547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A033-37A1-CAEA-307D-64B81CD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 Unicode MS"/>
              </a:rPr>
              <a:t>Current Status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B119-0D57-D246-5383-7BCA6BD6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048510"/>
            <a:ext cx="4941611" cy="393736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Search Strategy</a:t>
            </a:r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r>
              <a:rPr lang="en-US" sz="2000" dirty="0">
                <a:cs typeface="Arial Unicode MS"/>
              </a:rPr>
              <a:t>Search "Legal Tech" on LinkedIn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42 People contacted</a:t>
            </a:r>
            <a:endParaRPr lang="en-US" sz="2000"/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r>
              <a:rPr lang="en-US" sz="2000" dirty="0">
                <a:cs typeface="Arial Unicode MS"/>
              </a:rPr>
              <a:t>10 personal interactions</a:t>
            </a:r>
          </a:p>
          <a:p>
            <a:pPr marL="909955" lvl="2" indent="-175895">
              <a:buClr>
                <a:srgbClr val="002143"/>
              </a:buClr>
              <a:buFont typeface="Wingdings"/>
              <a:buChar char="§"/>
            </a:pPr>
            <a:r>
              <a:rPr lang="en-US" sz="2000" dirty="0">
                <a:cs typeface="Arial Unicode MS"/>
              </a:rPr>
              <a:t>Low success rate -&gt; one contact </a:t>
            </a:r>
          </a:p>
          <a:p>
            <a:pPr marL="643255" lvl="1">
              <a:buClr>
                <a:srgbClr val="002143"/>
              </a:buClr>
              <a:buFont typeface="Courier New"/>
              <a:buChar char="o"/>
            </a:pPr>
            <a:r>
              <a:rPr lang="en-US" sz="2000" dirty="0">
                <a:cs typeface="Arial Unicode MS"/>
              </a:rPr>
              <a:t>32 email</a:t>
            </a:r>
          </a:p>
          <a:p>
            <a:pPr marL="909955" lvl="2" indent="-175895">
              <a:buClr>
                <a:srgbClr val="002143"/>
              </a:buClr>
              <a:buFont typeface="Wingdings"/>
              <a:buChar char="§"/>
            </a:pPr>
            <a:r>
              <a:rPr lang="en-US" sz="2000" dirty="0">
                <a:cs typeface="Arial Unicode MS"/>
              </a:rPr>
              <a:t>15 accepted</a:t>
            </a:r>
            <a:endParaRPr lang="en-US" sz="2000"/>
          </a:p>
          <a:p>
            <a:pPr marL="1266825" lvl="3">
              <a:buClr>
                <a:srgbClr val="002143"/>
              </a:buClr>
              <a:buFont typeface="Arial"/>
              <a:buChar char="•"/>
            </a:pPr>
            <a:r>
              <a:rPr lang="en-US" sz="2000" dirty="0">
                <a:cs typeface="Arial Unicode MS"/>
              </a:rPr>
              <a:t>14 from contact list</a:t>
            </a:r>
            <a:endParaRPr lang="en-US" sz="2000"/>
          </a:p>
          <a:p>
            <a:pPr marL="1266825" lvl="3">
              <a:buClr>
                <a:srgbClr val="002143"/>
              </a:buClr>
              <a:buFont typeface="Arial"/>
              <a:buChar char="•"/>
            </a:pPr>
            <a:r>
              <a:rPr lang="en-US" sz="2000" dirty="0">
                <a:cs typeface="Arial Unicode MS"/>
              </a:rPr>
              <a:t>1 cold call</a:t>
            </a:r>
            <a:endParaRPr lang="en-US" sz="2000"/>
          </a:p>
          <a:p>
            <a:pPr marL="909955" lvl="2" indent="-175895">
              <a:buClr>
                <a:srgbClr val="002143"/>
              </a:buClr>
              <a:buFont typeface="Wingdings"/>
              <a:buChar char="§"/>
            </a:pPr>
            <a:r>
              <a:rPr lang="en-US" sz="2000" dirty="0">
                <a:cs typeface="Arial Unicode MS"/>
              </a:rPr>
              <a:t>11 not responded</a:t>
            </a:r>
            <a:endParaRPr lang="en-US" sz="2000"/>
          </a:p>
          <a:p>
            <a:pPr marL="909955" lvl="2" indent="-175895">
              <a:buClr>
                <a:srgbClr val="002143"/>
              </a:buClr>
              <a:buFont typeface="Wingdings"/>
              <a:buChar char="§"/>
            </a:pPr>
            <a:r>
              <a:rPr lang="en-US" sz="2000" dirty="0">
                <a:cs typeface="Arial Unicode MS"/>
              </a:rPr>
              <a:t>6 declined or referred to others</a:t>
            </a:r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EAFFA-C4BB-DDAB-3742-BDEFDAC7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6B56C-C058-D67E-60EF-178568C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241209 Jan Rothweiler BT Kick-Off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50CD-8BC2-1DCD-D923-A5007C11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38A7FF-E7B1-2B7B-4D1D-8C79568A4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41899"/>
              </p:ext>
            </p:extLst>
          </p:nvPr>
        </p:nvGraphicFramePr>
        <p:xfrm>
          <a:off x="5684654" y="2265769"/>
          <a:ext cx="6010868" cy="30637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39171">
                  <a:extLst>
                    <a:ext uri="{9D8B030D-6E8A-4147-A177-3AD203B41FA5}">
                      <a16:colId xmlns:a16="http://schemas.microsoft.com/office/drawing/2014/main" val="2811541248"/>
                    </a:ext>
                  </a:extLst>
                </a:gridCol>
                <a:gridCol w="2608490">
                  <a:extLst>
                    <a:ext uri="{9D8B030D-6E8A-4147-A177-3AD203B41FA5}">
                      <a16:colId xmlns:a16="http://schemas.microsoft.com/office/drawing/2014/main" val="3367328593"/>
                    </a:ext>
                  </a:extLst>
                </a:gridCol>
                <a:gridCol w="1863207">
                  <a:extLst>
                    <a:ext uri="{9D8B030D-6E8A-4147-A177-3AD203B41FA5}">
                      <a16:colId xmlns:a16="http://schemas.microsoft.com/office/drawing/2014/main" val="726988418"/>
                    </a:ext>
                  </a:extLst>
                </a:gridCol>
              </a:tblGrid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Applier/Provider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Role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Company size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12052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91732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Lawyer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60657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Lawyer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68000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69765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Associate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5797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Legal Business Solutions Manager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78506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Lawyer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298601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Lawyer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42278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Lawyer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738765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Manager Legal Tech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68392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Applier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Director of Legal Tech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49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731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cs typeface="Arial Unicode MS"/>
              </a:rPr>
              <a:t>Jan Rothweiler</a:t>
            </a:r>
            <a:endParaRPr lang="en-AU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1270" indent="-1270"/>
            <a:r>
              <a:rPr lang="en-AU" dirty="0">
                <a:cs typeface="Arial Unicode MS"/>
              </a:rPr>
              <a:t> jan.rothweiler@tum.de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569DBEE-EF10-4E34-BC67-8A80093CA0B8}" vid="{B8EC5495-791C-4438-AB22-6EF6D2F051B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CBD8FEC533D94CA2AD9FC8343DC4A2" ma:contentTypeVersion="4" ma:contentTypeDescription="Ein neues Dokument erstellen." ma:contentTypeScope="" ma:versionID="aa5a1461143469a1b8bc5d471533fc45">
  <xsd:schema xmlns:xsd="http://www.w3.org/2001/XMLSchema" xmlns:xs="http://www.w3.org/2001/XMLSchema" xmlns:p="http://schemas.microsoft.com/office/2006/metadata/properties" xmlns:ns3="a90f561f-c6b1-417a-b00d-c16ab25c3c07" targetNamespace="http://schemas.microsoft.com/office/2006/metadata/properties" ma:root="true" ma:fieldsID="87268ea1181345ca88199593a83c088d" ns3:_="">
    <xsd:import namespace="a90f561f-c6b1-417a-b00d-c16ab25c3c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f561f-c6b1-417a-b00d-c16ab25c3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F6FB9-6387-4003-80D1-5A4078712E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5546E6-A0FE-41F2-BB5C-BF454DF23C69}">
  <ds:schemaRefs>
    <ds:schemaRef ds:uri="a90f561f-c6b1-417a-b00d-c16ab25c3c07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B0259B-8B14-4D87-9F30-2B78E8613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f561f-c6b1-417a-b00d-c16ab25c3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240201 Matthes Sebis Slide Template</Template>
  <TotalTime>16</TotalTime>
  <Words>406</Words>
  <Application>Microsoft Macintosh PowerPoint</Application>
  <PresentationFormat>Widescreen</PresentationFormat>
  <Paragraphs>109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Aptos Narrow</vt:lpstr>
      <vt:lpstr>Arial</vt:lpstr>
      <vt:lpstr>Arial,Sans-Serif</vt:lpstr>
      <vt:lpstr>Courier New</vt:lpstr>
      <vt:lpstr>Helvetica Neue</vt:lpstr>
      <vt:lpstr>TUM Neue Helvetica 75 Bold</vt:lpstr>
      <vt:lpstr>Wingdings</vt:lpstr>
      <vt:lpstr>Slides sebis 2013 2</vt:lpstr>
      <vt:lpstr>Evaluating Legal AI Use Cases based on Experience Reports from the DACH Region</vt:lpstr>
      <vt:lpstr>Problem Statement and Motivation</vt:lpstr>
      <vt:lpstr>Research Questions</vt:lpstr>
      <vt:lpstr>Methodology </vt:lpstr>
      <vt:lpstr>Interview Guide - Topics</vt:lpstr>
      <vt:lpstr>Expected Findings</vt:lpstr>
      <vt:lpstr>Current Status and Next Steps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Legal AI Use Cases based on Experience Reports from the DACH Region</dc:title>
  <dc:creator>Jan Rothweiler</dc:creator>
  <dc:description>Copyright sebis</dc:description>
  <cp:lastModifiedBy>Jan Rothweiler</cp:lastModifiedBy>
  <cp:revision>285</cp:revision>
  <dcterms:created xsi:type="dcterms:W3CDTF">2024-11-06T09:35:12Z</dcterms:created>
  <dcterms:modified xsi:type="dcterms:W3CDTF">2025-04-11T14:43:12Z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0x0101000BCBD8FEC533D94CA2AD9FC8343DC4A2</vt:lpwstr>
  </property>
</Properties>
</file>