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15"/>
  </p:notesMasterIdLst>
  <p:sldIdLst>
    <p:sldId id="695" r:id="rId3"/>
    <p:sldId id="816" r:id="rId4"/>
    <p:sldId id="845" r:id="rId5"/>
    <p:sldId id="825" r:id="rId6"/>
    <p:sldId id="842" r:id="rId7"/>
    <p:sldId id="841" r:id="rId8"/>
    <p:sldId id="819" r:id="rId9"/>
    <p:sldId id="829" r:id="rId10"/>
    <p:sldId id="844" r:id="rId11"/>
    <p:sldId id="840" r:id="rId12"/>
    <p:sldId id="805" r:id="rId13"/>
    <p:sldId id="673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BC6"/>
    <a:srgbClr val="F9D1B5"/>
    <a:srgbClr val="F8CBAD"/>
    <a:srgbClr val="D3B96F"/>
    <a:srgbClr val="3D9FED"/>
    <a:srgbClr val="0273CE"/>
    <a:srgbClr val="62AE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FF5FB"/>
          </a:solidFill>
        </a:fill>
      </a:tcStyle>
    </a:wholeTbl>
    <a:band1H>
      <a:tcStyle>
        <a:tcBdr/>
        <a:fill>
          <a:solidFill>
            <a:srgbClr val="DDEAF7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DEAF7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98C6EA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98C6EA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98C6EA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98C6EA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387" autoAdjust="0"/>
  </p:normalViewPr>
  <p:slideViewPr>
    <p:cSldViewPr snapToGrid="0">
      <p:cViewPr varScale="1">
        <p:scale>
          <a:sx n="66" d="100"/>
          <a:sy n="66" d="100"/>
        </p:scale>
        <p:origin x="13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edikt Thiess" userId="S::benedikt.thiess@tum.de::f88c6cfd-6669-4433-8f6e-315f95c5a635" providerId="AD" clId="Web-{DE57C68D-1A97-0223-8393-F07E07F9884A}"/>
    <pc:docChg chg="modSld">
      <pc:chgData name="Benedikt Thiess" userId="S::benedikt.thiess@tum.de::f88c6cfd-6669-4433-8f6e-315f95c5a635" providerId="AD" clId="Web-{DE57C68D-1A97-0223-8393-F07E07F9884A}" dt="2024-02-28T18:18:40.942" v="60"/>
      <pc:docMkLst>
        <pc:docMk/>
      </pc:docMkLst>
      <pc:sldChg chg="modNotes">
        <pc:chgData name="Benedikt Thiess" userId="S::benedikt.thiess@tum.de::f88c6cfd-6669-4433-8f6e-315f95c5a635" providerId="AD" clId="Web-{DE57C68D-1A97-0223-8393-F07E07F9884A}" dt="2024-02-28T18:18:15.582" v="57"/>
        <pc:sldMkLst>
          <pc:docMk/>
          <pc:sldMk cId="0" sldId="824"/>
        </pc:sldMkLst>
      </pc:sldChg>
      <pc:sldChg chg="modNotes">
        <pc:chgData name="Benedikt Thiess" userId="S::benedikt.thiess@tum.de::f88c6cfd-6669-4433-8f6e-315f95c5a635" providerId="AD" clId="Web-{DE57C68D-1A97-0223-8393-F07E07F9884A}" dt="2024-02-28T18:18:40.942" v="60"/>
        <pc:sldMkLst>
          <pc:docMk/>
          <pc:sldMk cId="812882754" sldId="840"/>
        </pc:sldMkLst>
      </pc:sldChg>
    </pc:docChg>
  </pc:docChgLst>
  <pc:docChgLst>
    <pc:chgData name="Benedikt Thiess" userId="f88c6cfd-6669-4433-8f6e-315f95c5a635" providerId="ADAL" clId="{4868F15F-01FE-4D5B-853C-39CE64AA3118}"/>
    <pc:docChg chg="undo redo custSel addSld delSld modSld sldOrd modMainMaster">
      <pc:chgData name="Benedikt Thiess" userId="f88c6cfd-6669-4433-8f6e-315f95c5a635" providerId="ADAL" clId="{4868F15F-01FE-4D5B-853C-39CE64AA3118}" dt="2024-03-03T21:49:11.985" v="9647" actId="20577"/>
      <pc:docMkLst>
        <pc:docMk/>
      </pc:docMkLst>
      <pc:sldChg chg="modSp mod modNotesTx">
        <pc:chgData name="Benedikt Thiess" userId="f88c6cfd-6669-4433-8f6e-315f95c5a635" providerId="ADAL" clId="{4868F15F-01FE-4D5B-853C-39CE64AA3118}" dt="2024-02-26T10:53:43.580" v="3230" actId="20577"/>
        <pc:sldMkLst>
          <pc:docMk/>
          <pc:sldMk cId="0" sldId="695"/>
        </pc:sldMkLst>
        <pc:spChg chg="mod">
          <ac:chgData name="Benedikt Thiess" userId="f88c6cfd-6669-4433-8f6e-315f95c5a635" providerId="ADAL" clId="{4868F15F-01FE-4D5B-853C-39CE64AA3118}" dt="2024-02-25T13:40:53.251" v="51" actId="20577"/>
          <ac:spMkLst>
            <pc:docMk/>
            <pc:sldMk cId="0" sldId="695"/>
            <ac:spMk id="4" creationId="{F5AF05A8-1499-F003-77E0-A53558E688A4}"/>
          </ac:spMkLst>
        </pc:spChg>
      </pc:sldChg>
      <pc:sldChg chg="addSp modSp mod modNotesTx">
        <pc:chgData name="Benedikt Thiess" userId="f88c6cfd-6669-4433-8f6e-315f95c5a635" providerId="ADAL" clId="{4868F15F-01FE-4D5B-853C-39CE64AA3118}" dt="2024-03-01T12:17:55.324" v="6618" actId="14100"/>
        <pc:sldMkLst>
          <pc:docMk/>
          <pc:sldMk cId="0" sldId="805"/>
        </pc:sldMkLst>
        <pc:spChg chg="mod">
          <ac:chgData name="Benedikt Thiess" userId="f88c6cfd-6669-4433-8f6e-315f95c5a635" providerId="ADAL" clId="{4868F15F-01FE-4D5B-853C-39CE64AA3118}" dt="2024-02-25T13:42:47.379" v="93"/>
          <ac:spMkLst>
            <pc:docMk/>
            <pc:sldMk cId="0" sldId="805"/>
            <ac:spMk id="4" creationId="{7717C546-E381-2B8F-F669-036CD3E1994E}"/>
          </ac:spMkLst>
        </pc:spChg>
        <pc:spChg chg="mod">
          <ac:chgData name="Benedikt Thiess" userId="f88c6cfd-6669-4433-8f6e-315f95c5a635" providerId="ADAL" clId="{4868F15F-01FE-4D5B-853C-39CE64AA3118}" dt="2024-02-25T13:44:14.046" v="109" actId="14100"/>
          <ac:spMkLst>
            <pc:docMk/>
            <pc:sldMk cId="0" sldId="805"/>
            <ac:spMk id="8" creationId="{42AD01B8-5B8F-7A1C-A06B-30FFB2381848}"/>
          </ac:spMkLst>
        </pc:spChg>
        <pc:spChg chg="mod">
          <ac:chgData name="Benedikt Thiess" userId="f88c6cfd-6669-4433-8f6e-315f95c5a635" providerId="ADAL" clId="{4868F15F-01FE-4D5B-853C-39CE64AA3118}" dt="2024-03-01T12:17:51.949" v="6617" actId="14100"/>
          <ac:spMkLst>
            <pc:docMk/>
            <pc:sldMk cId="0" sldId="805"/>
            <ac:spMk id="9" creationId="{8153919A-9492-E8E3-D1EE-6C4D628DAFC1}"/>
          </ac:spMkLst>
        </pc:spChg>
        <pc:spChg chg="mod">
          <ac:chgData name="Benedikt Thiess" userId="f88c6cfd-6669-4433-8f6e-315f95c5a635" providerId="ADAL" clId="{4868F15F-01FE-4D5B-853C-39CE64AA3118}" dt="2024-03-01T12:17:55.324" v="6618" actId="14100"/>
          <ac:spMkLst>
            <pc:docMk/>
            <pc:sldMk cId="0" sldId="805"/>
            <ac:spMk id="10" creationId="{BB30335E-EC09-695C-7C45-350C3C157F93}"/>
          </ac:spMkLst>
        </pc:spChg>
        <pc:spChg chg="mod">
          <ac:chgData name="Benedikt Thiess" userId="f88c6cfd-6669-4433-8f6e-315f95c5a635" providerId="ADAL" clId="{4868F15F-01FE-4D5B-853C-39CE64AA3118}" dt="2024-02-26T11:46:13.539" v="3807" actId="1076"/>
          <ac:spMkLst>
            <pc:docMk/>
            <pc:sldMk cId="0" sldId="805"/>
            <ac:spMk id="14" creationId="{408D9B0B-277B-6AA5-9B7F-17A77656AC56}"/>
          </ac:spMkLst>
        </pc:spChg>
        <pc:spChg chg="mod">
          <ac:chgData name="Benedikt Thiess" userId="f88c6cfd-6669-4433-8f6e-315f95c5a635" providerId="ADAL" clId="{4868F15F-01FE-4D5B-853C-39CE64AA3118}" dt="2024-02-26T11:47:21.464" v="3837" actId="122"/>
          <ac:spMkLst>
            <pc:docMk/>
            <pc:sldMk cId="0" sldId="805"/>
            <ac:spMk id="16" creationId="{FF9316A6-8CA6-00CF-FCAC-36F3229808D8}"/>
          </ac:spMkLst>
        </pc:spChg>
        <pc:spChg chg="mod">
          <ac:chgData name="Benedikt Thiess" userId="f88c6cfd-6669-4433-8f6e-315f95c5a635" providerId="ADAL" clId="{4868F15F-01FE-4D5B-853C-39CE64AA3118}" dt="2024-03-01T12:17:00.519" v="6616" actId="14100"/>
          <ac:spMkLst>
            <pc:docMk/>
            <pc:sldMk cId="0" sldId="805"/>
            <ac:spMk id="17" creationId="{55D2B901-7D5B-C0D3-520F-1E26529F5B3B}"/>
          </ac:spMkLst>
        </pc:spChg>
        <pc:spChg chg="add mod">
          <ac:chgData name="Benedikt Thiess" userId="f88c6cfd-6669-4433-8f6e-315f95c5a635" providerId="ADAL" clId="{4868F15F-01FE-4D5B-853C-39CE64AA3118}" dt="2024-02-26T11:46:56.226" v="3829" actId="1076"/>
          <ac:spMkLst>
            <pc:docMk/>
            <pc:sldMk cId="0" sldId="805"/>
            <ac:spMk id="20" creationId="{DDF641D3-2E60-6A6E-F986-105B06511A7B}"/>
          </ac:spMkLst>
        </pc:spChg>
        <pc:graphicFrameChg chg="modGraphic">
          <ac:chgData name="Benedikt Thiess" userId="f88c6cfd-6669-4433-8f6e-315f95c5a635" providerId="ADAL" clId="{4868F15F-01FE-4D5B-853C-39CE64AA3118}" dt="2024-03-01T12:16:47.138" v="6615" actId="20577"/>
          <ac:graphicFrameMkLst>
            <pc:docMk/>
            <pc:sldMk cId="0" sldId="805"/>
            <ac:graphicFrameMk id="7" creationId="{84908EB1-BA93-0ADC-88A5-25270A68DA14}"/>
          </ac:graphicFrameMkLst>
        </pc:graphicFrameChg>
        <pc:cxnChg chg="mod">
          <ac:chgData name="Benedikt Thiess" userId="f88c6cfd-6669-4433-8f6e-315f95c5a635" providerId="ADAL" clId="{4868F15F-01FE-4D5B-853C-39CE64AA3118}" dt="2024-02-26T11:46:17.838" v="3808" actId="14100"/>
          <ac:cxnSpMkLst>
            <pc:docMk/>
            <pc:sldMk cId="0" sldId="805"/>
            <ac:cxnSpMk id="13" creationId="{B5E294DA-8F4A-C755-F063-25AF290A6863}"/>
          </ac:cxnSpMkLst>
        </pc:cxnChg>
        <pc:cxnChg chg="mod">
          <ac:chgData name="Benedikt Thiess" userId="f88c6cfd-6669-4433-8f6e-315f95c5a635" providerId="ADAL" clId="{4868F15F-01FE-4D5B-853C-39CE64AA3118}" dt="2024-02-26T11:47:15.977" v="3833" actId="20577"/>
          <ac:cxnSpMkLst>
            <pc:docMk/>
            <pc:sldMk cId="0" sldId="805"/>
            <ac:cxnSpMk id="15" creationId="{1CC04F2C-0BD5-7258-DB3C-6B98C591480A}"/>
          </ac:cxnSpMkLst>
        </pc:cxnChg>
        <pc:cxnChg chg="add mod">
          <ac:chgData name="Benedikt Thiess" userId="f88c6cfd-6669-4433-8f6e-315f95c5a635" providerId="ADAL" clId="{4868F15F-01FE-4D5B-853C-39CE64AA3118}" dt="2024-02-26T11:47:03.512" v="3830" actId="14100"/>
          <ac:cxnSpMkLst>
            <pc:docMk/>
            <pc:sldMk cId="0" sldId="805"/>
            <ac:cxnSpMk id="19" creationId="{4E2D07E1-0DD6-BE81-54DC-CEF28A46A29A}"/>
          </ac:cxnSpMkLst>
        </pc:cxnChg>
      </pc:sldChg>
      <pc:sldChg chg="modSp mod modNotesTx">
        <pc:chgData name="Benedikt Thiess" userId="f88c6cfd-6669-4433-8f6e-315f95c5a635" providerId="ADAL" clId="{4868F15F-01FE-4D5B-853C-39CE64AA3118}" dt="2024-03-02T10:17:54.680" v="7971" actId="20577"/>
        <pc:sldMkLst>
          <pc:docMk/>
          <pc:sldMk cId="0" sldId="816"/>
        </pc:sldMkLst>
        <pc:spChg chg="mod">
          <ac:chgData name="Benedikt Thiess" userId="f88c6cfd-6669-4433-8f6e-315f95c5a635" providerId="ADAL" clId="{4868F15F-01FE-4D5B-853C-39CE64AA3118}" dt="2024-02-25T13:41:16.608" v="57"/>
          <ac:spMkLst>
            <pc:docMk/>
            <pc:sldMk cId="0" sldId="816"/>
            <ac:spMk id="4" creationId="{681BB3DF-327D-73AB-82A3-D06ABDE9E759}"/>
          </ac:spMkLst>
        </pc:spChg>
        <pc:spChg chg="mod">
          <ac:chgData name="Benedikt Thiess" userId="f88c6cfd-6669-4433-8f6e-315f95c5a635" providerId="ADAL" clId="{4868F15F-01FE-4D5B-853C-39CE64AA3118}" dt="2024-03-02T10:17:54.680" v="7971" actId="20577"/>
          <ac:spMkLst>
            <pc:docMk/>
            <pc:sldMk cId="0" sldId="816"/>
            <ac:spMk id="6" creationId="{5848A5AC-84C6-FAE7-AE93-7F2E8B177007}"/>
          </ac:spMkLst>
        </pc:spChg>
      </pc:sldChg>
      <pc:sldChg chg="del">
        <pc:chgData name="Benedikt Thiess" userId="f88c6cfd-6669-4433-8f6e-315f95c5a635" providerId="ADAL" clId="{4868F15F-01FE-4D5B-853C-39CE64AA3118}" dt="2024-02-25T13:38:05.451" v="0" actId="2696"/>
        <pc:sldMkLst>
          <pc:docMk/>
          <pc:sldMk cId="0" sldId="817"/>
        </pc:sldMkLst>
      </pc:sldChg>
      <pc:sldChg chg="addSp delSp modSp add del mod modNotesTx">
        <pc:chgData name="Benedikt Thiess" userId="f88c6cfd-6669-4433-8f6e-315f95c5a635" providerId="ADAL" clId="{4868F15F-01FE-4D5B-853C-39CE64AA3118}" dt="2024-03-01T15:03:41.041" v="7434" actId="2696"/>
        <pc:sldMkLst>
          <pc:docMk/>
          <pc:sldMk cId="0" sldId="818"/>
        </pc:sldMkLst>
        <pc:spChg chg="mod">
          <ac:chgData name="Benedikt Thiess" userId="f88c6cfd-6669-4433-8f6e-315f95c5a635" providerId="ADAL" clId="{4868F15F-01FE-4D5B-853C-39CE64AA3118}" dt="2024-02-26T11:58:13.928" v="3844" actId="20577"/>
          <ac:spMkLst>
            <pc:docMk/>
            <pc:sldMk cId="0" sldId="818"/>
            <ac:spMk id="2" creationId="{7A344ACF-CE11-E28B-2538-B5A182C362A7}"/>
          </ac:spMkLst>
        </pc:spChg>
        <pc:spChg chg="del">
          <ac:chgData name="Benedikt Thiess" userId="f88c6cfd-6669-4433-8f6e-315f95c5a635" providerId="ADAL" clId="{4868F15F-01FE-4D5B-853C-39CE64AA3118}" dt="2024-02-26T08:06:10.886" v="2397" actId="478"/>
          <ac:spMkLst>
            <pc:docMk/>
            <pc:sldMk cId="0" sldId="818"/>
            <ac:spMk id="7" creationId="{3E7AB921-730B-FDD4-A2A5-AE54D50C5ABC}"/>
          </ac:spMkLst>
        </pc:spChg>
        <pc:spChg chg="del">
          <ac:chgData name="Benedikt Thiess" userId="f88c6cfd-6669-4433-8f6e-315f95c5a635" providerId="ADAL" clId="{4868F15F-01FE-4D5B-853C-39CE64AA3118}" dt="2024-02-26T08:06:08.025" v="2396" actId="478"/>
          <ac:spMkLst>
            <pc:docMk/>
            <pc:sldMk cId="0" sldId="818"/>
            <ac:spMk id="8" creationId="{ED94BD38-D58E-FB21-E230-A891A8FF973A}"/>
          </ac:spMkLst>
        </pc:spChg>
        <pc:spChg chg="del">
          <ac:chgData name="Benedikt Thiess" userId="f88c6cfd-6669-4433-8f6e-315f95c5a635" providerId="ADAL" clId="{4868F15F-01FE-4D5B-853C-39CE64AA3118}" dt="2024-02-26T09:33:18.576" v="2751" actId="478"/>
          <ac:spMkLst>
            <pc:docMk/>
            <pc:sldMk cId="0" sldId="818"/>
            <ac:spMk id="10" creationId="{6E08486F-A84E-6537-5664-DCCF55CAA68C}"/>
          </ac:spMkLst>
        </pc:spChg>
        <pc:spChg chg="del mod">
          <ac:chgData name="Benedikt Thiess" userId="f88c6cfd-6669-4433-8f6e-315f95c5a635" providerId="ADAL" clId="{4868F15F-01FE-4D5B-853C-39CE64AA3118}" dt="2024-02-26T09:32:37.945" v="2748" actId="478"/>
          <ac:spMkLst>
            <pc:docMk/>
            <pc:sldMk cId="0" sldId="818"/>
            <ac:spMk id="11" creationId="{B763F87C-E126-C7FE-7B49-8854A93288E7}"/>
          </ac:spMkLst>
        </pc:spChg>
        <pc:spChg chg="del mod">
          <ac:chgData name="Benedikt Thiess" userId="f88c6cfd-6669-4433-8f6e-315f95c5a635" providerId="ADAL" clId="{4868F15F-01FE-4D5B-853C-39CE64AA3118}" dt="2024-02-26T09:53:50.045" v="2821"/>
          <ac:spMkLst>
            <pc:docMk/>
            <pc:sldMk cId="0" sldId="818"/>
            <ac:spMk id="12" creationId="{1EAD72DA-2508-DC9A-E030-D567878D3CD2}"/>
          </ac:spMkLst>
        </pc:spChg>
        <pc:spChg chg="del">
          <ac:chgData name="Benedikt Thiess" userId="f88c6cfd-6669-4433-8f6e-315f95c5a635" providerId="ADAL" clId="{4868F15F-01FE-4D5B-853C-39CE64AA3118}" dt="2024-02-26T09:33:53.330" v="2753" actId="478"/>
          <ac:spMkLst>
            <pc:docMk/>
            <pc:sldMk cId="0" sldId="818"/>
            <ac:spMk id="13" creationId="{6C03FEDF-D63A-8828-27DD-2EB09C40D907}"/>
          </ac:spMkLst>
        </pc:spChg>
        <pc:spChg chg="add mod">
          <ac:chgData name="Benedikt Thiess" userId="f88c6cfd-6669-4433-8f6e-315f95c5a635" providerId="ADAL" clId="{4868F15F-01FE-4D5B-853C-39CE64AA3118}" dt="2024-02-26T09:58:55.222" v="2835" actId="1076"/>
          <ac:spMkLst>
            <pc:docMk/>
            <pc:sldMk cId="0" sldId="818"/>
            <ac:spMk id="14" creationId="{BB7363C9-DA84-A520-E729-B0694A8F4D80}"/>
          </ac:spMkLst>
        </pc:spChg>
        <pc:spChg chg="add mod">
          <ac:chgData name="Benedikt Thiess" userId="f88c6cfd-6669-4433-8f6e-315f95c5a635" providerId="ADAL" clId="{4868F15F-01FE-4D5B-853C-39CE64AA3118}" dt="2024-02-26T09:59:11.670" v="2837" actId="1076"/>
          <ac:spMkLst>
            <pc:docMk/>
            <pc:sldMk cId="0" sldId="818"/>
            <ac:spMk id="15" creationId="{5235BED6-86A7-1264-FB29-F9E4F94AA00A}"/>
          </ac:spMkLst>
        </pc:spChg>
        <pc:spChg chg="add mod">
          <ac:chgData name="Benedikt Thiess" userId="f88c6cfd-6669-4433-8f6e-315f95c5a635" providerId="ADAL" clId="{4868F15F-01FE-4D5B-853C-39CE64AA3118}" dt="2024-02-26T09:58:36.993" v="2833" actId="1076"/>
          <ac:spMkLst>
            <pc:docMk/>
            <pc:sldMk cId="0" sldId="818"/>
            <ac:spMk id="16" creationId="{9390F79F-8071-0BD5-A4FE-52DBE51A5AB0}"/>
          </ac:spMkLst>
        </pc:spChg>
        <pc:picChg chg="del">
          <ac:chgData name="Benedikt Thiess" userId="f88c6cfd-6669-4433-8f6e-315f95c5a635" providerId="ADAL" clId="{4868F15F-01FE-4D5B-853C-39CE64AA3118}" dt="2024-02-26T09:33:16.664" v="2750" actId="478"/>
          <ac:picMkLst>
            <pc:docMk/>
            <pc:sldMk cId="0" sldId="818"/>
            <ac:picMk id="6" creationId="{4DD4456C-E6CD-C16A-5A3E-A92ACFE31D00}"/>
          </ac:picMkLst>
        </pc:picChg>
        <pc:picChg chg="mod">
          <ac:chgData name="Benedikt Thiess" userId="f88c6cfd-6669-4433-8f6e-315f95c5a635" providerId="ADAL" clId="{4868F15F-01FE-4D5B-853C-39CE64AA3118}" dt="2024-02-26T09:58:52.466" v="2834" actId="1076"/>
          <ac:picMkLst>
            <pc:docMk/>
            <pc:sldMk cId="0" sldId="818"/>
            <ac:picMk id="9" creationId="{48E75FC7-4F5E-EF1D-E2D7-BF9F54D413DA}"/>
          </ac:picMkLst>
        </pc:picChg>
      </pc:sldChg>
      <pc:sldChg chg="addSp delSp modSp mod modNotesTx">
        <pc:chgData name="Benedikt Thiess" userId="f88c6cfd-6669-4433-8f6e-315f95c5a635" providerId="ADAL" clId="{4868F15F-01FE-4D5B-853C-39CE64AA3118}" dt="2024-03-03T13:03:06.147" v="9462" actId="20577"/>
        <pc:sldMkLst>
          <pc:docMk/>
          <pc:sldMk cId="0" sldId="819"/>
        </pc:sldMkLst>
        <pc:spChg chg="mod">
          <ac:chgData name="Benedikt Thiess" userId="f88c6cfd-6669-4433-8f6e-315f95c5a635" providerId="ADAL" clId="{4868F15F-01FE-4D5B-853C-39CE64AA3118}" dt="2024-02-26T10:07:21.161" v="2939" actId="20577"/>
          <ac:spMkLst>
            <pc:docMk/>
            <pc:sldMk cId="0" sldId="819"/>
            <ac:spMk id="2" creationId="{6B9744A9-F64E-0B46-D771-64ACF591643C}"/>
          </ac:spMkLst>
        </pc:spChg>
        <pc:spChg chg="mod">
          <ac:chgData name="Benedikt Thiess" userId="f88c6cfd-6669-4433-8f6e-315f95c5a635" providerId="ADAL" clId="{4868F15F-01FE-4D5B-853C-39CE64AA3118}" dt="2024-02-25T13:41:48.899" v="71"/>
          <ac:spMkLst>
            <pc:docMk/>
            <pc:sldMk cId="0" sldId="819"/>
            <ac:spMk id="4" creationId="{88E1FCD8-C01E-7213-5B2E-3BAE77F17D40}"/>
          </ac:spMkLst>
        </pc:spChg>
        <pc:spChg chg="del">
          <ac:chgData name="Benedikt Thiess" userId="f88c6cfd-6669-4433-8f6e-315f95c5a635" providerId="ADAL" clId="{4868F15F-01FE-4D5B-853C-39CE64AA3118}" dt="2024-02-25T14:53:19.686" v="826" actId="478"/>
          <ac:spMkLst>
            <pc:docMk/>
            <pc:sldMk cId="0" sldId="819"/>
            <ac:spMk id="6" creationId="{0C267F3E-5638-A55E-8D80-1ED5DC24EC8B}"/>
          </ac:spMkLst>
        </pc:spChg>
        <pc:spChg chg="add mod">
          <ac:chgData name="Benedikt Thiess" userId="f88c6cfd-6669-4433-8f6e-315f95c5a635" providerId="ADAL" clId="{4868F15F-01FE-4D5B-853C-39CE64AA3118}" dt="2024-02-26T20:49:47.599" v="4886" actId="1076"/>
          <ac:spMkLst>
            <pc:docMk/>
            <pc:sldMk cId="0" sldId="819"/>
            <ac:spMk id="6" creationId="{35A34AB2-5E1E-0C5B-E22B-5F7852C5D4B9}"/>
          </ac:spMkLst>
        </pc:spChg>
        <pc:spChg chg="add del">
          <ac:chgData name="Benedikt Thiess" userId="f88c6cfd-6669-4433-8f6e-315f95c5a635" providerId="ADAL" clId="{4868F15F-01FE-4D5B-853C-39CE64AA3118}" dt="2024-02-26T12:15:16.914" v="4143" actId="11529"/>
          <ac:spMkLst>
            <pc:docMk/>
            <pc:sldMk cId="0" sldId="819"/>
            <ac:spMk id="6" creationId="{983A4821-91E1-5BCC-E2F7-7C91EAFB1E1B}"/>
          </ac:spMkLst>
        </pc:spChg>
        <pc:spChg chg="mod">
          <ac:chgData name="Benedikt Thiess" userId="f88c6cfd-6669-4433-8f6e-315f95c5a635" providerId="ADAL" clId="{4868F15F-01FE-4D5B-853C-39CE64AA3118}" dt="2024-03-02T09:57:53.442" v="7747" actId="2711"/>
          <ac:spMkLst>
            <pc:docMk/>
            <pc:sldMk cId="0" sldId="819"/>
            <ac:spMk id="7" creationId="{12A9125A-7F22-2087-DE0E-0B9B0A180258}"/>
          </ac:spMkLst>
        </pc:spChg>
        <pc:spChg chg="mod">
          <ac:chgData name="Benedikt Thiess" userId="f88c6cfd-6669-4433-8f6e-315f95c5a635" providerId="ADAL" clId="{4868F15F-01FE-4D5B-853C-39CE64AA3118}" dt="2024-02-26T12:16:18.206" v="4157" actId="14100"/>
          <ac:spMkLst>
            <pc:docMk/>
            <pc:sldMk cId="0" sldId="819"/>
            <ac:spMk id="8" creationId="{0D009986-3354-39FB-337C-3870AFFE59A0}"/>
          </ac:spMkLst>
        </pc:spChg>
        <pc:spChg chg="mod">
          <ac:chgData name="Benedikt Thiess" userId="f88c6cfd-6669-4433-8f6e-315f95c5a635" providerId="ADAL" clId="{4868F15F-01FE-4D5B-853C-39CE64AA3118}" dt="2024-02-26T20:51:00.177" v="4901" actId="207"/>
          <ac:spMkLst>
            <pc:docMk/>
            <pc:sldMk cId="0" sldId="819"/>
            <ac:spMk id="9" creationId="{EF34350C-43C0-997E-1D1A-DEA983A16BF2}"/>
          </ac:spMkLst>
        </pc:spChg>
        <pc:spChg chg="del">
          <ac:chgData name="Benedikt Thiess" userId="f88c6cfd-6669-4433-8f6e-315f95c5a635" providerId="ADAL" clId="{4868F15F-01FE-4D5B-853C-39CE64AA3118}" dt="2024-02-25T14:59:01.511" v="856" actId="478"/>
          <ac:spMkLst>
            <pc:docMk/>
            <pc:sldMk cId="0" sldId="819"/>
            <ac:spMk id="10" creationId="{68E83205-838F-F28F-E898-1182A8B5451D}"/>
          </ac:spMkLst>
        </pc:spChg>
        <pc:spChg chg="add mod">
          <ac:chgData name="Benedikt Thiess" userId="f88c6cfd-6669-4433-8f6e-315f95c5a635" providerId="ADAL" clId="{4868F15F-01FE-4D5B-853C-39CE64AA3118}" dt="2024-02-26T20:50:21.164" v="4899" actId="20577"/>
          <ac:spMkLst>
            <pc:docMk/>
            <pc:sldMk cId="0" sldId="819"/>
            <ac:spMk id="10" creationId="{71C632D0-D6E7-9D89-444D-4C728611DA38}"/>
          </ac:spMkLst>
        </pc:spChg>
        <pc:spChg chg="del mod">
          <ac:chgData name="Benedikt Thiess" userId="f88c6cfd-6669-4433-8f6e-315f95c5a635" providerId="ADAL" clId="{4868F15F-01FE-4D5B-853C-39CE64AA3118}" dt="2024-02-26T20:44:57.218" v="4797" actId="478"/>
          <ac:spMkLst>
            <pc:docMk/>
            <pc:sldMk cId="0" sldId="819"/>
            <ac:spMk id="11" creationId="{E5548D74-A061-EA37-7E66-597F3629F02D}"/>
          </ac:spMkLst>
        </pc:spChg>
        <pc:spChg chg="add mod">
          <ac:chgData name="Benedikt Thiess" userId="f88c6cfd-6669-4433-8f6e-315f95c5a635" providerId="ADAL" clId="{4868F15F-01FE-4D5B-853C-39CE64AA3118}" dt="2024-02-26T20:49:39.138" v="4885" actId="14100"/>
          <ac:spMkLst>
            <pc:docMk/>
            <pc:sldMk cId="0" sldId="819"/>
            <ac:spMk id="12" creationId="{51B22732-F903-F319-CF43-932FB4A04FFC}"/>
          </ac:spMkLst>
        </pc:spChg>
      </pc:sldChg>
      <pc:sldChg chg="addSp delSp modSp del mod ord modNotesTx">
        <pc:chgData name="Benedikt Thiess" userId="f88c6cfd-6669-4433-8f6e-315f95c5a635" providerId="ADAL" clId="{4868F15F-01FE-4D5B-853C-39CE64AA3118}" dt="2024-03-02T18:02:52.468" v="9075" actId="2696"/>
        <pc:sldMkLst>
          <pc:docMk/>
          <pc:sldMk cId="0" sldId="824"/>
        </pc:sldMkLst>
        <pc:spChg chg="mod">
          <ac:chgData name="Benedikt Thiess" userId="f88c6cfd-6669-4433-8f6e-315f95c5a635" providerId="ADAL" clId="{4868F15F-01FE-4D5B-853C-39CE64AA3118}" dt="2024-03-02T10:46:03.123" v="8061" actId="20577"/>
          <ac:spMkLst>
            <pc:docMk/>
            <pc:sldMk cId="0" sldId="824"/>
            <ac:spMk id="2" creationId="{74B42D9C-8AE4-F0EF-D356-497C7EB768A0}"/>
          </ac:spMkLst>
        </pc:spChg>
        <pc:spChg chg="mod">
          <ac:chgData name="Benedikt Thiess" userId="f88c6cfd-6669-4433-8f6e-315f95c5a635" providerId="ADAL" clId="{4868F15F-01FE-4D5B-853C-39CE64AA3118}" dt="2024-02-25T13:41:42.468" v="68"/>
          <ac:spMkLst>
            <pc:docMk/>
            <pc:sldMk cId="0" sldId="824"/>
            <ac:spMk id="4" creationId="{9BE1F831-7586-C25B-700A-FB85C8EE824D}"/>
          </ac:spMkLst>
        </pc:spChg>
        <pc:spChg chg="del">
          <ac:chgData name="Benedikt Thiess" userId="f88c6cfd-6669-4433-8f6e-315f95c5a635" providerId="ADAL" clId="{4868F15F-01FE-4D5B-853C-39CE64AA3118}" dt="2024-02-26T11:28:28.923" v="3340" actId="478"/>
          <ac:spMkLst>
            <pc:docMk/>
            <pc:sldMk cId="0" sldId="824"/>
            <ac:spMk id="8" creationId="{0F4DF902-B912-8007-51EF-47B5E2C69669}"/>
          </ac:spMkLst>
        </pc:spChg>
        <pc:spChg chg="del">
          <ac:chgData name="Benedikt Thiess" userId="f88c6cfd-6669-4433-8f6e-315f95c5a635" providerId="ADAL" clId="{4868F15F-01FE-4D5B-853C-39CE64AA3118}" dt="2024-02-26T11:28:13.818" v="3336" actId="478"/>
          <ac:spMkLst>
            <pc:docMk/>
            <pc:sldMk cId="0" sldId="824"/>
            <ac:spMk id="9" creationId="{FC73A6AA-2B1A-06C0-7EAE-EE0DFC3FA674}"/>
          </ac:spMkLst>
        </pc:spChg>
        <pc:spChg chg="mod">
          <ac:chgData name="Benedikt Thiess" userId="f88c6cfd-6669-4433-8f6e-315f95c5a635" providerId="ADAL" clId="{4868F15F-01FE-4D5B-853C-39CE64AA3118}" dt="2024-03-01T15:36:33.644" v="7441" actId="20577"/>
          <ac:spMkLst>
            <pc:docMk/>
            <pc:sldMk cId="0" sldId="824"/>
            <ac:spMk id="10" creationId="{66014F78-CAF3-D207-B9FD-562FDE18C51D}"/>
          </ac:spMkLst>
        </pc:spChg>
        <pc:spChg chg="add mod">
          <ac:chgData name="Benedikt Thiess" userId="f88c6cfd-6669-4433-8f6e-315f95c5a635" providerId="ADAL" clId="{4868F15F-01FE-4D5B-853C-39CE64AA3118}" dt="2024-02-26T20:08:45.991" v="4528" actId="1076"/>
          <ac:spMkLst>
            <pc:docMk/>
            <pc:sldMk cId="0" sldId="824"/>
            <ac:spMk id="12" creationId="{1F12CE97-A931-9904-7B6D-36C5ACC9F03A}"/>
          </ac:spMkLst>
        </pc:spChg>
        <pc:spChg chg="add mod">
          <ac:chgData name="Benedikt Thiess" userId="f88c6cfd-6669-4433-8f6e-315f95c5a635" providerId="ADAL" clId="{4868F15F-01FE-4D5B-853C-39CE64AA3118}" dt="2024-02-26T20:08:34.499" v="4526" actId="1076"/>
          <ac:spMkLst>
            <pc:docMk/>
            <pc:sldMk cId="0" sldId="824"/>
            <ac:spMk id="15" creationId="{696ED12D-1B11-A9CB-B219-D69E16252731}"/>
          </ac:spMkLst>
        </pc:spChg>
        <pc:spChg chg="add del mod">
          <ac:chgData name="Benedikt Thiess" userId="f88c6cfd-6669-4433-8f6e-315f95c5a635" providerId="ADAL" clId="{4868F15F-01FE-4D5B-853C-39CE64AA3118}" dt="2024-02-26T20:08:34.921" v="4527" actId="478"/>
          <ac:spMkLst>
            <pc:docMk/>
            <pc:sldMk cId="0" sldId="824"/>
            <ac:spMk id="16" creationId="{CE82DA44-0DE3-C79F-AF8A-222A232D2BE5}"/>
          </ac:spMkLst>
        </pc:spChg>
        <pc:spChg chg="add mod">
          <ac:chgData name="Benedikt Thiess" userId="f88c6cfd-6669-4433-8f6e-315f95c5a635" providerId="ADAL" clId="{4868F15F-01FE-4D5B-853C-39CE64AA3118}" dt="2024-02-26T11:37:45.514" v="3649" actId="1076"/>
          <ac:spMkLst>
            <pc:docMk/>
            <pc:sldMk cId="0" sldId="824"/>
            <ac:spMk id="17" creationId="{986606CA-95E8-7214-C136-91405453ED48}"/>
          </ac:spMkLst>
        </pc:spChg>
        <pc:picChg chg="del">
          <ac:chgData name="Benedikt Thiess" userId="f88c6cfd-6669-4433-8f6e-315f95c5a635" providerId="ADAL" clId="{4868F15F-01FE-4D5B-853C-39CE64AA3118}" dt="2024-02-26T11:28:11.177" v="3334" actId="478"/>
          <ac:picMkLst>
            <pc:docMk/>
            <pc:sldMk cId="0" sldId="824"/>
            <ac:picMk id="6" creationId="{1C378418-5829-40CA-C77C-8D23BAC812C6}"/>
          </ac:picMkLst>
        </pc:picChg>
        <pc:picChg chg="del">
          <ac:chgData name="Benedikt Thiess" userId="f88c6cfd-6669-4433-8f6e-315f95c5a635" providerId="ADAL" clId="{4868F15F-01FE-4D5B-853C-39CE64AA3118}" dt="2024-02-26T11:28:12.027" v="3335" actId="478"/>
          <ac:picMkLst>
            <pc:docMk/>
            <pc:sldMk cId="0" sldId="824"/>
            <ac:picMk id="7" creationId="{1906230A-CFDB-09E3-415D-53BC65587B5F}"/>
          </ac:picMkLst>
        </pc:picChg>
        <pc:picChg chg="add mod">
          <ac:chgData name="Benedikt Thiess" userId="f88c6cfd-6669-4433-8f6e-315f95c5a635" providerId="ADAL" clId="{4868F15F-01FE-4D5B-853C-39CE64AA3118}" dt="2024-02-26T11:37:45.514" v="3649" actId="1076"/>
          <ac:picMkLst>
            <pc:docMk/>
            <pc:sldMk cId="0" sldId="824"/>
            <ac:picMk id="11" creationId="{9A101AFE-366A-3C1E-782C-E4C4815DD835}"/>
          </ac:picMkLst>
        </pc:picChg>
      </pc:sldChg>
      <pc:sldChg chg="addSp modSp mod modNotesTx">
        <pc:chgData name="Benedikt Thiess" userId="f88c6cfd-6669-4433-8f6e-315f95c5a635" providerId="ADAL" clId="{4868F15F-01FE-4D5B-853C-39CE64AA3118}" dt="2024-03-03T12:30:59.823" v="9262" actId="20577"/>
        <pc:sldMkLst>
          <pc:docMk/>
          <pc:sldMk cId="0" sldId="825"/>
        </pc:sldMkLst>
        <pc:spChg chg="mod">
          <ac:chgData name="Benedikt Thiess" userId="f88c6cfd-6669-4433-8f6e-315f95c5a635" providerId="ADAL" clId="{4868F15F-01FE-4D5B-853C-39CE64AA3118}" dt="2024-02-26T11:59:30.703" v="3906" actId="20577"/>
          <ac:spMkLst>
            <pc:docMk/>
            <pc:sldMk cId="0" sldId="825"/>
            <ac:spMk id="2" creationId="{109B1146-B832-5891-243B-A2DFCE69CB79}"/>
          </ac:spMkLst>
        </pc:spChg>
        <pc:spChg chg="mod">
          <ac:chgData name="Benedikt Thiess" userId="f88c6cfd-6669-4433-8f6e-315f95c5a635" providerId="ADAL" clId="{4868F15F-01FE-4D5B-853C-39CE64AA3118}" dt="2024-02-25T13:41:35.951" v="65"/>
          <ac:spMkLst>
            <pc:docMk/>
            <pc:sldMk cId="0" sldId="825"/>
            <ac:spMk id="4" creationId="{0A057BEB-42F8-9F31-4C72-5B0EEB96C72F}"/>
          </ac:spMkLst>
        </pc:spChg>
        <pc:spChg chg="mod">
          <ac:chgData name="Benedikt Thiess" userId="f88c6cfd-6669-4433-8f6e-315f95c5a635" providerId="ADAL" clId="{4868F15F-01FE-4D5B-853C-39CE64AA3118}" dt="2024-03-01T13:57:30.461" v="6820" actId="207"/>
          <ac:spMkLst>
            <pc:docMk/>
            <pc:sldMk cId="0" sldId="825"/>
            <ac:spMk id="7" creationId="{C13F4C9D-ED80-20A1-DD01-5419AD7631FE}"/>
          </ac:spMkLst>
        </pc:spChg>
        <pc:picChg chg="add mod modCrop">
          <ac:chgData name="Benedikt Thiess" userId="f88c6cfd-6669-4433-8f6e-315f95c5a635" providerId="ADAL" clId="{4868F15F-01FE-4D5B-853C-39CE64AA3118}" dt="2024-02-26T08:08:57.206" v="2406" actId="14100"/>
          <ac:picMkLst>
            <pc:docMk/>
            <pc:sldMk cId="0" sldId="825"/>
            <ac:picMk id="9" creationId="{CF910931-FABC-E6CF-0F71-C1F145319895}"/>
          </ac:picMkLst>
        </pc:picChg>
      </pc:sldChg>
      <pc:sldChg chg="modSp del mod">
        <pc:chgData name="Benedikt Thiess" userId="f88c6cfd-6669-4433-8f6e-315f95c5a635" providerId="ADAL" clId="{4868F15F-01FE-4D5B-853C-39CE64AA3118}" dt="2024-02-25T14:57:37.478" v="834" actId="2696"/>
        <pc:sldMkLst>
          <pc:docMk/>
          <pc:sldMk cId="0" sldId="826"/>
        </pc:sldMkLst>
        <pc:spChg chg="mod">
          <ac:chgData name="Benedikt Thiess" userId="f88c6cfd-6669-4433-8f6e-315f95c5a635" providerId="ADAL" clId="{4868F15F-01FE-4D5B-853C-39CE64AA3118}" dt="2024-02-25T13:41:55.310" v="74"/>
          <ac:spMkLst>
            <pc:docMk/>
            <pc:sldMk cId="0" sldId="826"/>
            <ac:spMk id="4" creationId="{B15082DD-5DCF-8F45-2E12-E5028EEB272B}"/>
          </ac:spMkLst>
        </pc:spChg>
      </pc:sldChg>
      <pc:sldChg chg="modSp del mod modNotesTx">
        <pc:chgData name="Benedikt Thiess" userId="f88c6cfd-6669-4433-8f6e-315f95c5a635" providerId="ADAL" clId="{4868F15F-01FE-4D5B-853C-39CE64AA3118}" dt="2024-02-25T15:13:31.888" v="858" actId="2696"/>
        <pc:sldMkLst>
          <pc:docMk/>
          <pc:sldMk cId="0" sldId="827"/>
        </pc:sldMkLst>
        <pc:spChg chg="mod">
          <ac:chgData name="Benedikt Thiess" userId="f88c6cfd-6669-4433-8f6e-315f95c5a635" providerId="ADAL" clId="{4868F15F-01FE-4D5B-853C-39CE64AA3118}" dt="2024-02-25T13:42:12.202" v="77"/>
          <ac:spMkLst>
            <pc:docMk/>
            <pc:sldMk cId="0" sldId="827"/>
            <ac:spMk id="4" creationId="{A63C8739-8CFA-010C-9802-46C8D177963A}"/>
          </ac:spMkLst>
        </pc:spChg>
      </pc:sldChg>
      <pc:sldChg chg="modSp del mod">
        <pc:chgData name="Benedikt Thiess" userId="f88c6cfd-6669-4433-8f6e-315f95c5a635" providerId="ADAL" clId="{4868F15F-01FE-4D5B-853C-39CE64AA3118}" dt="2024-02-25T15:13:35.184" v="859" actId="2696"/>
        <pc:sldMkLst>
          <pc:docMk/>
          <pc:sldMk cId="0" sldId="828"/>
        </pc:sldMkLst>
        <pc:spChg chg="mod">
          <ac:chgData name="Benedikt Thiess" userId="f88c6cfd-6669-4433-8f6e-315f95c5a635" providerId="ADAL" clId="{4868F15F-01FE-4D5B-853C-39CE64AA3118}" dt="2024-02-25T13:42:22.418" v="82"/>
          <ac:spMkLst>
            <pc:docMk/>
            <pc:sldMk cId="0" sldId="828"/>
            <ac:spMk id="4" creationId="{55E14F13-71FC-F07D-FFD8-45C83E52AF38}"/>
          </ac:spMkLst>
        </pc:spChg>
      </pc:sldChg>
      <pc:sldChg chg="addSp delSp modSp mod modNotesTx">
        <pc:chgData name="Benedikt Thiess" userId="f88c6cfd-6669-4433-8f6e-315f95c5a635" providerId="ADAL" clId="{4868F15F-01FE-4D5B-853C-39CE64AA3118}" dt="2024-03-03T21:49:11.985" v="9647" actId="20577"/>
        <pc:sldMkLst>
          <pc:docMk/>
          <pc:sldMk cId="0" sldId="829"/>
        </pc:sldMkLst>
        <pc:spChg chg="mod">
          <ac:chgData name="Benedikt Thiess" userId="f88c6cfd-6669-4433-8f6e-315f95c5a635" providerId="ADAL" clId="{4868F15F-01FE-4D5B-853C-39CE64AA3118}" dt="2024-02-26T10:27:09.312" v="3093" actId="207"/>
          <ac:spMkLst>
            <pc:docMk/>
            <pc:sldMk cId="0" sldId="829"/>
            <ac:spMk id="2" creationId="{7B66EA1E-5384-C4F7-1575-3B75EE099030}"/>
          </ac:spMkLst>
        </pc:spChg>
        <pc:spChg chg="mod">
          <ac:chgData name="Benedikt Thiess" userId="f88c6cfd-6669-4433-8f6e-315f95c5a635" providerId="ADAL" clId="{4868F15F-01FE-4D5B-853C-39CE64AA3118}" dt="2024-02-25T15:30:37.481" v="943" actId="790"/>
          <ac:spMkLst>
            <pc:docMk/>
            <pc:sldMk cId="0" sldId="829"/>
            <ac:spMk id="4" creationId="{D23DDD1E-32DF-5717-7839-92CCAC8FFDB7}"/>
          </ac:spMkLst>
        </pc:spChg>
        <pc:spChg chg="del mod">
          <ac:chgData name="Benedikt Thiess" userId="f88c6cfd-6669-4433-8f6e-315f95c5a635" providerId="ADAL" clId="{4868F15F-01FE-4D5B-853C-39CE64AA3118}" dt="2024-02-25T15:21:07.161" v="879" actId="478"/>
          <ac:spMkLst>
            <pc:docMk/>
            <pc:sldMk cId="0" sldId="829"/>
            <ac:spMk id="6" creationId="{15D9C876-E7D0-BA21-A93F-141FF6A5CD01}"/>
          </ac:spMkLst>
        </pc:spChg>
        <pc:spChg chg="add del mod">
          <ac:chgData name="Benedikt Thiess" userId="f88c6cfd-6669-4433-8f6e-315f95c5a635" providerId="ADAL" clId="{4868F15F-01FE-4D5B-853C-39CE64AA3118}" dt="2024-03-01T09:28:27.350" v="5421" actId="478"/>
          <ac:spMkLst>
            <pc:docMk/>
            <pc:sldMk cId="0" sldId="829"/>
            <ac:spMk id="6" creationId="{DD4520A8-4B86-8193-8C26-68FB82F53CF7}"/>
          </ac:spMkLst>
        </pc:spChg>
        <pc:spChg chg="del mod">
          <ac:chgData name="Benedikt Thiess" userId="f88c6cfd-6669-4433-8f6e-315f95c5a635" providerId="ADAL" clId="{4868F15F-01FE-4D5B-853C-39CE64AA3118}" dt="2024-03-01T09:45:19.418" v="5658" actId="21"/>
          <ac:spMkLst>
            <pc:docMk/>
            <pc:sldMk cId="0" sldId="829"/>
            <ac:spMk id="7" creationId="{D4A598A8-44B5-9CB4-AE31-B0232F370074}"/>
          </ac:spMkLst>
        </pc:spChg>
        <pc:spChg chg="del mod">
          <ac:chgData name="Benedikt Thiess" userId="f88c6cfd-6669-4433-8f6e-315f95c5a635" providerId="ADAL" clId="{4868F15F-01FE-4D5B-853C-39CE64AA3118}" dt="2024-03-01T09:45:19.418" v="5658" actId="21"/>
          <ac:spMkLst>
            <pc:docMk/>
            <pc:sldMk cId="0" sldId="829"/>
            <ac:spMk id="8" creationId="{7E29D84C-506B-CDA0-350F-2B22CEEE85E6}"/>
          </ac:spMkLst>
        </pc:spChg>
        <pc:spChg chg="del mod">
          <ac:chgData name="Benedikt Thiess" userId="f88c6cfd-6669-4433-8f6e-315f95c5a635" providerId="ADAL" clId="{4868F15F-01FE-4D5B-853C-39CE64AA3118}" dt="2024-03-01T09:45:19.418" v="5658" actId="21"/>
          <ac:spMkLst>
            <pc:docMk/>
            <pc:sldMk cId="0" sldId="829"/>
            <ac:spMk id="9" creationId="{E01D8E57-B1FB-272C-450B-9177623DA468}"/>
          </ac:spMkLst>
        </pc:spChg>
        <pc:spChg chg="del">
          <ac:chgData name="Benedikt Thiess" userId="f88c6cfd-6669-4433-8f6e-315f95c5a635" providerId="ADAL" clId="{4868F15F-01FE-4D5B-853C-39CE64AA3118}" dt="2024-02-25T15:21:09.175" v="881" actId="478"/>
          <ac:spMkLst>
            <pc:docMk/>
            <pc:sldMk cId="0" sldId="829"/>
            <ac:spMk id="10" creationId="{3FCBB8E8-AF98-0D24-49E8-A5DA10D46061}"/>
          </ac:spMkLst>
        </pc:spChg>
        <pc:spChg chg="add mod">
          <ac:chgData name="Benedikt Thiess" userId="f88c6cfd-6669-4433-8f6e-315f95c5a635" providerId="ADAL" clId="{4868F15F-01FE-4D5B-853C-39CE64AA3118}" dt="2024-03-03T21:49:11.985" v="9647" actId="20577"/>
          <ac:spMkLst>
            <pc:docMk/>
            <pc:sldMk cId="0" sldId="829"/>
            <ac:spMk id="10" creationId="{D4A598A8-44B5-9CB4-AE31-B0232F370074}"/>
          </ac:spMkLst>
        </pc:spChg>
        <pc:spChg chg="del">
          <ac:chgData name="Benedikt Thiess" userId="f88c6cfd-6669-4433-8f6e-315f95c5a635" providerId="ADAL" clId="{4868F15F-01FE-4D5B-853C-39CE64AA3118}" dt="2024-02-25T15:21:08.265" v="880" actId="478"/>
          <ac:spMkLst>
            <pc:docMk/>
            <pc:sldMk cId="0" sldId="829"/>
            <ac:spMk id="11" creationId="{2BB5E99A-88E5-0E14-30DC-805B4B09ED31}"/>
          </ac:spMkLst>
        </pc:spChg>
        <pc:spChg chg="add mod">
          <ac:chgData name="Benedikt Thiess" userId="f88c6cfd-6669-4433-8f6e-315f95c5a635" providerId="ADAL" clId="{4868F15F-01FE-4D5B-853C-39CE64AA3118}" dt="2024-03-03T12:02:54.241" v="9209" actId="1076"/>
          <ac:spMkLst>
            <pc:docMk/>
            <pc:sldMk cId="0" sldId="829"/>
            <ac:spMk id="11" creationId="{7E29D84C-506B-CDA0-350F-2B22CEEE85E6}"/>
          </ac:spMkLst>
        </pc:spChg>
        <pc:spChg chg="add del mod">
          <ac:chgData name="Benedikt Thiess" userId="f88c6cfd-6669-4433-8f6e-315f95c5a635" providerId="ADAL" clId="{4868F15F-01FE-4D5B-853C-39CE64AA3118}" dt="2024-03-01T09:52:08.795" v="5765" actId="478"/>
          <ac:spMkLst>
            <pc:docMk/>
            <pc:sldMk cId="0" sldId="829"/>
            <ac:spMk id="12" creationId="{482703FC-8F68-07D8-7BCE-018CC60E4656}"/>
          </ac:spMkLst>
        </pc:spChg>
        <pc:spChg chg="add del mod">
          <ac:chgData name="Benedikt Thiess" userId="f88c6cfd-6669-4433-8f6e-315f95c5a635" providerId="ADAL" clId="{4868F15F-01FE-4D5B-853C-39CE64AA3118}" dt="2024-02-26T10:41:47.118" v="3196"/>
          <ac:spMkLst>
            <pc:docMk/>
            <pc:sldMk cId="0" sldId="829"/>
            <ac:spMk id="13" creationId="{9EB18C71-360F-CA96-1683-BFA8AF59131C}"/>
          </ac:spMkLst>
        </pc:spChg>
        <pc:spChg chg="add mod">
          <ac:chgData name="Benedikt Thiess" userId="f88c6cfd-6669-4433-8f6e-315f95c5a635" providerId="ADAL" clId="{4868F15F-01FE-4D5B-853C-39CE64AA3118}" dt="2024-03-03T12:02:53.429" v="9207" actId="20577"/>
          <ac:spMkLst>
            <pc:docMk/>
            <pc:sldMk cId="0" sldId="829"/>
            <ac:spMk id="13" creationId="{E01D8E57-B1FB-272C-450B-9177623DA468}"/>
          </ac:spMkLst>
        </pc:spChg>
        <pc:spChg chg="add mod">
          <ac:chgData name="Benedikt Thiess" userId="f88c6cfd-6669-4433-8f6e-315f95c5a635" providerId="ADAL" clId="{4868F15F-01FE-4D5B-853C-39CE64AA3118}" dt="2024-03-01T09:51:54.591" v="5760" actId="1076"/>
          <ac:spMkLst>
            <pc:docMk/>
            <pc:sldMk cId="0" sldId="829"/>
            <ac:spMk id="14" creationId="{8DB1B43C-A062-1968-1802-5143B0645530}"/>
          </ac:spMkLst>
        </pc:spChg>
        <pc:spChg chg="add del mod">
          <ac:chgData name="Benedikt Thiess" userId="f88c6cfd-6669-4433-8f6e-315f95c5a635" providerId="ADAL" clId="{4868F15F-01FE-4D5B-853C-39CE64AA3118}" dt="2024-03-01T09:59:59.143" v="5807" actId="478"/>
          <ac:spMkLst>
            <pc:docMk/>
            <pc:sldMk cId="0" sldId="829"/>
            <ac:spMk id="15" creationId="{7C8E305E-3E74-28A1-5D6A-5A60408D4F52}"/>
          </ac:spMkLst>
        </pc:spChg>
        <pc:spChg chg="add mod">
          <ac:chgData name="Benedikt Thiess" userId="f88c6cfd-6669-4433-8f6e-315f95c5a635" providerId="ADAL" clId="{4868F15F-01FE-4D5B-853C-39CE64AA3118}" dt="2024-03-01T10:18:12.108" v="5948" actId="1076"/>
          <ac:spMkLst>
            <pc:docMk/>
            <pc:sldMk cId="0" sldId="829"/>
            <ac:spMk id="16" creationId="{4CE24454-D410-7D4F-045A-C5D08624D614}"/>
          </ac:spMkLst>
        </pc:spChg>
      </pc:sldChg>
      <pc:sldChg chg="modSp del mod">
        <pc:chgData name="Benedikt Thiess" userId="f88c6cfd-6669-4433-8f6e-315f95c5a635" providerId="ADAL" clId="{4868F15F-01FE-4D5B-853C-39CE64AA3118}" dt="2024-02-25T15:20:23.434" v="876" actId="2696"/>
        <pc:sldMkLst>
          <pc:docMk/>
          <pc:sldMk cId="0" sldId="831"/>
        </pc:sldMkLst>
        <pc:spChg chg="mod">
          <ac:chgData name="Benedikt Thiess" userId="f88c6cfd-6669-4433-8f6e-315f95c5a635" providerId="ADAL" clId="{4868F15F-01FE-4D5B-853C-39CE64AA3118}" dt="2024-02-25T13:42:40.143" v="88"/>
          <ac:spMkLst>
            <pc:docMk/>
            <pc:sldMk cId="0" sldId="831"/>
            <ac:spMk id="8" creationId="{20EAB653-9ED0-CFCA-A15C-FE8921112B01}"/>
          </ac:spMkLst>
        </pc:spChg>
      </pc:sldChg>
      <pc:sldChg chg="add del">
        <pc:chgData name="Benedikt Thiess" userId="f88c6cfd-6669-4433-8f6e-315f95c5a635" providerId="ADAL" clId="{4868F15F-01FE-4D5B-853C-39CE64AA3118}" dt="2024-02-25T17:22:38.416" v="1380" actId="2696"/>
        <pc:sldMkLst>
          <pc:docMk/>
          <pc:sldMk cId="0" sldId="832"/>
        </pc:sldMkLst>
      </pc:sldChg>
      <pc:sldChg chg="addSp delSp modSp add del mod ord modNotesTx">
        <pc:chgData name="Benedikt Thiess" userId="f88c6cfd-6669-4433-8f6e-315f95c5a635" providerId="ADAL" clId="{4868F15F-01FE-4D5B-853C-39CE64AA3118}" dt="2024-03-02T18:02:45.588" v="9074" actId="2696"/>
        <pc:sldMkLst>
          <pc:docMk/>
          <pc:sldMk cId="0" sldId="834"/>
        </pc:sldMkLst>
        <pc:spChg chg="mod">
          <ac:chgData name="Benedikt Thiess" userId="f88c6cfd-6669-4433-8f6e-315f95c5a635" providerId="ADAL" clId="{4868F15F-01FE-4D5B-853C-39CE64AA3118}" dt="2024-03-02T10:45:58.685" v="8060" actId="20577"/>
          <ac:spMkLst>
            <pc:docMk/>
            <pc:sldMk cId="0" sldId="834"/>
            <ac:spMk id="2" creationId="{FFC4D130-EFC1-A288-2A2D-2E01228E255C}"/>
          </ac:spMkLst>
        </pc:spChg>
        <pc:spChg chg="del">
          <ac:chgData name="Benedikt Thiess" userId="f88c6cfd-6669-4433-8f6e-315f95c5a635" providerId="ADAL" clId="{4868F15F-01FE-4D5B-853C-39CE64AA3118}" dt="2024-02-26T20:06:27.958" v="4410" actId="478"/>
          <ac:spMkLst>
            <pc:docMk/>
            <pc:sldMk cId="0" sldId="834"/>
            <ac:spMk id="3" creationId="{4B89140A-869F-3604-E551-6E3DC104EA05}"/>
          </ac:spMkLst>
        </pc:spChg>
        <pc:spChg chg="del mod">
          <ac:chgData name="Benedikt Thiess" userId="f88c6cfd-6669-4433-8f6e-315f95c5a635" providerId="ADAL" clId="{4868F15F-01FE-4D5B-853C-39CE64AA3118}" dt="2024-02-26T20:06:27.958" v="4410" actId="478"/>
          <ac:spMkLst>
            <pc:docMk/>
            <pc:sldMk cId="0" sldId="834"/>
            <ac:spMk id="4" creationId="{7F3D3197-43B9-EB09-3665-59E54298F1EB}"/>
          </ac:spMkLst>
        </pc:spChg>
        <pc:spChg chg="del">
          <ac:chgData name="Benedikt Thiess" userId="f88c6cfd-6669-4433-8f6e-315f95c5a635" providerId="ADAL" clId="{4868F15F-01FE-4D5B-853C-39CE64AA3118}" dt="2024-02-26T20:06:27.958" v="4410" actId="478"/>
          <ac:spMkLst>
            <pc:docMk/>
            <pc:sldMk cId="0" sldId="834"/>
            <ac:spMk id="5" creationId="{DFF9A6A9-5955-FE75-68F9-5D5025D75829}"/>
          </ac:spMkLst>
        </pc:spChg>
        <pc:spChg chg="add mod">
          <ac:chgData name="Benedikt Thiess" userId="f88c6cfd-6669-4433-8f6e-315f95c5a635" providerId="ADAL" clId="{4868F15F-01FE-4D5B-853C-39CE64AA3118}" dt="2024-02-26T20:06:28.696" v="4411"/>
          <ac:spMkLst>
            <pc:docMk/>
            <pc:sldMk cId="0" sldId="834"/>
            <ac:spMk id="7" creationId="{6FBBC313-01F2-CEC2-638D-DE6A2331D704}"/>
          </ac:spMkLst>
        </pc:spChg>
        <pc:spChg chg="del mod">
          <ac:chgData name="Benedikt Thiess" userId="f88c6cfd-6669-4433-8f6e-315f95c5a635" providerId="ADAL" clId="{4868F15F-01FE-4D5B-853C-39CE64AA3118}" dt="2024-02-26T11:28:19.113" v="3337" actId="21"/>
          <ac:spMkLst>
            <pc:docMk/>
            <pc:sldMk cId="0" sldId="834"/>
            <ac:spMk id="8" creationId="{1F12CE97-A931-9904-7B6D-36C5ACC9F03A}"/>
          </ac:spMkLst>
        </pc:spChg>
        <pc:spChg chg="add mod">
          <ac:chgData name="Benedikt Thiess" userId="f88c6cfd-6669-4433-8f6e-315f95c5a635" providerId="ADAL" clId="{4868F15F-01FE-4D5B-853C-39CE64AA3118}" dt="2024-02-26T20:06:28.696" v="4411"/>
          <ac:spMkLst>
            <pc:docMk/>
            <pc:sldMk cId="0" sldId="834"/>
            <ac:spMk id="8" creationId="{C5A88541-25A3-D443-8CD7-624374D3656D}"/>
          </ac:spMkLst>
        </pc:spChg>
        <pc:spChg chg="mod">
          <ac:chgData name="Benedikt Thiess" userId="f88c6cfd-6669-4433-8f6e-315f95c5a635" providerId="ADAL" clId="{4868F15F-01FE-4D5B-853C-39CE64AA3118}" dt="2024-02-26T19:59:37.350" v="4402" actId="1076"/>
          <ac:spMkLst>
            <pc:docMk/>
            <pc:sldMk cId="0" sldId="834"/>
            <ac:spMk id="10" creationId="{084AF6BB-2954-5793-CCA1-EE5E089D348A}"/>
          </ac:spMkLst>
        </pc:spChg>
        <pc:spChg chg="mod">
          <ac:chgData name="Benedikt Thiess" userId="f88c6cfd-6669-4433-8f6e-315f95c5a635" providerId="ADAL" clId="{4868F15F-01FE-4D5B-853C-39CE64AA3118}" dt="2024-02-26T11:36:52.966" v="3643" actId="14100"/>
          <ac:spMkLst>
            <pc:docMk/>
            <pc:sldMk cId="0" sldId="834"/>
            <ac:spMk id="13" creationId="{E40FAE64-A5C4-04DC-6968-627F123FBEA4}"/>
          </ac:spMkLst>
        </pc:spChg>
        <pc:spChg chg="mod">
          <ac:chgData name="Benedikt Thiess" userId="f88c6cfd-6669-4433-8f6e-315f95c5a635" providerId="ADAL" clId="{4868F15F-01FE-4D5B-853C-39CE64AA3118}" dt="2024-02-26T19:59:30.928" v="4401" actId="1076"/>
          <ac:spMkLst>
            <pc:docMk/>
            <pc:sldMk cId="0" sldId="834"/>
            <ac:spMk id="14" creationId="{392595A0-68E6-D42E-8232-A6B10DBC8818}"/>
          </ac:spMkLst>
        </pc:spChg>
        <pc:spChg chg="del">
          <ac:chgData name="Benedikt Thiess" userId="f88c6cfd-6669-4433-8f6e-315f95c5a635" providerId="ADAL" clId="{4868F15F-01FE-4D5B-853C-39CE64AA3118}" dt="2024-02-26T11:28:19.113" v="3337" actId="21"/>
          <ac:spMkLst>
            <pc:docMk/>
            <pc:sldMk cId="0" sldId="834"/>
            <ac:spMk id="15" creationId="{696ED12D-1B11-A9CB-B219-D69E16252731}"/>
          </ac:spMkLst>
        </pc:spChg>
        <pc:spChg chg="add mod">
          <ac:chgData name="Benedikt Thiess" userId="f88c6cfd-6669-4433-8f6e-315f95c5a635" providerId="ADAL" clId="{4868F15F-01FE-4D5B-853C-39CE64AA3118}" dt="2024-02-26T20:06:28.696" v="4411"/>
          <ac:spMkLst>
            <pc:docMk/>
            <pc:sldMk cId="0" sldId="834"/>
            <ac:spMk id="15" creationId="{AD526CE3-3966-B673-A370-196C279C4E4D}"/>
          </ac:spMkLst>
        </pc:spChg>
        <pc:spChg chg="del">
          <ac:chgData name="Benedikt Thiess" userId="f88c6cfd-6669-4433-8f6e-315f95c5a635" providerId="ADAL" clId="{4868F15F-01FE-4D5B-853C-39CE64AA3118}" dt="2024-02-26T11:28:19.113" v="3337" actId="21"/>
          <ac:spMkLst>
            <pc:docMk/>
            <pc:sldMk cId="0" sldId="834"/>
            <ac:spMk id="16" creationId="{CE82DA44-0DE3-C79F-AF8A-222A232D2BE5}"/>
          </ac:spMkLst>
        </pc:spChg>
        <pc:spChg chg="del">
          <ac:chgData name="Benedikt Thiess" userId="f88c6cfd-6669-4433-8f6e-315f95c5a635" providerId="ADAL" clId="{4868F15F-01FE-4D5B-853C-39CE64AA3118}" dt="2024-02-26T11:28:19.113" v="3337" actId="21"/>
          <ac:spMkLst>
            <pc:docMk/>
            <pc:sldMk cId="0" sldId="834"/>
            <ac:spMk id="17" creationId="{986606CA-95E8-7214-C136-91405453ED48}"/>
          </ac:spMkLst>
        </pc:spChg>
        <pc:spChg chg="add mod">
          <ac:chgData name="Benedikt Thiess" userId="f88c6cfd-6669-4433-8f6e-315f95c5a635" providerId="ADAL" clId="{4868F15F-01FE-4D5B-853C-39CE64AA3118}" dt="2024-02-26T11:37:02.647" v="3645" actId="1076"/>
          <ac:spMkLst>
            <pc:docMk/>
            <pc:sldMk cId="0" sldId="834"/>
            <ac:spMk id="21" creationId="{0E4E3934-2BB4-B8B9-6670-0327B3CC855C}"/>
          </ac:spMkLst>
        </pc:spChg>
        <pc:picChg chg="del">
          <ac:chgData name="Benedikt Thiess" userId="f88c6cfd-6669-4433-8f6e-315f95c5a635" providerId="ADAL" clId="{4868F15F-01FE-4D5B-853C-39CE64AA3118}" dt="2024-02-26T11:28:19.113" v="3337" actId="21"/>
          <ac:picMkLst>
            <pc:docMk/>
            <pc:sldMk cId="0" sldId="834"/>
            <ac:picMk id="7" creationId="{9A101AFE-366A-3C1E-782C-E4C4815DD835}"/>
          </ac:picMkLst>
        </pc:picChg>
        <pc:picChg chg="mod">
          <ac:chgData name="Benedikt Thiess" userId="f88c6cfd-6669-4433-8f6e-315f95c5a635" providerId="ADAL" clId="{4868F15F-01FE-4D5B-853C-39CE64AA3118}" dt="2024-02-26T11:36:32.864" v="3641" actId="1076"/>
          <ac:picMkLst>
            <pc:docMk/>
            <pc:sldMk cId="0" sldId="834"/>
            <ac:picMk id="19" creationId="{64AEBFF5-A00B-6A3D-2B81-9BECCC87AF4F}"/>
          </ac:picMkLst>
        </pc:picChg>
        <pc:picChg chg="mod">
          <ac:chgData name="Benedikt Thiess" userId="f88c6cfd-6669-4433-8f6e-315f95c5a635" providerId="ADAL" clId="{4868F15F-01FE-4D5B-853C-39CE64AA3118}" dt="2024-02-26T11:36:59.318" v="3644" actId="1076"/>
          <ac:picMkLst>
            <pc:docMk/>
            <pc:sldMk cId="0" sldId="834"/>
            <ac:picMk id="20" creationId="{64854A7F-AB84-90E1-B828-26F67D00C47E}"/>
          </ac:picMkLst>
        </pc:picChg>
        <pc:picChg chg="add">
          <ac:chgData name="Benedikt Thiess" userId="f88c6cfd-6669-4433-8f6e-315f95c5a635" providerId="ADAL" clId="{4868F15F-01FE-4D5B-853C-39CE64AA3118}" dt="2024-02-25T14:34:36.031" v="122"/>
          <ac:picMkLst>
            <pc:docMk/>
            <pc:sldMk cId="0" sldId="834"/>
            <ac:picMk id="21" creationId="{9E52DFE3-6F13-9D74-E967-66DDFC8D040B}"/>
          </ac:picMkLst>
        </pc:picChg>
      </pc:sldChg>
      <pc:sldChg chg="modSp del mod modNotesTx">
        <pc:chgData name="Benedikt Thiess" userId="f88c6cfd-6669-4433-8f6e-315f95c5a635" providerId="ADAL" clId="{4868F15F-01FE-4D5B-853C-39CE64AA3118}" dt="2024-02-26T20:54:19.793" v="4904" actId="2696"/>
        <pc:sldMkLst>
          <pc:docMk/>
          <pc:sldMk cId="0" sldId="835"/>
        </pc:sldMkLst>
        <pc:spChg chg="mod">
          <ac:chgData name="Benedikt Thiess" userId="f88c6cfd-6669-4433-8f6e-315f95c5a635" providerId="ADAL" clId="{4868F15F-01FE-4D5B-853C-39CE64AA3118}" dt="2024-02-25T15:14:56.961" v="875" actId="790"/>
          <ac:spMkLst>
            <pc:docMk/>
            <pc:sldMk cId="0" sldId="835"/>
            <ac:spMk id="2" creationId="{1857392D-740E-57DF-954C-6BF9037AD355}"/>
          </ac:spMkLst>
        </pc:spChg>
        <pc:spChg chg="mod">
          <ac:chgData name="Benedikt Thiess" userId="f88c6cfd-6669-4433-8f6e-315f95c5a635" providerId="ADAL" clId="{4868F15F-01FE-4D5B-853C-39CE64AA3118}" dt="2024-02-25T14:48:04.157" v="380" actId="20577"/>
          <ac:spMkLst>
            <pc:docMk/>
            <pc:sldMk cId="0" sldId="835"/>
            <ac:spMk id="3" creationId="{5384E640-FFCA-6A37-75FA-0B3FDD2B5E31}"/>
          </ac:spMkLst>
        </pc:spChg>
      </pc:sldChg>
      <pc:sldChg chg="add del modNotes">
        <pc:chgData name="Benedikt Thiess" userId="f88c6cfd-6669-4433-8f6e-315f95c5a635" providerId="ADAL" clId="{4868F15F-01FE-4D5B-853C-39CE64AA3118}" dt="2024-02-25T17:21:47.832" v="1375" actId="2696"/>
        <pc:sldMkLst>
          <pc:docMk/>
          <pc:sldMk cId="0" sldId="836"/>
        </pc:sldMkLst>
      </pc:sldChg>
      <pc:sldChg chg="add del">
        <pc:chgData name="Benedikt Thiess" userId="f88c6cfd-6669-4433-8f6e-315f95c5a635" providerId="ADAL" clId="{4868F15F-01FE-4D5B-853C-39CE64AA3118}" dt="2024-02-25T19:09:06.991" v="2178" actId="2696"/>
        <pc:sldMkLst>
          <pc:docMk/>
          <pc:sldMk cId="0" sldId="837"/>
        </pc:sldMkLst>
      </pc:sldChg>
      <pc:sldChg chg="addSp delSp add del mod modNotesTx">
        <pc:chgData name="Benedikt Thiess" userId="f88c6cfd-6669-4433-8f6e-315f95c5a635" providerId="ADAL" clId="{4868F15F-01FE-4D5B-853C-39CE64AA3118}" dt="2024-02-26T08:12:54.527" v="2428" actId="2696"/>
        <pc:sldMkLst>
          <pc:docMk/>
          <pc:sldMk cId="0" sldId="838"/>
        </pc:sldMkLst>
        <pc:picChg chg="add del">
          <ac:chgData name="Benedikt Thiess" userId="f88c6cfd-6669-4433-8f6e-315f95c5a635" providerId="ADAL" clId="{4868F15F-01FE-4D5B-853C-39CE64AA3118}" dt="2024-02-25T17:05:46.255" v="954" actId="478"/>
          <ac:picMkLst>
            <pc:docMk/>
            <pc:sldMk cId="0" sldId="838"/>
            <ac:picMk id="6" creationId="{0DB67838-01CC-C5BE-1221-4D8101CB2CA9}"/>
          </ac:picMkLst>
        </pc:picChg>
      </pc:sldChg>
      <pc:sldChg chg="addSp modSp new mod">
        <pc:chgData name="Benedikt Thiess" userId="f88c6cfd-6669-4433-8f6e-315f95c5a635" providerId="ADAL" clId="{4868F15F-01FE-4D5B-853C-39CE64AA3118}" dt="2024-02-25T14:42:10.504" v="154" actId="20577"/>
        <pc:sldMkLst>
          <pc:docMk/>
          <pc:sldMk cId="889124083" sldId="839"/>
        </pc:sldMkLst>
        <pc:spChg chg="mod">
          <ac:chgData name="Benedikt Thiess" userId="f88c6cfd-6669-4433-8f6e-315f95c5a635" providerId="ADAL" clId="{4868F15F-01FE-4D5B-853C-39CE64AA3118}" dt="2024-02-25T14:41:47.471" v="150" actId="20577"/>
          <ac:spMkLst>
            <pc:docMk/>
            <pc:sldMk cId="889124083" sldId="839"/>
            <ac:spMk id="2" creationId="{27B45C2A-A6D5-812C-E45C-36D4F677A164}"/>
          </ac:spMkLst>
        </pc:spChg>
        <pc:spChg chg="add mod">
          <ac:chgData name="Benedikt Thiess" userId="f88c6cfd-6669-4433-8f6e-315f95c5a635" providerId="ADAL" clId="{4868F15F-01FE-4D5B-853C-39CE64AA3118}" dt="2024-02-25T14:42:10.504" v="154" actId="20577"/>
          <ac:spMkLst>
            <pc:docMk/>
            <pc:sldMk cId="889124083" sldId="839"/>
            <ac:spMk id="4" creationId="{060B553C-E47F-D175-F7D1-6D91EA269942}"/>
          </ac:spMkLst>
        </pc:spChg>
      </pc:sldChg>
      <pc:sldChg chg="addSp delSp modSp add mod modNotesTx">
        <pc:chgData name="Benedikt Thiess" userId="f88c6cfd-6669-4433-8f6e-315f95c5a635" providerId="ADAL" clId="{4868F15F-01FE-4D5B-853C-39CE64AA3118}" dt="2024-03-03T19:12:55.487" v="9634" actId="20577"/>
        <pc:sldMkLst>
          <pc:docMk/>
          <pc:sldMk cId="812882754" sldId="840"/>
        </pc:sldMkLst>
        <pc:spChg chg="mod">
          <ac:chgData name="Benedikt Thiess" userId="f88c6cfd-6669-4433-8f6e-315f95c5a635" providerId="ADAL" clId="{4868F15F-01FE-4D5B-853C-39CE64AA3118}" dt="2024-02-26T10:27:12.997" v="3094" actId="207"/>
          <ac:spMkLst>
            <pc:docMk/>
            <pc:sldMk cId="812882754" sldId="840"/>
            <ac:spMk id="2" creationId="{E7440993-2030-0452-0FD8-E7D105A7C89B}"/>
          </ac:spMkLst>
        </pc:spChg>
        <pc:spChg chg="mod">
          <ac:chgData name="Benedikt Thiess" userId="f88c6cfd-6669-4433-8f6e-315f95c5a635" providerId="ADAL" clId="{4868F15F-01FE-4D5B-853C-39CE64AA3118}" dt="2024-02-25T15:31:12.608" v="951" actId="790"/>
          <ac:spMkLst>
            <pc:docMk/>
            <pc:sldMk cId="812882754" sldId="840"/>
            <ac:spMk id="4" creationId="{20587BF1-5624-BAF7-1300-8D240CA915F2}"/>
          </ac:spMkLst>
        </pc:spChg>
        <pc:spChg chg="mod">
          <ac:chgData name="Benedikt Thiess" userId="f88c6cfd-6669-4433-8f6e-315f95c5a635" providerId="ADAL" clId="{4868F15F-01FE-4D5B-853C-39CE64AA3118}" dt="2024-03-02T10:02:11.882" v="7782" actId="20577"/>
          <ac:spMkLst>
            <pc:docMk/>
            <pc:sldMk cId="812882754" sldId="840"/>
            <ac:spMk id="6" creationId="{54AB6146-617C-A016-ADDF-7DD28FB537AC}"/>
          </ac:spMkLst>
        </pc:spChg>
        <pc:spChg chg="add del mod">
          <ac:chgData name="Benedikt Thiess" userId="f88c6cfd-6669-4433-8f6e-315f95c5a635" providerId="ADAL" clId="{4868F15F-01FE-4D5B-853C-39CE64AA3118}" dt="2024-03-01T11:05:27.588" v="6519" actId="478"/>
          <ac:spMkLst>
            <pc:docMk/>
            <pc:sldMk cId="812882754" sldId="840"/>
            <ac:spMk id="7" creationId="{6DE537A1-71C0-D0D5-EF4A-53B1CB319807}"/>
          </ac:spMkLst>
        </pc:spChg>
        <pc:spChg chg="del">
          <ac:chgData name="Benedikt Thiess" userId="f88c6cfd-6669-4433-8f6e-315f95c5a635" providerId="ADAL" clId="{4868F15F-01FE-4D5B-853C-39CE64AA3118}" dt="2024-02-25T15:26:12.170" v="925" actId="478"/>
          <ac:spMkLst>
            <pc:docMk/>
            <pc:sldMk cId="812882754" sldId="840"/>
            <ac:spMk id="7" creationId="{EAC9F63E-660D-34F1-59E5-DCF6B49F2293}"/>
          </ac:spMkLst>
        </pc:spChg>
        <pc:spChg chg="del">
          <ac:chgData name="Benedikt Thiess" userId="f88c6cfd-6669-4433-8f6e-315f95c5a635" providerId="ADAL" clId="{4868F15F-01FE-4D5B-853C-39CE64AA3118}" dt="2024-02-25T15:26:13.330" v="926" actId="478"/>
          <ac:spMkLst>
            <pc:docMk/>
            <pc:sldMk cId="812882754" sldId="840"/>
            <ac:spMk id="8" creationId="{1ABBC7CC-BD09-46B2-04BC-74D3B596B95C}"/>
          </ac:spMkLst>
        </pc:spChg>
        <pc:spChg chg="add del mod">
          <ac:chgData name="Benedikt Thiess" userId="f88c6cfd-6669-4433-8f6e-315f95c5a635" providerId="ADAL" clId="{4868F15F-01FE-4D5B-853C-39CE64AA3118}" dt="2024-03-01T11:06:44.313" v="6551" actId="478"/>
          <ac:spMkLst>
            <pc:docMk/>
            <pc:sldMk cId="812882754" sldId="840"/>
            <ac:spMk id="8" creationId="{FA238821-CD88-E1FF-D399-BE5DB2BB6499}"/>
          </ac:spMkLst>
        </pc:spChg>
        <pc:spChg chg="del">
          <ac:chgData name="Benedikt Thiess" userId="f88c6cfd-6669-4433-8f6e-315f95c5a635" providerId="ADAL" clId="{4868F15F-01FE-4D5B-853C-39CE64AA3118}" dt="2024-02-25T15:26:14.175" v="927" actId="478"/>
          <ac:spMkLst>
            <pc:docMk/>
            <pc:sldMk cId="812882754" sldId="840"/>
            <ac:spMk id="9" creationId="{1EE6F6F8-823E-2C8B-42F2-CA8AA97152CC}"/>
          </ac:spMkLst>
        </pc:spChg>
        <pc:spChg chg="add mod">
          <ac:chgData name="Benedikt Thiess" userId="f88c6cfd-6669-4433-8f6e-315f95c5a635" providerId="ADAL" clId="{4868F15F-01FE-4D5B-853C-39CE64AA3118}" dt="2024-03-01T11:01:39.125" v="6516" actId="1076"/>
          <ac:spMkLst>
            <pc:docMk/>
            <pc:sldMk cId="812882754" sldId="840"/>
            <ac:spMk id="9" creationId="{FFCE35AB-AB66-8C15-F449-0F5FDB7FF09A}"/>
          </ac:spMkLst>
        </pc:spChg>
        <pc:spChg chg="del mod">
          <ac:chgData name="Benedikt Thiess" userId="f88c6cfd-6669-4433-8f6e-315f95c5a635" providerId="ADAL" clId="{4868F15F-01FE-4D5B-853C-39CE64AA3118}" dt="2024-03-01T11:01:17.663" v="6511" actId="478"/>
          <ac:spMkLst>
            <pc:docMk/>
            <pc:sldMk cId="812882754" sldId="840"/>
            <ac:spMk id="10" creationId="{D4599860-DAF1-BD8C-E4FE-446953335968}"/>
          </ac:spMkLst>
        </pc:spChg>
        <pc:spChg chg="mod">
          <ac:chgData name="Benedikt Thiess" userId="f88c6cfd-6669-4433-8f6e-315f95c5a635" providerId="ADAL" clId="{4868F15F-01FE-4D5B-853C-39CE64AA3118}" dt="2024-03-02T09:59:17.041" v="7751" actId="2711"/>
          <ac:spMkLst>
            <pc:docMk/>
            <pc:sldMk cId="812882754" sldId="840"/>
            <ac:spMk id="11" creationId="{66B7D6F6-4E1A-8C4A-1BED-860FDE85D35F}"/>
          </ac:spMkLst>
        </pc:spChg>
        <pc:spChg chg="add del mod">
          <ac:chgData name="Benedikt Thiess" userId="f88c6cfd-6669-4433-8f6e-315f95c5a635" providerId="ADAL" clId="{4868F15F-01FE-4D5B-853C-39CE64AA3118}" dt="2024-02-26T09:17:32.631" v="2685" actId="478"/>
          <ac:spMkLst>
            <pc:docMk/>
            <pc:sldMk cId="812882754" sldId="840"/>
            <ac:spMk id="12" creationId="{1A68D51F-3412-9BA2-AF0C-3C3AE7A78A49}"/>
          </ac:spMkLst>
        </pc:spChg>
        <pc:spChg chg="add mod">
          <ac:chgData name="Benedikt Thiess" userId="f88c6cfd-6669-4433-8f6e-315f95c5a635" providerId="ADAL" clId="{4868F15F-01FE-4D5B-853C-39CE64AA3118}" dt="2024-03-02T09:56:38.857" v="7741" actId="108"/>
          <ac:spMkLst>
            <pc:docMk/>
            <pc:sldMk cId="812882754" sldId="840"/>
            <ac:spMk id="12" creationId="{4DDCF381-3538-9533-A392-8B7645D168A1}"/>
          </ac:spMkLst>
        </pc:spChg>
        <pc:spChg chg="add del">
          <ac:chgData name="Benedikt Thiess" userId="f88c6cfd-6669-4433-8f6e-315f95c5a635" providerId="ADAL" clId="{4868F15F-01FE-4D5B-853C-39CE64AA3118}" dt="2024-03-01T14:14:45.973" v="6846" actId="22"/>
          <ac:spMkLst>
            <pc:docMk/>
            <pc:sldMk cId="812882754" sldId="840"/>
            <ac:spMk id="14" creationId="{7E070C43-0F2D-C09B-E34B-7894206B2BB7}"/>
          </ac:spMkLst>
        </pc:spChg>
        <pc:spChg chg="add del">
          <ac:chgData name="Benedikt Thiess" userId="f88c6cfd-6669-4433-8f6e-315f95c5a635" providerId="ADAL" clId="{4868F15F-01FE-4D5B-853C-39CE64AA3118}" dt="2024-03-01T14:14:47.812" v="6848" actId="22"/>
          <ac:spMkLst>
            <pc:docMk/>
            <pc:sldMk cId="812882754" sldId="840"/>
            <ac:spMk id="16" creationId="{81F6110D-6F6E-F40C-C73D-D0805F67FE6A}"/>
          </ac:spMkLst>
        </pc:spChg>
        <pc:spChg chg="add del mod">
          <ac:chgData name="Benedikt Thiess" userId="f88c6cfd-6669-4433-8f6e-315f95c5a635" providerId="ADAL" clId="{4868F15F-01FE-4D5B-853C-39CE64AA3118}" dt="2024-03-01T14:14:54.755" v="6852" actId="22"/>
          <ac:spMkLst>
            <pc:docMk/>
            <pc:sldMk cId="812882754" sldId="840"/>
            <ac:spMk id="18" creationId="{BEEEDEBD-FA17-EA29-C1D6-B0A7E4B71FD5}"/>
          </ac:spMkLst>
        </pc:spChg>
        <pc:spChg chg="add mod">
          <ac:chgData name="Benedikt Thiess" userId="f88c6cfd-6669-4433-8f6e-315f95c5a635" providerId="ADAL" clId="{4868F15F-01FE-4D5B-853C-39CE64AA3118}" dt="2024-03-02T10:09:32.478" v="7874" actId="20577"/>
          <ac:spMkLst>
            <pc:docMk/>
            <pc:sldMk cId="812882754" sldId="840"/>
            <ac:spMk id="19" creationId="{395ECEAD-FF2C-B038-C74E-B1AF650B0C76}"/>
          </ac:spMkLst>
        </pc:spChg>
      </pc:sldChg>
      <pc:sldChg chg="addSp delSp modSp new mod modNotesTx">
        <pc:chgData name="Benedikt Thiess" userId="f88c6cfd-6669-4433-8f6e-315f95c5a635" providerId="ADAL" clId="{4868F15F-01FE-4D5B-853C-39CE64AA3118}" dt="2024-03-03T13:02:30.598" v="9374" actId="20577"/>
        <pc:sldMkLst>
          <pc:docMk/>
          <pc:sldMk cId="2494706057" sldId="841"/>
        </pc:sldMkLst>
        <pc:spChg chg="add del">
          <ac:chgData name="Benedikt Thiess" userId="f88c6cfd-6669-4433-8f6e-315f95c5a635" providerId="ADAL" clId="{4868F15F-01FE-4D5B-853C-39CE64AA3118}" dt="2024-02-25T17:06:10.272" v="966" actId="478"/>
          <ac:spMkLst>
            <pc:docMk/>
            <pc:sldMk cId="2494706057" sldId="841"/>
            <ac:spMk id="2" creationId="{6899ED7C-0FB2-5F15-00C0-A2230FC98706}"/>
          </ac:spMkLst>
        </pc:spChg>
        <pc:spChg chg="add mod">
          <ac:chgData name="Benedikt Thiess" userId="f88c6cfd-6669-4433-8f6e-315f95c5a635" providerId="ADAL" clId="{4868F15F-01FE-4D5B-853C-39CE64AA3118}" dt="2024-02-26T20:06:11.191" v="4409"/>
          <ac:spMkLst>
            <pc:docMk/>
            <pc:sldMk cId="2494706057" sldId="841"/>
            <ac:spMk id="2" creationId="{A58F7BFE-D11C-29B8-7D4D-51C0F921B432}"/>
          </ac:spMkLst>
        </pc:spChg>
        <pc:spChg chg="add del mod">
          <ac:chgData name="Benedikt Thiess" userId="f88c6cfd-6669-4433-8f6e-315f95c5a635" providerId="ADAL" clId="{4868F15F-01FE-4D5B-853C-39CE64AA3118}" dt="2024-02-26T11:59:37.335" v="3908" actId="20577"/>
          <ac:spMkLst>
            <pc:docMk/>
            <pc:sldMk cId="2494706057" sldId="841"/>
            <ac:spMk id="3" creationId="{AE37330C-C85F-02D3-00E1-4B5C6616913D}"/>
          </ac:spMkLst>
        </pc:spChg>
        <pc:spChg chg="add mod">
          <ac:chgData name="Benedikt Thiess" userId="f88c6cfd-6669-4433-8f6e-315f95c5a635" providerId="ADAL" clId="{4868F15F-01FE-4D5B-853C-39CE64AA3118}" dt="2024-02-26T20:06:11.191" v="4409"/>
          <ac:spMkLst>
            <pc:docMk/>
            <pc:sldMk cId="2494706057" sldId="841"/>
            <ac:spMk id="4" creationId="{DD76E0EA-D7D5-D955-8462-6C82B7669253}"/>
          </ac:spMkLst>
        </pc:spChg>
        <pc:spChg chg="add mod">
          <ac:chgData name="Benedikt Thiess" userId="f88c6cfd-6669-4433-8f6e-315f95c5a635" providerId="ADAL" clId="{4868F15F-01FE-4D5B-853C-39CE64AA3118}" dt="2024-02-26T20:06:11.191" v="4409"/>
          <ac:spMkLst>
            <pc:docMk/>
            <pc:sldMk cId="2494706057" sldId="841"/>
            <ac:spMk id="5" creationId="{739AD274-44DA-0C17-933D-615CAACCAC48}"/>
          </ac:spMkLst>
        </pc:spChg>
        <pc:spChg chg="add del mod">
          <ac:chgData name="Benedikt Thiess" userId="f88c6cfd-6669-4433-8f6e-315f95c5a635" providerId="ADAL" clId="{4868F15F-01FE-4D5B-853C-39CE64AA3118}" dt="2024-03-01T13:59:24.477" v="6822" actId="478"/>
          <ac:spMkLst>
            <pc:docMk/>
            <pc:sldMk cId="2494706057" sldId="841"/>
            <ac:spMk id="6" creationId="{BE7E3E89-4084-6459-28DA-D9D353233BE5}"/>
          </ac:spMkLst>
        </pc:spChg>
        <pc:picChg chg="add del mod">
          <ac:chgData name="Benedikt Thiess" userId="f88c6cfd-6669-4433-8f6e-315f95c5a635" providerId="ADAL" clId="{4868F15F-01FE-4D5B-853C-39CE64AA3118}" dt="2024-02-25T17:06:06.440" v="963" actId="22"/>
          <ac:picMkLst>
            <pc:docMk/>
            <pc:sldMk cId="2494706057" sldId="841"/>
            <ac:picMk id="5" creationId="{15A1C7A8-D042-1B63-6DE6-84EC58EEE401}"/>
          </ac:picMkLst>
        </pc:picChg>
        <pc:picChg chg="add mod modCrop">
          <ac:chgData name="Benedikt Thiess" userId="f88c6cfd-6669-4433-8f6e-315f95c5a635" providerId="ADAL" clId="{4868F15F-01FE-4D5B-853C-39CE64AA3118}" dt="2024-02-25T17:18:29.728" v="1363" actId="1076"/>
          <ac:picMkLst>
            <pc:docMk/>
            <pc:sldMk cId="2494706057" sldId="841"/>
            <ac:picMk id="7" creationId="{1666ADF7-2172-9199-1AF0-57383FD4D0D5}"/>
          </ac:picMkLst>
        </pc:picChg>
        <pc:picChg chg="add del mod">
          <ac:chgData name="Benedikt Thiess" userId="f88c6cfd-6669-4433-8f6e-315f95c5a635" providerId="ADAL" clId="{4868F15F-01FE-4D5B-853C-39CE64AA3118}" dt="2024-02-25T17:19:16.757" v="1366" actId="478"/>
          <ac:picMkLst>
            <pc:docMk/>
            <pc:sldMk cId="2494706057" sldId="841"/>
            <ac:picMk id="9" creationId="{945C2B01-5C36-0EE1-356A-2BAD17BF7D08}"/>
          </ac:picMkLst>
        </pc:picChg>
        <pc:picChg chg="add mod">
          <ac:chgData name="Benedikt Thiess" userId="f88c6cfd-6669-4433-8f6e-315f95c5a635" providerId="ADAL" clId="{4868F15F-01FE-4D5B-853C-39CE64AA3118}" dt="2024-02-25T17:19:51.018" v="1374" actId="1076"/>
          <ac:picMkLst>
            <pc:docMk/>
            <pc:sldMk cId="2494706057" sldId="841"/>
            <ac:picMk id="11" creationId="{089A381A-4381-9DE9-4BF4-7446157E4C0F}"/>
          </ac:picMkLst>
        </pc:picChg>
      </pc:sldChg>
      <pc:sldChg chg="addSp delSp modSp add mod modNotesTx">
        <pc:chgData name="Benedikt Thiess" userId="f88c6cfd-6669-4433-8f6e-315f95c5a635" providerId="ADAL" clId="{4868F15F-01FE-4D5B-853C-39CE64AA3118}" dt="2024-03-01T13:56:25.345" v="6819" actId="1076"/>
        <pc:sldMkLst>
          <pc:docMk/>
          <pc:sldMk cId="1176394805" sldId="842"/>
        </pc:sldMkLst>
        <pc:spChg chg="mod">
          <ac:chgData name="Benedikt Thiess" userId="f88c6cfd-6669-4433-8f6e-315f95c5a635" providerId="ADAL" clId="{4868F15F-01FE-4D5B-853C-39CE64AA3118}" dt="2024-02-26T11:59:33.760" v="3907" actId="20577"/>
          <ac:spMkLst>
            <pc:docMk/>
            <pc:sldMk cId="1176394805" sldId="842"/>
            <ac:spMk id="2" creationId="{1CF2A5FE-3049-4CAB-0E73-2248CE6171E2}"/>
          </ac:spMkLst>
        </pc:spChg>
        <pc:spChg chg="del">
          <ac:chgData name="Benedikt Thiess" userId="f88c6cfd-6669-4433-8f6e-315f95c5a635" providerId="ADAL" clId="{4868F15F-01FE-4D5B-853C-39CE64AA3118}" dt="2024-02-26T08:10:23.309" v="2407" actId="478"/>
          <ac:spMkLst>
            <pc:docMk/>
            <pc:sldMk cId="1176394805" sldId="842"/>
            <ac:spMk id="7" creationId="{03F5AFBA-D47B-7F7A-E6E0-AECCC7F4D01D}"/>
          </ac:spMkLst>
        </pc:spChg>
        <pc:spChg chg="add del mod">
          <ac:chgData name="Benedikt Thiess" userId="f88c6cfd-6669-4433-8f6e-315f95c5a635" providerId="ADAL" clId="{4868F15F-01FE-4D5B-853C-39CE64AA3118}" dt="2024-03-01T13:55:58.959" v="6806" actId="21"/>
          <ac:spMkLst>
            <pc:docMk/>
            <pc:sldMk cId="1176394805" sldId="842"/>
            <ac:spMk id="7" creationId="{CBA41565-1121-4D9A-89F9-018CAF7A53BE}"/>
          </ac:spMkLst>
        </pc:spChg>
        <pc:spChg chg="add mod">
          <ac:chgData name="Benedikt Thiess" userId="f88c6cfd-6669-4433-8f6e-315f95c5a635" providerId="ADAL" clId="{4868F15F-01FE-4D5B-853C-39CE64AA3118}" dt="2024-03-01T13:56:25.345" v="6819" actId="1076"/>
          <ac:spMkLst>
            <pc:docMk/>
            <pc:sldMk cId="1176394805" sldId="842"/>
            <ac:spMk id="13" creationId="{935A0B0F-547F-645B-1199-24350B284019}"/>
          </ac:spMkLst>
        </pc:spChg>
        <pc:picChg chg="add mod">
          <ac:chgData name="Benedikt Thiess" userId="f88c6cfd-6669-4433-8f6e-315f95c5a635" providerId="ADAL" clId="{4868F15F-01FE-4D5B-853C-39CE64AA3118}" dt="2024-02-25T19:08:51.435" v="2177" actId="1076"/>
          <ac:picMkLst>
            <pc:docMk/>
            <pc:sldMk cId="1176394805" sldId="842"/>
            <ac:picMk id="8" creationId="{2559F8BC-F6BF-3E3A-74D9-20907D699CF9}"/>
          </ac:picMkLst>
        </pc:picChg>
        <pc:picChg chg="add mod modCrop">
          <ac:chgData name="Benedikt Thiess" userId="f88c6cfd-6669-4433-8f6e-315f95c5a635" providerId="ADAL" clId="{4868F15F-01FE-4D5B-853C-39CE64AA3118}" dt="2024-02-26T08:12:42.654" v="2427" actId="1076"/>
          <ac:picMkLst>
            <pc:docMk/>
            <pc:sldMk cId="1176394805" sldId="842"/>
            <ac:picMk id="10" creationId="{FDE4A83F-17D8-7EF1-DE0C-E27B67D63CD4}"/>
          </ac:picMkLst>
        </pc:picChg>
        <pc:cxnChg chg="add del mod">
          <ac:chgData name="Benedikt Thiess" userId="f88c6cfd-6669-4433-8f6e-315f95c5a635" providerId="ADAL" clId="{4868F15F-01FE-4D5B-853C-39CE64AA3118}" dt="2024-03-01T13:55:58.959" v="6806" actId="21"/>
          <ac:cxnSpMkLst>
            <pc:docMk/>
            <pc:sldMk cId="1176394805" sldId="842"/>
            <ac:cxnSpMk id="11" creationId="{5CD11880-0E93-3287-70C6-9A207E2C6099}"/>
          </ac:cxnSpMkLst>
        </pc:cxnChg>
        <pc:cxnChg chg="add mod">
          <ac:chgData name="Benedikt Thiess" userId="f88c6cfd-6669-4433-8f6e-315f95c5a635" providerId="ADAL" clId="{4868F15F-01FE-4D5B-853C-39CE64AA3118}" dt="2024-03-01T13:56:15.089" v="6811" actId="14100"/>
          <ac:cxnSpMkLst>
            <pc:docMk/>
            <pc:sldMk cId="1176394805" sldId="842"/>
            <ac:cxnSpMk id="14" creationId="{6FB0A01A-54AD-7065-3FDA-31FB321BE0E4}"/>
          </ac:cxnSpMkLst>
        </pc:cxnChg>
      </pc:sldChg>
      <pc:sldChg chg="addSp delSp modSp add del mod">
        <pc:chgData name="Benedikt Thiess" userId="f88c6cfd-6669-4433-8f6e-315f95c5a635" providerId="ADAL" clId="{4868F15F-01FE-4D5B-853C-39CE64AA3118}" dt="2024-03-01T14:57:38.635" v="7414" actId="2696"/>
        <pc:sldMkLst>
          <pc:docMk/>
          <pc:sldMk cId="3545191044" sldId="843"/>
        </pc:sldMkLst>
        <pc:spChg chg="mod">
          <ac:chgData name="Benedikt Thiess" userId="f88c6cfd-6669-4433-8f6e-315f95c5a635" providerId="ADAL" clId="{4868F15F-01FE-4D5B-853C-39CE64AA3118}" dt="2024-02-26T09:16:56.490" v="2682" actId="1076"/>
          <ac:spMkLst>
            <pc:docMk/>
            <pc:sldMk cId="3545191044" sldId="843"/>
            <ac:spMk id="4" creationId="{0C295D78-A9C4-07E5-E572-7C4B5CEA2166}"/>
          </ac:spMkLst>
        </pc:spChg>
        <pc:spChg chg="del">
          <ac:chgData name="Benedikt Thiess" userId="f88c6cfd-6669-4433-8f6e-315f95c5a635" providerId="ADAL" clId="{4868F15F-01FE-4D5B-853C-39CE64AA3118}" dt="2024-02-26T09:17:03.167" v="2683" actId="478"/>
          <ac:spMkLst>
            <pc:docMk/>
            <pc:sldMk cId="3545191044" sldId="843"/>
            <ac:spMk id="6" creationId="{9AAE730B-5972-CCB5-FC33-B5AA4DB53B3F}"/>
          </ac:spMkLst>
        </pc:spChg>
        <pc:spChg chg="add del mod">
          <ac:chgData name="Benedikt Thiess" userId="f88c6cfd-6669-4433-8f6e-315f95c5a635" providerId="ADAL" clId="{4868F15F-01FE-4D5B-853C-39CE64AA3118}" dt="2024-03-01T10:18:36.540" v="5952" actId="478"/>
          <ac:spMkLst>
            <pc:docMk/>
            <pc:sldMk cId="3545191044" sldId="843"/>
            <ac:spMk id="6" creationId="{EABD5244-9DC1-1765-1381-F70693937A2F}"/>
          </ac:spMkLst>
        </pc:spChg>
        <pc:spChg chg="del">
          <ac:chgData name="Benedikt Thiess" userId="f88c6cfd-6669-4433-8f6e-315f95c5a635" providerId="ADAL" clId="{4868F15F-01FE-4D5B-853C-39CE64AA3118}" dt="2024-02-26T09:17:03.167" v="2683" actId="478"/>
          <ac:spMkLst>
            <pc:docMk/>
            <pc:sldMk cId="3545191044" sldId="843"/>
            <ac:spMk id="10" creationId="{213C3BDB-666B-FF9C-2D96-8E7FBB69F8AA}"/>
          </ac:spMkLst>
        </pc:spChg>
        <pc:spChg chg="del">
          <ac:chgData name="Benedikt Thiess" userId="f88c6cfd-6669-4433-8f6e-315f95c5a635" providerId="ADAL" clId="{4868F15F-01FE-4D5B-853C-39CE64AA3118}" dt="2024-02-26T09:17:03.167" v="2683" actId="478"/>
          <ac:spMkLst>
            <pc:docMk/>
            <pc:sldMk cId="3545191044" sldId="843"/>
            <ac:spMk id="11" creationId="{9F42D197-2FB1-B719-AC93-011D2B9750B4}"/>
          </ac:spMkLst>
        </pc:spChg>
        <pc:spChg chg="mod">
          <ac:chgData name="Benedikt Thiess" userId="f88c6cfd-6669-4433-8f6e-315f95c5a635" providerId="ADAL" clId="{4868F15F-01FE-4D5B-853C-39CE64AA3118}" dt="2024-03-01T14:14:55.588" v="6853" actId="21"/>
          <ac:spMkLst>
            <pc:docMk/>
            <pc:sldMk cId="3545191044" sldId="843"/>
            <ac:spMk id="12" creationId="{0196B817-514E-B0C1-6639-197852A152DE}"/>
          </ac:spMkLst>
        </pc:spChg>
      </pc:sldChg>
      <pc:sldChg chg="addSp delSp modSp mod modNotesTx">
        <pc:chgData name="Benedikt Thiess" userId="f88c6cfd-6669-4433-8f6e-315f95c5a635" providerId="ADAL" clId="{4868F15F-01FE-4D5B-853C-39CE64AA3118}" dt="2024-03-03T17:33:54.320" v="9577" actId="6549"/>
        <pc:sldMkLst>
          <pc:docMk/>
          <pc:sldMk cId="3767250307" sldId="844"/>
        </pc:sldMkLst>
        <pc:spChg chg="del">
          <ac:chgData name="Benedikt Thiess" userId="f88c6cfd-6669-4433-8f6e-315f95c5a635" providerId="ADAL" clId="{4868F15F-01FE-4D5B-853C-39CE64AA3118}" dt="2024-03-01T10:20:39.485" v="5970" actId="478"/>
          <ac:spMkLst>
            <pc:docMk/>
            <pc:sldMk cId="3767250307" sldId="844"/>
            <ac:spMk id="6" creationId="{DD4520A8-4B86-8193-8C26-68FB82F53CF7}"/>
          </ac:spMkLst>
        </pc:spChg>
        <pc:spChg chg="add del mod">
          <ac:chgData name="Benedikt Thiess" userId="f88c6cfd-6669-4433-8f6e-315f95c5a635" providerId="ADAL" clId="{4868F15F-01FE-4D5B-853C-39CE64AA3118}" dt="2024-03-01T09:48:57.095" v="5666"/>
          <ac:spMkLst>
            <pc:docMk/>
            <pc:sldMk cId="3767250307" sldId="844"/>
            <ac:spMk id="7" creationId="{A3B89566-E35D-D430-8830-9F221A89DBEC}"/>
          </ac:spMkLst>
        </pc:spChg>
        <pc:spChg chg="add del mod">
          <ac:chgData name="Benedikt Thiess" userId="f88c6cfd-6669-4433-8f6e-315f95c5a635" providerId="ADAL" clId="{4868F15F-01FE-4D5B-853C-39CE64AA3118}" dt="2024-03-01T10:18:25.363" v="5949" actId="478"/>
          <ac:spMkLst>
            <pc:docMk/>
            <pc:sldMk cId="3767250307" sldId="844"/>
            <ac:spMk id="8" creationId="{8A99E704-18ED-0124-6C56-248B1AC5BB25}"/>
          </ac:spMkLst>
        </pc:spChg>
        <pc:spChg chg="add del mod">
          <ac:chgData name="Benedikt Thiess" userId="f88c6cfd-6669-4433-8f6e-315f95c5a635" providerId="ADAL" clId="{4868F15F-01FE-4D5B-853C-39CE64AA3118}" dt="2024-03-01T14:56:14.884" v="7410" actId="478"/>
          <ac:spMkLst>
            <pc:docMk/>
            <pc:sldMk cId="3767250307" sldId="844"/>
            <ac:spMk id="9" creationId="{EB8E2A73-F911-7A58-05EE-552985E6C621}"/>
          </ac:spMkLst>
        </pc:spChg>
        <pc:spChg chg="add mod">
          <ac:chgData name="Benedikt Thiess" userId="f88c6cfd-6669-4433-8f6e-315f95c5a635" providerId="ADAL" clId="{4868F15F-01FE-4D5B-853C-39CE64AA3118}" dt="2024-03-01T10:21:09.116" v="5972"/>
          <ac:spMkLst>
            <pc:docMk/>
            <pc:sldMk cId="3767250307" sldId="844"/>
            <ac:spMk id="10" creationId="{5CFC3047-5893-A805-D564-D514E6EBA4E6}"/>
          </ac:spMkLst>
        </pc:spChg>
        <pc:spChg chg="add mod">
          <ac:chgData name="Benedikt Thiess" userId="f88c6cfd-6669-4433-8f6e-315f95c5a635" providerId="ADAL" clId="{4868F15F-01FE-4D5B-853C-39CE64AA3118}" dt="2024-03-01T10:21:14.086" v="5975" actId="1076"/>
          <ac:spMkLst>
            <pc:docMk/>
            <pc:sldMk cId="3767250307" sldId="844"/>
            <ac:spMk id="11" creationId="{5C587540-8E32-F718-5CEF-4EFC511D2C7E}"/>
          </ac:spMkLst>
        </pc:spChg>
        <pc:spChg chg="add del mod">
          <ac:chgData name="Benedikt Thiess" userId="f88c6cfd-6669-4433-8f6e-315f95c5a635" providerId="ADAL" clId="{4868F15F-01FE-4D5B-853C-39CE64AA3118}" dt="2024-03-01T10:23:09.205" v="6005" actId="478"/>
          <ac:spMkLst>
            <pc:docMk/>
            <pc:sldMk cId="3767250307" sldId="844"/>
            <ac:spMk id="12" creationId="{ED15AA67-5C9A-F384-BECF-6E9FA36297A7}"/>
          </ac:spMkLst>
        </pc:spChg>
        <pc:spChg chg="add del mod">
          <ac:chgData name="Benedikt Thiess" userId="f88c6cfd-6669-4433-8f6e-315f95c5a635" providerId="ADAL" clId="{4868F15F-01FE-4D5B-853C-39CE64AA3118}" dt="2024-03-01T10:23:22.571" v="6009" actId="478"/>
          <ac:spMkLst>
            <pc:docMk/>
            <pc:sldMk cId="3767250307" sldId="844"/>
            <ac:spMk id="13" creationId="{190D0F29-2BA6-6EE0-CF9C-68A9B024F6C6}"/>
          </ac:spMkLst>
        </pc:spChg>
        <pc:spChg chg="add del mod">
          <ac:chgData name="Benedikt Thiess" userId="f88c6cfd-6669-4433-8f6e-315f95c5a635" providerId="ADAL" clId="{4868F15F-01FE-4D5B-853C-39CE64AA3118}" dt="2024-03-01T14:56:16.499" v="7411" actId="478"/>
          <ac:spMkLst>
            <pc:docMk/>
            <pc:sldMk cId="3767250307" sldId="844"/>
            <ac:spMk id="14" creationId="{D4BE907E-D0D8-07A9-DA9D-0B21E71ACB3B}"/>
          </ac:spMkLst>
        </pc:spChg>
        <pc:spChg chg="add del mod">
          <ac:chgData name="Benedikt Thiess" userId="f88c6cfd-6669-4433-8f6e-315f95c5a635" providerId="ADAL" clId="{4868F15F-01FE-4D5B-853C-39CE64AA3118}" dt="2024-03-01T14:56:17.371" v="7412" actId="478"/>
          <ac:spMkLst>
            <pc:docMk/>
            <pc:sldMk cId="3767250307" sldId="844"/>
            <ac:spMk id="15" creationId="{1FB0F784-47FE-7F71-0746-396EA72B832C}"/>
          </ac:spMkLst>
        </pc:spChg>
        <pc:graphicFrameChg chg="add mod">
          <ac:chgData name="Benedikt Thiess" userId="f88c6cfd-6669-4433-8f6e-315f95c5a635" providerId="ADAL" clId="{4868F15F-01FE-4D5B-853C-39CE64AA3118}" dt="2024-03-01T10:27:27.884" v="6037"/>
          <ac:graphicFrameMkLst>
            <pc:docMk/>
            <pc:sldMk cId="3767250307" sldId="844"/>
            <ac:graphicFrameMk id="16" creationId="{7956B860-BF55-A0A4-1C5A-25EF20B0DB05}"/>
          </ac:graphicFrameMkLst>
        </pc:graphicFrameChg>
        <pc:graphicFrameChg chg="add mod">
          <ac:chgData name="Benedikt Thiess" userId="f88c6cfd-6669-4433-8f6e-315f95c5a635" providerId="ADAL" clId="{4868F15F-01FE-4D5B-853C-39CE64AA3118}" dt="2024-03-01T10:29:02.429" v="6135"/>
          <ac:graphicFrameMkLst>
            <pc:docMk/>
            <pc:sldMk cId="3767250307" sldId="844"/>
            <ac:graphicFrameMk id="17" creationId="{4A347B7A-E5B0-72B2-AE5A-740A3BEE2DE8}"/>
          </ac:graphicFrameMkLst>
        </pc:graphicFrameChg>
        <pc:graphicFrameChg chg="add mod modGraphic">
          <ac:chgData name="Benedikt Thiess" userId="f88c6cfd-6669-4433-8f6e-315f95c5a635" providerId="ADAL" clId="{4868F15F-01FE-4D5B-853C-39CE64AA3118}" dt="2024-03-03T12:02:10.051" v="9194" actId="2165"/>
          <ac:graphicFrameMkLst>
            <pc:docMk/>
            <pc:sldMk cId="3767250307" sldId="844"/>
            <ac:graphicFrameMk id="18" creationId="{955D29D1-E868-2B80-38A5-0CFF1F7D79B6}"/>
          </ac:graphicFrameMkLst>
        </pc:graphicFrameChg>
        <pc:picChg chg="add mod">
          <ac:chgData name="Benedikt Thiess" userId="f88c6cfd-6669-4433-8f6e-315f95c5a635" providerId="ADAL" clId="{4868F15F-01FE-4D5B-853C-39CE64AA3118}" dt="2024-03-02T11:16:43.712" v="9033" actId="1076"/>
          <ac:picMkLst>
            <pc:docMk/>
            <pc:sldMk cId="3767250307" sldId="844"/>
            <ac:picMk id="7" creationId="{E42E623A-F4E9-7179-30A0-1B847A77FAE4}"/>
          </ac:picMkLst>
        </pc:picChg>
        <pc:picChg chg="add mod">
          <ac:chgData name="Benedikt Thiess" userId="f88c6cfd-6669-4433-8f6e-315f95c5a635" providerId="ADAL" clId="{4868F15F-01FE-4D5B-853C-39CE64AA3118}" dt="2024-03-02T11:20:01.957" v="9057" actId="14100"/>
          <ac:picMkLst>
            <pc:docMk/>
            <pc:sldMk cId="3767250307" sldId="844"/>
            <ac:picMk id="9" creationId="{733689A5-1A46-8BD7-7051-FCC85DE53E7C}"/>
          </ac:picMkLst>
        </pc:picChg>
        <pc:picChg chg="add del mod">
          <ac:chgData name="Benedikt Thiess" userId="f88c6cfd-6669-4433-8f6e-315f95c5a635" providerId="ADAL" clId="{4868F15F-01FE-4D5B-853C-39CE64AA3118}" dt="2024-03-02T11:17:55.646" v="9041" actId="478"/>
          <ac:picMkLst>
            <pc:docMk/>
            <pc:sldMk cId="3767250307" sldId="844"/>
            <ac:picMk id="11" creationId="{DE58D63E-CE8B-E9D7-AFF3-E43DD4961539}"/>
          </ac:picMkLst>
        </pc:picChg>
        <pc:picChg chg="add mod">
          <ac:chgData name="Benedikt Thiess" userId="f88c6cfd-6669-4433-8f6e-315f95c5a635" providerId="ADAL" clId="{4868F15F-01FE-4D5B-853C-39CE64AA3118}" dt="2024-03-02T11:18:20.635" v="9046" actId="1076"/>
          <ac:picMkLst>
            <pc:docMk/>
            <pc:sldMk cId="3767250307" sldId="844"/>
            <ac:picMk id="13" creationId="{22A812D1-DB9C-F636-59BF-AAFF58D242C7}"/>
          </ac:picMkLst>
        </pc:picChg>
        <pc:picChg chg="add mod modCrop">
          <ac:chgData name="Benedikt Thiess" userId="f88c6cfd-6669-4433-8f6e-315f95c5a635" providerId="ADAL" clId="{4868F15F-01FE-4D5B-853C-39CE64AA3118}" dt="2024-03-02T11:19:51.470" v="9056" actId="14100"/>
          <ac:picMkLst>
            <pc:docMk/>
            <pc:sldMk cId="3767250307" sldId="844"/>
            <ac:picMk id="15" creationId="{DF98013B-C95D-CAF9-DFCB-E78673EB389D}"/>
          </ac:picMkLst>
        </pc:picChg>
        <pc:picChg chg="add mod">
          <ac:chgData name="Benedikt Thiess" userId="f88c6cfd-6669-4433-8f6e-315f95c5a635" providerId="ADAL" clId="{4868F15F-01FE-4D5B-853C-39CE64AA3118}" dt="2024-03-02T11:20:40.416" v="9060" actId="1076"/>
          <ac:picMkLst>
            <pc:docMk/>
            <pc:sldMk cId="3767250307" sldId="844"/>
            <ac:picMk id="17" creationId="{4F5D7CCC-6D60-127A-5D32-51B37F695DD1}"/>
          </ac:picMkLst>
        </pc:picChg>
        <pc:picChg chg="add mod">
          <ac:chgData name="Benedikt Thiess" userId="f88c6cfd-6669-4433-8f6e-315f95c5a635" providerId="ADAL" clId="{4868F15F-01FE-4D5B-853C-39CE64AA3118}" dt="2024-03-02T11:21:14.597" v="9063" actId="1076"/>
          <ac:picMkLst>
            <pc:docMk/>
            <pc:sldMk cId="3767250307" sldId="844"/>
            <ac:picMk id="20" creationId="{CC7EBF69-6E08-8F13-1FB2-BB75044DD87D}"/>
          </ac:picMkLst>
        </pc:picChg>
        <pc:picChg chg="add mod">
          <ac:chgData name="Benedikt Thiess" userId="f88c6cfd-6669-4433-8f6e-315f95c5a635" providerId="ADAL" clId="{4868F15F-01FE-4D5B-853C-39CE64AA3118}" dt="2024-03-02T11:21:48.992" v="9066" actId="1076"/>
          <ac:picMkLst>
            <pc:docMk/>
            <pc:sldMk cId="3767250307" sldId="844"/>
            <ac:picMk id="22" creationId="{50CCA77E-2B15-5F3F-CAAF-3C6C28B59BDC}"/>
          </ac:picMkLst>
        </pc:picChg>
        <pc:picChg chg="add mod">
          <ac:chgData name="Benedikt Thiess" userId="f88c6cfd-6669-4433-8f6e-315f95c5a635" providerId="ADAL" clId="{4868F15F-01FE-4D5B-853C-39CE64AA3118}" dt="2024-03-02T11:22:22.353" v="9070" actId="1076"/>
          <ac:picMkLst>
            <pc:docMk/>
            <pc:sldMk cId="3767250307" sldId="844"/>
            <ac:picMk id="24" creationId="{B66B9F00-A68D-0DBE-B959-FEA37B0DDFBC}"/>
          </ac:picMkLst>
        </pc:picChg>
        <pc:picChg chg="add mod">
          <ac:chgData name="Benedikt Thiess" userId="f88c6cfd-6669-4433-8f6e-315f95c5a635" providerId="ADAL" clId="{4868F15F-01FE-4D5B-853C-39CE64AA3118}" dt="2024-03-02T11:22:55.467" v="9073" actId="1076"/>
          <ac:picMkLst>
            <pc:docMk/>
            <pc:sldMk cId="3767250307" sldId="844"/>
            <ac:picMk id="26" creationId="{B3B0A313-3704-FB01-2EC1-1D4CC5C1A6A0}"/>
          </ac:picMkLst>
        </pc:picChg>
      </pc:sldChg>
      <pc:sldChg chg="modSp new mod">
        <pc:chgData name="Benedikt Thiess" userId="f88c6cfd-6669-4433-8f6e-315f95c5a635" providerId="ADAL" clId="{4868F15F-01FE-4D5B-853C-39CE64AA3118}" dt="2024-02-26T09:21:06.292" v="2709" actId="20577"/>
        <pc:sldMkLst>
          <pc:docMk/>
          <pc:sldMk cId="3774049918" sldId="844"/>
        </pc:sldMkLst>
        <pc:spChg chg="mod">
          <ac:chgData name="Benedikt Thiess" userId="f88c6cfd-6669-4433-8f6e-315f95c5a635" providerId="ADAL" clId="{4868F15F-01FE-4D5B-853C-39CE64AA3118}" dt="2024-02-26T09:21:06.292" v="2709" actId="20577"/>
          <ac:spMkLst>
            <pc:docMk/>
            <pc:sldMk cId="3774049918" sldId="844"/>
            <ac:spMk id="3" creationId="{CB1E081D-2612-25E5-7FAC-0BB8823DFFA6}"/>
          </ac:spMkLst>
        </pc:spChg>
      </pc:sldChg>
      <pc:sldChg chg="modSp add mod modNotesTx">
        <pc:chgData name="Benedikt Thiess" userId="f88c6cfd-6669-4433-8f6e-315f95c5a635" providerId="ADAL" clId="{4868F15F-01FE-4D5B-853C-39CE64AA3118}" dt="2024-03-03T11:08:25.528" v="9083"/>
        <pc:sldMkLst>
          <pc:docMk/>
          <pc:sldMk cId="0" sldId="845"/>
        </pc:sldMkLst>
        <pc:spChg chg="mod">
          <ac:chgData name="Benedikt Thiess" userId="f88c6cfd-6669-4433-8f6e-315f95c5a635" providerId="ADAL" clId="{4868F15F-01FE-4D5B-853C-39CE64AA3118}" dt="2024-03-02T10:45:54.290" v="8059" actId="20577"/>
          <ac:spMkLst>
            <pc:docMk/>
            <pc:sldMk cId="0" sldId="845"/>
            <ac:spMk id="2" creationId="{D6121506-3770-3362-4150-BF3FDB57A02B}"/>
          </ac:spMkLst>
        </pc:spChg>
        <pc:spChg chg="mod">
          <ac:chgData name="Benedikt Thiess" userId="f88c6cfd-6669-4433-8f6e-315f95c5a635" providerId="ADAL" clId="{4868F15F-01FE-4D5B-853C-39CE64AA3118}" dt="2024-03-02T10:56:28.977" v="8292" actId="404"/>
          <ac:spMkLst>
            <pc:docMk/>
            <pc:sldMk cId="0" sldId="845"/>
            <ac:spMk id="8" creationId="{416F6506-1557-51FC-9C2B-C4F88AD7810D}"/>
          </ac:spMkLst>
        </pc:spChg>
        <pc:spChg chg="mod">
          <ac:chgData name="Benedikt Thiess" userId="f88c6cfd-6669-4433-8f6e-315f95c5a635" providerId="ADAL" clId="{4868F15F-01FE-4D5B-853C-39CE64AA3118}" dt="2024-03-02T10:56:25.430" v="8291" actId="404"/>
          <ac:spMkLst>
            <pc:docMk/>
            <pc:sldMk cId="0" sldId="845"/>
            <ac:spMk id="10" creationId="{6CB7284B-AE3C-9FF5-6B7D-8A6D47DD86C6}"/>
          </ac:spMkLst>
        </pc:spChg>
        <pc:spChg chg="mod">
          <ac:chgData name="Benedikt Thiess" userId="f88c6cfd-6669-4433-8f6e-315f95c5a635" providerId="ADAL" clId="{4868F15F-01FE-4D5B-853C-39CE64AA3118}" dt="2024-03-02T10:31:02.839" v="7984" actId="1076"/>
          <ac:spMkLst>
            <pc:docMk/>
            <pc:sldMk cId="0" sldId="845"/>
            <ac:spMk id="13" creationId="{0AFCB2A2-28BF-33FF-C7DD-B9957253B2C6}"/>
          </ac:spMkLst>
        </pc:spChg>
        <pc:spChg chg="mod">
          <ac:chgData name="Benedikt Thiess" userId="f88c6cfd-6669-4433-8f6e-315f95c5a635" providerId="ADAL" clId="{4868F15F-01FE-4D5B-853C-39CE64AA3118}" dt="2024-03-02T10:56:40.396" v="8294" actId="1076"/>
          <ac:spMkLst>
            <pc:docMk/>
            <pc:sldMk cId="0" sldId="845"/>
            <ac:spMk id="14" creationId="{D2A5C208-E4A0-6325-7EBF-9288A2DD51CA}"/>
          </ac:spMkLst>
        </pc:spChg>
        <pc:spChg chg="mod">
          <ac:chgData name="Benedikt Thiess" userId="f88c6cfd-6669-4433-8f6e-315f95c5a635" providerId="ADAL" clId="{4868F15F-01FE-4D5B-853C-39CE64AA3118}" dt="2024-03-02T10:47:17.694" v="8063" actId="14100"/>
          <ac:spMkLst>
            <pc:docMk/>
            <pc:sldMk cId="0" sldId="845"/>
            <ac:spMk id="18" creationId="{2BC25071-C829-97F4-BAE6-76EA80E8FD32}"/>
          </ac:spMkLst>
        </pc:spChg>
        <pc:picChg chg="mod">
          <ac:chgData name="Benedikt Thiess" userId="f88c6cfd-6669-4433-8f6e-315f95c5a635" providerId="ADAL" clId="{4868F15F-01FE-4D5B-853C-39CE64AA3118}" dt="2024-03-02T10:31:09.131" v="7986" actId="1076"/>
          <ac:picMkLst>
            <pc:docMk/>
            <pc:sldMk cId="0" sldId="845"/>
            <ac:picMk id="19" creationId="{CF4F5C27-8363-2225-E1FB-7D1C8C299E4A}"/>
          </ac:picMkLst>
        </pc:picChg>
        <pc:picChg chg="mod">
          <ac:chgData name="Benedikt Thiess" userId="f88c6cfd-6669-4433-8f6e-315f95c5a635" providerId="ADAL" clId="{4868F15F-01FE-4D5B-853C-39CE64AA3118}" dt="2024-03-02T10:31:07.271" v="7985" actId="1076"/>
          <ac:picMkLst>
            <pc:docMk/>
            <pc:sldMk cId="0" sldId="845"/>
            <ac:picMk id="20" creationId="{1006622B-9496-3CF3-A5FD-4EDF48A83282}"/>
          </ac:picMkLst>
        </pc:picChg>
      </pc:sldChg>
      <pc:sldChg chg="delSp modSp new del mod modNotesTx">
        <pc:chgData name="Benedikt Thiess" userId="f88c6cfd-6669-4433-8f6e-315f95c5a635" providerId="ADAL" clId="{4868F15F-01FE-4D5B-853C-39CE64AA3118}" dt="2024-02-26T19:27:47.514" v="4181" actId="2696"/>
        <pc:sldMkLst>
          <pc:docMk/>
          <pc:sldMk cId="1308035201" sldId="845"/>
        </pc:sldMkLst>
        <pc:spChg chg="del">
          <ac:chgData name="Benedikt Thiess" userId="f88c6cfd-6669-4433-8f6e-315f95c5a635" providerId="ADAL" clId="{4868F15F-01FE-4D5B-853C-39CE64AA3118}" dt="2024-02-26T11:56:03.374" v="3843" actId="478"/>
          <ac:spMkLst>
            <pc:docMk/>
            <pc:sldMk cId="1308035201" sldId="845"/>
            <ac:spMk id="2" creationId="{3364C5B8-9B81-4145-E080-AAF684DC69D0}"/>
          </ac:spMkLst>
        </pc:spChg>
        <pc:spChg chg="mod">
          <ac:chgData name="Benedikt Thiess" userId="f88c6cfd-6669-4433-8f6e-315f95c5a635" providerId="ADAL" clId="{4868F15F-01FE-4D5B-853C-39CE64AA3118}" dt="2024-02-26T11:26:33.680" v="3333" actId="20577"/>
          <ac:spMkLst>
            <pc:docMk/>
            <pc:sldMk cId="1308035201" sldId="845"/>
            <ac:spMk id="3" creationId="{2D098DC5-D444-B7AC-25BF-E8D854FBB3FE}"/>
          </ac:spMkLst>
        </pc:spChg>
      </pc:sldChg>
      <pc:sldChg chg="modSp new del mod">
        <pc:chgData name="Benedikt Thiess" userId="f88c6cfd-6669-4433-8f6e-315f95c5a635" providerId="ADAL" clId="{4868F15F-01FE-4D5B-853C-39CE64AA3118}" dt="2024-02-26T11:25:09.878" v="3271" actId="680"/>
        <pc:sldMkLst>
          <pc:docMk/>
          <pc:sldMk cId="2145210522" sldId="845"/>
        </pc:sldMkLst>
        <pc:spChg chg="mod">
          <ac:chgData name="Benedikt Thiess" userId="f88c6cfd-6669-4433-8f6e-315f95c5a635" providerId="ADAL" clId="{4868F15F-01FE-4D5B-853C-39CE64AA3118}" dt="2024-02-26T11:25:09.420" v="3270" actId="20577"/>
          <ac:spMkLst>
            <pc:docMk/>
            <pc:sldMk cId="2145210522" sldId="845"/>
            <ac:spMk id="3" creationId="{D247EC82-0D79-77C5-CF3C-67F9879F8620}"/>
          </ac:spMkLst>
        </pc:spChg>
      </pc:sldChg>
      <pc:sldChg chg="new del">
        <pc:chgData name="Benedikt Thiess" userId="f88c6cfd-6669-4433-8f6e-315f95c5a635" providerId="ADAL" clId="{4868F15F-01FE-4D5B-853C-39CE64AA3118}" dt="2024-02-26T20:05:43.539" v="4406" actId="2696"/>
        <pc:sldMkLst>
          <pc:docMk/>
          <pc:sldMk cId="2294928221" sldId="845"/>
        </pc:sldMkLst>
      </pc:sldChg>
      <pc:sldChg chg="new del">
        <pc:chgData name="Benedikt Thiess" userId="f88c6cfd-6669-4433-8f6e-315f95c5a635" providerId="ADAL" clId="{4868F15F-01FE-4D5B-853C-39CE64AA3118}" dt="2024-02-26T20:05:52.183" v="4408" actId="2696"/>
        <pc:sldMkLst>
          <pc:docMk/>
          <pc:sldMk cId="3029086301" sldId="845"/>
        </pc:sldMkLst>
      </pc:sldChg>
      <pc:sldChg chg="modSp new del mod">
        <pc:chgData name="Benedikt Thiess" userId="f88c6cfd-6669-4433-8f6e-315f95c5a635" providerId="ADAL" clId="{4868F15F-01FE-4D5B-853C-39CE64AA3118}" dt="2024-02-26T11:26:03.784" v="3303" actId="680"/>
        <pc:sldMkLst>
          <pc:docMk/>
          <pc:sldMk cId="3173778138" sldId="845"/>
        </pc:sldMkLst>
        <pc:spChg chg="mod">
          <ac:chgData name="Benedikt Thiess" userId="f88c6cfd-6669-4433-8f6e-315f95c5a635" providerId="ADAL" clId="{4868F15F-01FE-4D5B-853C-39CE64AA3118}" dt="2024-02-26T11:26:03.381" v="3302" actId="20577"/>
          <ac:spMkLst>
            <pc:docMk/>
            <pc:sldMk cId="3173778138" sldId="845"/>
            <ac:spMk id="3" creationId="{E314FB4C-08F6-C2C2-031E-90459665414D}"/>
          </ac:spMkLst>
        </pc:spChg>
      </pc:sldChg>
      <pc:sldChg chg="new del">
        <pc:chgData name="Benedikt Thiess" userId="f88c6cfd-6669-4433-8f6e-315f95c5a635" providerId="ADAL" clId="{4868F15F-01FE-4D5B-853C-39CE64AA3118}" dt="2024-02-26T20:05:32.225" v="4404" actId="2696"/>
        <pc:sldMkLst>
          <pc:docMk/>
          <pc:sldMk cId="3587341517" sldId="845"/>
        </pc:sldMkLst>
      </pc:sldChg>
      <pc:sldMasterChg chg="modSp mod">
        <pc:chgData name="Benedikt Thiess" userId="f88c6cfd-6669-4433-8f6e-315f95c5a635" providerId="ADAL" clId="{4868F15F-01FE-4D5B-853C-39CE64AA3118}" dt="2024-02-25T15:33:15.490" v="952" actId="790"/>
        <pc:sldMasterMkLst>
          <pc:docMk/>
          <pc:sldMasterMk cId="0" sldId="2147483648"/>
        </pc:sldMasterMkLst>
        <pc:spChg chg="mod">
          <ac:chgData name="Benedikt Thiess" userId="f88c6cfd-6669-4433-8f6e-315f95c5a635" providerId="ADAL" clId="{4868F15F-01FE-4D5B-853C-39CE64AA3118}" dt="2024-02-25T15:33:15.490" v="952" actId="790"/>
          <ac:spMkLst>
            <pc:docMk/>
            <pc:sldMasterMk cId="0" sldId="2147483648"/>
            <ac:spMk id="4" creationId="{756F7C6A-0F92-1407-EBB5-C0BC9A23C62C}"/>
          </ac:spMkLst>
        </pc:spChg>
      </pc:sldMasterChg>
    </pc:docChg>
  </pc:docChgLst>
  <pc:docChgLst>
    <pc:chgData name="Benedikt Thiess" userId="S::benedikt.thiess@tum.de::f88c6cfd-6669-4433-8f6e-315f95c5a635" providerId="AD" clId="Web-{EC05CFBD-2303-B13A-1020-AEFF94B9BC2F}"/>
    <pc:docChg chg="addSld delSld modSld">
      <pc:chgData name="Benedikt Thiess" userId="S::benedikt.thiess@tum.de::f88c6cfd-6669-4433-8f6e-315f95c5a635" providerId="AD" clId="Web-{EC05CFBD-2303-B13A-1020-AEFF94B9BC2F}" dt="2024-02-28T18:01:43.440" v="178" actId="1076"/>
      <pc:docMkLst>
        <pc:docMk/>
      </pc:docMkLst>
      <pc:sldChg chg="modNotes">
        <pc:chgData name="Benedikt Thiess" userId="S::benedikt.thiess@tum.de::f88c6cfd-6669-4433-8f6e-315f95c5a635" providerId="AD" clId="Web-{EC05CFBD-2303-B13A-1020-AEFF94B9BC2F}" dt="2024-02-28T17:56:19.398" v="104"/>
        <pc:sldMkLst>
          <pc:docMk/>
          <pc:sldMk cId="0" sldId="805"/>
        </pc:sldMkLst>
      </pc:sldChg>
      <pc:sldChg chg="modSp modNotes">
        <pc:chgData name="Benedikt Thiess" userId="S::benedikt.thiess@tum.de::f88c6cfd-6669-4433-8f6e-315f95c5a635" providerId="AD" clId="Web-{EC05CFBD-2303-B13A-1020-AEFF94B9BC2F}" dt="2024-02-28T17:54:31.379" v="91" actId="20577"/>
        <pc:sldMkLst>
          <pc:docMk/>
          <pc:sldMk cId="0" sldId="824"/>
        </pc:sldMkLst>
        <pc:spChg chg="mod">
          <ac:chgData name="Benedikt Thiess" userId="S::benedikt.thiess@tum.de::f88c6cfd-6669-4433-8f6e-315f95c5a635" providerId="AD" clId="Web-{EC05CFBD-2303-B13A-1020-AEFF94B9BC2F}" dt="2024-02-28T17:54:31.379" v="91" actId="20577"/>
          <ac:spMkLst>
            <pc:docMk/>
            <pc:sldMk cId="0" sldId="824"/>
            <ac:spMk id="10" creationId="{66014F78-CAF3-D207-B9FD-562FDE18C51D}"/>
          </ac:spMkLst>
        </pc:spChg>
      </pc:sldChg>
      <pc:sldChg chg="modSp">
        <pc:chgData name="Benedikt Thiess" userId="S::benedikt.thiess@tum.de::f88c6cfd-6669-4433-8f6e-315f95c5a635" providerId="AD" clId="Web-{EC05CFBD-2303-B13A-1020-AEFF94B9BC2F}" dt="2024-02-28T18:01:02.610" v="171" actId="1076"/>
        <pc:sldMkLst>
          <pc:docMk/>
          <pc:sldMk cId="0" sldId="829"/>
        </pc:sldMkLst>
        <pc:spChg chg="mod">
          <ac:chgData name="Benedikt Thiess" userId="S::benedikt.thiess@tum.de::f88c6cfd-6669-4433-8f6e-315f95c5a635" providerId="AD" clId="Web-{EC05CFBD-2303-B13A-1020-AEFF94B9BC2F}" dt="2024-02-28T17:51:19.201" v="78" actId="20577"/>
          <ac:spMkLst>
            <pc:docMk/>
            <pc:sldMk cId="0" sldId="829"/>
            <ac:spMk id="2" creationId="{7B66EA1E-5384-C4F7-1575-3B75EE099030}"/>
          </ac:spMkLst>
        </pc:spChg>
        <pc:spChg chg="mod">
          <ac:chgData name="Benedikt Thiess" userId="S::benedikt.thiess@tum.de::f88c6cfd-6669-4433-8f6e-315f95c5a635" providerId="AD" clId="Web-{EC05CFBD-2303-B13A-1020-AEFF94B9BC2F}" dt="2024-02-28T18:01:02.610" v="171" actId="1076"/>
          <ac:spMkLst>
            <pc:docMk/>
            <pc:sldMk cId="0" sldId="829"/>
            <ac:spMk id="6" creationId="{DD4520A8-4B86-8193-8C26-68FB82F53CF7}"/>
          </ac:spMkLst>
        </pc:spChg>
        <pc:spChg chg="mod">
          <ac:chgData name="Benedikt Thiess" userId="S::benedikt.thiess@tum.de::f88c6cfd-6669-4433-8f6e-315f95c5a635" providerId="AD" clId="Web-{EC05CFBD-2303-B13A-1020-AEFF94B9BC2F}" dt="2024-02-28T18:00:04.218" v="161" actId="14100"/>
          <ac:spMkLst>
            <pc:docMk/>
            <pc:sldMk cId="0" sldId="829"/>
            <ac:spMk id="7" creationId="{D4A598A8-44B5-9CB4-AE31-B0232F370074}"/>
          </ac:spMkLst>
        </pc:spChg>
        <pc:spChg chg="mod">
          <ac:chgData name="Benedikt Thiess" userId="S::benedikt.thiess@tum.de::f88c6cfd-6669-4433-8f6e-315f95c5a635" providerId="AD" clId="Web-{EC05CFBD-2303-B13A-1020-AEFF94B9BC2F}" dt="2024-02-28T18:00:38.563" v="170" actId="1076"/>
          <ac:spMkLst>
            <pc:docMk/>
            <pc:sldMk cId="0" sldId="829"/>
            <ac:spMk id="8" creationId="{7E29D84C-506B-CDA0-350F-2B22CEEE85E6}"/>
          </ac:spMkLst>
        </pc:spChg>
        <pc:spChg chg="mod">
          <ac:chgData name="Benedikt Thiess" userId="S::benedikt.thiess@tum.de::f88c6cfd-6669-4433-8f6e-315f95c5a635" providerId="AD" clId="Web-{EC05CFBD-2303-B13A-1020-AEFF94B9BC2F}" dt="2024-02-28T18:00:34.609" v="169" actId="1076"/>
          <ac:spMkLst>
            <pc:docMk/>
            <pc:sldMk cId="0" sldId="829"/>
            <ac:spMk id="9" creationId="{E01D8E57-B1FB-272C-450B-9177623DA468}"/>
          </ac:spMkLst>
        </pc:spChg>
      </pc:sldChg>
      <pc:sldChg chg="delSp modSp del">
        <pc:chgData name="Benedikt Thiess" userId="S::benedikt.thiess@tum.de::f88c6cfd-6669-4433-8f6e-315f95c5a635" providerId="AD" clId="Web-{EC05CFBD-2303-B13A-1020-AEFF94B9BC2F}" dt="2024-02-28T17:56:11.742" v="101"/>
        <pc:sldMkLst>
          <pc:docMk/>
          <pc:sldMk cId="889124083" sldId="839"/>
        </pc:sldMkLst>
        <pc:spChg chg="mod">
          <ac:chgData name="Benedikt Thiess" userId="S::benedikt.thiess@tum.de::f88c6cfd-6669-4433-8f6e-315f95c5a635" providerId="AD" clId="Web-{EC05CFBD-2303-B13A-1020-AEFF94B9BC2F}" dt="2024-02-28T17:56:07.273" v="100" actId="20577"/>
          <ac:spMkLst>
            <pc:docMk/>
            <pc:sldMk cId="889124083" sldId="839"/>
            <ac:spMk id="2" creationId="{27B45C2A-A6D5-812C-E45C-36D4F677A164}"/>
          </ac:spMkLst>
        </pc:spChg>
        <pc:spChg chg="del mod">
          <ac:chgData name="Benedikt Thiess" userId="S::benedikt.thiess@tum.de::f88c6cfd-6669-4433-8f6e-315f95c5a635" providerId="AD" clId="Web-{EC05CFBD-2303-B13A-1020-AEFF94B9BC2F}" dt="2024-02-28T17:56:02.491" v="95"/>
          <ac:spMkLst>
            <pc:docMk/>
            <pc:sldMk cId="889124083" sldId="839"/>
            <ac:spMk id="4" creationId="{060B553C-E47F-D175-F7D1-6D91EA269942}"/>
          </ac:spMkLst>
        </pc:spChg>
      </pc:sldChg>
      <pc:sldChg chg="modSp">
        <pc:chgData name="Benedikt Thiess" userId="S::benedikt.thiess@tum.de::f88c6cfd-6669-4433-8f6e-315f95c5a635" providerId="AD" clId="Web-{EC05CFBD-2303-B13A-1020-AEFF94B9BC2F}" dt="2024-02-28T17:50:20.277" v="27" actId="20577"/>
        <pc:sldMkLst>
          <pc:docMk/>
          <pc:sldMk cId="812882754" sldId="840"/>
        </pc:sldMkLst>
        <pc:spChg chg="mod">
          <ac:chgData name="Benedikt Thiess" userId="S::benedikt.thiess@tum.de::f88c6cfd-6669-4433-8f6e-315f95c5a635" providerId="AD" clId="Web-{EC05CFBD-2303-B13A-1020-AEFF94B9BC2F}" dt="2024-02-28T17:50:14.527" v="26" actId="20577"/>
          <ac:spMkLst>
            <pc:docMk/>
            <pc:sldMk cId="812882754" sldId="840"/>
            <ac:spMk id="2" creationId="{E7440993-2030-0452-0FD8-E7D105A7C89B}"/>
          </ac:spMkLst>
        </pc:spChg>
        <pc:spChg chg="mod">
          <ac:chgData name="Benedikt Thiess" userId="S::benedikt.thiess@tum.de::f88c6cfd-6669-4433-8f6e-315f95c5a635" providerId="AD" clId="Web-{EC05CFBD-2303-B13A-1020-AEFF94B9BC2F}" dt="2024-02-28T17:50:20.277" v="27" actId="20577"/>
          <ac:spMkLst>
            <pc:docMk/>
            <pc:sldMk cId="812882754" sldId="840"/>
            <ac:spMk id="6" creationId="{54AB6146-617C-A016-ADDF-7DD28FB537AC}"/>
          </ac:spMkLst>
        </pc:spChg>
      </pc:sldChg>
      <pc:sldChg chg="modSp">
        <pc:chgData name="Benedikt Thiess" userId="S::benedikt.thiess@tum.de::f88c6cfd-6669-4433-8f6e-315f95c5a635" providerId="AD" clId="Web-{EC05CFBD-2303-B13A-1020-AEFF94B9BC2F}" dt="2024-02-28T17:52:23.953" v="82" actId="20577"/>
        <pc:sldMkLst>
          <pc:docMk/>
          <pc:sldMk cId="3545191044" sldId="843"/>
        </pc:sldMkLst>
        <pc:spChg chg="mod">
          <ac:chgData name="Benedikt Thiess" userId="S::benedikt.thiess@tum.de::f88c6cfd-6669-4433-8f6e-315f95c5a635" providerId="AD" clId="Web-{EC05CFBD-2303-B13A-1020-AEFF94B9BC2F}" dt="2024-02-28T17:52:23.953" v="82" actId="20577"/>
          <ac:spMkLst>
            <pc:docMk/>
            <pc:sldMk cId="3545191044" sldId="843"/>
            <ac:spMk id="2" creationId="{383A2582-66C8-E61B-510A-9CB4778F3900}"/>
          </ac:spMkLst>
        </pc:spChg>
      </pc:sldChg>
      <pc:sldChg chg="delSp modSp add replId">
        <pc:chgData name="Benedikt Thiess" userId="S::benedikt.thiess@tum.de::f88c6cfd-6669-4433-8f6e-315f95c5a635" providerId="AD" clId="Web-{EC05CFBD-2303-B13A-1020-AEFF94B9BC2F}" dt="2024-02-28T18:01:43.440" v="178" actId="1076"/>
        <pc:sldMkLst>
          <pc:docMk/>
          <pc:sldMk cId="3767250307" sldId="844"/>
        </pc:sldMkLst>
        <pc:spChg chg="mod">
          <ac:chgData name="Benedikt Thiess" userId="S::benedikt.thiess@tum.de::f88c6cfd-6669-4433-8f6e-315f95c5a635" providerId="AD" clId="Web-{EC05CFBD-2303-B13A-1020-AEFF94B9BC2F}" dt="2024-02-28T18:01:43.440" v="178" actId="1076"/>
          <ac:spMkLst>
            <pc:docMk/>
            <pc:sldMk cId="3767250307" sldId="844"/>
            <ac:spMk id="6" creationId="{DD4520A8-4B86-8193-8C26-68FB82F53CF7}"/>
          </ac:spMkLst>
        </pc:spChg>
        <pc:spChg chg="del mod">
          <ac:chgData name="Benedikt Thiess" userId="S::benedikt.thiess@tum.de::f88c6cfd-6669-4433-8f6e-315f95c5a635" providerId="AD" clId="Web-{EC05CFBD-2303-B13A-1020-AEFF94B9BC2F}" dt="2024-02-28T18:01:33.736" v="174"/>
          <ac:spMkLst>
            <pc:docMk/>
            <pc:sldMk cId="3767250307" sldId="844"/>
            <ac:spMk id="7" creationId="{D4A598A8-44B5-9CB4-AE31-B0232F370074}"/>
          </ac:spMkLst>
        </pc:spChg>
        <pc:spChg chg="del">
          <ac:chgData name="Benedikt Thiess" userId="S::benedikt.thiess@tum.de::f88c6cfd-6669-4433-8f6e-315f95c5a635" providerId="AD" clId="Web-{EC05CFBD-2303-B13A-1020-AEFF94B9BC2F}" dt="2024-02-28T18:01:38.690" v="176"/>
          <ac:spMkLst>
            <pc:docMk/>
            <pc:sldMk cId="3767250307" sldId="844"/>
            <ac:spMk id="8" creationId="{7E29D84C-506B-CDA0-350F-2B22CEEE85E6}"/>
          </ac:spMkLst>
        </pc:spChg>
        <pc:spChg chg="del">
          <ac:chgData name="Benedikt Thiess" userId="S::benedikt.thiess@tum.de::f88c6cfd-6669-4433-8f6e-315f95c5a635" providerId="AD" clId="Web-{EC05CFBD-2303-B13A-1020-AEFF94B9BC2F}" dt="2024-02-28T18:01:40.065" v="177"/>
          <ac:spMkLst>
            <pc:docMk/>
            <pc:sldMk cId="3767250307" sldId="844"/>
            <ac:spMk id="9" creationId="{E01D8E57-B1FB-272C-450B-9177623DA468}"/>
          </ac:spMkLst>
        </pc:spChg>
        <pc:spChg chg="del">
          <ac:chgData name="Benedikt Thiess" userId="S::benedikt.thiess@tum.de::f88c6cfd-6669-4433-8f6e-315f95c5a635" providerId="AD" clId="Web-{EC05CFBD-2303-B13A-1020-AEFF94B9BC2F}" dt="2024-02-28T18:01:37.268" v="175"/>
          <ac:spMkLst>
            <pc:docMk/>
            <pc:sldMk cId="3767250307" sldId="844"/>
            <ac:spMk id="12" creationId="{482703FC-8F68-07D8-7BCE-018CC60E4656}"/>
          </ac:spMkLst>
        </pc:spChg>
      </pc:sldChg>
      <pc:sldChg chg="del">
        <pc:chgData name="Benedikt Thiess" userId="S::benedikt.thiess@tum.de::f88c6cfd-6669-4433-8f6e-315f95c5a635" providerId="AD" clId="Web-{EC05CFBD-2303-B13A-1020-AEFF94B9BC2F}" dt="2024-02-28T17:55:13.693" v="92"/>
        <pc:sldMkLst>
          <pc:docMk/>
          <pc:sldMk cId="3774049918" sldId="844"/>
        </pc:sldMkLst>
      </pc:sldChg>
    </pc:docChg>
  </pc:docChgLst>
  <pc:docChgLst>
    <pc:chgData name="Benedikt Thiess" userId="S::benedikt.thiess@tum.de::f88c6cfd-6669-4433-8f6e-315f95c5a635" providerId="AD" clId="Web-{6851CEA2-7B2B-52FD-A4D0-DFD31CCE6AB5}"/>
    <pc:docChg chg="modSld">
      <pc:chgData name="Benedikt Thiess" userId="S::benedikt.thiess@tum.de::f88c6cfd-6669-4433-8f6e-315f95c5a635" providerId="AD" clId="Web-{6851CEA2-7B2B-52FD-A4D0-DFD31CCE6AB5}" dt="2024-02-28T17:48:51.738" v="46" actId="20577"/>
      <pc:docMkLst>
        <pc:docMk/>
      </pc:docMkLst>
      <pc:sldChg chg="modSp modNotes">
        <pc:chgData name="Benedikt Thiess" userId="S::benedikt.thiess@tum.de::f88c6cfd-6669-4433-8f6e-315f95c5a635" providerId="AD" clId="Web-{6851CEA2-7B2B-52FD-A4D0-DFD31CCE6AB5}" dt="2024-02-28T17:48:51.738" v="46" actId="20577"/>
        <pc:sldMkLst>
          <pc:docMk/>
          <pc:sldMk cId="812882754" sldId="840"/>
        </pc:sldMkLst>
        <pc:spChg chg="mod">
          <ac:chgData name="Benedikt Thiess" userId="S::benedikt.thiess@tum.de::f88c6cfd-6669-4433-8f6e-315f95c5a635" providerId="AD" clId="Web-{6851CEA2-7B2B-52FD-A4D0-DFD31CCE6AB5}" dt="2024-02-28T17:48:51.738" v="46" actId="20577"/>
          <ac:spMkLst>
            <pc:docMk/>
            <pc:sldMk cId="812882754" sldId="840"/>
            <ac:spMk id="2" creationId="{E7440993-2030-0452-0FD8-E7D105A7C89B}"/>
          </ac:spMkLst>
        </pc:spChg>
      </pc:sldChg>
    </pc:docChg>
  </pc:docChgLst>
  <pc:docChgLst>
    <pc:chgData name="Benedikt Thiess" userId="f88c6cfd-6669-4433-8f6e-315f95c5a635" providerId="ADAL" clId="{AD99D4A3-4D45-4C17-861C-D7B4A1B9C560}"/>
    <pc:docChg chg="custSel modSld">
      <pc:chgData name="Benedikt Thiess" userId="f88c6cfd-6669-4433-8f6e-315f95c5a635" providerId="ADAL" clId="{AD99D4A3-4D45-4C17-861C-D7B4A1B9C560}" dt="2024-03-04T12:38:01.650" v="542" actId="20577"/>
      <pc:docMkLst>
        <pc:docMk/>
      </pc:docMkLst>
      <pc:sldChg chg="modSp mod">
        <pc:chgData name="Benedikt Thiess" userId="f88c6cfd-6669-4433-8f6e-315f95c5a635" providerId="ADAL" clId="{AD99D4A3-4D45-4C17-861C-D7B4A1B9C560}" dt="2024-03-04T12:38:01.650" v="542" actId="20577"/>
        <pc:sldMkLst>
          <pc:docMk/>
          <pc:sldMk cId="0" sldId="819"/>
        </pc:sldMkLst>
        <pc:spChg chg="mod">
          <ac:chgData name="Benedikt Thiess" userId="f88c6cfd-6669-4433-8f6e-315f95c5a635" providerId="ADAL" clId="{AD99D4A3-4D45-4C17-861C-D7B4A1B9C560}" dt="2024-03-04T12:38:01.650" v="542" actId="20577"/>
          <ac:spMkLst>
            <pc:docMk/>
            <pc:sldMk cId="0" sldId="819"/>
            <ac:spMk id="8" creationId="{0D009986-3354-39FB-337C-3870AFFE59A0}"/>
          </ac:spMkLst>
        </pc:spChg>
      </pc:sldChg>
      <pc:sldChg chg="modNotesTx">
        <pc:chgData name="Benedikt Thiess" userId="f88c6cfd-6669-4433-8f6e-315f95c5a635" providerId="ADAL" clId="{AD99D4A3-4D45-4C17-861C-D7B4A1B9C560}" dt="2024-03-04T12:36:20.501" v="535" actId="20577"/>
        <pc:sldMkLst>
          <pc:docMk/>
          <pc:sldMk cId="0" sldId="825"/>
        </pc:sldMkLst>
      </pc:sldChg>
      <pc:sldChg chg="modNotesTx">
        <pc:chgData name="Benedikt Thiess" userId="f88c6cfd-6669-4433-8f6e-315f95c5a635" providerId="ADAL" clId="{AD99D4A3-4D45-4C17-861C-D7B4A1B9C560}" dt="2024-03-04T12:22:49.962" v="483" actId="20577"/>
        <pc:sldMkLst>
          <pc:docMk/>
          <pc:sldMk cId="1176394805" sldId="842"/>
        </pc:sldMkLst>
      </pc:sldChg>
      <pc:sldChg chg="modNotesTx">
        <pc:chgData name="Benedikt Thiess" userId="f88c6cfd-6669-4433-8f6e-315f95c5a635" providerId="ADAL" clId="{AD99D4A3-4D45-4C17-861C-D7B4A1B9C560}" dt="2024-03-04T12:18:46.094" v="105" actId="20577"/>
        <pc:sldMkLst>
          <pc:docMk/>
          <pc:sldMk cId="0" sldId="84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03A35D3-0F12-7A2B-FF9C-93D74931852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52E4EEA-9008-74F5-701D-6E0868B1CB7D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1D463675-5600-4831-AA1E-041FF27AF308}" type="datetime1">
              <a:rPr lang="en-GB"/>
              <a:pPr lvl="0"/>
              <a:t>04/03/2024</a:t>
            </a:fld>
            <a:endParaRPr lang="en-GB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D61FFF02-E1BF-7252-7301-9491832C11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61F8EB87-20A1-0FAB-874E-4624F3760C17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34D93A5-44C2-3BE4-4EF9-B8AE0861C28C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BA54D7F-B044-1E25-C9B7-C2AAA46BF7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70DBE762-D783-4253-91B0-B72B907AFC34}" type="slidenum">
              <a:t>‹Nr.›</a:t>
            </a:fld>
            <a:endParaRPr lang="en-GB"/>
          </a:p>
        </p:txBody>
      </p:sp>
      <p:sp>
        <p:nvSpPr>
          <p:cNvPr id="8" name="Kopfzeilenplatzhalter 1">
            <a:extLst>
              <a:ext uri="{FF2B5EF4-FFF2-40B4-BE49-F238E27FC236}">
                <a16:creationId xmlns:a16="http://schemas.microsoft.com/office/drawing/2014/main" id="{CBF0CFE5-1B93-BB73-2679-ACDA2AA1EE85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18F0E6E1-705B-459B-DC82-1E5D881F1838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AC02D44-7B48-4F24-A85E-280B6D920474}" type="datetime1">
              <a:rPr lang="de-DE"/>
              <a:pPr lvl="0"/>
              <a:t>04.03.2024</a:t>
            </a:fld>
            <a:endParaRPr lang="de-DE"/>
          </a:p>
        </p:txBody>
      </p:sp>
      <p:sp>
        <p:nvSpPr>
          <p:cNvPr id="10" name="Folienbildplatzhalter 3">
            <a:extLst>
              <a:ext uri="{FF2B5EF4-FFF2-40B4-BE49-F238E27FC236}">
                <a16:creationId xmlns:a16="http://schemas.microsoft.com/office/drawing/2014/main" id="{26B11255-B768-6C71-CC26-3473E6A8BD02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1" name="Notizenplatzhalter 4">
            <a:extLst>
              <a:ext uri="{FF2B5EF4-FFF2-40B4-BE49-F238E27FC236}">
                <a16:creationId xmlns:a16="http://schemas.microsoft.com/office/drawing/2014/main" id="{E9BF274D-D598-6ECB-1720-33DB2C586328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Fußzeilenplatzhalter 5">
            <a:extLst>
              <a:ext uri="{FF2B5EF4-FFF2-40B4-BE49-F238E27FC236}">
                <a16:creationId xmlns:a16="http://schemas.microsoft.com/office/drawing/2014/main" id="{8919044D-3705-C2C4-1B27-B06419E7093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13" name="Foliennummernplatzhalter 6">
            <a:extLst>
              <a:ext uri="{FF2B5EF4-FFF2-40B4-BE49-F238E27FC236}">
                <a16:creationId xmlns:a16="http://schemas.microsoft.com/office/drawing/2014/main" id="{54BA5391-B651-2C16-98CA-6BD24F8ACFE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82966BD-AAA2-4F77-9454-804B2971994B}" type="slidenum">
              <a:t>‹Nr.›</a:t>
            </a:fld>
            <a:endParaRPr lang="de-DE"/>
          </a:p>
        </p:txBody>
      </p:sp>
      <p:sp>
        <p:nvSpPr>
          <p:cNvPr id="14" name="Kopfzeilenplatzhalter 1">
            <a:extLst>
              <a:ext uri="{FF2B5EF4-FFF2-40B4-BE49-F238E27FC236}">
                <a16:creationId xmlns:a16="http://schemas.microsoft.com/office/drawing/2014/main" id="{3BD0DF55-BB4D-ED03-8B5D-DF7BA645F943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15" name="Datumsplatzhalter 2">
            <a:extLst>
              <a:ext uri="{FF2B5EF4-FFF2-40B4-BE49-F238E27FC236}">
                <a16:creationId xmlns:a16="http://schemas.microsoft.com/office/drawing/2014/main" id="{77EA3D26-3389-376C-0FE6-A407C4C8D870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65589EC-B97E-4C9D-AB5B-DE3ED25DF6B9}" type="datetime1">
              <a:rPr lang="de-DE"/>
              <a:pPr lvl="0"/>
              <a:t>04.03.2024</a:t>
            </a:fld>
            <a:endParaRPr lang="de-DE"/>
          </a:p>
        </p:txBody>
      </p:sp>
      <p:sp>
        <p:nvSpPr>
          <p:cNvPr id="16" name="Folienbildplatzhalter 3">
            <a:extLst>
              <a:ext uri="{FF2B5EF4-FFF2-40B4-BE49-F238E27FC236}">
                <a16:creationId xmlns:a16="http://schemas.microsoft.com/office/drawing/2014/main" id="{6F390831-89A1-015F-7E06-529F4847C52E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7" name="Notizenplatzhalter 4">
            <a:extLst>
              <a:ext uri="{FF2B5EF4-FFF2-40B4-BE49-F238E27FC236}">
                <a16:creationId xmlns:a16="http://schemas.microsoft.com/office/drawing/2014/main" id="{5860B58A-770D-79C1-E8BA-AE3B0DF441DF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8" name="Fußzeilenplatzhalter 5">
            <a:extLst>
              <a:ext uri="{FF2B5EF4-FFF2-40B4-BE49-F238E27FC236}">
                <a16:creationId xmlns:a16="http://schemas.microsoft.com/office/drawing/2014/main" id="{47C8B7D6-1619-D85C-7914-4201D519089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19" name="Foliennummernplatzhalter 6">
            <a:extLst>
              <a:ext uri="{FF2B5EF4-FFF2-40B4-BE49-F238E27FC236}">
                <a16:creationId xmlns:a16="http://schemas.microsoft.com/office/drawing/2014/main" id="{A4CEA698-B9B4-1870-436F-6EC0DABB95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BAFC6B4-44B0-432D-AFEF-FF7C404722D8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7906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Aptos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Aptos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Aptos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Aptos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Apto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5ECCFBA-8652-E80B-22A7-D2E365EBC9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210BD67-C53C-E4E3-B364-AC18F2C52F1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de-DE" dirty="0" err="1"/>
              <a:t>Introduce</a:t>
            </a:r>
            <a:r>
              <a:rPr lang="de-DE" dirty="0"/>
              <a:t> </a:t>
            </a:r>
            <a:r>
              <a:rPr lang="de-DE" dirty="0" err="1"/>
              <a:t>myself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7D208A-1E3A-F7B9-B5AB-93CDDBFE6103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7270E05-08BE-4C04-820E-9DDBBC9CE00B}" type="slidenum">
              <a:t>1</a:t>
            </a:fld>
            <a:endParaRPr lang="de-DE" sz="1300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A91E1-51F6-3FE1-6D3F-ADA83D815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A03D289-126D-73C2-3A07-98851B946E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18E3794-01D3-92DD-63AD-48267D70AB6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First we will contact Legal AI startups with clients in the D/A/CH - region</a:t>
            </a:r>
          </a:p>
          <a:p>
            <a:r>
              <a:rPr lang="en-GB" dirty="0"/>
              <a:t>This will tell us what use cases they envision and </a:t>
            </a:r>
          </a:p>
          <a:p>
            <a:r>
              <a:rPr lang="en-GB" dirty="0"/>
              <a:t>Then we want to ask their clients what use cases they actually have</a:t>
            </a:r>
          </a:p>
          <a:p>
            <a:endParaRPr lang="en-GB" dirty="0"/>
          </a:p>
          <a:p>
            <a:r>
              <a:rPr lang="en-GB" dirty="0"/>
              <a:t>Analysis can be done with Thematic Pattern Analysis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0D9464-7B4D-258A-DA57-A185B92FE7C2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840D7B0-B40D-4B18-9A1F-795D122F6426}" type="slidenum">
              <a:t>10</a:t>
            </a:fld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4279462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15A6763-4CAD-825A-450F-C4A4A87433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811DF99-6E59-4973-7A3B-E8B5FCFC445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 dirty="0"/>
              <a:t>Because LegalTech landscape is changing rapidly, researching startups will be an ongoing task throughout the thesis</a:t>
            </a:r>
          </a:p>
          <a:p>
            <a:endParaRPr lang="en-GB" dirty="0"/>
          </a:p>
          <a:p>
            <a:r>
              <a:rPr lang="de-DE" dirty="0"/>
              <a:t>Next Steps:</a:t>
            </a:r>
            <a:endParaRPr lang="en-GB" dirty="0"/>
          </a:p>
          <a:p>
            <a:pPr marL="285750" indent="-285750">
              <a:buFont typeface="Arial,Sans-Serif"/>
              <a:buChar char="•"/>
            </a:pPr>
            <a:r>
              <a:rPr lang="en-GB" dirty="0"/>
              <a:t>Think of questionnaire</a:t>
            </a:r>
            <a:endParaRPr lang="en-US" dirty="0"/>
          </a:p>
          <a:p>
            <a:pPr marL="285750" indent="-285750">
              <a:buFont typeface="Arial,Sans-Serif"/>
              <a:buChar char="•"/>
            </a:pPr>
            <a:r>
              <a:rPr lang="en-GB" dirty="0"/>
              <a:t>Structure the questionnaire sensibly</a:t>
            </a:r>
            <a:endParaRPr lang="en-US" dirty="0"/>
          </a:p>
          <a:p>
            <a:pPr marL="285750" indent="-285750">
              <a:buFont typeface="Arial,Sans-Serif"/>
              <a:buChar char="•"/>
            </a:pPr>
            <a:r>
              <a:rPr lang="en-GB" dirty="0"/>
              <a:t>Start researching startups and possible interviewees</a:t>
            </a:r>
            <a:endParaRPr lang="en-US" dirty="0"/>
          </a:p>
          <a:p>
            <a:pPr marL="285750" indent="-285750">
              <a:buFont typeface="Arial,Sans-Serif"/>
              <a:buChar char="•"/>
            </a:pPr>
            <a:r>
              <a:rPr lang="en-GB" dirty="0"/>
              <a:t>Think of the most appealing way to contact them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B50083-2443-D1C1-E1E6-C8E545873A9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018EBB5-461C-42B7-B9B5-647D60106C87}" type="slidenum">
              <a:t>11</a:t>
            </a:fld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FE572B6-EAD0-271C-DB2B-3FE4ECE7BF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919C722-896B-A514-8183-58D51CEC85F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127016E-7C46-6794-3E0C-C069AC9C4F1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37C1675-B089-4566-A653-34302DF777D9}" type="slidenum">
              <a:t>12</a:t>
            </a:fld>
            <a:endParaRPr lang="de-DE" sz="1300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742747A-33FA-6B2F-4753-BB8A0BA1F0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94B33AD-FCD5-459C-1432-15E882BE958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de-DE" dirty="0"/>
              <a:t>(</a:t>
            </a:r>
            <a:r>
              <a:rPr lang="en-GB" noProof="0" dirty="0"/>
              <a:t>maybe</a:t>
            </a:r>
            <a:r>
              <a:rPr lang="de-DE" dirty="0"/>
              <a:t> </a:t>
            </a:r>
            <a:r>
              <a:rPr lang="de-DE" dirty="0" err="1"/>
              <a:t>say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corresponding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:)</a:t>
            </a:r>
          </a:p>
          <a:p>
            <a:r>
              <a:rPr lang="de-DE" dirty="0" err="1"/>
              <a:t>Since</a:t>
            </a:r>
            <a:r>
              <a:rPr lang="de-DE" dirty="0"/>
              <a:t> I </a:t>
            </a:r>
            <a:r>
              <a:rPr lang="de-DE" dirty="0" err="1"/>
              <a:t>started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thesis</a:t>
            </a:r>
            <a:r>
              <a:rPr lang="de-DE" dirty="0"/>
              <a:t> just half a </a:t>
            </a:r>
            <a:r>
              <a:rPr lang="de-DE" dirty="0" err="1"/>
              <a:t>month</a:t>
            </a:r>
            <a:r>
              <a:rPr lang="de-DE" dirty="0"/>
              <a:t> </a:t>
            </a:r>
            <a:r>
              <a:rPr lang="de-DE" dirty="0" err="1"/>
              <a:t>ago</a:t>
            </a:r>
            <a:r>
              <a:rPr lang="de-DE" dirty="0"/>
              <a:t>,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not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I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share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. </a:t>
            </a:r>
          </a:p>
          <a:p>
            <a:r>
              <a:rPr lang="de-DE" dirty="0" err="1"/>
              <a:t>What</a:t>
            </a:r>
            <a:r>
              <a:rPr lang="de-DE" dirty="0"/>
              <a:t> I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share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en-GB" noProof="0" dirty="0"/>
              <a:t>results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retrieval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internet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6137C69-66A3-ACF7-9BF7-B8CE5B4953A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99AAE84-1027-4C01-9168-01937A0F140A}" type="slidenum">
              <a:t>2</a:t>
            </a:fld>
            <a:endParaRPr lang="de-DE" sz="13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A6171C3-8F63-99B3-9527-8F3E891141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3864D94-E561-E332-747E-385A0745F1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 dirty="0"/>
              <a:t>A lot on a first glance…I know… but there is a lot going on in the </a:t>
            </a:r>
            <a:r>
              <a:rPr lang="en-GB" dirty="0" err="1"/>
              <a:t>LegalTech</a:t>
            </a:r>
            <a:r>
              <a:rPr lang="en-GB" dirty="0"/>
              <a:t> market.</a:t>
            </a:r>
          </a:p>
          <a:p>
            <a:pPr lvl="0"/>
            <a:r>
              <a:rPr lang="en-GB" dirty="0"/>
              <a:t>Startups appearing and vanishing every week. Legislation trying to stay up to date. And a lot of money involved.</a:t>
            </a:r>
          </a:p>
          <a:p>
            <a:pPr lvl="0"/>
            <a:r>
              <a:rPr lang="en-GB" dirty="0"/>
              <a:t>Take Harvey for example: a </a:t>
            </a:r>
            <a:r>
              <a:rPr lang="de-DE" dirty="0">
                <a:solidFill>
                  <a:srgbClr val="111111"/>
                </a:solidFill>
                <a:latin typeface="-apple-system"/>
              </a:rPr>
              <a:t>LLM </a:t>
            </a:r>
            <a:r>
              <a:rPr lang="de-DE" dirty="0" err="1">
                <a:solidFill>
                  <a:srgbClr val="111111"/>
                </a:solidFill>
                <a:latin typeface="-apple-system"/>
              </a:rPr>
              <a:t>built</a:t>
            </a:r>
            <a:r>
              <a:rPr lang="de-DE" dirty="0">
                <a:solidFill>
                  <a:srgbClr val="111111"/>
                </a:solidFill>
                <a:latin typeface="-apple-system"/>
              </a:rPr>
              <a:t> upon </a:t>
            </a:r>
            <a:r>
              <a:rPr lang="de-DE" dirty="0" err="1">
                <a:solidFill>
                  <a:srgbClr val="111111"/>
                </a:solidFill>
                <a:latin typeface="-apple-system"/>
              </a:rPr>
              <a:t>OpenAI‘s</a:t>
            </a:r>
            <a:r>
              <a:rPr lang="de-DE" dirty="0">
                <a:solidFill>
                  <a:srgbClr val="111111"/>
                </a:solidFill>
                <a:latin typeface="-apple-system"/>
              </a:rPr>
              <a:t> GPT AI but </a:t>
            </a:r>
            <a:r>
              <a:rPr lang="de-DE" dirty="0" err="1">
                <a:solidFill>
                  <a:srgbClr val="111111"/>
                </a:solidFill>
                <a:latin typeface="-apple-system"/>
              </a:rPr>
              <a:t>tailored</a:t>
            </a:r>
            <a:r>
              <a:rPr lang="de-DE" dirty="0">
                <a:solidFill>
                  <a:srgbClr val="111111"/>
                </a:solidFill>
                <a:latin typeface="-apple-system"/>
              </a:rPr>
              <a:t> </a:t>
            </a:r>
            <a:r>
              <a:rPr lang="de-DE" dirty="0" err="1">
                <a:solidFill>
                  <a:srgbClr val="111111"/>
                </a:solidFill>
                <a:latin typeface="-apple-system"/>
              </a:rPr>
              <a:t>to</a:t>
            </a:r>
            <a:r>
              <a:rPr lang="de-DE" dirty="0">
                <a:solidFill>
                  <a:srgbClr val="111111"/>
                </a:solidFill>
                <a:latin typeface="-apple-system"/>
              </a:rPr>
              <a:t> </a:t>
            </a:r>
            <a:r>
              <a:rPr lang="de-DE" dirty="0" err="1">
                <a:solidFill>
                  <a:srgbClr val="111111"/>
                </a:solidFill>
                <a:latin typeface="-apple-system"/>
              </a:rPr>
              <a:t>law</a:t>
            </a:r>
            <a:r>
              <a:rPr lang="de-DE" dirty="0">
                <a:solidFill>
                  <a:srgbClr val="111111"/>
                </a:solidFill>
                <a:latin typeface="-apple-system"/>
              </a:rPr>
              <a:t> </a:t>
            </a:r>
            <a:r>
              <a:rPr lang="de-DE" dirty="0" err="1">
                <a:solidFill>
                  <a:srgbClr val="111111"/>
                </a:solidFill>
                <a:latin typeface="-apple-system"/>
              </a:rPr>
              <a:t>firms</a:t>
            </a:r>
            <a:endParaRPr lang="de-DE" dirty="0">
              <a:solidFill>
                <a:srgbClr val="111111"/>
              </a:solidFill>
              <a:latin typeface="-apple-system"/>
            </a:endParaRPr>
          </a:p>
          <a:p>
            <a:pPr lvl="0"/>
            <a:r>
              <a:rPr lang="de-DE" dirty="0">
                <a:solidFill>
                  <a:srgbClr val="111111"/>
                </a:solidFill>
                <a:latin typeface="-apple-system"/>
              </a:rPr>
              <a:t>And </a:t>
            </a:r>
            <a:r>
              <a:rPr lang="de-DE" dirty="0" err="1">
                <a:solidFill>
                  <a:srgbClr val="111111"/>
                </a:solidFill>
                <a:latin typeface="-apple-system"/>
              </a:rPr>
              <a:t>as</a:t>
            </a:r>
            <a:r>
              <a:rPr lang="de-DE" dirty="0">
                <a:solidFill>
                  <a:srgbClr val="111111"/>
                </a:solidFill>
                <a:latin typeface="-apple-system"/>
              </a:rPr>
              <a:t> </a:t>
            </a:r>
            <a:r>
              <a:rPr lang="de-DE" dirty="0" err="1">
                <a:solidFill>
                  <a:srgbClr val="111111"/>
                </a:solidFill>
                <a:latin typeface="-apple-system"/>
              </a:rPr>
              <a:t>you</a:t>
            </a:r>
            <a:r>
              <a:rPr lang="de-DE" dirty="0">
                <a:solidFill>
                  <a:srgbClr val="111111"/>
                </a:solidFill>
                <a:latin typeface="-apple-system"/>
              </a:rPr>
              <a:t> </a:t>
            </a:r>
            <a:r>
              <a:rPr lang="de-DE" dirty="0" err="1">
                <a:solidFill>
                  <a:srgbClr val="111111"/>
                </a:solidFill>
                <a:latin typeface="-apple-system"/>
              </a:rPr>
              <a:t>can</a:t>
            </a:r>
            <a:r>
              <a:rPr lang="de-DE" dirty="0">
                <a:solidFill>
                  <a:srgbClr val="111111"/>
                </a:solidFill>
                <a:latin typeface="-apple-system"/>
              </a:rPr>
              <a:t> </a:t>
            </a:r>
            <a:r>
              <a:rPr lang="de-DE" dirty="0" err="1">
                <a:solidFill>
                  <a:srgbClr val="111111"/>
                </a:solidFill>
                <a:latin typeface="-apple-system"/>
              </a:rPr>
              <a:t>read</a:t>
            </a:r>
            <a:r>
              <a:rPr lang="de-DE" dirty="0">
                <a:solidFill>
                  <a:srgbClr val="111111"/>
                </a:solidFill>
                <a:latin typeface="-apple-system"/>
              </a:rPr>
              <a:t>, </a:t>
            </a:r>
            <a:r>
              <a:rPr lang="de-DE" dirty="0" err="1">
                <a:solidFill>
                  <a:srgbClr val="111111"/>
                </a:solidFill>
                <a:latin typeface="-apple-system"/>
              </a:rPr>
              <a:t>they</a:t>
            </a:r>
            <a:r>
              <a:rPr lang="de-DE" dirty="0">
                <a:solidFill>
                  <a:srgbClr val="111111"/>
                </a:solidFill>
                <a:latin typeface="-apple-system"/>
              </a:rPr>
              <a:t> </a:t>
            </a:r>
            <a:r>
              <a:rPr lang="de-DE" dirty="0" err="1">
                <a:solidFill>
                  <a:srgbClr val="111111"/>
                </a:solidFill>
                <a:latin typeface="-apple-system"/>
              </a:rPr>
              <a:t>have</a:t>
            </a:r>
            <a:r>
              <a:rPr lang="de-DE" dirty="0">
                <a:solidFill>
                  <a:srgbClr val="111111"/>
                </a:solidFill>
                <a:latin typeface="-apple-system"/>
              </a:rPr>
              <a:t> a total </a:t>
            </a:r>
            <a:r>
              <a:rPr lang="de-DE" dirty="0" err="1">
                <a:solidFill>
                  <a:srgbClr val="111111"/>
                </a:solidFill>
                <a:latin typeface="-apple-system"/>
              </a:rPr>
              <a:t>funding</a:t>
            </a:r>
            <a:r>
              <a:rPr lang="de-DE" dirty="0">
                <a:solidFill>
                  <a:srgbClr val="111111"/>
                </a:solidFill>
                <a:latin typeface="-apple-system"/>
              </a:rPr>
              <a:t> </a:t>
            </a:r>
            <a:r>
              <a:rPr lang="de-DE" dirty="0" err="1">
                <a:solidFill>
                  <a:srgbClr val="111111"/>
                </a:solidFill>
                <a:latin typeface="-apple-system"/>
              </a:rPr>
              <a:t>of</a:t>
            </a:r>
            <a:r>
              <a:rPr lang="de-DE" dirty="0">
                <a:solidFill>
                  <a:srgbClr val="111111"/>
                </a:solidFill>
                <a:latin typeface="-apple-system"/>
              </a:rPr>
              <a:t> </a:t>
            </a:r>
            <a:r>
              <a:rPr lang="de-DE" dirty="0" err="1">
                <a:solidFill>
                  <a:srgbClr val="111111"/>
                </a:solidFill>
                <a:latin typeface="-apple-system"/>
              </a:rPr>
              <a:t>over</a:t>
            </a:r>
            <a:r>
              <a:rPr lang="de-DE" dirty="0">
                <a:solidFill>
                  <a:srgbClr val="111111"/>
                </a:solidFill>
                <a:latin typeface="-apple-system"/>
              </a:rPr>
              <a:t> 100 mil. </a:t>
            </a:r>
            <a:r>
              <a:rPr lang="de-DE" dirty="0" err="1">
                <a:solidFill>
                  <a:srgbClr val="111111"/>
                </a:solidFill>
                <a:latin typeface="-apple-system"/>
              </a:rPr>
              <a:t>dollars</a:t>
            </a:r>
            <a:endParaRPr lang="de-DE" dirty="0">
              <a:solidFill>
                <a:srgbClr val="111111"/>
              </a:solidFill>
              <a:latin typeface="-apple-system"/>
            </a:endParaRPr>
          </a:p>
          <a:p>
            <a:pPr lvl="0"/>
            <a:endParaRPr lang="de-DE" dirty="0">
              <a:solidFill>
                <a:srgbClr val="111111"/>
              </a:solidFill>
              <a:latin typeface="-apple-system"/>
            </a:endParaRPr>
          </a:p>
          <a:p>
            <a:pPr lvl="0"/>
            <a:r>
              <a:rPr lang="de-DE" dirty="0">
                <a:solidFill>
                  <a:srgbClr val="111111"/>
                </a:solidFill>
                <a:latin typeface="-apple-system"/>
              </a:rPr>
              <a:t>Big </a:t>
            </a:r>
            <a:r>
              <a:rPr lang="de-DE" dirty="0" err="1">
                <a:solidFill>
                  <a:srgbClr val="111111"/>
                </a:solidFill>
                <a:latin typeface="-apple-system"/>
              </a:rPr>
              <a:t>players</a:t>
            </a:r>
            <a:r>
              <a:rPr lang="de-DE" dirty="0">
                <a:solidFill>
                  <a:srgbClr val="111111"/>
                </a:solidFill>
                <a:latin typeface="-apple-system"/>
              </a:rPr>
              <a:t> in </a:t>
            </a:r>
            <a:r>
              <a:rPr lang="de-DE" dirty="0" err="1">
                <a:solidFill>
                  <a:srgbClr val="111111"/>
                </a:solidFill>
                <a:latin typeface="-apple-system"/>
              </a:rPr>
              <a:t>the</a:t>
            </a:r>
            <a:r>
              <a:rPr lang="de-DE" dirty="0">
                <a:solidFill>
                  <a:srgbClr val="111111"/>
                </a:solidFill>
                <a:latin typeface="-apple-system"/>
              </a:rPr>
              <a:t> </a:t>
            </a:r>
            <a:r>
              <a:rPr lang="de-DE" dirty="0" err="1">
                <a:solidFill>
                  <a:srgbClr val="111111"/>
                </a:solidFill>
                <a:latin typeface="-apple-system"/>
              </a:rPr>
              <a:t>market</a:t>
            </a:r>
            <a:r>
              <a:rPr lang="de-DE" dirty="0">
                <a:solidFill>
                  <a:srgbClr val="111111"/>
                </a:solidFill>
                <a:latin typeface="-apple-system"/>
              </a:rPr>
              <a:t> </a:t>
            </a:r>
            <a:r>
              <a:rPr lang="de-DE" dirty="0" err="1">
                <a:solidFill>
                  <a:srgbClr val="111111"/>
                </a:solidFill>
                <a:latin typeface="-apple-system"/>
              </a:rPr>
              <a:t>are</a:t>
            </a:r>
            <a:r>
              <a:rPr lang="de-DE" dirty="0">
                <a:solidFill>
                  <a:srgbClr val="111111"/>
                </a:solidFill>
                <a:latin typeface="-apple-system"/>
              </a:rPr>
              <a:t> </a:t>
            </a:r>
            <a:r>
              <a:rPr lang="de-DE" dirty="0" err="1">
                <a:solidFill>
                  <a:srgbClr val="111111"/>
                </a:solidFill>
                <a:latin typeface="-apple-system"/>
              </a:rPr>
              <a:t>increasingly</a:t>
            </a:r>
            <a:r>
              <a:rPr lang="de-DE" dirty="0">
                <a:solidFill>
                  <a:srgbClr val="111111"/>
                </a:solidFill>
                <a:latin typeface="-apple-system"/>
              </a:rPr>
              <a:t> </a:t>
            </a:r>
            <a:r>
              <a:rPr lang="de-DE" dirty="0" err="1">
                <a:solidFill>
                  <a:srgbClr val="111111"/>
                </a:solidFill>
                <a:latin typeface="-apple-system"/>
              </a:rPr>
              <a:t>interested</a:t>
            </a:r>
            <a:endParaRPr lang="en-GB" dirty="0"/>
          </a:p>
          <a:p>
            <a:pPr lvl="0"/>
            <a:r>
              <a:rPr lang="en-GB" dirty="0"/>
              <a:t>Harvey is already being used by </a:t>
            </a:r>
            <a:r>
              <a:rPr lang="en-GB" dirty="0" err="1"/>
              <a:t>Allen&amp;Overy</a:t>
            </a:r>
            <a:r>
              <a:rPr lang="en-GB" dirty="0"/>
              <a:t> and </a:t>
            </a:r>
            <a:r>
              <a:rPr lang="en-GB" dirty="0" err="1"/>
              <a:t>Pwc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EY is partnering with the e-Discovery platform Reveal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lvl="0"/>
            <a:r>
              <a:rPr lang="en-GB" dirty="0"/>
              <a:t>What you can see on the bottom is an extraction of the database </a:t>
            </a:r>
            <a:r>
              <a:rPr lang="en-GB" dirty="0" err="1"/>
              <a:t>seedtable</a:t>
            </a:r>
            <a:r>
              <a:rPr lang="en-GB" dirty="0"/>
              <a:t> which keeps track of </a:t>
            </a:r>
            <a:r>
              <a:rPr lang="en-GB" dirty="0" err="1"/>
              <a:t>LegalTech</a:t>
            </a:r>
            <a:r>
              <a:rPr lang="en-GB" dirty="0"/>
              <a:t> startups in Europe</a:t>
            </a:r>
          </a:p>
          <a:p>
            <a:pPr lvl="0"/>
            <a:r>
              <a:rPr lang="en-GB" dirty="0"/>
              <a:t>As you can see the </a:t>
            </a:r>
            <a:r>
              <a:rPr lang="en-GB" dirty="0" err="1"/>
              <a:t>LegalTech</a:t>
            </a:r>
            <a:r>
              <a:rPr lang="en-GB" dirty="0"/>
              <a:t> market in Europe is huge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It shows that in Europe, Germany is right at the forefront of </a:t>
            </a:r>
            <a:r>
              <a:rPr lang="en-GB" dirty="0" err="1"/>
              <a:t>LegalTech</a:t>
            </a:r>
            <a:r>
              <a:rPr lang="en-GB" dirty="0"/>
              <a:t> innovation 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The problem at hand is that there is a lot of information about startups and their technologies but too little information about the use cases. That is how the clients of the startups actually use the technology</a:t>
            </a:r>
          </a:p>
          <a:p>
            <a:pPr lvl="0"/>
            <a:r>
              <a:rPr lang="en-GB" dirty="0"/>
              <a:t>The research project </a:t>
            </a:r>
            <a:r>
              <a:rPr lang="en-GB" dirty="0" err="1"/>
              <a:t>NLawP</a:t>
            </a:r>
            <a:r>
              <a:rPr lang="en-GB" dirty="0"/>
              <a:t> is trying to declutter this by getting into contact with users. </a:t>
            </a:r>
          </a:p>
          <a:p>
            <a:pPr lvl="0"/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7519B9-09A4-C050-4FA9-2910A0965741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AB33E72-BE4E-402A-844A-A74207ED305C}" type="slidenum">
              <a:t>3</a:t>
            </a:fld>
            <a:endParaRPr lang="de-DE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DC6891D-2D79-35F2-46BD-DE79FAF4D6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8D2C6EA-1DFD-1BA4-4CA7-33B812BF08B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GB" dirty="0"/>
              <a:t>Previous work has left us with a knowledge base – the Legal AI Use Case Radar – where technologies are mapped to their respective use cases</a:t>
            </a:r>
          </a:p>
          <a:p>
            <a:r>
              <a:rPr lang="en-GB" dirty="0"/>
              <a:t>My thesis will add upon this. We propose a new approach in getting to the users, namely by going through the vendors of the technologies. </a:t>
            </a:r>
          </a:p>
          <a:p>
            <a:r>
              <a:rPr lang="en-GB" dirty="0"/>
              <a:t>But more on that later, when we come to the methodology</a:t>
            </a:r>
          </a:p>
          <a:p>
            <a:pPr marL="0" lvl="0" indent="0">
              <a:buSzPct val="100000"/>
              <a:buFont typeface="Arial" pitchFamily="34"/>
              <a:buNone/>
            </a:pPr>
            <a:endParaRPr lang="en-GB" dirty="0"/>
          </a:p>
          <a:p>
            <a:pPr marL="171450" lvl="0" indent="-171450">
              <a:buSzPct val="100000"/>
              <a:buFont typeface="Arial" pitchFamily="34"/>
              <a:buChar char="•"/>
            </a:pPr>
            <a:r>
              <a:rPr lang="en-GB" dirty="0"/>
              <a:t>34 Ucs identified in interviews are depicted by the blips on the radar and were summarized in 8 different categories that you can see on the left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r>
              <a:rPr lang="en-GB" dirty="0"/>
              <a:t>They are visualized by the sectors of the radar</a:t>
            </a:r>
          </a:p>
          <a:p>
            <a:pPr marL="171450" lvl="0" indent="-171450">
              <a:buSzPct val="100000"/>
              <a:buFont typeface="Arial" pitchFamily="34"/>
              <a:buChar char="•"/>
            </a:pPr>
            <a:endParaRPr lang="en-GB" dirty="0"/>
          </a:p>
          <a:p>
            <a:pPr marL="171450" lvl="0" indent="-171450">
              <a:buSzPct val="100000"/>
              <a:buFont typeface="Arial" pitchFamily="34"/>
              <a:buChar char="•"/>
            </a:pPr>
            <a:r>
              <a:rPr lang="en-GB" dirty="0"/>
              <a:t>Warning message -&gt; this thesis is trying to improve that by getting more data from the Legal Tech industry and compare it with what we have</a:t>
            </a:r>
          </a:p>
          <a:p>
            <a:pPr marL="171450" lvl="0" indent="-171450">
              <a:buSzPct val="100000"/>
              <a:buFont typeface="Arial" pitchFamily="34"/>
              <a:buChar char="•"/>
            </a:pPr>
            <a:r>
              <a:rPr lang="en-GB" dirty="0"/>
              <a:t>This will result in changes of the radar: more detailed use cases identified and different evaluations of the metrics</a:t>
            </a:r>
          </a:p>
          <a:p>
            <a:pPr marL="171450" lvl="0" indent="-171450">
              <a:buSzPct val="100000"/>
              <a:buFont typeface="Arial" pitchFamily="34"/>
              <a:buChar char="•"/>
            </a:pP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E07C60-53C1-7863-CAC0-0836F5C13A61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2B25D15-7CF8-4804-A520-E93E1661E1A5}" type="slidenum">
              <a:t>4</a:t>
            </a:fld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BDC12-D35F-F913-5DB0-8AD6D90DA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A2B3FC7-0C7F-92D5-9CB4-BF9726CC3A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F5AB829-511C-C141-6B71-87F51C2D20E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metrics I was just talking about is what you selected in the drop-down menu and the blips position depends on it</a:t>
            </a:r>
          </a:p>
          <a:p>
            <a:pPr lvl="0"/>
            <a:endParaRPr lang="en-GB" dirty="0"/>
          </a:p>
          <a:p>
            <a:pPr marL="0" lvl="0" indent="0">
              <a:buSzPct val="100000"/>
              <a:buFont typeface="Arial" pitchFamily="34"/>
              <a:buNone/>
            </a:pPr>
            <a:r>
              <a:rPr lang="en-GB" dirty="0"/>
              <a:t>If you have already wondered what the colours are all about</a:t>
            </a:r>
          </a:p>
          <a:p>
            <a:pPr lvl="0"/>
            <a:r>
              <a:rPr lang="en-GB" dirty="0"/>
              <a:t>That is an additional categorization into NLP technologies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2649AC-7205-7548-0B44-D9344B889F54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2B25D15-7CF8-4804-A520-E93E1661E1A5}" type="slidenum">
              <a:t>5</a:t>
            </a:fld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369681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Clicking on a blip takes you to its wiki page</a:t>
            </a:r>
          </a:p>
          <a:p>
            <a:r>
              <a:rPr lang="en-GB" dirty="0"/>
              <a:t>It consists of</a:t>
            </a:r>
          </a:p>
          <a:p>
            <a:r>
              <a:rPr lang="en-GB" dirty="0"/>
              <a:t>- a short description</a:t>
            </a:r>
          </a:p>
          <a:p>
            <a:r>
              <a:rPr lang="en-GB" dirty="0"/>
              <a:t>- related literature</a:t>
            </a:r>
          </a:p>
          <a:p>
            <a:r>
              <a:rPr lang="en-GB" dirty="0"/>
              <a:t>- a detailed evaluation of the metrics</a:t>
            </a:r>
          </a:p>
          <a:p>
            <a:endParaRPr lang="en-GB" dirty="0"/>
          </a:p>
          <a:p>
            <a:r>
              <a:rPr lang="en-GB" dirty="0"/>
              <a:t>Specific to this use case is the fact sheet which relates the use case with a startup that fits into it</a:t>
            </a:r>
          </a:p>
          <a:p>
            <a:r>
              <a:rPr lang="en-GB" dirty="0"/>
              <a:t>(-&gt; After m</a:t>
            </a:r>
            <a:r>
              <a:rPr lang="de-DE" dirty="0"/>
              <a:t>y </a:t>
            </a:r>
            <a:r>
              <a:rPr lang="en-GB" dirty="0"/>
              <a:t>thesis we want to be able to include more of these fact sheets)</a:t>
            </a:r>
          </a:p>
          <a:p>
            <a:endParaRPr lang="en-GB" dirty="0"/>
          </a:p>
          <a:p>
            <a:r>
              <a:rPr lang="en-GB" dirty="0"/>
              <a:t>Before I already spoke about our intended approach to go through the vendors to get to the users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0DBE762-D783-4253-91B0-B72B907AFC34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82966BD-AAA2-4F77-9454-804B2971994B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BBAFC6B4-44B0-432D-AFEF-FF7C404722D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08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FE46F31-07DF-769E-AC1F-2924A882C9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07A537F-6B89-45CE-CDE2-9918FE83E6F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We designed the research questions correspondingly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RQ1: Here we want to get a set of use cases that companies think their tools provoke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RQ2: validate this set of use cases by scheduling interviews with their clients and see what they are using their tools for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Also, I already teaser the methodology a bit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(First, we want to get information from company’s websites, blog posts, LinkedIn, and so 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Secondly, we will do SSI, </a:t>
            </a:r>
            <a:r>
              <a:rPr lang="en-GB" noProof="0" dirty="0"/>
              <a:t>meaning some questions are predetermined, but the order and phrasing of them are not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noProof="0" dirty="0">
                <a:effectLst/>
                <a:latin typeface="-apple-system"/>
              </a:rPr>
              <a:t>A</a:t>
            </a:r>
            <a:r>
              <a:rPr lang="en-US" b="0" i="0" dirty="0">
                <a:effectLst/>
                <a:latin typeface="-apple-system"/>
              </a:rPr>
              <a:t>nd, we leave room </a:t>
            </a:r>
            <a:r>
              <a:rPr lang="en-GB" b="0" i="0" noProof="0" dirty="0">
                <a:effectLst/>
                <a:latin typeface="-apple-system"/>
              </a:rPr>
              <a:t>for</a:t>
            </a:r>
            <a:r>
              <a:rPr lang="de-DE" b="0" i="0" dirty="0">
                <a:effectLst/>
                <a:latin typeface="-apple-system"/>
              </a:rPr>
              <a:t> </a:t>
            </a:r>
            <a:r>
              <a:rPr lang="en-GB" b="0" i="0" noProof="0" dirty="0">
                <a:effectLst/>
                <a:latin typeface="-apple-system"/>
              </a:rPr>
              <a:t>exploration of the interviewee's responses</a:t>
            </a:r>
            <a:endParaRPr lang="en-GB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519DDB-B0FC-6CB1-02BE-FD49BD6B0202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DA279EE-89CD-4089-9FA9-BAA582AFE4CA}" type="slidenum">
              <a:t>7</a:t>
            </a:fld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17B9B9-CCED-080A-C5FE-5CE523D8FDF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92F7633-E19E-4442-AE6A-C0A1031781B4}" type="slidenum">
              <a:t>7</a:t>
            </a:fld>
            <a:endParaRPr lang="de-DE" sz="1200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0FA5C7-2F16-DCEE-3A4A-41CB08A942A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8908C28-3A30-4978-8ABB-E88C71EE5148}" type="slidenum">
              <a:t>7</a:t>
            </a:fld>
            <a:endParaRPr lang="de-DE" sz="1200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D66CBED-3B87-E6AC-C515-233A3E20F3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180D531-4C9E-91E7-8735-E0AB7099039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  <a:p>
            <a:pPr lvl="0"/>
            <a:r>
              <a:rPr lang="en-GB" dirty="0"/>
              <a:t>This slide gets into detail on how I want to carry out the respective methodology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F54C58-6C17-83C2-9928-4D7B39A5FE7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840D7B0-B40D-4B18-9A1F-795D122F6426}" type="slidenum">
              <a:t>8</a:t>
            </a:fld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D66CBED-3B87-E6AC-C515-233A3E20F3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180D531-4C9E-91E7-8735-E0AB7099039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 dirty="0"/>
              <a:t>To contact these companies, I will make use of the free month of LinkedIn premium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F54C58-6C17-83C2-9928-4D7B39A5FE7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840D7B0-B40D-4B18-9A1F-795D122F6426}" type="slidenum">
              <a:t>9</a:t>
            </a:fld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58028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wwwmatthes.in.tum.de/" TargetMode="External"/><Relationship Id="rId4" Type="http://schemas.openxmlformats.org/officeDocument/2006/relationships/image" Target="../media/image6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0">
            <a:extLst>
              <a:ext uri="{FF2B5EF4-FFF2-40B4-BE49-F238E27FC236}">
                <a16:creationId xmlns:a16="http://schemas.microsoft.com/office/drawing/2014/main" id="{D06A903E-0783-B4B2-196A-3DAA999D02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7616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hteck 9">
            <a:extLst>
              <a:ext uri="{FF2B5EF4-FFF2-40B4-BE49-F238E27FC236}">
                <a16:creationId xmlns:a16="http://schemas.microsoft.com/office/drawing/2014/main" id="{FA97642E-71F1-45B7-E779-3634B45C5B0E}"/>
              </a:ext>
            </a:extLst>
          </p:cNvPr>
          <p:cNvSpPr/>
          <p:nvPr/>
        </p:nvSpPr>
        <p:spPr>
          <a:xfrm>
            <a:off x="0" y="0"/>
            <a:ext cx="12191996" cy="4196081"/>
          </a:xfrm>
          <a:prstGeom prst="rect">
            <a:avLst/>
          </a:prstGeom>
          <a:gradFill>
            <a:gsLst>
              <a:gs pos="0">
                <a:srgbClr val="FFFFFF">
                  <a:alpha val="85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7E6C708-E2FD-D958-16F2-22FE012583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1368" y="3538636"/>
            <a:ext cx="11432843" cy="679774"/>
          </a:xfrm>
          <a:solidFill>
            <a:srgbClr val="FFFFFF"/>
          </a:solidFill>
        </p:spPr>
        <p:txBody>
          <a:bodyPr tIns="143999" bIns="71999">
            <a:spAutoFit/>
          </a:bodyPr>
          <a:lstStyle>
            <a:lvl1pPr marL="179999">
              <a:defRPr sz="3000">
                <a:solidFill>
                  <a:srgbClr val="002143"/>
                </a:solidFill>
                <a:cs typeface="Arial"/>
              </a:defRPr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33772ED-22B5-A4D8-1E65-946A29B3C5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1377" y="4211799"/>
            <a:ext cx="11431344" cy="338556"/>
          </a:xfrm>
          <a:solidFill>
            <a:srgbClr val="FFFFFF"/>
          </a:solidFill>
        </p:spPr>
        <p:txBody>
          <a:bodyPr>
            <a:spAutoFit/>
          </a:bodyPr>
          <a:lstStyle>
            <a:lvl1pPr marL="179999" indent="0">
              <a:spcBef>
                <a:spcPts val="400"/>
              </a:spcBef>
              <a:defRPr sz="1600">
                <a:solidFill>
                  <a:srgbClr val="666666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6" name="Grafik 8">
            <a:extLst>
              <a:ext uri="{FF2B5EF4-FFF2-40B4-BE49-F238E27FC236}">
                <a16:creationId xmlns:a16="http://schemas.microsoft.com/office/drawing/2014/main" id="{C0CCA28F-C6D6-0AB5-2984-0164DFD7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68" y="398815"/>
            <a:ext cx="997528" cy="3200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Grafik 11">
            <a:extLst>
              <a:ext uri="{FF2B5EF4-FFF2-40B4-BE49-F238E27FC236}">
                <a16:creationId xmlns:a16="http://schemas.microsoft.com/office/drawing/2014/main" id="{E97D3E94-1649-7D5F-0326-486EC6C6D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5861" y="398815"/>
            <a:ext cx="606859" cy="3200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feld 24">
            <a:extLst>
              <a:ext uri="{FF2B5EF4-FFF2-40B4-BE49-F238E27FC236}">
                <a16:creationId xmlns:a16="http://schemas.microsoft.com/office/drawing/2014/main" id="{C18A7074-3872-FC72-F55F-553315F36741}"/>
              </a:ext>
            </a:extLst>
          </p:cNvPr>
          <p:cNvSpPr txBox="1"/>
          <p:nvPr/>
        </p:nvSpPr>
        <p:spPr>
          <a:xfrm>
            <a:off x="425452" y="4643378"/>
            <a:ext cx="11438759" cy="1440737"/>
          </a:xfrm>
          <a:prstGeom prst="rect">
            <a:avLst/>
          </a:prstGeom>
          <a:solidFill>
            <a:srgbClr val="EAF4FB"/>
          </a:solidFill>
          <a:ln cap="flat">
            <a:noFill/>
          </a:ln>
        </p:spPr>
        <p:txBody>
          <a:bodyPr vert="horz" wrap="square" lIns="251999" tIns="179999" rIns="179999" bIns="179999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595959"/>
                </a:solidFill>
                <a:uFillTx/>
                <a:latin typeface="Arial"/>
                <a:cs typeface="Arial"/>
              </a:rPr>
              <a:t>Chair of Software Engineering for Business Information Systems (sebis)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595959"/>
                </a:solidFill>
                <a:uFillTx/>
                <a:latin typeface="Arial"/>
                <a:cs typeface="Arial"/>
              </a:rPr>
              <a:t>Department of Computer Science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595959"/>
                </a:solidFill>
                <a:uFillTx/>
                <a:latin typeface="Arial"/>
                <a:cs typeface="Arial"/>
              </a:rPr>
              <a:t>School of Computation, Information and Technology (CIT)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7F7F7F"/>
                </a:solidFill>
                <a:uFillTx/>
                <a:latin typeface="Arial"/>
                <a:cs typeface="Arial"/>
              </a:rPr>
              <a:t>Technical University of Munich (TUM)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sng" strike="noStrike" kern="1200" cap="none" spc="0" baseline="0" dirty="0">
                <a:solidFill>
                  <a:srgbClr val="7F7F7F"/>
                </a:solidFill>
                <a:uFillTx/>
                <a:latin typeface="Arial"/>
                <a:cs typeface="Arial"/>
              </a:rPr>
              <a:t>wwwmatthes.in.tum.de</a:t>
            </a:r>
          </a:p>
        </p:txBody>
      </p:sp>
    </p:spTree>
    <p:extLst>
      <p:ext uri="{BB962C8B-B14F-4D97-AF65-F5344CB8AC3E}">
        <p14:creationId xmlns:p14="http://schemas.microsoft.com/office/powerpoint/2010/main" val="379023654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F987DD1B-FA48-7B0D-289C-F97BB7CF611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/>
            </a:lvl1pPr>
            <a:lvl2pPr>
              <a:spcBef>
                <a:spcPts val="400"/>
              </a:spcBef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622F46EB-1B4D-656A-9D56-0AD6C7E3811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72E98C-DB3B-4A57-D704-D5E993A8876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© sebis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D181AD-1DA3-C548-8F39-5BF3BCFC6C5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YYMMDD Author Title</a:t>
            </a:r>
            <a:endParaRPr lang="de-DE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16E198-7D09-7F41-0FAE-61591C54426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fld id="{CA674EDB-C059-4281-BCBF-2140F0F3A78D}" type="slidenum"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917504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0">
            <a:extLst>
              <a:ext uri="{FF2B5EF4-FFF2-40B4-BE49-F238E27FC236}">
                <a16:creationId xmlns:a16="http://schemas.microsoft.com/office/drawing/2014/main" id="{5EE480B0-5677-0685-EACD-1F2D3DE5E2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7616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hteck 9">
            <a:extLst>
              <a:ext uri="{FF2B5EF4-FFF2-40B4-BE49-F238E27FC236}">
                <a16:creationId xmlns:a16="http://schemas.microsoft.com/office/drawing/2014/main" id="{E88AE7A3-5040-8447-086C-FD32D7C4ABCF}"/>
              </a:ext>
            </a:extLst>
          </p:cNvPr>
          <p:cNvSpPr/>
          <p:nvPr/>
        </p:nvSpPr>
        <p:spPr>
          <a:xfrm>
            <a:off x="0" y="0"/>
            <a:ext cx="12191996" cy="4196081"/>
          </a:xfrm>
          <a:prstGeom prst="rect">
            <a:avLst/>
          </a:prstGeom>
          <a:gradFill>
            <a:gsLst>
              <a:gs pos="0">
                <a:srgbClr val="FFFFFF">
                  <a:alpha val="85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87C52F2-FF1F-8B6F-E053-B21E19DAB8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1368" y="3538636"/>
            <a:ext cx="11432843" cy="679774"/>
          </a:xfrm>
          <a:solidFill>
            <a:srgbClr val="FFFFFF"/>
          </a:solidFill>
        </p:spPr>
        <p:txBody>
          <a:bodyPr tIns="143999" bIns="71999">
            <a:spAutoFit/>
          </a:bodyPr>
          <a:lstStyle>
            <a:lvl1pPr marL="179999">
              <a:defRPr sz="3000">
                <a:solidFill>
                  <a:srgbClr val="002143"/>
                </a:solidFill>
                <a:cs typeface="Arial"/>
              </a:defRPr>
            </a:lvl1pPr>
          </a:lstStyle>
          <a:p>
            <a:pPr lvl="0"/>
            <a:r>
              <a:rPr lang="en-US"/>
              <a:t>&lt;Title&gt;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E395C57-BE01-1F58-595B-0E287882744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1377" y="4211799"/>
            <a:ext cx="11431344" cy="338556"/>
          </a:xfrm>
          <a:solidFill>
            <a:srgbClr val="FFFFFF"/>
          </a:solidFill>
        </p:spPr>
        <p:txBody>
          <a:bodyPr>
            <a:spAutoFit/>
          </a:bodyPr>
          <a:lstStyle>
            <a:lvl1pPr marL="179999" indent="0">
              <a:spcBef>
                <a:spcPts val="400"/>
              </a:spcBef>
              <a:defRPr sz="1600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&lt;Presenter&gt; </a:t>
            </a:r>
          </a:p>
        </p:txBody>
      </p:sp>
      <p:pic>
        <p:nvPicPr>
          <p:cNvPr id="6" name="Grafik 8">
            <a:extLst>
              <a:ext uri="{FF2B5EF4-FFF2-40B4-BE49-F238E27FC236}">
                <a16:creationId xmlns:a16="http://schemas.microsoft.com/office/drawing/2014/main" id="{B18EAB5E-78D9-74A1-C1B9-DDC1D5F09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68" y="398815"/>
            <a:ext cx="997528" cy="3200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Grafik 11">
            <a:extLst>
              <a:ext uri="{FF2B5EF4-FFF2-40B4-BE49-F238E27FC236}">
                <a16:creationId xmlns:a16="http://schemas.microsoft.com/office/drawing/2014/main" id="{2F284769-65F3-38F7-209B-447A25518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5861" y="398815"/>
            <a:ext cx="606859" cy="3200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feld 24">
            <a:extLst>
              <a:ext uri="{FF2B5EF4-FFF2-40B4-BE49-F238E27FC236}">
                <a16:creationId xmlns:a16="http://schemas.microsoft.com/office/drawing/2014/main" id="{C22A595D-CB61-E625-14D2-86EFF722F9CE}"/>
              </a:ext>
            </a:extLst>
          </p:cNvPr>
          <p:cNvSpPr txBox="1"/>
          <p:nvPr/>
        </p:nvSpPr>
        <p:spPr>
          <a:xfrm>
            <a:off x="425452" y="4643378"/>
            <a:ext cx="11438759" cy="1440737"/>
          </a:xfrm>
          <a:prstGeom prst="rect">
            <a:avLst/>
          </a:prstGeom>
          <a:solidFill>
            <a:srgbClr val="EAF4FB"/>
          </a:solidFill>
          <a:ln cap="flat">
            <a:noFill/>
          </a:ln>
        </p:spPr>
        <p:txBody>
          <a:bodyPr vert="horz" wrap="square" lIns="251999" tIns="179999" rIns="179999" bIns="179999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595959"/>
                </a:solidFill>
                <a:uFillTx/>
                <a:latin typeface="Arial"/>
                <a:cs typeface="Arial"/>
              </a:rPr>
              <a:t>Chair of Software Engineering for Business Information Systems (sebis)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595959"/>
                </a:solidFill>
                <a:uFillTx/>
                <a:latin typeface="Arial"/>
                <a:cs typeface="Arial"/>
              </a:rPr>
              <a:t>Department of Computer Science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595959"/>
                </a:solidFill>
                <a:uFillTx/>
                <a:latin typeface="Arial"/>
                <a:cs typeface="Arial"/>
              </a:rPr>
              <a:t>School of Computation, Information and Technology (CIT)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7F7F7F"/>
                </a:solidFill>
                <a:uFillTx/>
                <a:latin typeface="Arial"/>
                <a:cs typeface="Arial"/>
              </a:rPr>
              <a:t>Technical University of Munich (TUM)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sng" strike="noStrike" kern="1200" cap="none" spc="0" baseline="0" dirty="0">
                <a:solidFill>
                  <a:srgbClr val="7F7F7F"/>
                </a:solidFill>
                <a:uFillTx/>
                <a:latin typeface="Arial"/>
                <a:cs typeface="Arial"/>
              </a:rPr>
              <a:t>wwwmatthes.in.tum.de</a:t>
            </a:r>
          </a:p>
        </p:txBody>
      </p:sp>
    </p:spTree>
    <p:extLst>
      <p:ext uri="{BB962C8B-B14F-4D97-AF65-F5344CB8AC3E}">
        <p14:creationId xmlns:p14="http://schemas.microsoft.com/office/powerpoint/2010/main" val="517742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CD8750-98E6-8ACB-6AD8-19236CDF092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&lt;Title&gt;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8E2271-D5DF-E9A5-B19E-4B9698EA016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&lt;Text&gt;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6F4767-CF62-7ED2-4FBD-9479CAFC1CD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© sebis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7483AD-BE3E-F2A3-55FF-E5EE4C4A66C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YYMMDD Author Title</a:t>
            </a:r>
            <a:endParaRPr lang="de-DE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598F8-7BDD-7A5F-1E75-818351D762F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fld id="{4FD316EB-1459-453F-8243-7BD106C330E4}" type="slidenum"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3455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53243D-C6BD-1565-2A3F-3DB99BEDC4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432" y="81217"/>
            <a:ext cx="10586100" cy="3605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&lt;Title&gt;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BC45A7-2602-3CE6-18DD-18B984B94CE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34432" y="980730"/>
            <a:ext cx="11523131" cy="5400675"/>
          </a:xfr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&lt;Text&gt;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524678-8734-08DF-3217-7BC798DC6CA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© sebis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716A92-3C34-AEE0-6578-F6996D12C02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YYMMDD Author Title</a:t>
            </a:r>
            <a:endParaRPr lang="de-DE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7AA8E3-FD74-4422-585C-748425AB7DD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fld id="{A82C4B6E-3690-4108-848B-01FB68D5F1CC}" type="slidenum">
              <a:t>‹Nr.›</a:t>
            </a:fld>
            <a:endParaRPr lang="de-DE" dirty="0"/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1C7BD660-19DB-7EAC-B10C-2A00D97E7E3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4432" y="441426"/>
            <a:ext cx="10586100" cy="395285"/>
          </a:xfrm>
        </p:spPr>
        <p:txBody>
          <a:bodyPr/>
          <a:lstStyle>
            <a:lvl1pPr>
              <a:spcBef>
                <a:spcPts val="500"/>
              </a:spcBef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3576998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07F9ED-1069-F541-5876-DE25FF4E64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432" y="81217"/>
            <a:ext cx="10586100" cy="3605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&lt;Title&gt;</a:t>
            </a:r>
            <a:endParaRPr lang="de-D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9220BF5-2FF5-CE5C-2A9A-D0695715996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© sebis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053B720-CF36-6DC2-ECF8-2F96357FF0A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YYMMDD Author Title</a:t>
            </a:r>
            <a:endParaRPr lang="de-DE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6895A7C-C07E-8AFC-758F-84802F5A64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fld id="{A45072D2-4654-48F2-ADE1-66AD894BBA65}" type="slidenum">
              <a:t>‹Nr.›</a:t>
            </a:fld>
            <a:endParaRPr lang="de-DE" dirty="0"/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0E23C0D6-C40A-87A5-9BE7-69B2A29172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4432" y="441426"/>
            <a:ext cx="10586100" cy="395285"/>
          </a:xfrm>
        </p:spPr>
        <p:txBody>
          <a:bodyPr/>
          <a:lstStyle>
            <a:lvl1pPr>
              <a:spcBef>
                <a:spcPts val="500"/>
              </a:spcBef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1605221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F97FDB-15AC-AEF3-32B4-45A354D8B05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&lt;Title&gt;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BF8364-2258-C192-81DB-3D1F936AF90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34432" y="981078"/>
            <a:ext cx="5659971" cy="5400675"/>
          </a:xfrm>
          <a:solidFill>
            <a:srgbClr val="F2F2F2"/>
          </a:solidFill>
        </p:spPr>
        <p:txBody>
          <a:bodyPr>
            <a:normAutofit/>
          </a:bodyPr>
          <a:lstStyle>
            <a:lvl1pPr>
              <a:spcBef>
                <a:spcPts val="400"/>
              </a:spcBef>
              <a:defRPr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&lt;Text&gt;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2AE4753-C191-8F26-98CF-06B51A7B846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97602" y="981078"/>
            <a:ext cx="5659971" cy="5400675"/>
          </a:xfrm>
          <a:solidFill>
            <a:srgbClr val="F2F2F2"/>
          </a:solidFill>
        </p:spPr>
        <p:txBody>
          <a:bodyPr>
            <a:normAutofit/>
          </a:bodyPr>
          <a:lstStyle>
            <a:lvl1pPr>
              <a:spcBef>
                <a:spcPts val="400"/>
              </a:spcBef>
              <a:defRPr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&lt;Text&gt;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23BF6B-E055-A907-717E-8001237A32B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© sebis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634836-B5BB-4638-C9EF-45A5C90CBD8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YYMMDD Author Title</a:t>
            </a:r>
            <a:endParaRPr lang="de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D73854-388E-702F-D616-B27E0A580C1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fld id="{9E4CE122-EA0B-4142-9F36-6D2A80A56DB6}" type="slidenum"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0520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">
            <a:extLst>
              <a:ext uri="{FF2B5EF4-FFF2-40B4-BE49-F238E27FC236}">
                <a16:creationId xmlns:a16="http://schemas.microsoft.com/office/drawing/2014/main" id="{8F9465F3-F8B7-B69C-1DDB-D946711CF0A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4432" y="981078"/>
            <a:ext cx="5662083" cy="661979"/>
          </a:xfrm>
          <a:solidFill>
            <a:srgbClr val="489ADA"/>
          </a:solidFill>
        </p:spPr>
        <p:txBody>
          <a:bodyPr anchor="b"/>
          <a:lstStyle>
            <a:lvl1pPr marL="0" indent="0">
              <a:spcBef>
                <a:spcPts val="500"/>
              </a:spcBef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&lt;Title&gt;</a:t>
            </a:r>
          </a:p>
        </p:txBody>
      </p:sp>
      <p:sp>
        <p:nvSpPr>
          <p:cNvPr id="3" name="Inhaltsplatzhalter 3">
            <a:extLst>
              <a:ext uri="{FF2B5EF4-FFF2-40B4-BE49-F238E27FC236}">
                <a16:creationId xmlns:a16="http://schemas.microsoft.com/office/drawing/2014/main" id="{83E22066-FED0-8056-A478-825F0171B57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34432" y="1643048"/>
            <a:ext cx="5662083" cy="4773625"/>
          </a:xfrm>
          <a:solidFill>
            <a:srgbClr val="F2F2F2"/>
          </a:solidFill>
        </p:spPr>
        <p:txBody>
          <a:bodyPr/>
          <a:lstStyle>
            <a:lvl1pPr>
              <a:spcBef>
                <a:spcPts val="400"/>
              </a:spcBef>
              <a:defRPr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&lt;Format of Master Text&gt;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F656E557-64DB-08F5-F300-306E1A590B3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193368" y="981078"/>
            <a:ext cx="5664195" cy="661970"/>
          </a:xfrm>
          <a:solidFill>
            <a:srgbClr val="489ADA"/>
          </a:solidFill>
        </p:spPr>
        <p:txBody>
          <a:bodyPr anchor="b"/>
          <a:lstStyle>
            <a:lvl1pPr marL="0" indent="0">
              <a:spcBef>
                <a:spcPts val="500"/>
              </a:spcBef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&lt;Title&gt;</a:t>
            </a:r>
          </a:p>
        </p:txBody>
      </p:sp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BF17AE7D-827D-5F29-0985-887987963FE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193368" y="1643048"/>
            <a:ext cx="5664195" cy="4773625"/>
          </a:xfrm>
          <a:solidFill>
            <a:srgbClr val="F2F2F2"/>
          </a:solidFill>
        </p:spPr>
        <p:txBody>
          <a:bodyPr/>
          <a:lstStyle>
            <a:lvl1pPr>
              <a:spcBef>
                <a:spcPts val="400"/>
              </a:spcBef>
              <a:defRPr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&lt;Format of Master Text&gt;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5C2FEC88-6D57-F49D-40AA-BEA0D652A84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&lt;Title&gt;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A69B0A6-77DA-8097-D228-CC59F39E996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© sebis</a:t>
            </a: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3CCE061-29CC-46EE-A5A2-DF741CFF2FB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YYMMDD Author Title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C727F62-ACB9-33FD-B88B-9F0B6E6B3A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2258F7-4607-41C4-82AC-94AAA0DB5461}" type="slidenum"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13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40FC0-98F3-96A2-D428-E77BA5A31ED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&lt;Title&gt;</a:t>
            </a:r>
            <a:endParaRPr lang="de-D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9E0223B-24AC-535D-AA1B-8E43A0D20B8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© sebis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2EB60C-A89A-4EF8-B407-646B02CE5AC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YYMMDD Author Title</a:t>
            </a:r>
            <a:endParaRPr lang="de-DE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F745302-28F0-7B77-A32F-8E2070F7F37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fld id="{988743EF-2C26-4C7B-9329-865A762DCE0F}" type="slidenum"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3420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67D2B1-DDCF-4257-02A3-51554A510D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432" y="44448"/>
            <a:ext cx="11523131" cy="6524628"/>
          </a:xfrm>
        </p:spPr>
        <p:txBody>
          <a:bodyPr anchor="ctr" anchorCtr="1"/>
          <a:lstStyle>
            <a:lvl1pPr algn="ctr">
              <a:defRPr sz="3200"/>
            </a:lvl1pPr>
          </a:lstStyle>
          <a:p>
            <a:pPr lvl="0"/>
            <a:r>
              <a:rPr lang="en-US"/>
              <a:t>&lt;Title&gt;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E8CD40B-D608-48D5-9993-0E8F9A372DB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© sebis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E26988-B09F-A0A8-7E90-9DDBB283A21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YYMMDD Author Title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D3DDD3-0D94-E5F2-A873-A5D37B41D9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C55862-4CEF-4ADB-85DD-7F3D94A44033}" type="slidenum"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21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192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40B79E-B146-4F7F-B5B3-DDDEC8CB53F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528B5A-42EA-2F72-3AD8-1D3C221A773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6F24CA-7631-DC8F-937D-C9193433C31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© sebis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24D8C6-0884-077E-F2D2-48B455F9400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YYMMDD Author Title</a:t>
            </a:r>
            <a:endParaRPr lang="de-DE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D005E8-564D-23F9-9D6A-60523E688C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fld id="{BCCEF3CB-E080-409C-9BB0-88369616028D}" type="slidenum"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3802405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1FA8806E-5476-F234-27EB-3FC846A1128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/>
            </a:lvl1pPr>
            <a:lvl2pPr>
              <a:spcBef>
                <a:spcPts val="400"/>
              </a:spcBef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&lt;Text&gt;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7E0A012-C98E-F754-DC80-96FF2D91FB7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&lt;Title&gt;</a:t>
            </a:r>
            <a:endParaRPr lang="de-D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9E08AF-0D00-7D64-84CF-FEE872B4608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© sebis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DC119F-84A7-97B0-0490-4AAADA663E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YYMMDD Author Title</a:t>
            </a:r>
            <a:endParaRPr lang="de-DE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9B28DD-49A8-B265-9EBC-93C357AE4D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fld id="{FAB0D0E8-BFBD-4F3E-9B74-C4E0CF75A675}" type="slidenum"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1200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ebaeude_Fahne">
            <a:extLst>
              <a:ext uri="{FF2B5EF4-FFF2-40B4-BE49-F238E27FC236}">
                <a16:creationId xmlns:a16="http://schemas.microsoft.com/office/drawing/2014/main" id="{4BECD1E7-7E38-27DC-EE0B-A633C8ADE3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27386"/>
            <a:ext cx="12191996" cy="68936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hteck 14">
            <a:extLst>
              <a:ext uri="{FF2B5EF4-FFF2-40B4-BE49-F238E27FC236}">
                <a16:creationId xmlns:a16="http://schemas.microsoft.com/office/drawing/2014/main" id="{8D540456-0E89-0B44-A09E-1C93B09B41C9}"/>
              </a:ext>
            </a:extLst>
          </p:cNvPr>
          <p:cNvSpPr/>
          <p:nvPr/>
        </p:nvSpPr>
        <p:spPr>
          <a:xfrm>
            <a:off x="767410" y="1743184"/>
            <a:ext cx="3240359" cy="456613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st="12698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Grafik 17">
            <a:extLst>
              <a:ext uri="{FF2B5EF4-FFF2-40B4-BE49-F238E27FC236}">
                <a16:creationId xmlns:a16="http://schemas.microsoft.com/office/drawing/2014/main" id="{229FB365-CA39-4700-70C1-EA67CA6E1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368" y="2024106"/>
            <a:ext cx="682755" cy="3596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Bild 10" descr="sebis-Logo.gif">
            <a:extLst>
              <a:ext uri="{FF2B5EF4-FFF2-40B4-BE49-F238E27FC236}">
                <a16:creationId xmlns:a16="http://schemas.microsoft.com/office/drawing/2014/main" id="{80F6755B-B504-AE03-A2CF-32B2AC5E1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005" y="2514435"/>
            <a:ext cx="719998" cy="23087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feld 23">
            <a:extLst>
              <a:ext uri="{FF2B5EF4-FFF2-40B4-BE49-F238E27FC236}">
                <a16:creationId xmlns:a16="http://schemas.microsoft.com/office/drawing/2014/main" id="{D8B405B5-5679-E97C-D5B6-CB6972CE4FD9}"/>
              </a:ext>
            </a:extLst>
          </p:cNvPr>
          <p:cNvSpPr txBox="1"/>
          <p:nvPr/>
        </p:nvSpPr>
        <p:spPr>
          <a:xfrm>
            <a:off x="1040404" y="4123815"/>
            <a:ext cx="2751118" cy="20313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AU" sz="105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 pitchFamily="34"/>
              </a:rPr>
              <a:t>Technical University of Munich (TUM)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AU" sz="105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 pitchFamily="34"/>
              </a:rPr>
              <a:t>TUM School of CIT</a:t>
            </a:r>
            <a:br>
              <a:rPr lang="en-AU" sz="105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 pitchFamily="34"/>
              </a:rPr>
            </a:br>
            <a:r>
              <a:rPr lang="en-AU" sz="105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 pitchFamily="34"/>
              </a:rPr>
              <a:t>Department of Computer Science (CS)</a:t>
            </a:r>
            <a:br>
              <a:rPr lang="en-AU" sz="105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 pitchFamily="34"/>
              </a:rPr>
            </a:br>
            <a:r>
              <a:rPr lang="en-AU" sz="105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 pitchFamily="34"/>
              </a:rPr>
              <a:t>Chair of Software Engineering for Business Information Systems (</a:t>
            </a:r>
            <a:r>
              <a:rPr lang="en-AU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  <a:cs typeface="Arial" pitchFamily="34"/>
              </a:rPr>
              <a:t>sebis</a:t>
            </a:r>
            <a:r>
              <a:rPr lang="en-AU" sz="105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 pitchFamily="34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</a:rPr>
              <a:t>Boltzmannstraße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rPr>
              <a:t> 3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rPr>
              <a:t>85748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</a:rPr>
              <a:t>Garching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</a:rPr>
              <a:t>bei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rPr>
              <a:t> München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877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877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rPr>
              <a:t>+49.89.289.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hlinkClick r:id="rId5"/>
              </a:rPr>
              <a:t>wwwmatthes.in.tum.de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Textplatzhalter 18">
            <a:extLst>
              <a:ext uri="{FF2B5EF4-FFF2-40B4-BE49-F238E27FC236}">
                <a16:creationId xmlns:a16="http://schemas.microsoft.com/office/drawing/2014/main" id="{44C84C74-9EED-DBD6-B3A1-F4EFB2B8182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60428" y="3486195"/>
            <a:ext cx="2485284" cy="219492"/>
          </a:xfrm>
        </p:spPr>
        <p:txBody>
          <a:bodyPr lIns="0" tIns="0" rIns="0" bIns="0" anchor="b"/>
          <a:lstStyle>
            <a:lvl1pPr marL="0" indent="0">
              <a:spcBef>
                <a:spcPts val="300"/>
              </a:spcBef>
              <a:defRPr sz="1400" b="1"/>
            </a:lvl1pPr>
          </a:lstStyle>
          <a:p>
            <a:pPr lvl="0"/>
            <a:r>
              <a:rPr lang="en-US"/>
              <a:t>&lt;Name&gt;</a:t>
            </a:r>
          </a:p>
        </p:txBody>
      </p:sp>
      <p:sp>
        <p:nvSpPr>
          <p:cNvPr id="8" name="Textplatzhalter 20">
            <a:extLst>
              <a:ext uri="{FF2B5EF4-FFF2-40B4-BE49-F238E27FC236}">
                <a16:creationId xmlns:a16="http://schemas.microsoft.com/office/drawing/2014/main" id="{1F5BF2D0-746A-80D3-F528-A937CC81A90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60437" y="3276999"/>
            <a:ext cx="2484680" cy="182971"/>
          </a:xfrm>
        </p:spPr>
        <p:txBody>
          <a:bodyPr lIns="0" tIns="0" rIns="0" bIns="0" anchor="b"/>
          <a:lstStyle>
            <a:lvl1pPr marL="0" indent="0">
              <a:spcBef>
                <a:spcPts val="300"/>
              </a:spcBef>
              <a:defRPr sz="1050"/>
            </a:lvl1pPr>
          </a:lstStyle>
          <a:p>
            <a:pPr lvl="0"/>
            <a:r>
              <a:rPr lang="en-US"/>
              <a:t>&lt;Academic degree&gt;</a:t>
            </a:r>
          </a:p>
        </p:txBody>
      </p:sp>
      <p:sp>
        <p:nvSpPr>
          <p:cNvPr id="9" name="Textplatzhalter 22">
            <a:extLst>
              <a:ext uri="{FF2B5EF4-FFF2-40B4-BE49-F238E27FC236}">
                <a16:creationId xmlns:a16="http://schemas.microsoft.com/office/drawing/2014/main" id="{C6BBF7E2-9D78-2BFE-505B-D5775511496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47526" y="5615623"/>
            <a:ext cx="1732001" cy="133346"/>
          </a:xfrm>
        </p:spPr>
        <p:txBody>
          <a:bodyPr lIns="0" tIns="0" rIns="0" bIns="0"/>
          <a:lstStyle>
            <a:lvl1pPr marL="0" indent="0">
              <a:spcBef>
                <a:spcPts val="300"/>
              </a:spcBef>
              <a:defRPr sz="1050"/>
            </a:lvl1pPr>
          </a:lstStyle>
          <a:p>
            <a:pPr lvl="0"/>
            <a:r>
              <a:rPr lang="en-US"/>
              <a:t>&lt;Phone&gt;</a:t>
            </a:r>
          </a:p>
        </p:txBody>
      </p:sp>
      <p:sp>
        <p:nvSpPr>
          <p:cNvPr id="10" name="Textplatzhalter 24">
            <a:extLst>
              <a:ext uri="{FF2B5EF4-FFF2-40B4-BE49-F238E27FC236}">
                <a16:creationId xmlns:a16="http://schemas.microsoft.com/office/drawing/2014/main" id="{6115C801-303F-165F-979B-0143F50C925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27446" y="5785984"/>
            <a:ext cx="2452082" cy="131765"/>
          </a:xfrm>
        </p:spPr>
        <p:txBody>
          <a:bodyPr lIns="0" tIns="0" rIns="0" bIns="0"/>
          <a:lstStyle>
            <a:lvl1pPr marL="0" indent="0">
              <a:spcBef>
                <a:spcPts val="300"/>
              </a:spcBef>
              <a:defRPr sz="1050"/>
            </a:lvl1pPr>
          </a:lstStyle>
          <a:p>
            <a:pPr lvl="0"/>
            <a:r>
              <a:rPr lang="en-US"/>
              <a:t>&lt;E-Mail&gt;</a:t>
            </a:r>
          </a:p>
        </p:txBody>
      </p:sp>
      <p:sp>
        <p:nvSpPr>
          <p:cNvPr id="11" name="Inhaltsplatzhalter 31">
            <a:extLst>
              <a:ext uri="{FF2B5EF4-FFF2-40B4-BE49-F238E27FC236}">
                <a16:creationId xmlns:a16="http://schemas.microsoft.com/office/drawing/2014/main" id="{C452E2E1-52E2-179D-2D21-C8B14BE1379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161086" y="3704993"/>
            <a:ext cx="2502054" cy="211455"/>
          </a:xfrm>
        </p:spPr>
        <p:txBody>
          <a:bodyPr lIns="0" tIns="0" rIns="0" bIns="0"/>
          <a:lstStyle>
            <a:lvl1pPr>
              <a:spcBef>
                <a:spcPts val="300"/>
              </a:spcBef>
              <a:defRPr sz="1050"/>
            </a:lvl1pPr>
          </a:lstStyle>
          <a:p>
            <a:pPr lvl="0"/>
            <a:r>
              <a:rPr lang="en-US"/>
              <a:t>&lt;Position&gt;</a:t>
            </a:r>
          </a:p>
        </p:txBody>
      </p:sp>
    </p:spTree>
    <p:extLst>
      <p:ext uri="{BB962C8B-B14F-4D97-AF65-F5344CB8AC3E}">
        <p14:creationId xmlns:p14="http://schemas.microsoft.com/office/powerpoint/2010/main" val="425423555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C3BDC9-C4CC-2B15-8CE7-20D291D805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432" y="81217"/>
            <a:ext cx="10586100" cy="3605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F5703A-A4D1-F87D-A93D-45B663F4BA50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34432" y="980730"/>
            <a:ext cx="11523131" cy="5400675"/>
          </a:xfr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086976-7CEE-6A90-7A1C-404D7BF04C1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© sebis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623B35-54D8-A312-4D02-9A096E83CD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YYMMDD Author Title</a:t>
            </a:r>
            <a:endParaRPr lang="de-DE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1141ED-2107-8A81-FE01-B55AA0C06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fld id="{C4B9E998-374B-4FEE-BFF8-3934F0425186}" type="slidenum">
              <a:t>‹Nr.›</a:t>
            </a:fld>
            <a:endParaRPr lang="de-DE" dirty="0"/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7C51D749-1EC6-A8E9-CA00-DD3C6A79DDA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4432" y="441426"/>
            <a:ext cx="10586100" cy="395285"/>
          </a:xfrm>
        </p:spPr>
        <p:txBody>
          <a:bodyPr/>
          <a:lstStyle>
            <a:lvl1pPr>
              <a:spcBef>
                <a:spcPts val="500"/>
              </a:spcBef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8225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8601B7-9334-A680-3491-2D099B5B54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432" y="81217"/>
            <a:ext cx="10586100" cy="3605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9806E62-CFB4-7D2A-CB9F-F0D2CA47746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© sebis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D7FFE85-72F7-FE96-7E2D-A5517972C6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YYMMDD Author Title</a:t>
            </a:r>
            <a:endParaRPr lang="de-DE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88CD801-3B49-C422-AD27-C4C4288D69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fld id="{421C4B7C-5E9A-404F-B9AD-3C5A7E10AA30}" type="slidenum">
              <a:t>‹Nr.›</a:t>
            </a:fld>
            <a:endParaRPr lang="de-DE" dirty="0"/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2BFBE95D-B0F6-4F3A-1E72-1CB7E0BE5E5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4432" y="441426"/>
            <a:ext cx="10586100" cy="395285"/>
          </a:xfrm>
        </p:spPr>
        <p:txBody>
          <a:bodyPr/>
          <a:lstStyle>
            <a:lvl1pPr>
              <a:spcBef>
                <a:spcPts val="500"/>
              </a:spcBef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55440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F9717F-3324-ABCB-2738-B491FA3B5F4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7E1496-B79C-C04B-C2A0-FF8989CEF79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34432" y="981078"/>
            <a:ext cx="5659971" cy="5400675"/>
          </a:xfrm>
          <a:solidFill>
            <a:srgbClr val="F2F2F2"/>
          </a:solidFill>
        </p:spPr>
        <p:txBody>
          <a:bodyPr>
            <a:normAutofit/>
          </a:bodyPr>
          <a:lstStyle>
            <a:lvl1pPr>
              <a:spcBef>
                <a:spcPts val="400"/>
              </a:spcBef>
              <a:defRPr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A05C705-1ECB-0162-32FA-C8E37D78DF6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97602" y="981078"/>
            <a:ext cx="5659971" cy="5400675"/>
          </a:xfrm>
          <a:solidFill>
            <a:srgbClr val="F2F2F2"/>
          </a:solidFill>
        </p:spPr>
        <p:txBody>
          <a:bodyPr>
            <a:normAutofit/>
          </a:bodyPr>
          <a:lstStyle>
            <a:lvl1pPr>
              <a:spcBef>
                <a:spcPts val="400"/>
              </a:spcBef>
              <a:defRPr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5D89F9-3FC2-67E7-7156-7B3D6983622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© sebis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3F2424-C495-37B8-AC24-7779A09BB54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YYMMDD Author Title</a:t>
            </a:r>
            <a:endParaRPr lang="de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215F77-276C-D602-19C2-A0E0AEC331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fld id="{B28CD2F9-8956-45D2-A4B4-D2B613F8C961}" type="slidenum"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5918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">
            <a:extLst>
              <a:ext uri="{FF2B5EF4-FFF2-40B4-BE49-F238E27FC236}">
                <a16:creationId xmlns:a16="http://schemas.microsoft.com/office/drawing/2014/main" id="{8B84D27F-F94E-05AA-111B-42BECC74F9A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4432" y="981078"/>
            <a:ext cx="5662083" cy="661979"/>
          </a:xfrm>
          <a:solidFill>
            <a:srgbClr val="489ADA"/>
          </a:solidFill>
        </p:spPr>
        <p:txBody>
          <a:bodyPr anchor="b"/>
          <a:lstStyle>
            <a:lvl1pPr marL="0" indent="0">
              <a:spcBef>
                <a:spcPts val="500"/>
              </a:spcBef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Inhaltsplatzhalter 3">
            <a:extLst>
              <a:ext uri="{FF2B5EF4-FFF2-40B4-BE49-F238E27FC236}">
                <a16:creationId xmlns:a16="http://schemas.microsoft.com/office/drawing/2014/main" id="{4C5DF7AB-6375-0E11-71AC-1679FC51182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34432" y="1643048"/>
            <a:ext cx="5662083" cy="4773625"/>
          </a:xfrm>
          <a:solidFill>
            <a:srgbClr val="F2F2F2"/>
          </a:solidFill>
        </p:spPr>
        <p:txBody>
          <a:bodyPr/>
          <a:lstStyle>
            <a:lvl1pPr>
              <a:spcBef>
                <a:spcPts val="400"/>
              </a:spcBef>
              <a:defRPr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52A4A465-F963-6B87-86D1-C9BAFB95211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193368" y="981078"/>
            <a:ext cx="5664195" cy="661970"/>
          </a:xfrm>
          <a:solidFill>
            <a:srgbClr val="489ADA"/>
          </a:solidFill>
        </p:spPr>
        <p:txBody>
          <a:bodyPr anchor="b"/>
          <a:lstStyle>
            <a:lvl1pPr marL="0" indent="0">
              <a:spcBef>
                <a:spcPts val="500"/>
              </a:spcBef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EEE7B3EF-7581-F939-2441-945EBC5FDD3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193368" y="1643048"/>
            <a:ext cx="5664195" cy="4773625"/>
          </a:xfrm>
          <a:solidFill>
            <a:srgbClr val="F2F2F2"/>
          </a:solidFill>
        </p:spPr>
        <p:txBody>
          <a:bodyPr/>
          <a:lstStyle>
            <a:lvl1pPr>
              <a:spcBef>
                <a:spcPts val="400"/>
              </a:spcBef>
              <a:defRPr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92B0EFA-499F-CC92-F8E2-338E9358FD6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2CFC0E0-ED4E-84C8-B651-C368D8F577D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© sebis</a:t>
            </a: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0725642-0225-7CF8-04E6-54528379368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YYMMDD Author Title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7EA1D8A-4B0F-1506-889D-A3C4D486DC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8AA1AF-3D98-4909-BA08-6A79A7116EED}" type="slidenum"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85397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78E0BF-6556-9E0F-5F2A-DA3A0ACAAA8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4E3D227-2C19-35D5-E884-BE3212A306D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© sebis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884561F-11D7-21C9-3F92-C39220E82F8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YYMMDD Author Title</a:t>
            </a:r>
            <a:endParaRPr lang="de-DE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0D3CC70-7574-4FDC-C48B-C82EA366D0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fld id="{CDA400E3-5E8A-4EA1-A795-0252C9333D07}" type="slidenum"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310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146892-EE43-CE4D-59CE-F6FB0A7038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432" y="44448"/>
            <a:ext cx="11523131" cy="6524628"/>
          </a:xfrm>
        </p:spPr>
        <p:txBody>
          <a:bodyPr anchor="ctr" anchorCtr="1"/>
          <a:lstStyle>
            <a:lvl1pPr algn="ctr">
              <a:defRPr sz="3200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F8668D7-009E-69E0-192C-8CE7EAB15BD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© sebis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9C2754-EDFF-B304-13B6-CB01BA6E61B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YYMMDD Author Title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E9283B7-6296-FB3B-9AFF-58257407F19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18A1F9-93D2-4095-ADFD-54CC1E2163DF}" type="slidenum"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06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4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346D4CD-35ED-1070-8C04-8505EE182E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432" y="44448"/>
            <a:ext cx="10586100" cy="7207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0" rIns="90004" bIns="0" anchor="b" anchorCtr="0" compatLnSpc="1">
            <a:noAutofit/>
          </a:bodyPr>
          <a:lstStyle/>
          <a:p>
            <a:pPr lvl="0"/>
            <a:r>
              <a:rPr lang="en-US"/>
              <a:t>&lt;Title&gt;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D8CA83A-66F4-46D7-000F-28D8502F4B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4432" y="981078"/>
            <a:ext cx="11523131" cy="540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&lt;Text&gt;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6F7C6A-0F92-1407-EBB5-C0BC9A23C62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9383179" y="6570613"/>
            <a:ext cx="2142064" cy="28892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800" b="0" i="0" u="none" strike="noStrike" kern="1200" cap="none" spc="0" baseline="0">
                <a:solidFill>
                  <a:srgbClr val="7F7F7F"/>
                </a:solidFill>
                <a:uFillTx/>
                <a:latin typeface="Arial"/>
              </a:defRPr>
            </a:lvl1pPr>
          </a:lstStyle>
          <a:p>
            <a:pPr lvl="0"/>
            <a:r>
              <a:rPr lang="de-DE" dirty="0"/>
              <a:t>© </a:t>
            </a:r>
            <a:r>
              <a:rPr lang="en-GB" noProof="0" dirty="0"/>
              <a:t>sebis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1DCDC1-F28A-4C33-28C5-A8874DA2E08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32905" y="6569077"/>
            <a:ext cx="5761570" cy="2889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800" b="0" i="0" u="none" strike="noStrike" kern="1200" cap="none" spc="0" baseline="0">
                <a:solidFill>
                  <a:srgbClr val="7F7F7F"/>
                </a:solidFill>
                <a:uFillTx/>
                <a:latin typeface="Arial"/>
              </a:defRPr>
            </a:lvl1pPr>
          </a:lstStyle>
          <a:p>
            <a:pPr lvl="0"/>
            <a:r>
              <a:rPr lang="en-US" dirty="0"/>
              <a:t>YYMMDD Author Title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D1658F-4225-C57B-7AC6-410ED0E9827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525253" y="6570613"/>
            <a:ext cx="332320" cy="28892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0" bIns="45720" anchor="ctr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800" b="0" i="0" u="none" strike="noStrike" kern="1200" cap="none" spc="0" baseline="0">
                <a:solidFill>
                  <a:srgbClr val="7F7F7F"/>
                </a:solidFill>
                <a:uFillTx/>
                <a:latin typeface="Arial"/>
              </a:defRPr>
            </a:lvl1pPr>
          </a:lstStyle>
          <a:p>
            <a:pPr lvl="0"/>
            <a:fld id="{529DA6F1-262B-4E8B-8D59-72358EF8276F}" type="slidenum">
              <a:t>‹Nr.›</a:t>
            </a:fld>
            <a:endParaRPr lang="en-US" dirty="0"/>
          </a:p>
        </p:txBody>
      </p:sp>
      <p:pic>
        <p:nvPicPr>
          <p:cNvPr id="7" name="Grafik 7">
            <a:extLst>
              <a:ext uri="{FF2B5EF4-FFF2-40B4-BE49-F238E27FC236}">
                <a16:creationId xmlns:a16="http://schemas.microsoft.com/office/drawing/2014/main" id="{A61633D1-5321-040D-5323-6A7549E9A85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55861" y="398815"/>
            <a:ext cx="606859" cy="320058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marL="0" marR="0" lvl="0" indent="0" algn="l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0" cap="none" spc="0" baseline="0">
          <a:solidFill>
            <a:srgbClr val="0065BD"/>
          </a:solidFill>
          <a:uFillTx/>
          <a:latin typeface="Arial"/>
          <a:cs typeface="Arial Unicode MS" pitchFamily="34"/>
        </a:defRPr>
      </a:lvl1pPr>
    </p:titleStyle>
    <p:bodyStyle>
      <a:lvl1pPr marL="1591" marR="0" lvl="0" indent="-1591" algn="l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0" cap="none" spc="0" baseline="0">
          <a:solidFill>
            <a:srgbClr val="000000"/>
          </a:solidFill>
          <a:uFillTx/>
          <a:latin typeface="Arial"/>
          <a:cs typeface="Arial Unicode MS" pitchFamily="34"/>
        </a:defRPr>
      </a:lvl1pPr>
      <a:lvl2pPr marL="358773" marR="0" lvl="1" indent="-260347" algn="l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002143"/>
        </a:buClr>
        <a:buSzPct val="100000"/>
        <a:buFont typeface="Wingdings" pitchFamily="2"/>
        <a:buChar char="§"/>
        <a:tabLst/>
        <a:defRPr lang="en-US" sz="1800" b="0" i="0" u="none" strike="noStrike" kern="0" cap="none" spc="0" baseline="0">
          <a:solidFill>
            <a:srgbClr val="000000"/>
          </a:solidFill>
          <a:uFillTx/>
          <a:latin typeface="Arial"/>
          <a:cs typeface="Arial Unicode MS" pitchFamily="34"/>
        </a:defRPr>
      </a:lvl2pPr>
      <a:lvl3pPr marL="625477" marR="0" lvl="2" indent="-176214" algn="l" defTabSz="803272" rtl="0" eaLnBrk="1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002143"/>
        </a:buClr>
        <a:buSzPct val="100000"/>
        <a:buFont typeface="Wingdings" pitchFamily="2"/>
        <a:buChar char="§"/>
        <a:tabLst/>
        <a:defRPr lang="en-US" sz="1800" b="0" i="0" u="none" strike="noStrike" kern="0" cap="none" spc="0" baseline="0">
          <a:solidFill>
            <a:srgbClr val="000000"/>
          </a:solidFill>
          <a:uFillTx/>
          <a:latin typeface="Arial"/>
          <a:cs typeface="Arial Unicode MS" pitchFamily="34"/>
        </a:defRPr>
      </a:lvl3pPr>
      <a:lvl4pPr marL="982659" marR="0" lvl="3" indent="-174622" algn="l" defTabSz="914400" rtl="0" eaLnBrk="1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002143"/>
        </a:buClr>
        <a:buSzPct val="100000"/>
        <a:buFont typeface="Wingdings" pitchFamily="2"/>
        <a:buChar char="§"/>
        <a:tabLst/>
        <a:defRPr lang="en-US" sz="1600" b="0" i="0" u="none" strike="noStrike" kern="0" cap="none" spc="0" baseline="0">
          <a:solidFill>
            <a:srgbClr val="000000"/>
          </a:solidFill>
          <a:uFillTx/>
          <a:latin typeface="Arial"/>
          <a:cs typeface="Arial Unicode MS" pitchFamily="34"/>
        </a:defRPr>
      </a:lvl4pPr>
      <a:lvl5pPr marL="1257300" marR="0" lvl="4" indent="-182559" algn="l" defTabSz="914400" rtl="0" eaLnBrk="1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002143"/>
        </a:buClr>
        <a:buSzPct val="100000"/>
        <a:buFont typeface="Wingdings" pitchFamily="2"/>
        <a:buChar char="§"/>
        <a:tabLst/>
        <a:defRPr lang="en-US" sz="1600" b="0" i="0" u="none" strike="noStrike" kern="0" cap="none" spc="0" baseline="0">
          <a:solidFill>
            <a:srgbClr val="000000"/>
          </a:solidFill>
          <a:uFillTx/>
          <a:latin typeface="Arial"/>
          <a:cs typeface="Arial Unicode MS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5AD2AA6-D24E-2119-4DD8-50FBEDD0E2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432" y="44448"/>
            <a:ext cx="10586100" cy="7207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0" rIns="90004" bIns="0" anchor="b" anchorCtr="0" compatLnSpc="1">
            <a:noAutofit/>
          </a:bodyPr>
          <a:lstStyle/>
          <a:p>
            <a:pPr lvl="0"/>
            <a:r>
              <a:rPr lang="en-US"/>
              <a:t>&lt;Title&gt;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25D748E-FF5B-40C5-7BEA-4B3BFF96B7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4432" y="981078"/>
            <a:ext cx="11523131" cy="540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&lt;Text&gt;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07E8A9-4E9D-7994-C190-838A0D196CE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9383179" y="6570613"/>
            <a:ext cx="2142064" cy="28892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800" b="0" i="0" u="none" strike="noStrike" kern="1200" cap="none" spc="0" baseline="0">
                <a:solidFill>
                  <a:srgbClr val="7F7F7F"/>
                </a:solidFill>
                <a:uFillTx/>
                <a:latin typeface="Arial"/>
              </a:defRPr>
            </a:lvl1pPr>
          </a:lstStyle>
          <a:p>
            <a:pPr lvl="0"/>
            <a:r>
              <a:rPr lang="de-DE" dirty="0"/>
              <a:t>© sebis</a:t>
            </a: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337F7A-717F-0D4D-CE52-D2AC09F115D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32905" y="6569077"/>
            <a:ext cx="5761570" cy="2889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800" b="0" i="0" u="none" strike="noStrike" kern="1200" cap="none" spc="0" baseline="0">
                <a:solidFill>
                  <a:srgbClr val="7F7F7F"/>
                </a:solidFill>
                <a:uFillTx/>
                <a:latin typeface="Arial"/>
              </a:defRPr>
            </a:lvl1pPr>
          </a:lstStyle>
          <a:p>
            <a:pPr lvl="0"/>
            <a:r>
              <a:rPr lang="en-US" dirty="0"/>
              <a:t>YYMMDD Author Title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AE2FC3-5609-170E-5E1D-0B0CF0FD43E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525253" y="6570613"/>
            <a:ext cx="332320" cy="28892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0" bIns="45720" anchor="ctr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800" b="0" i="0" u="none" strike="noStrike" kern="1200" cap="none" spc="0" baseline="0">
                <a:solidFill>
                  <a:srgbClr val="7F7F7F"/>
                </a:solidFill>
                <a:uFillTx/>
                <a:latin typeface="Arial"/>
              </a:defRPr>
            </a:lvl1pPr>
          </a:lstStyle>
          <a:p>
            <a:pPr lvl="0"/>
            <a:fld id="{664E0FAB-0DDE-4418-B7A5-272924E48E77}" type="slidenum">
              <a:t>‹Nr.›</a:t>
            </a:fld>
            <a:endParaRPr lang="en-US" dirty="0"/>
          </a:p>
        </p:txBody>
      </p:sp>
      <p:pic>
        <p:nvPicPr>
          <p:cNvPr id="7" name="Grafik 7">
            <a:extLst>
              <a:ext uri="{FF2B5EF4-FFF2-40B4-BE49-F238E27FC236}">
                <a16:creationId xmlns:a16="http://schemas.microsoft.com/office/drawing/2014/main" id="{330E9C51-DE4D-A7F8-1FEC-5908A77A76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55861" y="398815"/>
            <a:ext cx="606859" cy="320058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400" b="0" i="0" u="none" strike="noStrike" kern="0" cap="none" spc="0" baseline="0">
          <a:solidFill>
            <a:srgbClr val="0065BD"/>
          </a:solidFill>
          <a:uFillTx/>
          <a:latin typeface="Arial"/>
          <a:cs typeface="Arial Unicode MS" pitchFamily="34"/>
        </a:defRPr>
      </a:lvl1pPr>
    </p:titleStyle>
    <p:bodyStyle>
      <a:lvl1pPr marL="1591" marR="0" lvl="0" indent="-1591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0" cap="none" spc="0" baseline="0">
          <a:solidFill>
            <a:srgbClr val="000000"/>
          </a:solidFill>
          <a:uFillTx/>
          <a:latin typeface="Arial"/>
          <a:cs typeface="Arial Unicode MS" pitchFamily="34"/>
        </a:defRPr>
      </a:lvl1pPr>
      <a:lvl2pPr marL="358773" marR="0" lvl="1" indent="-260347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002143"/>
        </a:buClr>
        <a:buSzPct val="100000"/>
        <a:buFont typeface="Wingdings" pitchFamily="2"/>
        <a:buChar char="§"/>
        <a:tabLst/>
        <a:defRPr lang="en-US" sz="1800" b="0" i="0" u="none" strike="noStrike" kern="0" cap="none" spc="0" baseline="0">
          <a:solidFill>
            <a:srgbClr val="000000"/>
          </a:solidFill>
          <a:uFillTx/>
          <a:latin typeface="Arial"/>
          <a:cs typeface="Arial Unicode MS" pitchFamily="34"/>
        </a:defRPr>
      </a:lvl2pPr>
      <a:lvl3pPr marL="625477" marR="0" lvl="2" indent="-176214" algn="l" defTabSz="803272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002143"/>
        </a:buClr>
        <a:buSzPct val="100000"/>
        <a:buFont typeface="Wingdings" pitchFamily="2"/>
        <a:buChar char="§"/>
        <a:tabLst/>
        <a:defRPr lang="en-US" sz="1800" b="0" i="0" u="none" strike="noStrike" kern="0" cap="none" spc="0" baseline="0">
          <a:solidFill>
            <a:srgbClr val="000000"/>
          </a:solidFill>
          <a:uFillTx/>
          <a:latin typeface="Arial"/>
          <a:cs typeface="Arial Unicode MS" pitchFamily="34"/>
        </a:defRPr>
      </a:lvl3pPr>
      <a:lvl4pPr marL="982659" marR="0" lvl="3" indent="-174622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002143"/>
        </a:buClr>
        <a:buSzPct val="100000"/>
        <a:buFont typeface="Wingdings" pitchFamily="2"/>
        <a:buChar char="§"/>
        <a:tabLst/>
        <a:defRPr lang="en-US" sz="1600" b="0" i="0" u="none" strike="noStrike" kern="0" cap="none" spc="0" baseline="0">
          <a:solidFill>
            <a:srgbClr val="000000"/>
          </a:solidFill>
          <a:uFillTx/>
          <a:latin typeface="Arial"/>
          <a:cs typeface="Arial Unicode MS" pitchFamily="34"/>
        </a:defRPr>
      </a:lvl4pPr>
      <a:lvl5pPr marL="1257300" marR="0" lvl="4" indent="-182559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002143"/>
        </a:buClr>
        <a:buSzPct val="100000"/>
        <a:buFont typeface="Wingdings" pitchFamily="2"/>
        <a:buChar char="§"/>
        <a:tabLst/>
        <a:defRPr lang="en-US" sz="1600" b="0" i="0" u="none" strike="noStrike" kern="0" cap="none" spc="0" baseline="0">
          <a:solidFill>
            <a:srgbClr val="000000"/>
          </a:solidFill>
          <a:uFillTx/>
          <a:latin typeface="Arial"/>
          <a:cs typeface="Arial Unicode MS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1">
            <a:extLst>
              <a:ext uri="{FF2B5EF4-FFF2-40B4-BE49-F238E27FC236}">
                <a16:creationId xmlns:a16="http://schemas.microsoft.com/office/drawing/2014/main" id="{F26BB102-1A36-3FEB-5960-A4F1CCB3E5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1368" y="3536679"/>
            <a:ext cx="11419237" cy="679774"/>
          </a:xfrm>
        </p:spPr>
        <p:txBody>
          <a:bodyPr/>
          <a:lstStyle/>
          <a:p>
            <a:pPr marL="0" lvl="0"/>
            <a:r>
              <a:rPr lang="en-US" dirty="0">
                <a:latin typeface="Segoe UI" pitchFamily="34"/>
              </a:rPr>
              <a:t>Expanding and Refining a Knowledgebase of Legal AI Use Cases</a:t>
            </a:r>
            <a:endParaRPr lang="de-DE" dirty="0"/>
          </a:p>
        </p:txBody>
      </p:sp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2156C938-C791-88E9-4CC5-AFAD5B635CC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1377" y="4211799"/>
            <a:ext cx="11431344" cy="338556"/>
          </a:xfrm>
          <a:solidFill>
            <a:srgbClr val="FFFFFF"/>
          </a:solidFill>
        </p:spPr>
        <p:txBody>
          <a:bodyPr>
            <a:spAutoFit/>
          </a:bodyPr>
          <a:lstStyle/>
          <a:p>
            <a:pPr marL="179999" lvl="0" indent="0">
              <a:spcBef>
                <a:spcPts val="400"/>
              </a:spcBef>
            </a:pPr>
            <a:r>
              <a:rPr lang="de-DE" sz="1600" dirty="0">
                <a:solidFill>
                  <a:srgbClr val="666666"/>
                </a:solidFill>
              </a:rPr>
              <a:t>Benedikt Thiess</a:t>
            </a:r>
          </a:p>
        </p:txBody>
      </p:sp>
      <p:sp>
        <p:nvSpPr>
          <p:cNvPr id="4" name="Textplatzhalter 15">
            <a:extLst>
              <a:ext uri="{FF2B5EF4-FFF2-40B4-BE49-F238E27FC236}">
                <a16:creationId xmlns:a16="http://schemas.microsoft.com/office/drawing/2014/main" id="{F5AF05A8-1499-F003-77E0-A53558E688A4}"/>
              </a:ext>
            </a:extLst>
          </p:cNvPr>
          <p:cNvSpPr txBox="1"/>
          <p:nvPr/>
        </p:nvSpPr>
        <p:spPr>
          <a:xfrm>
            <a:off x="5907764" y="4211799"/>
            <a:ext cx="5941396" cy="338556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79707" marR="0" lvl="0" indent="0" algn="r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AU" sz="1600" b="0" i="0" u="none" strike="noStrike" kern="0" cap="none" spc="0" baseline="0" dirty="0">
                <a:solidFill>
                  <a:srgbClr val="666666"/>
                </a:solidFill>
                <a:uFillTx/>
                <a:latin typeface="Arial"/>
                <a:cs typeface="Arial Unicode MS"/>
              </a:rPr>
              <a:t>04.03.2024, </a:t>
            </a:r>
            <a:r>
              <a:rPr lang="en-US" sz="1600" b="0" i="0" u="none" strike="noStrike" kern="0" cap="none" spc="0" baseline="0" dirty="0">
                <a:solidFill>
                  <a:srgbClr val="666666"/>
                </a:solidFill>
                <a:uFillTx/>
                <a:latin typeface="Arial"/>
                <a:cs typeface="Arial Unicode MS"/>
              </a:rPr>
              <a:t>Kick-Off Presentation </a:t>
            </a:r>
            <a:endParaRPr lang="de-DE" sz="1800" b="0" i="0" u="none" strike="noStrike" kern="0" cap="none" spc="0" baseline="0" dirty="0">
              <a:solidFill>
                <a:srgbClr val="000000"/>
              </a:solidFill>
              <a:uFillTx/>
              <a:latin typeface="Calibri"/>
              <a:cs typeface="Arial Unicode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2D998-0B60-2D75-A4E4-DCC97D165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E7440993-2030-0452-0FD8-E7D105A7C89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 Unicode MS"/>
              </a:rPr>
              <a:t>Methodology – Semi-Structured Interviews</a:t>
            </a:r>
            <a:endParaRPr lang="en-GB" sz="1800" u="sng" dirty="0">
              <a:solidFill>
                <a:srgbClr val="FF0000"/>
              </a:solidFill>
            </a:endParaRP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0807D112-BC60-7C21-B029-645C54B55605}"/>
              </a:ext>
            </a:extLst>
          </p:cNvPr>
          <p:cNvSpPr txBox="1"/>
          <p:nvPr/>
        </p:nvSpPr>
        <p:spPr>
          <a:xfrm>
            <a:off x="9383179" y="6570613"/>
            <a:ext cx="2142064" cy="28892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800" b="0" i="0" u="none" strike="noStrike" kern="1200" cap="none" spc="0" baseline="0" dirty="0">
                <a:solidFill>
                  <a:srgbClr val="7F7F7F"/>
                </a:solidFill>
                <a:uFillTx/>
                <a:latin typeface="Arial"/>
              </a:rPr>
              <a:t>© sebis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20587BF1-5624-BAF7-1300-8D240CA915F2}"/>
              </a:ext>
            </a:extLst>
          </p:cNvPr>
          <p:cNvSpPr txBox="1"/>
          <p:nvPr/>
        </p:nvSpPr>
        <p:spPr>
          <a:xfrm>
            <a:off x="332905" y="6569077"/>
            <a:ext cx="5761570" cy="2889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800" b="0" i="0" u="none" strike="noStrike" kern="1200" cap="none" spc="0" baseline="0" dirty="0">
                <a:solidFill>
                  <a:srgbClr val="7F7F7F"/>
                </a:solidFill>
                <a:uFillTx/>
                <a:latin typeface="Arial"/>
              </a:rPr>
              <a:t>Benedikt Thiess,</a:t>
            </a:r>
            <a:r>
              <a:rPr lang="de-DE" sz="800" b="0" i="0" u="none" strike="noStrike" kern="0" cap="none" spc="0" baseline="0" dirty="0">
                <a:solidFill>
                  <a:srgbClr val="7F7F7F"/>
                </a:solidFill>
                <a:uFillTx/>
                <a:latin typeface="Arial"/>
              </a:rPr>
              <a:t> 04.03.2024, </a:t>
            </a:r>
            <a:r>
              <a:rPr lang="en-GB" sz="800" b="0" i="0" u="none" strike="noStrike" kern="0" cap="none" spc="0" baseline="0" dirty="0">
                <a:solidFill>
                  <a:srgbClr val="7F7F7F"/>
                </a:solidFill>
                <a:uFillTx/>
                <a:latin typeface="Arial"/>
              </a:rPr>
              <a:t>Kick-Off</a:t>
            </a:r>
            <a:r>
              <a:rPr lang="de-DE" sz="800" b="0" i="0" u="none" strike="noStrike" kern="0" cap="none" spc="0" baseline="0" dirty="0">
                <a:solidFill>
                  <a:srgbClr val="7F7F7F"/>
                </a:solidFill>
                <a:uFillTx/>
                <a:latin typeface="Arial"/>
              </a:rPr>
              <a:t> </a:t>
            </a:r>
            <a:r>
              <a:rPr lang="en-GB" sz="800" b="0" i="0" u="none" strike="noStrike" kern="0" cap="none" spc="0" baseline="0" dirty="0">
                <a:solidFill>
                  <a:srgbClr val="7F7F7F"/>
                </a:solidFill>
                <a:uFillTx/>
                <a:latin typeface="Arial"/>
              </a:rPr>
              <a:t>Presentation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51CC1DC2-4FA3-BD43-646A-4BD26F4EA1AC}"/>
              </a:ext>
            </a:extLst>
          </p:cNvPr>
          <p:cNvSpPr txBox="1"/>
          <p:nvPr/>
        </p:nvSpPr>
        <p:spPr>
          <a:xfrm>
            <a:off x="11525253" y="6570613"/>
            <a:ext cx="332320" cy="28892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0" bIns="45720" anchor="ctr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A1B0DB-FF87-44D2-80BF-9A9E487045A7}" type="slidenum">
              <a:rPr lang="de-DE" sz="800" b="0" i="0" u="none" strike="noStrike" kern="1200" cap="none" spc="0" baseline="0">
                <a:solidFill>
                  <a:srgbClr val="7F7F7F"/>
                </a:solidFill>
                <a:uFillTx/>
                <a:latin typeface="Arial"/>
              </a:rPr>
              <a:t>10</a:t>
            </a:fld>
            <a:endParaRPr lang="de-DE" sz="800" b="0" i="0" u="none" strike="noStrike" kern="1200" cap="none" spc="0" baseline="0" dirty="0">
              <a:solidFill>
                <a:srgbClr val="7F7F7F"/>
              </a:solidFill>
              <a:uFillTx/>
              <a:latin typeface="Arial"/>
            </a:endParaRPr>
          </a:p>
        </p:txBody>
      </p:sp>
      <p:sp>
        <p:nvSpPr>
          <p:cNvPr id="6" name="Rechteck: abgerundete Ecken 10">
            <a:extLst>
              <a:ext uri="{FF2B5EF4-FFF2-40B4-BE49-F238E27FC236}">
                <a16:creationId xmlns:a16="http://schemas.microsoft.com/office/drawing/2014/main" id="{54AB6146-617C-A016-ADDF-7DD28FB537AC}"/>
              </a:ext>
            </a:extLst>
          </p:cNvPr>
          <p:cNvSpPr/>
          <p:nvPr/>
        </p:nvSpPr>
        <p:spPr>
          <a:xfrm>
            <a:off x="6146433" y="1115484"/>
            <a:ext cx="4859222" cy="289503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C1DDF2"/>
          </a:solidFill>
          <a:ln w="9528" cap="flat">
            <a:solidFill>
              <a:srgbClr val="DAD7CB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kern="100" dirty="0">
                <a:latin typeface="Arial" panose="020B0604020202020204" pitchFamily="34" charset="0"/>
                <a:cs typeface="Arial" panose="020B0604020202020204" pitchFamily="34" charset="0"/>
              </a:rPr>
              <a:t>Develop an interview guide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kern="100" dirty="0">
                <a:latin typeface="Arial" panose="020B0604020202020204" pitchFamily="34" charset="0"/>
                <a:cs typeface="Arial" panose="020B0604020202020204" pitchFamily="34" charset="0"/>
              </a:rPr>
              <a:t>Contact interviewees (LinkedIn Prem. + Sales Nav.)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kern="100" dirty="0">
                <a:latin typeface="Arial" panose="020B0604020202020204" pitchFamily="34" charset="0"/>
                <a:cs typeface="Arial" panose="020B0604020202020204" pitchFamily="34" charset="0"/>
              </a:rPr>
              <a:t>Interview startups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kern="100" dirty="0">
                <a:latin typeface="Arial" panose="020B0604020202020204" pitchFamily="34" charset="0"/>
                <a:cs typeface="Arial" panose="020B0604020202020204" pitchFamily="34" charset="0"/>
              </a:rPr>
              <a:t>Interview clients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kern="100" dirty="0">
                <a:latin typeface="Arial" panose="020B0604020202020204" pitchFamily="34" charset="0"/>
                <a:cs typeface="Arial" panose="020B0604020202020204" pitchFamily="34" charset="0"/>
              </a:rPr>
              <a:t>Record interviews and transcribe using Whisper/ Otter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kern="100" dirty="0">
                <a:latin typeface="Arial" panose="020B0604020202020204" pitchFamily="34" charset="0"/>
                <a:cs typeface="Arial" panose="020B0604020202020204" pitchFamily="34" charset="0"/>
              </a:rPr>
              <a:t>Analyse interviews afterwards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 pitchFamily="34"/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66B7D6F6-4E1A-8C4A-1BED-860FDE85D35F}"/>
              </a:ext>
            </a:extLst>
          </p:cNvPr>
          <p:cNvSpPr/>
          <p:nvPr/>
        </p:nvSpPr>
        <p:spPr>
          <a:xfrm>
            <a:off x="6360855" y="5018637"/>
            <a:ext cx="4430377" cy="115359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8FAADC"/>
          </a:solidFill>
          <a:ln w="9528" cap="flat">
            <a:solidFill>
              <a:srgbClr val="DAD7CB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285750" indent="-2857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of use cases derived from startups</a:t>
            </a:r>
          </a:p>
          <a:p>
            <a:pPr marL="285750" indent="-2857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of use cases derived from clients</a:t>
            </a:r>
          </a:p>
          <a:p>
            <a:pPr marL="285750" indent="-2857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insights (ELSA concerns, referrals, future outlook, …)</a:t>
            </a:r>
          </a:p>
        </p:txBody>
      </p:sp>
      <p:sp>
        <p:nvSpPr>
          <p:cNvPr id="9" name="Pfeil: nach unten 8">
            <a:extLst>
              <a:ext uri="{FF2B5EF4-FFF2-40B4-BE49-F238E27FC236}">
                <a16:creationId xmlns:a16="http://schemas.microsoft.com/office/drawing/2014/main" id="{FFCE35AB-AB66-8C15-F449-0F5FDB7FF09A}"/>
              </a:ext>
            </a:extLst>
          </p:cNvPr>
          <p:cNvSpPr/>
          <p:nvPr/>
        </p:nvSpPr>
        <p:spPr>
          <a:xfrm>
            <a:off x="8464703" y="4189569"/>
            <a:ext cx="222683" cy="650019"/>
          </a:xfrm>
          <a:custGeom>
            <a:avLst>
              <a:gd name="f0" fmla="val 179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FFFFFF"/>
          </a:solidFill>
          <a:ln w="19046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4DDCF381-3538-9533-A392-8B7645D168A1}"/>
              </a:ext>
            </a:extLst>
          </p:cNvPr>
          <p:cNvSpPr/>
          <p:nvPr/>
        </p:nvSpPr>
        <p:spPr>
          <a:xfrm>
            <a:off x="1087553" y="1089341"/>
            <a:ext cx="4378967" cy="720720"/>
          </a:xfrm>
          <a:prstGeom prst="roundRect">
            <a:avLst>
              <a:gd name="adj" fmla="val 1222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00" cap="none" spc="0" normalizeH="0" baseline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Interviewee Sources</a:t>
            </a:r>
          </a:p>
          <a:p>
            <a:pPr marL="285750" marR="0" lvl="0" indent="-285750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00" dirty="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personal contacts, referrals, LinkedIn, email, …</a:t>
            </a: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00" dirty="0">
              <a:solidFill>
                <a:schemeClr val="tx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sng" strike="noStrike" kern="100" cap="none" spc="0" normalizeH="0" baseline="0" dirty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00" cap="none" spc="0" normalizeH="0" baseline="0" noProof="0" dirty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395ECEAD-FF2C-B038-C74E-B1AF650B0C76}"/>
              </a:ext>
            </a:extLst>
          </p:cNvPr>
          <p:cNvSpPr/>
          <p:nvPr/>
        </p:nvSpPr>
        <p:spPr>
          <a:xfrm>
            <a:off x="1087554" y="1975016"/>
            <a:ext cx="4378967" cy="4429106"/>
          </a:xfrm>
          <a:prstGeom prst="roundRect">
            <a:avLst>
              <a:gd name="adj" fmla="val 459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sng" strike="noStrike" kern="1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Interview Guide  - Categories</a:t>
            </a:r>
            <a:endParaRPr kumimoji="0" lang="de-DE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“Personal” questions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understand what the person knows about NLP and about the tool they are developing/ using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e.g.: “What position do you have in your company?”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00" cap="none" spc="0" normalizeH="0" baseline="0" noProof="0" dirty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Technology and Methodology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understand which technology is developed/ used and how.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e.g.: “What NLP techniques (e.g., rule-based, machine learning, deep learning) are you using, and why?”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de-DE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ELSA Concerns</a:t>
            </a:r>
            <a:endParaRPr lang="de-DE" sz="1200" b="1" kern="100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understand if they are aware of these implications</a:t>
            </a: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e.g.: “What happens with the data of the client?”</a:t>
            </a: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i="0" u="none" strike="noStrike" kern="1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defRPr/>
            </a:pPr>
            <a:r>
              <a:rPr lang="en-GB" sz="1200" b="1" kern="100" dirty="0">
                <a:solidFill>
                  <a:srgbClr val="2F5496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Group specific questions</a:t>
            </a:r>
          </a:p>
          <a:p>
            <a:pPr>
              <a:lnSpc>
                <a:spcPct val="107000"/>
              </a:lnSpc>
              <a:spcBef>
                <a:spcPts val="200"/>
              </a:spcBef>
              <a:defRPr/>
            </a:pPr>
            <a:r>
              <a:rPr lang="en-GB" sz="1200" kern="100" dirty="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Questions that I cannot ask both startups and clients</a:t>
            </a:r>
          </a:p>
          <a:p>
            <a:pPr>
              <a:lnSpc>
                <a:spcPct val="107000"/>
              </a:lnSpc>
              <a:spcBef>
                <a:spcPts val="200"/>
              </a:spcBef>
              <a:defRPr/>
            </a:pPr>
            <a:r>
              <a:rPr lang="en-GB" sz="1200" kern="100" dirty="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e.g.: “</a:t>
            </a:r>
            <a:r>
              <a:rPr lang="en-US" sz="1200" kern="100" dirty="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What data sources do you use to train your NLP models?”</a:t>
            </a:r>
            <a:endParaRPr lang="en-GB" sz="1200" kern="100" dirty="0">
              <a:solidFill>
                <a:schemeClr val="tx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82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409303-A305-3143-E5C3-9FC4D46DE3C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Timeline  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173FF88D-80E2-ECCF-C864-7530962D0DC3}"/>
              </a:ext>
            </a:extLst>
          </p:cNvPr>
          <p:cNvSpPr txBox="1"/>
          <p:nvPr/>
        </p:nvSpPr>
        <p:spPr>
          <a:xfrm>
            <a:off x="9383179" y="6570613"/>
            <a:ext cx="2142064" cy="28892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800" b="0" i="0" u="none" strike="noStrike" kern="1200" cap="none" spc="0" baseline="0" dirty="0">
                <a:solidFill>
                  <a:srgbClr val="7F7F7F"/>
                </a:solidFill>
                <a:uFillTx/>
                <a:latin typeface="Arial"/>
              </a:rPr>
              <a:t>© sebis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7717C546-E381-2B8F-F669-036CD3E1994E}"/>
              </a:ext>
            </a:extLst>
          </p:cNvPr>
          <p:cNvSpPr txBox="1"/>
          <p:nvPr/>
        </p:nvSpPr>
        <p:spPr>
          <a:xfrm>
            <a:off x="332905" y="6569077"/>
            <a:ext cx="5761570" cy="2889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800" b="0" i="0" u="none" strike="noStrike" kern="1200" cap="none" spc="0" baseline="0" dirty="0">
                <a:solidFill>
                  <a:srgbClr val="7F7F7F"/>
                </a:solidFill>
                <a:uFillTx/>
                <a:latin typeface="Arial"/>
              </a:rPr>
              <a:t>Benedikt Thiess,</a:t>
            </a:r>
            <a:r>
              <a:rPr lang="de-DE" sz="800" b="0" i="0" u="none" strike="noStrike" kern="0" cap="none" spc="0" baseline="0" dirty="0">
                <a:solidFill>
                  <a:srgbClr val="7F7F7F"/>
                </a:solidFill>
                <a:uFillTx/>
                <a:latin typeface="Arial"/>
              </a:rPr>
              <a:t> 04.03.2024, Kick-Off Presentation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831FC0FC-4171-4BE1-F7CC-BA5D7E197896}"/>
              </a:ext>
            </a:extLst>
          </p:cNvPr>
          <p:cNvSpPr txBox="1"/>
          <p:nvPr/>
        </p:nvSpPr>
        <p:spPr>
          <a:xfrm>
            <a:off x="11525253" y="6570613"/>
            <a:ext cx="332320" cy="28892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0" bIns="45720" anchor="ctr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87059C-1518-43DD-89E1-BA02478C09BA}" type="slidenum">
              <a:rPr lang="de-DE" sz="800" b="0" i="0" u="none" strike="noStrike" kern="1200" cap="none" spc="0" baseline="0">
                <a:solidFill>
                  <a:srgbClr val="7F7F7F"/>
                </a:solidFill>
                <a:uFillTx/>
                <a:latin typeface="Arial"/>
              </a:rPr>
              <a:t>11</a:t>
            </a:fld>
            <a:endParaRPr lang="de-DE" sz="800" b="0" i="0" u="none" strike="noStrike" kern="1200" cap="none" spc="0" baseline="0" dirty="0">
              <a:solidFill>
                <a:srgbClr val="7F7F7F"/>
              </a:solidFill>
              <a:uFillTx/>
              <a:latin typeface="Arial"/>
            </a:endParaRPr>
          </a:p>
        </p:txBody>
      </p:sp>
      <p:graphicFrame>
        <p:nvGraphicFramePr>
          <p:cNvPr id="6" name="Tabelle 15">
            <a:extLst>
              <a:ext uri="{FF2B5EF4-FFF2-40B4-BE49-F238E27FC236}">
                <a16:creationId xmlns:a16="http://schemas.microsoft.com/office/drawing/2014/main" id="{5006F11A-ECD2-783D-29E3-150AE5B08F7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27643" y="1751917"/>
          <a:ext cx="8929938" cy="2992752"/>
        </p:xfrm>
        <a:graphic>
          <a:graphicData uri="http://schemas.openxmlformats.org/drawingml/2006/table">
            <a:tbl>
              <a:tblPr firstRow="1" bandRow="1">
                <a:effectLst/>
                <a:tableStyleId>{93296810-A885-4BE3-A3E7-6D5BEEA58F35}</a:tableStyleId>
              </a:tblPr>
              <a:tblGrid>
                <a:gridCol w="1488323">
                  <a:extLst>
                    <a:ext uri="{9D8B030D-6E8A-4147-A177-3AD203B41FA5}">
                      <a16:colId xmlns:a16="http://schemas.microsoft.com/office/drawing/2014/main" val="624567522"/>
                    </a:ext>
                  </a:extLst>
                </a:gridCol>
                <a:gridCol w="1488323">
                  <a:extLst>
                    <a:ext uri="{9D8B030D-6E8A-4147-A177-3AD203B41FA5}">
                      <a16:colId xmlns:a16="http://schemas.microsoft.com/office/drawing/2014/main" val="3813178879"/>
                    </a:ext>
                  </a:extLst>
                </a:gridCol>
                <a:gridCol w="1488323">
                  <a:extLst>
                    <a:ext uri="{9D8B030D-6E8A-4147-A177-3AD203B41FA5}">
                      <a16:colId xmlns:a16="http://schemas.microsoft.com/office/drawing/2014/main" val="766256240"/>
                    </a:ext>
                  </a:extLst>
                </a:gridCol>
                <a:gridCol w="1488323">
                  <a:extLst>
                    <a:ext uri="{9D8B030D-6E8A-4147-A177-3AD203B41FA5}">
                      <a16:colId xmlns:a16="http://schemas.microsoft.com/office/drawing/2014/main" val="2996001857"/>
                    </a:ext>
                  </a:extLst>
                </a:gridCol>
                <a:gridCol w="1488323">
                  <a:extLst>
                    <a:ext uri="{9D8B030D-6E8A-4147-A177-3AD203B41FA5}">
                      <a16:colId xmlns:a16="http://schemas.microsoft.com/office/drawing/2014/main" val="4045365141"/>
                    </a:ext>
                  </a:extLst>
                </a:gridCol>
                <a:gridCol w="1488323">
                  <a:extLst>
                    <a:ext uri="{9D8B030D-6E8A-4147-A177-3AD203B41FA5}">
                      <a16:colId xmlns:a16="http://schemas.microsoft.com/office/drawing/2014/main" val="2050396736"/>
                    </a:ext>
                  </a:extLst>
                </a:gridCol>
              </a:tblGrid>
              <a:tr h="427536">
                <a:tc>
                  <a:txBody>
                    <a:bodyPr/>
                    <a:lstStyle/>
                    <a:p>
                      <a:pPr lvl="0"/>
                      <a:r>
                        <a:rPr lang="en-GB" dirty="0"/>
                        <a:t>February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dirty="0"/>
                        <a:t>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dirty="0"/>
                        <a:t>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dirty="0"/>
                        <a:t>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dirty="0"/>
                        <a:t>July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34746"/>
                  </a:ext>
                </a:extLst>
              </a:tr>
              <a:tr h="427536">
                <a:tc>
                  <a:txBody>
                    <a:bodyPr/>
                    <a:lstStyle/>
                    <a:p>
                      <a:pPr lvl="0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185940"/>
                  </a:ext>
                </a:extLst>
              </a:tr>
              <a:tr h="427536">
                <a:tc>
                  <a:txBody>
                    <a:bodyPr/>
                    <a:lstStyle/>
                    <a:p>
                      <a:pPr lvl="0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703153"/>
                  </a:ext>
                </a:extLst>
              </a:tr>
              <a:tr h="427536">
                <a:tc>
                  <a:txBody>
                    <a:bodyPr/>
                    <a:lstStyle/>
                    <a:p>
                      <a:pPr lvl="0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625828"/>
                  </a:ext>
                </a:extLst>
              </a:tr>
              <a:tr h="427536">
                <a:tc>
                  <a:txBody>
                    <a:bodyPr/>
                    <a:lstStyle/>
                    <a:p>
                      <a:pPr lvl="0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065578"/>
                  </a:ext>
                </a:extLst>
              </a:tr>
              <a:tr h="427536">
                <a:tc>
                  <a:txBody>
                    <a:bodyPr/>
                    <a:lstStyle/>
                    <a:p>
                      <a:pPr lvl="0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238635"/>
                  </a:ext>
                </a:extLst>
              </a:tr>
              <a:tr h="427536">
                <a:tc>
                  <a:txBody>
                    <a:bodyPr/>
                    <a:lstStyle/>
                    <a:p>
                      <a:pPr lvl="0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175438"/>
                  </a:ext>
                </a:extLst>
              </a:tr>
            </a:tbl>
          </a:graphicData>
        </a:graphic>
      </p:graphicFrame>
      <p:graphicFrame>
        <p:nvGraphicFramePr>
          <p:cNvPr id="7" name="Tabelle 16">
            <a:extLst>
              <a:ext uri="{FF2B5EF4-FFF2-40B4-BE49-F238E27FC236}">
                <a16:creationId xmlns:a16="http://schemas.microsoft.com/office/drawing/2014/main" id="{84908EB1-BA93-0ADC-88A5-25270A68DA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105703"/>
              </p:ext>
            </p:extLst>
          </p:nvPr>
        </p:nvGraphicFramePr>
        <p:xfrm>
          <a:off x="170590" y="1751917"/>
          <a:ext cx="2535292" cy="2972081"/>
        </p:xfrm>
        <a:graphic>
          <a:graphicData uri="http://schemas.openxmlformats.org/drawingml/2006/table">
            <a:tbl>
              <a:tblPr firstRow="1" bandRow="1">
                <a:effectLst/>
                <a:tableStyleId>{93296810-A885-4BE3-A3E7-6D5BEEA58F35}</a:tableStyleId>
              </a:tblPr>
              <a:tblGrid>
                <a:gridCol w="2535292">
                  <a:extLst>
                    <a:ext uri="{9D8B030D-6E8A-4147-A177-3AD203B41FA5}">
                      <a16:colId xmlns:a16="http://schemas.microsoft.com/office/drawing/2014/main" val="699568656"/>
                    </a:ext>
                  </a:extLst>
                </a:gridCol>
              </a:tblGrid>
              <a:tr h="424583">
                <a:tc>
                  <a:txBody>
                    <a:bodyPr/>
                    <a:lstStyle/>
                    <a:p>
                      <a:pPr lvl="0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868954"/>
                  </a:ext>
                </a:extLst>
              </a:tr>
              <a:tr h="424583">
                <a:tc>
                  <a:txBody>
                    <a:bodyPr/>
                    <a:lstStyle/>
                    <a:p>
                      <a:pPr lvl="0"/>
                      <a:r>
                        <a:rPr lang="en-GB" sz="1500" dirty="0">
                          <a:latin typeface="Arial" pitchFamily="34"/>
                          <a:cs typeface="Arial" pitchFamily="34"/>
                        </a:rPr>
                        <a:t>Information Retrieval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368196"/>
                  </a:ext>
                </a:extLst>
              </a:tr>
              <a:tr h="424583">
                <a:tc>
                  <a:txBody>
                    <a:bodyPr/>
                    <a:lstStyle/>
                    <a:p>
                      <a:pPr lvl="0"/>
                      <a:r>
                        <a:rPr lang="en-GB" sz="1500" dirty="0">
                          <a:latin typeface="Arial" pitchFamily="34"/>
                          <a:cs typeface="Arial" pitchFamily="34"/>
                        </a:rPr>
                        <a:t>Interview Guide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291522"/>
                  </a:ext>
                </a:extLst>
              </a:tr>
              <a:tr h="424583">
                <a:tc>
                  <a:txBody>
                    <a:bodyPr/>
                    <a:lstStyle/>
                    <a:p>
                      <a:pPr lvl="0"/>
                      <a:r>
                        <a:rPr lang="en-GB" sz="1500" dirty="0">
                          <a:latin typeface="Arial" pitchFamily="34"/>
                          <a:cs typeface="Arial" pitchFamily="34"/>
                        </a:rPr>
                        <a:t>SSI Startups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719363"/>
                  </a:ext>
                </a:extLst>
              </a:tr>
              <a:tr h="424583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500" dirty="0">
                          <a:latin typeface="Arial" pitchFamily="34"/>
                          <a:cs typeface="Arial" pitchFamily="34"/>
                        </a:rPr>
                        <a:t>SSI Clients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703554"/>
                  </a:ext>
                </a:extLst>
              </a:tr>
              <a:tr h="424583">
                <a:tc>
                  <a:txBody>
                    <a:bodyPr/>
                    <a:lstStyle/>
                    <a:p>
                      <a:pPr lvl="0"/>
                      <a:r>
                        <a:rPr lang="en-GB" sz="1500" kern="1200" dirty="0">
                          <a:solidFill>
                            <a:srgbClr val="000000"/>
                          </a:solidFill>
                          <a:latin typeface="Arial"/>
                        </a:rPr>
                        <a:t>Data Analysis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645440"/>
                  </a:ext>
                </a:extLst>
              </a:tr>
              <a:tr h="424583">
                <a:tc>
                  <a:txBody>
                    <a:bodyPr/>
                    <a:lstStyle/>
                    <a:p>
                      <a:pPr lvl="0"/>
                      <a:r>
                        <a:rPr lang="en-GB" sz="1500" kern="1200" dirty="0">
                          <a:solidFill>
                            <a:srgbClr val="000000"/>
                          </a:solidFill>
                          <a:latin typeface="Arial"/>
                        </a:rPr>
                        <a:t>Writing thesis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991032"/>
                  </a:ext>
                </a:extLst>
              </a:tr>
            </a:tbl>
          </a:graphicData>
        </a:graphic>
      </p:graphicFrame>
      <p:sp>
        <p:nvSpPr>
          <p:cNvPr id="8" name="Prozess 16">
            <a:extLst>
              <a:ext uri="{FF2B5EF4-FFF2-40B4-BE49-F238E27FC236}">
                <a16:creationId xmlns:a16="http://schemas.microsoft.com/office/drawing/2014/main" id="{42AD01B8-5B8F-7A1C-A06B-30FFB2381848}"/>
              </a:ext>
            </a:extLst>
          </p:cNvPr>
          <p:cNvSpPr/>
          <p:nvPr/>
        </p:nvSpPr>
        <p:spPr>
          <a:xfrm>
            <a:off x="3821209" y="2691957"/>
            <a:ext cx="1247456" cy="216027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+- f3 0 f2"/>
              <a:gd name="f7" fmla="*/ f2 1 f6"/>
              <a:gd name="f8" fmla="*/ f3 1 f6"/>
              <a:gd name="f9" fmla="*/ f7 f4 1"/>
              <a:gd name="f10" fmla="*/ f8 f4 1"/>
              <a:gd name="f11" fmla="*/ f8 f5 1"/>
              <a:gd name="f12" fmla="*/ f7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" t="f12" r="f10" b="f11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003359"/>
          </a:solidFill>
          <a:ln w="9528" cap="flat">
            <a:solidFill>
              <a:srgbClr val="DAD7CB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 pitchFamily="34"/>
            </a:endParaRPr>
          </a:p>
        </p:txBody>
      </p:sp>
      <p:sp>
        <p:nvSpPr>
          <p:cNvPr id="9" name="Prozess 17">
            <a:extLst>
              <a:ext uri="{FF2B5EF4-FFF2-40B4-BE49-F238E27FC236}">
                <a16:creationId xmlns:a16="http://schemas.microsoft.com/office/drawing/2014/main" id="{8153919A-9492-E8E3-D1EE-6C4D628DAFC1}"/>
              </a:ext>
            </a:extLst>
          </p:cNvPr>
          <p:cNvSpPr/>
          <p:nvPr/>
        </p:nvSpPr>
        <p:spPr>
          <a:xfrm>
            <a:off x="5068673" y="3145984"/>
            <a:ext cx="4472889" cy="221175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+- f3 0 f2"/>
              <a:gd name="f7" fmla="*/ f2 1 f6"/>
              <a:gd name="f8" fmla="*/ f3 1 f6"/>
              <a:gd name="f9" fmla="*/ f7 f4 1"/>
              <a:gd name="f10" fmla="*/ f8 f4 1"/>
              <a:gd name="f11" fmla="*/ f8 f5 1"/>
              <a:gd name="f12" fmla="*/ f7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" t="f12" r="f10" b="f11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003359"/>
          </a:solidFill>
          <a:ln w="9528" cap="flat">
            <a:solidFill>
              <a:srgbClr val="DAD7CB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 pitchFamily="34"/>
            </a:endParaRPr>
          </a:p>
        </p:txBody>
      </p:sp>
      <p:sp>
        <p:nvSpPr>
          <p:cNvPr id="10" name="Prozess 18">
            <a:extLst>
              <a:ext uri="{FF2B5EF4-FFF2-40B4-BE49-F238E27FC236}">
                <a16:creationId xmlns:a16="http://schemas.microsoft.com/office/drawing/2014/main" id="{BB30335E-EC09-695C-7C45-350C3C157F93}"/>
              </a:ext>
            </a:extLst>
          </p:cNvPr>
          <p:cNvSpPr/>
          <p:nvPr/>
        </p:nvSpPr>
        <p:spPr>
          <a:xfrm>
            <a:off x="5263926" y="3568939"/>
            <a:ext cx="4277635" cy="221175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+- f3 0 f2"/>
              <a:gd name="f7" fmla="*/ f2 1 f6"/>
              <a:gd name="f8" fmla="*/ f3 1 f6"/>
              <a:gd name="f9" fmla="*/ f7 f4 1"/>
              <a:gd name="f10" fmla="*/ f8 f4 1"/>
              <a:gd name="f11" fmla="*/ f8 f5 1"/>
              <a:gd name="f12" fmla="*/ f7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" t="f12" r="f10" b="f11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003359"/>
          </a:solidFill>
          <a:ln w="9528" cap="flat">
            <a:solidFill>
              <a:srgbClr val="DAD7CB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 pitchFamily="34"/>
            </a:endParaRPr>
          </a:p>
        </p:txBody>
      </p:sp>
      <p:sp>
        <p:nvSpPr>
          <p:cNvPr id="11" name="Prozess 19">
            <a:extLst>
              <a:ext uri="{FF2B5EF4-FFF2-40B4-BE49-F238E27FC236}">
                <a16:creationId xmlns:a16="http://schemas.microsoft.com/office/drawing/2014/main" id="{A1450B2E-9205-B4A1-08F0-ED238E904738}"/>
              </a:ext>
            </a:extLst>
          </p:cNvPr>
          <p:cNvSpPr/>
          <p:nvPr/>
        </p:nvSpPr>
        <p:spPr>
          <a:xfrm>
            <a:off x="5785628" y="3980364"/>
            <a:ext cx="3862489" cy="216027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+- f3 0 f2"/>
              <a:gd name="f7" fmla="*/ f2 1 f6"/>
              <a:gd name="f8" fmla="*/ f3 1 f6"/>
              <a:gd name="f9" fmla="*/ f7 f4 1"/>
              <a:gd name="f10" fmla="*/ f8 f4 1"/>
              <a:gd name="f11" fmla="*/ f8 f5 1"/>
              <a:gd name="f12" fmla="*/ f7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" t="f12" r="f10" b="f11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003359"/>
          </a:solidFill>
          <a:ln w="9528" cap="flat">
            <a:solidFill>
              <a:srgbClr val="DAD7CB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 pitchFamily="34"/>
            </a:endParaRPr>
          </a:p>
        </p:txBody>
      </p:sp>
      <p:sp>
        <p:nvSpPr>
          <p:cNvPr id="12" name="Prozess 20">
            <a:extLst>
              <a:ext uri="{FF2B5EF4-FFF2-40B4-BE49-F238E27FC236}">
                <a16:creationId xmlns:a16="http://schemas.microsoft.com/office/drawing/2014/main" id="{ACEA202E-3061-CDB2-9ED5-9165170F1CDE}"/>
              </a:ext>
            </a:extLst>
          </p:cNvPr>
          <p:cNvSpPr/>
          <p:nvPr/>
        </p:nvSpPr>
        <p:spPr>
          <a:xfrm>
            <a:off x="8104281" y="4434391"/>
            <a:ext cx="2990472" cy="216027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+- f3 0 f2"/>
              <a:gd name="f7" fmla="*/ f2 1 f6"/>
              <a:gd name="f8" fmla="*/ f3 1 f6"/>
              <a:gd name="f9" fmla="*/ f7 f4 1"/>
              <a:gd name="f10" fmla="*/ f8 f4 1"/>
              <a:gd name="f11" fmla="*/ f8 f5 1"/>
              <a:gd name="f12" fmla="*/ f7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" t="f12" r="f10" b="f11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003359"/>
          </a:solidFill>
          <a:ln w="9528" cap="flat">
            <a:solidFill>
              <a:srgbClr val="DAD7CB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 pitchFamily="34"/>
            </a:endParaRPr>
          </a:p>
        </p:txBody>
      </p:sp>
      <p:cxnSp>
        <p:nvCxnSpPr>
          <p:cNvPr id="13" name="Gerade Verbindung mit Pfeil 8">
            <a:extLst>
              <a:ext uri="{FF2B5EF4-FFF2-40B4-BE49-F238E27FC236}">
                <a16:creationId xmlns:a16="http://schemas.microsoft.com/office/drawing/2014/main" id="{B5E294DA-8F4A-C755-F063-25AF290A6863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3599448" y="2518824"/>
            <a:ext cx="0" cy="2592057"/>
          </a:xfrm>
          <a:prstGeom prst="straightConnector1">
            <a:avLst/>
          </a:prstGeom>
          <a:noFill/>
          <a:ln w="17145" cap="flat">
            <a:solidFill>
              <a:srgbClr val="000000">
                <a:alpha val="50000"/>
              </a:srgbClr>
            </a:solidFill>
            <a:prstDash val="solid"/>
            <a:miter/>
            <a:tailEnd type="arrow"/>
          </a:ln>
        </p:spPr>
      </p:cxnSp>
      <p:sp>
        <p:nvSpPr>
          <p:cNvPr id="14" name="Textfeld 9">
            <a:extLst>
              <a:ext uri="{FF2B5EF4-FFF2-40B4-BE49-F238E27FC236}">
                <a16:creationId xmlns:a16="http://schemas.microsoft.com/office/drawing/2014/main" id="{408D9B0B-277B-6AA5-9B7F-17A77656AC56}"/>
              </a:ext>
            </a:extLst>
          </p:cNvPr>
          <p:cNvSpPr txBox="1"/>
          <p:nvPr/>
        </p:nvSpPr>
        <p:spPr>
          <a:xfrm>
            <a:off x="3005810" y="5110881"/>
            <a:ext cx="1187275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</a:rPr>
              <a:t>Start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Arial" pitchFamily="34"/>
              </a:rPr>
              <a:t>15.02.2024</a:t>
            </a:r>
            <a:endParaRPr lang="en-GB" sz="14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</a:endParaRPr>
          </a:p>
        </p:txBody>
      </p:sp>
      <p:cxnSp>
        <p:nvCxnSpPr>
          <p:cNvPr id="15" name="Gerade Verbindung mit Pfeil 11">
            <a:extLst>
              <a:ext uri="{FF2B5EF4-FFF2-40B4-BE49-F238E27FC236}">
                <a16:creationId xmlns:a16="http://schemas.microsoft.com/office/drawing/2014/main" id="{1CC04F2C-0BD5-7258-DB3C-6B98C591480A}"/>
              </a:ext>
            </a:extLst>
          </p:cNvPr>
          <p:cNvCxnSpPr>
            <a:stCxn id="16" idx="0"/>
          </p:cNvCxnSpPr>
          <p:nvPr/>
        </p:nvCxnSpPr>
        <p:spPr>
          <a:xfrm flipH="1" flipV="1">
            <a:off x="11094744" y="4650418"/>
            <a:ext cx="4" cy="463857"/>
          </a:xfrm>
          <a:prstGeom prst="straightConnector1">
            <a:avLst/>
          </a:prstGeom>
          <a:noFill/>
          <a:ln w="17145" cap="flat">
            <a:solidFill>
              <a:srgbClr val="000000">
                <a:alpha val="50000"/>
              </a:srgbClr>
            </a:solidFill>
            <a:prstDash val="solid"/>
            <a:miter/>
            <a:tailEnd type="arrow"/>
          </a:ln>
        </p:spPr>
      </p:cxnSp>
      <p:sp>
        <p:nvSpPr>
          <p:cNvPr id="16" name="Textfeld 13">
            <a:extLst>
              <a:ext uri="{FF2B5EF4-FFF2-40B4-BE49-F238E27FC236}">
                <a16:creationId xmlns:a16="http://schemas.microsoft.com/office/drawing/2014/main" id="{FF9316A6-8CA6-00CF-FCAC-36F3229808D8}"/>
              </a:ext>
            </a:extLst>
          </p:cNvPr>
          <p:cNvSpPr txBox="1"/>
          <p:nvPr/>
        </p:nvSpPr>
        <p:spPr>
          <a:xfrm>
            <a:off x="10422943" y="5114275"/>
            <a:ext cx="1343610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</a:rPr>
              <a:t>End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</a:rPr>
              <a:t>15.07.2024</a:t>
            </a:r>
          </a:p>
        </p:txBody>
      </p:sp>
      <p:sp>
        <p:nvSpPr>
          <p:cNvPr id="17" name="Prozess 17">
            <a:extLst>
              <a:ext uri="{FF2B5EF4-FFF2-40B4-BE49-F238E27FC236}">
                <a16:creationId xmlns:a16="http://schemas.microsoft.com/office/drawing/2014/main" id="{55D2B901-7D5B-C0D3-520F-1E26529F5B3B}"/>
              </a:ext>
            </a:extLst>
          </p:cNvPr>
          <p:cNvSpPr/>
          <p:nvPr/>
        </p:nvSpPr>
        <p:spPr>
          <a:xfrm>
            <a:off x="3567348" y="2302797"/>
            <a:ext cx="5206968" cy="216027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+- f3 0 f2"/>
              <a:gd name="f7" fmla="*/ f2 1 f6"/>
              <a:gd name="f8" fmla="*/ f3 1 f6"/>
              <a:gd name="f9" fmla="*/ f7 f4 1"/>
              <a:gd name="f10" fmla="*/ f8 f4 1"/>
              <a:gd name="f11" fmla="*/ f8 f5 1"/>
              <a:gd name="f12" fmla="*/ f7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" t="f12" r="f10" b="f11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003359"/>
          </a:solidFill>
          <a:ln w="9528" cap="flat">
            <a:solidFill>
              <a:srgbClr val="DAD7CB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 pitchFamily="34"/>
            </a:endParaRPr>
          </a:p>
        </p:txBody>
      </p:sp>
      <p:cxnSp>
        <p:nvCxnSpPr>
          <p:cNvPr id="19" name="Gerade Verbindung mit Pfeil 8">
            <a:extLst>
              <a:ext uri="{FF2B5EF4-FFF2-40B4-BE49-F238E27FC236}">
                <a16:creationId xmlns:a16="http://schemas.microsoft.com/office/drawing/2014/main" id="{4E2D07E1-0DD6-BE81-54DC-CEF28A46A29A}"/>
              </a:ext>
            </a:extLst>
          </p:cNvPr>
          <p:cNvCxnSpPr>
            <a:cxnSpLocks/>
          </p:cNvCxnSpPr>
          <p:nvPr/>
        </p:nvCxnSpPr>
        <p:spPr>
          <a:xfrm flipV="1">
            <a:off x="4591797" y="2907984"/>
            <a:ext cx="0" cy="2202897"/>
          </a:xfrm>
          <a:prstGeom prst="straightConnector1">
            <a:avLst/>
          </a:prstGeom>
          <a:noFill/>
          <a:ln w="17145" cap="flat">
            <a:solidFill>
              <a:srgbClr val="000000">
                <a:alpha val="50000"/>
              </a:srgbClr>
            </a:solidFill>
            <a:prstDash val="solid"/>
            <a:miter/>
            <a:tailEnd type="arrow"/>
          </a:ln>
        </p:spPr>
      </p:cxnSp>
      <p:sp>
        <p:nvSpPr>
          <p:cNvPr id="20" name="Textfeld 9">
            <a:extLst>
              <a:ext uri="{FF2B5EF4-FFF2-40B4-BE49-F238E27FC236}">
                <a16:creationId xmlns:a16="http://schemas.microsoft.com/office/drawing/2014/main" id="{DDF641D3-2E60-6A6E-F986-105B06511A7B}"/>
              </a:ext>
            </a:extLst>
          </p:cNvPr>
          <p:cNvSpPr txBox="1"/>
          <p:nvPr/>
        </p:nvSpPr>
        <p:spPr>
          <a:xfrm>
            <a:off x="4035886" y="5110881"/>
            <a:ext cx="1343610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chemeClr val="accent2">
                    <a:lumMod val="75000"/>
                  </a:schemeClr>
                </a:solidFill>
                <a:uFillTx/>
                <a:latin typeface="Arial" pitchFamily="34"/>
              </a:rPr>
              <a:t>Kick-Off 04.03.2024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6">
            <a:extLst>
              <a:ext uri="{FF2B5EF4-FFF2-40B4-BE49-F238E27FC236}">
                <a16:creationId xmlns:a16="http://schemas.microsoft.com/office/drawing/2014/main" id="{56D91281-5695-2094-8D61-5DFE5DE0CC7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60428" y="3486195"/>
            <a:ext cx="2485284" cy="219492"/>
          </a:xfrm>
        </p:spPr>
        <p:txBody>
          <a:bodyPr lIns="0" tIns="0" rIns="0" bIns="0" anchor="b"/>
          <a:lstStyle/>
          <a:p>
            <a:pPr marL="0" lvl="0" indent="0">
              <a:spcBef>
                <a:spcPts val="300"/>
              </a:spcBef>
            </a:pPr>
            <a:r>
              <a:rPr lang="en-AU" sz="1400" b="1" dirty="0"/>
              <a:t>Benedikt Thiess</a:t>
            </a:r>
          </a:p>
        </p:txBody>
      </p:sp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A7B03696-CBF3-5C35-5F74-1FB5B260FA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60437" y="3276999"/>
            <a:ext cx="2484680" cy="182971"/>
          </a:xfrm>
        </p:spPr>
        <p:txBody>
          <a:bodyPr lIns="0" tIns="0" rIns="0" bIns="0" anchor="b"/>
          <a:lstStyle/>
          <a:p>
            <a:pPr marL="0" lvl="0" indent="0">
              <a:spcBef>
                <a:spcPts val="300"/>
              </a:spcBef>
            </a:pPr>
            <a:r>
              <a:rPr lang="en-AU" sz="1050" dirty="0"/>
              <a:t>	</a:t>
            </a:r>
          </a:p>
        </p:txBody>
      </p:sp>
      <p:sp>
        <p:nvSpPr>
          <p:cNvPr id="4" name="Textplatzhalter 18">
            <a:extLst>
              <a:ext uri="{FF2B5EF4-FFF2-40B4-BE49-F238E27FC236}">
                <a16:creationId xmlns:a16="http://schemas.microsoft.com/office/drawing/2014/main" id="{A7A07DE7-A101-A331-AFBC-67229F93218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47526" y="5615623"/>
            <a:ext cx="1732001" cy="133346"/>
          </a:xfrm>
        </p:spPr>
        <p:txBody>
          <a:bodyPr lIns="0" tIns="0" rIns="0" bIns="0"/>
          <a:lstStyle/>
          <a:p>
            <a:pPr marL="0" lvl="0" indent="0">
              <a:spcBef>
                <a:spcPts val="300"/>
              </a:spcBef>
            </a:pPr>
            <a:r>
              <a:rPr lang="en-AU" sz="1050" dirty="0"/>
              <a:t>17132</a:t>
            </a:r>
          </a:p>
        </p:txBody>
      </p:sp>
      <p:sp>
        <p:nvSpPr>
          <p:cNvPr id="5" name="Textplatzhalter 19">
            <a:extLst>
              <a:ext uri="{FF2B5EF4-FFF2-40B4-BE49-F238E27FC236}">
                <a16:creationId xmlns:a16="http://schemas.microsoft.com/office/drawing/2014/main" id="{A47D920C-2E4E-038E-8490-3F77446470F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27446" y="5785984"/>
            <a:ext cx="2452082" cy="131765"/>
          </a:xfrm>
        </p:spPr>
        <p:txBody>
          <a:bodyPr lIns="0" tIns="0" rIns="0" bIns="0"/>
          <a:lstStyle/>
          <a:p>
            <a:pPr marL="0" lvl="0" indent="0">
              <a:spcBef>
                <a:spcPts val="300"/>
              </a:spcBef>
            </a:pPr>
            <a:r>
              <a:rPr lang="en-AU" sz="1050" dirty="0"/>
              <a:t>matthes@in.tum.de</a:t>
            </a:r>
          </a:p>
        </p:txBody>
      </p:sp>
      <p:sp>
        <p:nvSpPr>
          <p:cNvPr id="6" name="Inhaltsplatzhalter 20">
            <a:extLst>
              <a:ext uri="{FF2B5EF4-FFF2-40B4-BE49-F238E27FC236}">
                <a16:creationId xmlns:a16="http://schemas.microsoft.com/office/drawing/2014/main" id="{480C352C-5848-77CE-C206-CE7E2FFE22A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61086" y="3704993"/>
            <a:ext cx="2502054" cy="211455"/>
          </a:xfrm>
        </p:spPr>
        <p:txBody>
          <a:bodyPr lIns="0" tIns="0" rIns="0" bIns="0"/>
          <a:lstStyle/>
          <a:p>
            <a:pPr lvl="0">
              <a:spcBef>
                <a:spcPts val="300"/>
              </a:spcBef>
            </a:pPr>
            <a:r>
              <a:rPr lang="en-AU" sz="1050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BB6982-457B-0B37-50F4-5031E3FC7CC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Outline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4469C1CE-9824-DBC9-F299-A53160BF2B29}"/>
              </a:ext>
            </a:extLst>
          </p:cNvPr>
          <p:cNvSpPr txBox="1"/>
          <p:nvPr/>
        </p:nvSpPr>
        <p:spPr>
          <a:xfrm>
            <a:off x="9383179" y="6570613"/>
            <a:ext cx="2142064" cy="28892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800" b="0" i="0" u="none" strike="noStrike" kern="1200" cap="none" spc="0" baseline="0" dirty="0">
                <a:solidFill>
                  <a:srgbClr val="7F7F7F"/>
                </a:solidFill>
                <a:uFillTx/>
                <a:latin typeface="Arial"/>
              </a:rPr>
              <a:t>© sebis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81BB3DF-327D-73AB-82A3-D06ABDE9E759}"/>
              </a:ext>
            </a:extLst>
          </p:cNvPr>
          <p:cNvSpPr txBox="1"/>
          <p:nvPr/>
        </p:nvSpPr>
        <p:spPr>
          <a:xfrm>
            <a:off x="334432" y="6570613"/>
            <a:ext cx="5761570" cy="2889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800" b="0" i="0" u="none" strike="noStrike" kern="1200" cap="none" spc="0" baseline="0" dirty="0">
                <a:solidFill>
                  <a:srgbClr val="7F7F7F"/>
                </a:solidFill>
                <a:uFillTx/>
                <a:latin typeface="Arial"/>
              </a:rPr>
              <a:t>Benedikt Thiess, </a:t>
            </a:r>
            <a:r>
              <a:rPr lang="de-DE" sz="800" b="0" i="0" u="none" strike="noStrike" kern="0" cap="none" spc="0" baseline="0" dirty="0">
                <a:solidFill>
                  <a:srgbClr val="7F7F7F"/>
                </a:solidFill>
                <a:uFillTx/>
                <a:latin typeface="Arial"/>
              </a:rPr>
              <a:t>04.03.2024, Kick-Off Presentation</a:t>
            </a:r>
            <a:endParaRPr lang="de-DE" sz="800" b="0" i="0" u="none" strike="noStrike" kern="1200" cap="none" spc="0" baseline="0" dirty="0">
              <a:solidFill>
                <a:srgbClr val="7F7F7F"/>
              </a:solidFill>
              <a:uFillTx/>
              <a:latin typeface="Arial"/>
            </a:endParaRP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8EE36ED9-0BF9-62BF-6080-E1AAA8A19719}"/>
              </a:ext>
            </a:extLst>
          </p:cNvPr>
          <p:cNvSpPr txBox="1"/>
          <p:nvPr/>
        </p:nvSpPr>
        <p:spPr>
          <a:xfrm>
            <a:off x="11525253" y="6570613"/>
            <a:ext cx="332320" cy="28892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0" bIns="45720" anchor="ctr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33C4A1A-F624-4FB0-AEAA-53E34DB218B1}" type="slidenum">
              <a:rPr lang="de-DE" sz="800" b="0" i="0" u="none" strike="noStrike" kern="1200" cap="none" spc="0" baseline="0">
                <a:solidFill>
                  <a:srgbClr val="7F7F7F"/>
                </a:solidFill>
                <a:uFillTx/>
                <a:latin typeface="Arial"/>
              </a:rPr>
              <a:t>2</a:t>
            </a:fld>
            <a:endParaRPr lang="de-DE" sz="800" b="0" i="0" u="none" strike="noStrike" kern="1200" cap="none" spc="0" baseline="0">
              <a:solidFill>
                <a:srgbClr val="7F7F7F"/>
              </a:solidFill>
              <a:uFillTx/>
              <a:latin typeface="Arial"/>
            </a:endParaRPr>
          </a:p>
        </p:txBody>
      </p:sp>
      <p:sp>
        <p:nvSpPr>
          <p:cNvPr id="6" name="Abgerundetes Rechteck 7">
            <a:extLst>
              <a:ext uri="{FF2B5EF4-FFF2-40B4-BE49-F238E27FC236}">
                <a16:creationId xmlns:a16="http://schemas.microsoft.com/office/drawing/2014/main" id="{5848A5AC-84C6-FAE7-AE93-7F2E8B177007}"/>
              </a:ext>
            </a:extLst>
          </p:cNvPr>
          <p:cNvSpPr/>
          <p:nvPr/>
        </p:nvSpPr>
        <p:spPr>
          <a:xfrm>
            <a:off x="332905" y="980731"/>
            <a:ext cx="5403052" cy="333285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EAF4FB"/>
          </a:solidFill>
          <a:ln w="9528" cap="flat">
            <a:solidFill>
              <a:srgbClr val="EAF4FB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rPr>
              <a:t>Motivation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latin typeface="Arial"/>
              </a:rPr>
              <a:t>Legal AI Use Case Radar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latin typeface="Arial"/>
              </a:rPr>
              <a:t>Research Questions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rPr>
              <a:t>Methodology 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rPr>
              <a:t>Timeline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D6121506-3770-3362-4150-BF3FDB57A02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Motivation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7BA1C401-AD5A-7888-4385-3E7C5E45A189}"/>
              </a:ext>
            </a:extLst>
          </p:cNvPr>
          <p:cNvSpPr txBox="1"/>
          <p:nvPr/>
        </p:nvSpPr>
        <p:spPr>
          <a:xfrm>
            <a:off x="9383179" y="6570613"/>
            <a:ext cx="2142064" cy="28892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800" b="0" i="0" u="none" strike="noStrike" kern="1200" cap="none" spc="0" baseline="0">
                <a:solidFill>
                  <a:srgbClr val="7F7F7F"/>
                </a:solidFill>
                <a:uFillTx/>
                <a:latin typeface="Arial"/>
              </a:rPr>
              <a:t>© sebis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D6974ECA-9FAA-C29C-1545-60C75888FAA9}"/>
              </a:ext>
            </a:extLst>
          </p:cNvPr>
          <p:cNvSpPr txBox="1"/>
          <p:nvPr/>
        </p:nvSpPr>
        <p:spPr>
          <a:xfrm>
            <a:off x="332905" y="6569077"/>
            <a:ext cx="5761570" cy="2889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800" b="0" i="0" u="none" strike="noStrike" kern="1200" cap="none" spc="0" baseline="0">
                <a:solidFill>
                  <a:srgbClr val="7F7F7F"/>
                </a:solidFill>
                <a:uFillTx/>
                <a:latin typeface="Arial"/>
              </a:rPr>
              <a:t>Benedikt Thiess,</a:t>
            </a:r>
            <a:r>
              <a:rPr lang="de-DE" sz="800" b="0" i="0" u="none" strike="noStrike" kern="0" cap="none" spc="0" baseline="0">
                <a:solidFill>
                  <a:srgbClr val="7F7F7F"/>
                </a:solidFill>
                <a:uFillTx/>
                <a:latin typeface="Arial"/>
              </a:rPr>
              <a:t> 07.02.2024</a:t>
            </a:r>
            <a:r>
              <a:rPr lang="de-DE" sz="800" b="0" i="0" u="none" strike="noStrike" kern="1200" cap="none" spc="0" baseline="0">
                <a:solidFill>
                  <a:srgbClr val="7F7F7F"/>
                </a:solidFill>
                <a:uFillTx/>
                <a:latin typeface="Arial"/>
              </a:rPr>
              <a:t>,</a:t>
            </a:r>
            <a:r>
              <a:rPr lang="de-DE" sz="800" b="0" i="0" u="none" strike="noStrike" kern="0" cap="none" spc="0" baseline="0">
                <a:solidFill>
                  <a:srgbClr val="7F7F7F"/>
                </a:solidFill>
                <a:uFillTx/>
                <a:latin typeface="Arial"/>
              </a:rPr>
              <a:t> </a:t>
            </a:r>
            <a:r>
              <a:rPr lang="de-DE" sz="800" b="0" i="0" u="none" strike="noStrike" kern="1200" cap="none" spc="0" baseline="0">
                <a:solidFill>
                  <a:srgbClr val="7F7F7F"/>
                </a:solidFill>
                <a:uFillTx/>
                <a:latin typeface="Arial"/>
              </a:rPr>
              <a:t>Proposal</a:t>
            </a:r>
            <a:r>
              <a:rPr lang="de-DE" sz="800" b="0" i="0" u="none" strike="noStrike" kern="0" cap="none" spc="0" baseline="0">
                <a:solidFill>
                  <a:srgbClr val="7F7F7F"/>
                </a:solidFill>
                <a:uFillTx/>
                <a:latin typeface="Arial"/>
              </a:rPr>
              <a:t> </a:t>
            </a:r>
            <a:r>
              <a:rPr lang="de-DE" sz="800" b="0" i="0" u="none" strike="noStrike" kern="1200" cap="none" spc="0" baseline="0">
                <a:solidFill>
                  <a:srgbClr val="7F7F7F"/>
                </a:solidFill>
                <a:uFillTx/>
                <a:latin typeface="Arial"/>
              </a:rPr>
              <a:t>Meeting</a:t>
            </a:r>
            <a:endParaRPr lang="de-DE" sz="800" b="0" i="0" u="none" strike="noStrike" kern="0" cap="none" spc="0" baseline="0">
              <a:solidFill>
                <a:srgbClr val="7F7F7F"/>
              </a:solidFill>
              <a:uFillTx/>
              <a:latin typeface="Arial"/>
            </a:endParaRP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65AED624-D4CC-D17E-6F9F-F7D0CFF1469B}"/>
              </a:ext>
            </a:extLst>
          </p:cNvPr>
          <p:cNvSpPr txBox="1"/>
          <p:nvPr/>
        </p:nvSpPr>
        <p:spPr>
          <a:xfrm>
            <a:off x="11525253" y="6570613"/>
            <a:ext cx="332320" cy="28892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0" bIns="45720" anchor="ctr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91C7C4A-6080-42A3-8413-F8059F7F9409}" type="slidenum">
              <a:rPr lang="de-DE" sz="800" b="0" i="0" u="none" strike="noStrike" kern="1200" cap="none" spc="0" baseline="0">
                <a:solidFill>
                  <a:srgbClr val="7F7F7F"/>
                </a:solidFill>
                <a:uFillTx/>
                <a:latin typeface="Arial"/>
              </a:rPr>
              <a:t>3</a:t>
            </a:fld>
            <a:endParaRPr lang="de-DE" sz="800" b="0" i="0" u="none" strike="noStrike" kern="1200" cap="none" spc="0" baseline="0">
              <a:solidFill>
                <a:srgbClr val="7F7F7F"/>
              </a:solidFill>
              <a:uFillTx/>
              <a:latin typeface="Arial"/>
            </a:endParaRPr>
          </a:p>
        </p:txBody>
      </p:sp>
      <p:pic>
        <p:nvPicPr>
          <p:cNvPr id="6" name="Grafik 6">
            <a:extLst>
              <a:ext uri="{FF2B5EF4-FFF2-40B4-BE49-F238E27FC236}">
                <a16:creationId xmlns:a16="http://schemas.microsoft.com/office/drawing/2014/main" id="{4CE087F5-72AE-E23F-0198-7838DF158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49" y="1050343"/>
            <a:ext cx="1005126" cy="138499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Grafik 9">
            <a:extLst>
              <a:ext uri="{FF2B5EF4-FFF2-40B4-BE49-F238E27FC236}">
                <a16:creationId xmlns:a16="http://schemas.microsoft.com/office/drawing/2014/main" id="{C7A39F69-A8D3-BE94-DFD2-6B7C4F555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5996" y="3057177"/>
            <a:ext cx="5447391" cy="28774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feld 11">
            <a:extLst>
              <a:ext uri="{FF2B5EF4-FFF2-40B4-BE49-F238E27FC236}">
                <a16:creationId xmlns:a16="http://schemas.microsoft.com/office/drawing/2014/main" id="{416F6506-1557-51FC-9C2B-C4F88AD7810D}"/>
              </a:ext>
            </a:extLst>
          </p:cNvPr>
          <p:cNvSpPr txBox="1"/>
          <p:nvPr/>
        </p:nvSpPr>
        <p:spPr>
          <a:xfrm>
            <a:off x="2688354" y="5935763"/>
            <a:ext cx="4590827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https://www.seedtable.com/legal-tech-startups-germany</a:t>
            </a:r>
          </a:p>
        </p:txBody>
      </p:sp>
      <p:sp>
        <p:nvSpPr>
          <p:cNvPr id="9" name="Textfeld 10">
            <a:extLst>
              <a:ext uri="{FF2B5EF4-FFF2-40B4-BE49-F238E27FC236}">
                <a16:creationId xmlns:a16="http://schemas.microsoft.com/office/drawing/2014/main" id="{87FAC9B1-DB35-EF7E-0655-BEEBD81D782A}"/>
              </a:ext>
            </a:extLst>
          </p:cNvPr>
          <p:cNvSpPr txBox="1"/>
          <p:nvPr/>
        </p:nvSpPr>
        <p:spPr>
          <a:xfrm>
            <a:off x="1390976" y="1050343"/>
            <a:ext cx="2939402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Series B […] participation from OpenAI Startup Fund and Sequoia. The $80 million investment brings Harvey’s total funding to over $100 million and values Harvey at $715 million.</a:t>
            </a:r>
          </a:p>
        </p:txBody>
      </p:sp>
      <p:sp>
        <p:nvSpPr>
          <p:cNvPr id="10" name="Textfeld 13">
            <a:extLst>
              <a:ext uri="{FF2B5EF4-FFF2-40B4-BE49-F238E27FC236}">
                <a16:creationId xmlns:a16="http://schemas.microsoft.com/office/drawing/2014/main" id="{6CB7284B-AE3C-9FF5-6B7D-8A6D47DD86C6}"/>
              </a:ext>
            </a:extLst>
          </p:cNvPr>
          <p:cNvSpPr txBox="1"/>
          <p:nvPr/>
        </p:nvSpPr>
        <p:spPr>
          <a:xfrm>
            <a:off x="888412" y="2435339"/>
            <a:ext cx="24285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https://www.harvey.ai/blog</a:t>
            </a:r>
          </a:p>
        </p:txBody>
      </p:sp>
      <p:pic>
        <p:nvPicPr>
          <p:cNvPr id="11" name="Grafik 15">
            <a:extLst>
              <a:ext uri="{FF2B5EF4-FFF2-40B4-BE49-F238E27FC236}">
                <a16:creationId xmlns:a16="http://schemas.microsoft.com/office/drawing/2014/main" id="{3E23ABB5-2328-514F-D4D3-3E75166C10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5505" y="2051502"/>
            <a:ext cx="5322768" cy="3379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Grafik 17">
            <a:extLst>
              <a:ext uri="{FF2B5EF4-FFF2-40B4-BE49-F238E27FC236}">
                <a16:creationId xmlns:a16="http://schemas.microsoft.com/office/drawing/2014/main" id="{C156D199-502B-6839-4100-518E3B7744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4874" y="999686"/>
            <a:ext cx="4579836" cy="7872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extfeld 21">
            <a:extLst>
              <a:ext uri="{FF2B5EF4-FFF2-40B4-BE49-F238E27FC236}">
                <a16:creationId xmlns:a16="http://schemas.microsoft.com/office/drawing/2014/main" id="{0AFCB2A2-28BF-33FF-C7DD-B9957253B2C6}"/>
              </a:ext>
            </a:extLst>
          </p:cNvPr>
          <p:cNvSpPr txBox="1"/>
          <p:nvPr/>
        </p:nvSpPr>
        <p:spPr>
          <a:xfrm>
            <a:off x="8716234" y="4268270"/>
            <a:ext cx="2718465" cy="1292662"/>
          </a:xfrm>
          <a:prstGeom prst="rect">
            <a:avLst/>
          </a:prstGeom>
          <a:noFill/>
          <a:ln w="19046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CDB609"/>
                </a:solidFill>
                <a:uFillTx/>
                <a:latin typeface="EYInterstate"/>
              </a:rPr>
              <a:t>EY</a:t>
            </a:r>
            <a:r>
              <a:rPr lang="en-US" sz="1800" b="0" i="0" u="none" strike="noStrike" kern="1200" cap="none" spc="0" baseline="0" dirty="0">
                <a:solidFill>
                  <a:srgbClr val="2E2E38"/>
                </a:solidFill>
                <a:uFillTx/>
                <a:latin typeface="EYInterstate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announces alliance with </a:t>
            </a:r>
            <a:r>
              <a:rPr lang="en-US" sz="1800" b="0" i="0" u="none" strike="noStrike" kern="1200" cap="none" spc="0" baseline="0" dirty="0">
                <a:solidFill>
                  <a:srgbClr val="650A33"/>
                </a:solidFill>
                <a:uFillTx/>
                <a:latin typeface="EYInterstate"/>
              </a:rPr>
              <a:t>Reveal</a:t>
            </a:r>
            <a:r>
              <a:rPr lang="en-US" sz="1800" b="0" i="0" u="none" strike="noStrike" kern="1200" cap="none" spc="0" baseline="0" dirty="0">
                <a:solidFill>
                  <a:srgbClr val="2E2E38"/>
                </a:solidFill>
                <a:uFillTx/>
                <a:latin typeface="EYInterstate"/>
              </a:rPr>
              <a:t> </a:t>
            </a:r>
            <a:r>
              <a:rPr lang="en-US" sz="14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to offer clients AI-powered solutions to advance data discovery and compliance needs</a:t>
            </a:r>
          </a:p>
        </p:txBody>
      </p:sp>
      <p:sp>
        <p:nvSpPr>
          <p:cNvPr id="14" name="Textfeld 29">
            <a:extLst>
              <a:ext uri="{FF2B5EF4-FFF2-40B4-BE49-F238E27FC236}">
                <a16:creationId xmlns:a16="http://schemas.microsoft.com/office/drawing/2014/main" id="{D2A5C208-E4A0-6325-7EBF-9288A2DD51CA}"/>
              </a:ext>
            </a:extLst>
          </p:cNvPr>
          <p:cNvSpPr txBox="1"/>
          <p:nvPr/>
        </p:nvSpPr>
        <p:spPr>
          <a:xfrm>
            <a:off x="8776509" y="5542442"/>
            <a:ext cx="2965682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https://www.ey.com/en_gl/news</a:t>
            </a:r>
          </a:p>
        </p:txBody>
      </p:sp>
      <p:sp>
        <p:nvSpPr>
          <p:cNvPr id="15" name="Textfeld 13">
            <a:extLst>
              <a:ext uri="{FF2B5EF4-FFF2-40B4-BE49-F238E27FC236}">
                <a16:creationId xmlns:a16="http://schemas.microsoft.com/office/drawing/2014/main" id="{B827DCBD-6974-F498-356D-6A875EB15FB1}"/>
              </a:ext>
            </a:extLst>
          </p:cNvPr>
          <p:cNvSpPr txBox="1"/>
          <p:nvPr/>
        </p:nvSpPr>
        <p:spPr>
          <a:xfrm>
            <a:off x="710132" y="3114885"/>
            <a:ext cx="1745863" cy="13157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0" cap="none" spc="0" baseline="0">
                <a:solidFill>
                  <a:srgbClr val="0065BD"/>
                </a:solidFill>
                <a:uFillTx/>
                <a:latin typeface="Arial"/>
              </a:rPr>
              <a:t>Number of Legal Tech Startups in Europe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0" cap="none" spc="0" baseline="0">
                <a:solidFill>
                  <a:srgbClr val="0065BD"/>
                </a:solidFill>
                <a:uFillTx/>
                <a:latin typeface="Arial"/>
              </a:rPr>
              <a:t>Top 3 (out of 15,000)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5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UK (2774)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5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Germany (1946)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5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France (1941)</a:t>
            </a:r>
          </a:p>
        </p:txBody>
      </p:sp>
      <p:sp>
        <p:nvSpPr>
          <p:cNvPr id="16" name="Textfeld 14">
            <a:extLst>
              <a:ext uri="{FF2B5EF4-FFF2-40B4-BE49-F238E27FC236}">
                <a16:creationId xmlns:a16="http://schemas.microsoft.com/office/drawing/2014/main" id="{E806372E-B2A4-9116-5B29-4034598F08CB}"/>
              </a:ext>
            </a:extLst>
          </p:cNvPr>
          <p:cNvSpPr txBox="1"/>
          <p:nvPr/>
        </p:nvSpPr>
        <p:spPr>
          <a:xfrm>
            <a:off x="710132" y="4735357"/>
            <a:ext cx="1745863" cy="11541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0" cap="none" spc="0" baseline="0">
                <a:solidFill>
                  <a:srgbClr val="0065BD"/>
                </a:solidFill>
                <a:uFillTx/>
                <a:latin typeface="Arial"/>
              </a:rPr>
              <a:t>Location in Germany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0" cap="none" spc="0" baseline="0">
                <a:solidFill>
                  <a:srgbClr val="0065BD"/>
                </a:solidFill>
                <a:uFillTx/>
                <a:latin typeface="Arial"/>
              </a:rPr>
              <a:t>Top 3 (out of 1946)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5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Berlin (656)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5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Munich (358)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5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Hamburg (184)</a:t>
            </a:r>
          </a:p>
        </p:txBody>
      </p:sp>
      <p:sp>
        <p:nvSpPr>
          <p:cNvPr id="17" name="Rechteck 32">
            <a:extLst>
              <a:ext uri="{FF2B5EF4-FFF2-40B4-BE49-F238E27FC236}">
                <a16:creationId xmlns:a16="http://schemas.microsoft.com/office/drawing/2014/main" id="{6B547418-88CC-7733-664C-0CA019FC704D}"/>
              </a:ext>
            </a:extLst>
          </p:cNvPr>
          <p:cNvSpPr/>
          <p:nvPr/>
        </p:nvSpPr>
        <p:spPr>
          <a:xfrm>
            <a:off x="636184" y="3005961"/>
            <a:ext cx="7257080" cy="2929801"/>
          </a:xfrm>
          <a:prstGeom prst="rect">
            <a:avLst/>
          </a:prstGeom>
          <a:noFill/>
          <a:ln w="19046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8" name="Rechteck 33">
            <a:extLst>
              <a:ext uri="{FF2B5EF4-FFF2-40B4-BE49-F238E27FC236}">
                <a16:creationId xmlns:a16="http://schemas.microsoft.com/office/drawing/2014/main" id="{2BC25071-C829-97F4-BAE6-76EA80E8FD32}"/>
              </a:ext>
            </a:extLst>
          </p:cNvPr>
          <p:cNvSpPr/>
          <p:nvPr/>
        </p:nvSpPr>
        <p:spPr>
          <a:xfrm>
            <a:off x="332905" y="999686"/>
            <a:ext cx="3921043" cy="1477332"/>
          </a:xfrm>
          <a:prstGeom prst="rect">
            <a:avLst/>
          </a:prstGeom>
          <a:noFill/>
          <a:ln w="19046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9" name="Grafik 35">
            <a:extLst>
              <a:ext uri="{FF2B5EF4-FFF2-40B4-BE49-F238E27FC236}">
                <a16:creationId xmlns:a16="http://schemas.microsoft.com/office/drawing/2014/main" id="{CF4F5C27-8363-2225-E1FB-7D1C8C299E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2281" y="3715845"/>
            <a:ext cx="1577477" cy="4648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Grafik 37">
            <a:extLst>
              <a:ext uri="{FF2B5EF4-FFF2-40B4-BE49-F238E27FC236}">
                <a16:creationId xmlns:a16="http://schemas.microsoft.com/office/drawing/2014/main" id="{1006622B-9496-3CF3-A5FD-4EDF48A832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6509" y="3161956"/>
            <a:ext cx="981023" cy="101875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109B1146-B832-5891-243B-A2DFCE69CB7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Use Case Radar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F3C623B8-3E65-7C7D-AF55-29A9C34E6635}"/>
              </a:ext>
            </a:extLst>
          </p:cNvPr>
          <p:cNvSpPr txBox="1"/>
          <p:nvPr/>
        </p:nvSpPr>
        <p:spPr>
          <a:xfrm>
            <a:off x="9383179" y="6570613"/>
            <a:ext cx="2142064" cy="28892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800" b="0" i="0" u="none" strike="noStrike" kern="1200" cap="none" spc="0" baseline="0" dirty="0">
                <a:solidFill>
                  <a:srgbClr val="7F7F7F"/>
                </a:solidFill>
                <a:uFillTx/>
                <a:latin typeface="Arial"/>
              </a:rPr>
              <a:t>© sebis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0A057BEB-42F8-9F31-4C72-5B0EEB96C72F}"/>
              </a:ext>
            </a:extLst>
          </p:cNvPr>
          <p:cNvSpPr txBox="1"/>
          <p:nvPr/>
        </p:nvSpPr>
        <p:spPr>
          <a:xfrm>
            <a:off x="332905" y="6569077"/>
            <a:ext cx="5761570" cy="2889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800" b="0" i="0" u="none" strike="noStrike" kern="1200" cap="none" spc="0" baseline="0" dirty="0">
                <a:solidFill>
                  <a:srgbClr val="7F7F7F"/>
                </a:solidFill>
                <a:uFillTx/>
                <a:latin typeface="Arial"/>
              </a:rPr>
              <a:t>Benedikt Thiess,</a:t>
            </a:r>
            <a:r>
              <a:rPr lang="de-DE" sz="800" b="0" i="0" u="none" strike="noStrike" kern="0" cap="none" spc="0" baseline="0" dirty="0">
                <a:solidFill>
                  <a:srgbClr val="7F7F7F"/>
                </a:solidFill>
                <a:uFillTx/>
                <a:latin typeface="Arial"/>
              </a:rPr>
              <a:t> 04.03.2024, Kick-Off Presentation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9EC9E1B1-8FBA-48BC-7CE6-5FAF2E8C1C31}"/>
              </a:ext>
            </a:extLst>
          </p:cNvPr>
          <p:cNvSpPr txBox="1"/>
          <p:nvPr/>
        </p:nvSpPr>
        <p:spPr>
          <a:xfrm>
            <a:off x="11525253" y="6570613"/>
            <a:ext cx="332320" cy="28892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0" bIns="45720" anchor="ctr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F2D3BFA-CCE3-49BC-93A4-0CA1DFADCF15}" type="slidenum">
              <a:rPr lang="de-DE" sz="800" b="0" i="0" u="none" strike="noStrike" kern="1200" cap="none" spc="0" baseline="0">
                <a:solidFill>
                  <a:srgbClr val="7F7F7F"/>
                </a:solidFill>
                <a:uFillTx/>
                <a:latin typeface="Arial"/>
              </a:rPr>
              <a:t>4</a:t>
            </a:fld>
            <a:endParaRPr lang="de-DE" sz="800" b="0" i="0" u="none" strike="noStrike" kern="1200" cap="none" spc="0" baseline="0" dirty="0">
              <a:solidFill>
                <a:srgbClr val="7F7F7F"/>
              </a:solidFill>
              <a:uFillTx/>
              <a:latin typeface="Arial"/>
            </a:endParaRPr>
          </a:p>
        </p:txBody>
      </p:sp>
      <p:pic>
        <p:nvPicPr>
          <p:cNvPr id="6" name="Grafik 7">
            <a:extLst>
              <a:ext uri="{FF2B5EF4-FFF2-40B4-BE49-F238E27FC236}">
                <a16:creationId xmlns:a16="http://schemas.microsoft.com/office/drawing/2014/main" id="{C4F279E4-92FF-68E6-E436-FA3D37C0FD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6103"/>
          <a:stretch>
            <a:fillRect/>
          </a:stretch>
        </p:blipFill>
        <p:spPr>
          <a:xfrm>
            <a:off x="629162" y="1111078"/>
            <a:ext cx="8516803" cy="4635852"/>
          </a:xfrm>
          <a:prstGeom prst="rect">
            <a:avLst/>
          </a:prstGeom>
          <a:noFill/>
          <a:ln w="19046" cap="flat">
            <a:solidFill>
              <a:srgbClr val="4472C4"/>
            </a:solidFill>
            <a:prstDash val="solid"/>
            <a:miter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13F4C9D-ED80-20A1-DD01-5419AD7631FE}"/>
              </a:ext>
            </a:extLst>
          </p:cNvPr>
          <p:cNvSpPr txBox="1"/>
          <p:nvPr/>
        </p:nvSpPr>
        <p:spPr>
          <a:xfrm>
            <a:off x="9456305" y="1649010"/>
            <a:ext cx="2271870" cy="246221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Arial"/>
                <a:ea typeface="Calibri"/>
                <a:cs typeface="Calibri"/>
              </a:rPr>
              <a:t>E</a:t>
            </a:r>
            <a:r>
              <a:rPr lang="en-US" sz="1400" b="0" i="0" u="none" strike="noStrike" kern="1200" cap="none" spc="0" baseline="0" dirty="0">
                <a:solidFill>
                  <a:schemeClr val="accent2">
                    <a:lumMod val="75000"/>
                  </a:schemeClr>
                </a:solidFill>
                <a:uFillTx/>
                <a:latin typeface="Arial"/>
                <a:ea typeface="Calibri"/>
                <a:cs typeface="Calibri"/>
              </a:rPr>
              <a:t>xisting set of use cases for NLP tools and their mapping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 dirty="0">
              <a:solidFill>
                <a:schemeClr val="accent2">
                  <a:lumMod val="75000"/>
                </a:schemeClr>
              </a:solidFill>
              <a:uFillTx/>
              <a:latin typeface="Arial"/>
              <a:ea typeface="Calibri"/>
              <a:cs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chemeClr val="accent2">
                  <a:lumMod val="75000"/>
                </a:schemeClr>
              </a:solidFill>
              <a:uFillTx/>
              <a:latin typeface="Arial"/>
              <a:ea typeface="Calibri"/>
              <a:cs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 dirty="0">
              <a:solidFill>
                <a:schemeClr val="accent2">
                  <a:lumMod val="75000"/>
                </a:schemeClr>
              </a:solidFill>
              <a:uFillTx/>
              <a:latin typeface="Arial"/>
              <a:ea typeface="Calibri"/>
              <a:cs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 dirty="0">
              <a:solidFill>
                <a:schemeClr val="accent2">
                  <a:lumMod val="75000"/>
                </a:schemeClr>
              </a:solidFill>
              <a:uFillTx/>
              <a:latin typeface="Arial"/>
              <a:ea typeface="Calibri"/>
              <a:cs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chemeClr val="accent2">
                    <a:lumMod val="75000"/>
                  </a:schemeClr>
                </a:solidFill>
                <a:uFillTx/>
                <a:latin typeface="Arial"/>
                <a:ea typeface="Calibri"/>
                <a:cs typeface="Calibri"/>
              </a:rPr>
              <a:t>There is a need to validate it with more data from the economy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F910931-FABC-E6CF-0F71-C1F1453198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8" t="1760" r="1465"/>
          <a:stretch/>
        </p:blipFill>
        <p:spPr>
          <a:xfrm>
            <a:off x="629162" y="1111069"/>
            <a:ext cx="8424808" cy="46358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3011A-6C46-99C2-829A-42B1B4E58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1CF2A5FE-3049-4CAB-0E73-2248CE6171E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Use Case Radar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CC495202-4F5C-AF85-9D89-2B5E509B73B7}"/>
              </a:ext>
            </a:extLst>
          </p:cNvPr>
          <p:cNvSpPr txBox="1"/>
          <p:nvPr/>
        </p:nvSpPr>
        <p:spPr>
          <a:xfrm>
            <a:off x="9383179" y="6570613"/>
            <a:ext cx="2142064" cy="28892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800" b="0" i="0" u="none" strike="noStrike" kern="1200" cap="none" spc="0" baseline="0" dirty="0">
                <a:solidFill>
                  <a:srgbClr val="7F7F7F"/>
                </a:solidFill>
                <a:uFillTx/>
                <a:latin typeface="Arial"/>
              </a:rPr>
              <a:t>© sebis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45571700-B71C-423A-4B5D-A696BAE044D5}"/>
              </a:ext>
            </a:extLst>
          </p:cNvPr>
          <p:cNvSpPr txBox="1"/>
          <p:nvPr/>
        </p:nvSpPr>
        <p:spPr>
          <a:xfrm>
            <a:off x="332905" y="6569077"/>
            <a:ext cx="5761570" cy="2889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800" b="0" i="0" u="none" strike="noStrike" kern="1200" cap="none" spc="0" baseline="0" dirty="0">
                <a:solidFill>
                  <a:srgbClr val="7F7F7F"/>
                </a:solidFill>
                <a:uFillTx/>
                <a:latin typeface="Arial"/>
              </a:rPr>
              <a:t>Benedikt Thiess,</a:t>
            </a:r>
            <a:r>
              <a:rPr lang="de-DE" sz="800" b="0" i="0" u="none" strike="noStrike" kern="0" cap="none" spc="0" baseline="0" dirty="0">
                <a:solidFill>
                  <a:srgbClr val="7F7F7F"/>
                </a:solidFill>
                <a:uFillTx/>
                <a:latin typeface="Arial"/>
              </a:rPr>
              <a:t> 04.03.2024, Kick-Off Presentation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E2FCB571-D881-CC0B-9C2D-7EF65B4F78C5}"/>
              </a:ext>
            </a:extLst>
          </p:cNvPr>
          <p:cNvSpPr txBox="1"/>
          <p:nvPr/>
        </p:nvSpPr>
        <p:spPr>
          <a:xfrm>
            <a:off x="11525253" y="6570613"/>
            <a:ext cx="332320" cy="28892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0" bIns="45720" anchor="ctr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F2D3BFA-CCE3-49BC-93A4-0CA1DFADCF15}" type="slidenum">
              <a:rPr lang="de-DE" sz="800" b="0" i="0" u="none" strike="noStrike" kern="1200" cap="none" spc="0" baseline="0">
                <a:solidFill>
                  <a:srgbClr val="7F7F7F"/>
                </a:solidFill>
                <a:uFillTx/>
                <a:latin typeface="Arial"/>
              </a:rPr>
              <a:t>5</a:t>
            </a:fld>
            <a:endParaRPr lang="de-DE" sz="800" b="0" i="0" u="none" strike="noStrike" kern="1200" cap="none" spc="0" baseline="0" dirty="0">
              <a:solidFill>
                <a:srgbClr val="7F7F7F"/>
              </a:solidFill>
              <a:uFillTx/>
              <a:latin typeface="Arial"/>
            </a:endParaRPr>
          </a:p>
        </p:txBody>
      </p:sp>
      <p:pic>
        <p:nvPicPr>
          <p:cNvPr id="6" name="Grafik 7">
            <a:extLst>
              <a:ext uri="{FF2B5EF4-FFF2-40B4-BE49-F238E27FC236}">
                <a16:creationId xmlns:a16="http://schemas.microsoft.com/office/drawing/2014/main" id="{EF3FF9D2-7B12-B15E-360C-7694CD5367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6103"/>
          <a:stretch>
            <a:fillRect/>
          </a:stretch>
        </p:blipFill>
        <p:spPr>
          <a:xfrm>
            <a:off x="629162" y="1111078"/>
            <a:ext cx="8516803" cy="4635852"/>
          </a:xfrm>
          <a:prstGeom prst="rect">
            <a:avLst/>
          </a:prstGeom>
          <a:noFill/>
          <a:ln w="19046" cap="flat">
            <a:solidFill>
              <a:srgbClr val="4472C4"/>
            </a:solidFill>
            <a:prstDash val="solid"/>
            <a:miter/>
          </a:ln>
        </p:spPr>
      </p:pic>
      <p:pic>
        <p:nvPicPr>
          <p:cNvPr id="8" name="Grafik 8">
            <a:extLst>
              <a:ext uri="{FF2B5EF4-FFF2-40B4-BE49-F238E27FC236}">
                <a16:creationId xmlns:a16="http://schemas.microsoft.com/office/drawing/2014/main" id="{2559F8BC-F6BF-3E3A-74D9-20907D699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23" y="3024258"/>
            <a:ext cx="3612190" cy="32159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DE4A83F-17D8-7EF1-DE0C-E27B67D63C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93" t="3225" r="1967" b="3688"/>
          <a:stretch/>
        </p:blipFill>
        <p:spPr>
          <a:xfrm>
            <a:off x="9020647" y="884735"/>
            <a:ext cx="2852530" cy="226612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BA41565-1121-4D9A-89F9-018CAF7A53BE}"/>
              </a:ext>
            </a:extLst>
          </p:cNvPr>
          <p:cNvSpPr txBox="1"/>
          <p:nvPr/>
        </p:nvSpPr>
        <p:spPr>
          <a:xfrm>
            <a:off x="4887563" y="5896393"/>
            <a:ext cx="3041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Blips position depends on this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5CD11880-0E93-3287-70C6-9A207E2C6099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3687417" y="5896393"/>
            <a:ext cx="1200146" cy="153889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935A0B0F-547F-645B-1199-24350B284019}"/>
              </a:ext>
            </a:extLst>
          </p:cNvPr>
          <p:cNvSpPr txBox="1"/>
          <p:nvPr/>
        </p:nvSpPr>
        <p:spPr>
          <a:xfrm>
            <a:off x="9546527" y="4332412"/>
            <a:ext cx="2433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Blips colour depends on this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6FB0A01A-54AD-7065-3FDA-31FB321BE0E4}"/>
              </a:ext>
            </a:extLst>
          </p:cNvPr>
          <p:cNvCxnSpPr>
            <a:cxnSpLocks/>
            <a:endCxn id="10" idx="2"/>
          </p:cNvCxnSpPr>
          <p:nvPr/>
        </p:nvCxnSpPr>
        <p:spPr>
          <a:xfrm flipH="1" flipV="1">
            <a:off x="10446912" y="3150858"/>
            <a:ext cx="227714" cy="114414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394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E37330C-C85F-02D3-00E1-4B5C66169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Wiki Page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666ADF7-2172-9199-1AF0-57383FD4D0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025"/>
          <a:stretch/>
        </p:blipFill>
        <p:spPr>
          <a:xfrm>
            <a:off x="404932" y="978345"/>
            <a:ext cx="8639677" cy="523015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89A381A-4381-9DE9-4BF4-7446157E4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4312" y="2861235"/>
            <a:ext cx="3724365" cy="368965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A58F7BFE-D11C-29B8-7D4D-51C0F921B432}"/>
              </a:ext>
            </a:extLst>
          </p:cNvPr>
          <p:cNvSpPr txBox="1"/>
          <p:nvPr/>
        </p:nvSpPr>
        <p:spPr>
          <a:xfrm>
            <a:off x="9383179" y="6570613"/>
            <a:ext cx="2142064" cy="28892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800" b="0" i="0" u="none" strike="noStrike" kern="1200" cap="none" spc="0" baseline="0" dirty="0">
                <a:solidFill>
                  <a:srgbClr val="7F7F7F"/>
                </a:solidFill>
                <a:uFillTx/>
                <a:latin typeface="Arial"/>
              </a:rPr>
              <a:t>© sebis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DD76E0EA-D7D5-D955-8462-6C82B7669253}"/>
              </a:ext>
            </a:extLst>
          </p:cNvPr>
          <p:cNvSpPr txBox="1"/>
          <p:nvPr/>
        </p:nvSpPr>
        <p:spPr>
          <a:xfrm>
            <a:off x="332905" y="6569077"/>
            <a:ext cx="5761570" cy="2889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800" b="0" i="0" u="none" strike="noStrike" kern="1200" cap="none" spc="0" baseline="0" dirty="0">
                <a:solidFill>
                  <a:srgbClr val="7F7F7F"/>
                </a:solidFill>
                <a:uFillTx/>
                <a:latin typeface="Arial"/>
              </a:rPr>
              <a:t>Benedikt Thiess,</a:t>
            </a:r>
            <a:r>
              <a:rPr lang="de-DE" sz="800" b="0" i="0" u="none" strike="noStrike" kern="0" cap="none" spc="0" baseline="0" dirty="0">
                <a:solidFill>
                  <a:srgbClr val="7F7F7F"/>
                </a:solidFill>
                <a:uFillTx/>
                <a:latin typeface="Arial"/>
              </a:rPr>
              <a:t> 04.03.2024, Kick-Off Presentation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739AD274-44DA-0C17-933D-615CAACCAC48}"/>
              </a:ext>
            </a:extLst>
          </p:cNvPr>
          <p:cNvSpPr txBox="1"/>
          <p:nvPr/>
        </p:nvSpPr>
        <p:spPr>
          <a:xfrm>
            <a:off x="11525253" y="6570613"/>
            <a:ext cx="332320" cy="28892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0" bIns="45720" anchor="ctr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AF85E36-1BFF-455A-8E73-B69074146504}" type="slidenum">
              <a:rPr lang="de-DE" sz="800" b="0" i="0" u="none" strike="noStrike" kern="1200" cap="none" spc="0" baseline="0">
                <a:solidFill>
                  <a:srgbClr val="7F7F7F"/>
                </a:solidFill>
                <a:uFillTx/>
                <a:latin typeface="Arial"/>
              </a:rPr>
              <a:t>6</a:t>
            </a:fld>
            <a:endParaRPr lang="de-DE" sz="800" b="0" i="0" u="none" strike="noStrike" kern="1200" cap="none" spc="0" baseline="0" dirty="0">
              <a:solidFill>
                <a:srgbClr val="7F7F7F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470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6B9744A9-F64E-0B46-D771-64ACF591643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Research Questions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716A7D90-6173-D3A0-D7FF-11E6FB741EDC}"/>
              </a:ext>
            </a:extLst>
          </p:cNvPr>
          <p:cNvSpPr txBox="1"/>
          <p:nvPr/>
        </p:nvSpPr>
        <p:spPr>
          <a:xfrm>
            <a:off x="9383179" y="6570613"/>
            <a:ext cx="2142064" cy="28892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800" b="0" i="0" u="none" strike="noStrike" kern="1200" cap="none" spc="0" baseline="0" dirty="0">
                <a:solidFill>
                  <a:srgbClr val="7F7F7F"/>
                </a:solidFill>
                <a:uFillTx/>
                <a:latin typeface="Arial"/>
              </a:rPr>
              <a:t>© sebis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8E1FCD8-C01E-7213-5B2E-3BAE77F17D40}"/>
              </a:ext>
            </a:extLst>
          </p:cNvPr>
          <p:cNvSpPr txBox="1"/>
          <p:nvPr/>
        </p:nvSpPr>
        <p:spPr>
          <a:xfrm>
            <a:off x="332905" y="6569077"/>
            <a:ext cx="5761570" cy="2889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800" b="0" i="0" u="none" strike="noStrike" kern="1200" cap="none" spc="0" baseline="0" dirty="0">
                <a:solidFill>
                  <a:srgbClr val="7F7F7F"/>
                </a:solidFill>
                <a:uFillTx/>
                <a:latin typeface="Arial"/>
              </a:rPr>
              <a:t>Benedikt Thiess,</a:t>
            </a:r>
            <a:r>
              <a:rPr lang="de-DE" sz="800" b="0" i="0" u="none" strike="noStrike" kern="0" cap="none" spc="0" baseline="0" dirty="0">
                <a:solidFill>
                  <a:srgbClr val="7F7F7F"/>
                </a:solidFill>
                <a:uFillTx/>
                <a:latin typeface="Arial"/>
              </a:rPr>
              <a:t> 04.03.2024, Kick-Off Presentation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DFAE772-F500-17BA-A7C4-D6D9CBC0E551}"/>
              </a:ext>
            </a:extLst>
          </p:cNvPr>
          <p:cNvSpPr txBox="1"/>
          <p:nvPr/>
        </p:nvSpPr>
        <p:spPr>
          <a:xfrm>
            <a:off x="11525253" y="6570613"/>
            <a:ext cx="332320" cy="28892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0" bIns="45720" anchor="ctr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2B1C0A8-0B71-4E1C-BD2C-45C9921A72D9}" type="slidenum">
              <a:rPr lang="de-DE" sz="800" b="0" i="0" u="none" strike="noStrike" kern="1200" cap="none" spc="0" baseline="0">
                <a:solidFill>
                  <a:srgbClr val="7F7F7F"/>
                </a:solidFill>
                <a:uFillTx/>
                <a:latin typeface="Arial"/>
              </a:rPr>
              <a:t>7</a:t>
            </a:fld>
            <a:endParaRPr lang="de-DE" sz="800" b="0" i="0" u="none" strike="noStrike" kern="1200" cap="none" spc="0" baseline="0" dirty="0">
              <a:solidFill>
                <a:srgbClr val="7F7F7F"/>
              </a:solidFill>
              <a:uFillTx/>
              <a:latin typeface="Arial"/>
            </a:endParaRPr>
          </a:p>
        </p:txBody>
      </p:sp>
      <p:sp>
        <p:nvSpPr>
          <p:cNvPr id="7" name="Rechteck 7">
            <a:extLst>
              <a:ext uri="{FF2B5EF4-FFF2-40B4-BE49-F238E27FC236}">
                <a16:creationId xmlns:a16="http://schemas.microsoft.com/office/drawing/2014/main" id="{12A9125A-7F22-2087-DE0E-0B9B0A180258}"/>
              </a:ext>
            </a:extLst>
          </p:cNvPr>
          <p:cNvSpPr/>
          <p:nvPr/>
        </p:nvSpPr>
        <p:spPr>
          <a:xfrm>
            <a:off x="642140" y="1548902"/>
            <a:ext cx="5281582" cy="1096363"/>
          </a:xfrm>
          <a:prstGeom prst="rect">
            <a:avLst/>
          </a:prstGeom>
          <a:solidFill>
            <a:srgbClr val="0073CF"/>
          </a:solidFill>
          <a:ln w="25402" cap="flat">
            <a:solidFill>
              <a:srgbClr val="0073CF"/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RQ1: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What do startups reveal about which use cases they are developing NLP tools for?</a:t>
            </a:r>
          </a:p>
        </p:txBody>
      </p:sp>
      <p:sp>
        <p:nvSpPr>
          <p:cNvPr id="8" name="Rechteck 8">
            <a:extLst>
              <a:ext uri="{FF2B5EF4-FFF2-40B4-BE49-F238E27FC236}">
                <a16:creationId xmlns:a16="http://schemas.microsoft.com/office/drawing/2014/main" id="{0D009986-3354-39FB-337C-3870AFFE59A0}"/>
              </a:ext>
            </a:extLst>
          </p:cNvPr>
          <p:cNvSpPr/>
          <p:nvPr/>
        </p:nvSpPr>
        <p:spPr>
          <a:xfrm>
            <a:off x="642140" y="3428999"/>
            <a:ext cx="5281582" cy="1096362"/>
          </a:xfrm>
          <a:prstGeom prst="rect">
            <a:avLst/>
          </a:prstGeom>
          <a:solidFill>
            <a:srgbClr val="0073CF"/>
          </a:solidFill>
          <a:ln w="25402" cap="flat">
            <a:solidFill>
              <a:srgbClr val="0073CF"/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RQ2: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How does that compare to the use cases of </a:t>
            </a:r>
            <a:r>
              <a:rPr lang="en-GB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their clients, practitioners </a:t>
            </a:r>
            <a:r>
              <a:rPr lang="en-GB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of the field Legal Tech?</a:t>
            </a:r>
          </a:p>
        </p:txBody>
      </p:sp>
      <p:sp>
        <p:nvSpPr>
          <p:cNvPr id="9" name="Pfeil: nach rechts 9">
            <a:extLst>
              <a:ext uri="{FF2B5EF4-FFF2-40B4-BE49-F238E27FC236}">
                <a16:creationId xmlns:a16="http://schemas.microsoft.com/office/drawing/2014/main" id="{EF34350C-43C0-997E-1D1A-DEA983A16BF2}"/>
              </a:ext>
            </a:extLst>
          </p:cNvPr>
          <p:cNvSpPr/>
          <p:nvPr/>
        </p:nvSpPr>
        <p:spPr>
          <a:xfrm>
            <a:off x="6530009" y="2833831"/>
            <a:ext cx="1074442" cy="436534"/>
          </a:xfrm>
          <a:custGeom>
            <a:avLst>
              <a:gd name="f0" fmla="val 1628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8CBAD"/>
          </a:solidFill>
          <a:ln w="9528" cap="flat">
            <a:solidFill>
              <a:srgbClr val="DAD7CB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 pitchFamily="34"/>
            </a:endParaRPr>
          </a:p>
        </p:txBody>
      </p:sp>
      <p:sp>
        <p:nvSpPr>
          <p:cNvPr id="12" name="Rechteck: abgerundete Ecken 10">
            <a:extLst>
              <a:ext uri="{FF2B5EF4-FFF2-40B4-BE49-F238E27FC236}">
                <a16:creationId xmlns:a16="http://schemas.microsoft.com/office/drawing/2014/main" id="{51B22732-F903-F319-CF43-932FB4A04FFC}"/>
              </a:ext>
            </a:extLst>
          </p:cNvPr>
          <p:cNvSpPr/>
          <p:nvPr/>
        </p:nvSpPr>
        <p:spPr>
          <a:xfrm>
            <a:off x="8241754" y="3270365"/>
            <a:ext cx="3308107" cy="80827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C1DDF2"/>
          </a:solidFill>
          <a:ln w="9528" cap="flat">
            <a:solidFill>
              <a:srgbClr val="DAD7CB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 pitchFamily="34"/>
              </a:rPr>
              <a:t>Semi-Structured Interviews</a:t>
            </a:r>
          </a:p>
        </p:txBody>
      </p:sp>
      <p:sp>
        <p:nvSpPr>
          <p:cNvPr id="6" name="Rechteck: abgerundete Ecken 10">
            <a:extLst>
              <a:ext uri="{FF2B5EF4-FFF2-40B4-BE49-F238E27FC236}">
                <a16:creationId xmlns:a16="http://schemas.microsoft.com/office/drawing/2014/main" id="{35A34AB2-5E1E-0C5B-E22B-5F7852C5D4B9}"/>
              </a:ext>
            </a:extLst>
          </p:cNvPr>
          <p:cNvSpPr/>
          <p:nvPr/>
        </p:nvSpPr>
        <p:spPr>
          <a:xfrm>
            <a:off x="8241753" y="2025553"/>
            <a:ext cx="3308107" cy="80827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C1DDF2"/>
          </a:solidFill>
          <a:ln w="9528" cap="flat">
            <a:solidFill>
              <a:srgbClr val="DAD7CB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 dirty="0">
                <a:uFillTx/>
                <a:latin typeface="Arial"/>
                <a:cs typeface="Arial" pitchFamily="34"/>
              </a:rPr>
              <a:t>Information Retrieval from Online Resources</a:t>
            </a:r>
            <a:endParaRPr lang="en-GB" sz="1600" kern="0" dirty="0">
              <a:solidFill>
                <a:srgbClr val="000000"/>
              </a:solidFill>
              <a:latin typeface="Arial"/>
              <a:cs typeface="Arial" pitchFamily="34"/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71C632D0-D6E7-9D89-444D-4C728611DA38}"/>
              </a:ext>
            </a:extLst>
          </p:cNvPr>
          <p:cNvSpPr/>
          <p:nvPr/>
        </p:nvSpPr>
        <p:spPr>
          <a:xfrm>
            <a:off x="8715012" y="1151336"/>
            <a:ext cx="2361587" cy="3975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Methodology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7B66EA1E-5384-C4F7-1575-3B75EE09903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 Unicode MS"/>
              </a:rPr>
              <a:t>Methodology – </a:t>
            </a:r>
            <a:r>
              <a:rPr lang="en-GB" dirty="0">
                <a:cs typeface="Arial"/>
              </a:rPr>
              <a:t>Information Retrieval from Online Resources</a:t>
            </a:r>
            <a:endParaRPr lang="en-GB" dirty="0">
              <a:solidFill>
                <a:srgbClr val="FF0000"/>
              </a:solidFill>
              <a:cs typeface="Arial Unicode MS"/>
            </a:endParaRP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3DDD76CC-41D8-C3DE-A90F-79DE45B1E2B0}"/>
              </a:ext>
            </a:extLst>
          </p:cNvPr>
          <p:cNvSpPr txBox="1"/>
          <p:nvPr/>
        </p:nvSpPr>
        <p:spPr>
          <a:xfrm>
            <a:off x="9383179" y="6570613"/>
            <a:ext cx="2142064" cy="28892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800" b="0" i="0" u="none" strike="noStrike" kern="1200" cap="none" spc="0" baseline="0" dirty="0">
                <a:solidFill>
                  <a:srgbClr val="7F7F7F"/>
                </a:solidFill>
                <a:uFillTx/>
                <a:latin typeface="Arial"/>
              </a:rPr>
              <a:t>© sebis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D23DDD1E-32DF-5717-7839-92CCAC8FFDB7}"/>
              </a:ext>
            </a:extLst>
          </p:cNvPr>
          <p:cNvSpPr txBox="1"/>
          <p:nvPr/>
        </p:nvSpPr>
        <p:spPr>
          <a:xfrm>
            <a:off x="332905" y="6569077"/>
            <a:ext cx="5761570" cy="2889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800" b="0" i="0" u="none" strike="noStrike" kern="1200" cap="none" spc="0" baseline="0" dirty="0">
                <a:solidFill>
                  <a:srgbClr val="7F7F7F"/>
                </a:solidFill>
                <a:uFillTx/>
                <a:latin typeface="Arial"/>
              </a:rPr>
              <a:t>Benedikt Thiess,</a:t>
            </a:r>
            <a:r>
              <a:rPr lang="de-DE" sz="800" b="0" i="0" u="none" strike="noStrike" kern="0" cap="none" spc="0" baseline="0" dirty="0">
                <a:solidFill>
                  <a:srgbClr val="7F7F7F"/>
                </a:solidFill>
                <a:uFillTx/>
                <a:latin typeface="Arial"/>
              </a:rPr>
              <a:t> 04.03.2024, Kick-Off </a:t>
            </a:r>
            <a:r>
              <a:rPr lang="en-GB" sz="800" b="0" i="0" u="none" strike="noStrike" kern="0" cap="none" spc="0" baseline="0" dirty="0">
                <a:solidFill>
                  <a:srgbClr val="7F7F7F"/>
                </a:solidFill>
                <a:uFillTx/>
                <a:latin typeface="Arial"/>
              </a:rPr>
              <a:t>Presentation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20D73B7-5A42-32CD-6624-F2AA08B701E5}"/>
              </a:ext>
            </a:extLst>
          </p:cNvPr>
          <p:cNvSpPr txBox="1"/>
          <p:nvPr/>
        </p:nvSpPr>
        <p:spPr>
          <a:xfrm>
            <a:off x="11525253" y="6570613"/>
            <a:ext cx="332320" cy="28892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0" bIns="45720" anchor="ctr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A1B0DB-FF87-44D2-80BF-9A9E487045A7}" type="slidenum">
              <a:rPr lang="de-DE" sz="800" b="0" i="0" u="none" strike="noStrike" kern="1200" cap="none" spc="0" baseline="0">
                <a:solidFill>
                  <a:srgbClr val="7F7F7F"/>
                </a:solidFill>
                <a:uFillTx/>
                <a:latin typeface="Arial"/>
              </a:rPr>
              <a:t>8</a:t>
            </a:fld>
            <a:endParaRPr lang="de-DE" sz="800" b="0" i="0" u="none" strike="noStrike" kern="1200" cap="none" spc="0" baseline="0" dirty="0">
              <a:solidFill>
                <a:srgbClr val="7F7F7F"/>
              </a:solidFill>
              <a:uFillTx/>
              <a:latin typeface="Arial"/>
            </a:endParaRPr>
          </a:p>
        </p:txBody>
      </p:sp>
      <p:sp>
        <p:nvSpPr>
          <p:cNvPr id="10" name="Rechteck: abgerundete Ecken 10">
            <a:extLst>
              <a:ext uri="{FF2B5EF4-FFF2-40B4-BE49-F238E27FC236}">
                <a16:creationId xmlns:a16="http://schemas.microsoft.com/office/drawing/2014/main" id="{D4A598A8-44B5-9CB4-AE31-B0232F370074}"/>
              </a:ext>
            </a:extLst>
          </p:cNvPr>
          <p:cNvSpPr/>
          <p:nvPr/>
        </p:nvSpPr>
        <p:spPr>
          <a:xfrm>
            <a:off x="6231562" y="1270725"/>
            <a:ext cx="4688970" cy="250452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C1DDF2"/>
          </a:solidFill>
          <a:ln w="9528" cap="flat">
            <a:solidFill>
              <a:srgbClr val="DAD7CB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285750" marR="0" lvl="0" indent="-285750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Use the sources to find Legal AI startups </a:t>
            </a: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with clients in </a:t>
            </a: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D/A/CH - region</a:t>
            </a:r>
          </a:p>
          <a:p>
            <a:pPr marL="285750" marR="0" lvl="0" indent="-285750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hangingPunct="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Visit their websites </a:t>
            </a:r>
            <a:r>
              <a:rPr lang="en-GB" sz="1400" b="0" i="0" u="none" strike="noStrike" kern="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LinkedIn profiles to </a:t>
            </a:r>
            <a:r>
              <a:rPr lang="en-GB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if they still exist and what they offer</a:t>
            </a:r>
          </a:p>
          <a:p>
            <a:pPr marL="285750" indent="-285750" hangingPunct="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hangingPunct="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somebody to contact (LinkedIn Premium)</a:t>
            </a:r>
          </a:p>
          <a:p>
            <a:pPr marL="285750" indent="-285750" hangingPunct="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</a:t>
            </a: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findings with the set of use cases of the radar 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see where they fit into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+mj-lt"/>
              <a:cs typeface="Arial" pitchFamily="34"/>
            </a:endParaRP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 pitchFamily="34"/>
            </a:endParaRPr>
          </a:p>
        </p:txBody>
      </p:sp>
      <p:sp>
        <p:nvSpPr>
          <p:cNvPr id="11" name="Pfeil: nach unten 8">
            <a:extLst>
              <a:ext uri="{FF2B5EF4-FFF2-40B4-BE49-F238E27FC236}">
                <a16:creationId xmlns:a16="http://schemas.microsoft.com/office/drawing/2014/main" id="{7E29D84C-506B-CDA0-350F-2B22CEEE85E6}"/>
              </a:ext>
            </a:extLst>
          </p:cNvPr>
          <p:cNvSpPr/>
          <p:nvPr/>
        </p:nvSpPr>
        <p:spPr>
          <a:xfrm>
            <a:off x="8464705" y="3955795"/>
            <a:ext cx="222683" cy="650019"/>
          </a:xfrm>
          <a:custGeom>
            <a:avLst>
              <a:gd name="f0" fmla="val 179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FFFFFF"/>
          </a:solidFill>
          <a:ln w="19046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" name="Rechteck: abgerundete Ecken 10">
            <a:extLst>
              <a:ext uri="{FF2B5EF4-FFF2-40B4-BE49-F238E27FC236}">
                <a16:creationId xmlns:a16="http://schemas.microsoft.com/office/drawing/2014/main" id="{E01D8E57-B1FB-272C-450B-9177623DA468}"/>
              </a:ext>
            </a:extLst>
          </p:cNvPr>
          <p:cNvSpPr/>
          <p:nvPr/>
        </p:nvSpPr>
        <p:spPr>
          <a:xfrm>
            <a:off x="6668263" y="4786361"/>
            <a:ext cx="3815565" cy="127580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8FAADC"/>
          </a:solidFill>
          <a:ln w="9528" cap="flat">
            <a:solidFill>
              <a:srgbClr val="DAD7CB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of companies to contact</a:t>
            </a:r>
          </a:p>
          <a:p>
            <a:pPr marR="0" lvl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 of technologies and their use cases</a:t>
            </a: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first categorization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4CE24454-D410-7D4F-045A-C5D08624D614}"/>
              </a:ext>
            </a:extLst>
          </p:cNvPr>
          <p:cNvSpPr/>
          <p:nvPr/>
        </p:nvSpPr>
        <p:spPr>
          <a:xfrm>
            <a:off x="1087555" y="1072191"/>
            <a:ext cx="4252270" cy="5406114"/>
          </a:xfrm>
          <a:prstGeom prst="roundRect">
            <a:avLst>
              <a:gd name="adj" fmla="val 1222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sng" strike="noStrike" kern="1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Sources </a:t>
            </a:r>
            <a:r>
              <a:rPr kumimoji="0" lang="en-GB" sz="1100" b="1" i="0" u="sng" strike="noStrike" kern="1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0" lang="de-DE" sz="1100" b="1" i="0" u="sng" strike="noStrike" kern="1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Information</a:t>
            </a:r>
            <a:endParaRPr kumimoji="0" lang="en-US" sz="1100" b="1" i="0" u="none" strike="noStrike" kern="100" cap="none" spc="0" normalizeH="0" baseline="0" noProof="0" dirty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Tech Verband Members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German Legal Tech Hub 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Databases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SeedTable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Startups Incubators/ Accelerators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Venture Capital Merantix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Tech Colab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XPRENEURS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TechFounders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Berlin Startup Incubator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(Networking) Forums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LinkedIn search with terms like “LegalTech NLP”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 Startups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Tech Verzeichnis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Startupill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LegalTech Blog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Conferences and Events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Tech Berlin,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Tech Forum, or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AI Summit.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Revolution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Denk Fabrik Legal Tech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 (Research Groups, Research Papers)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Paper: Law and Word Order: NLP in Legal Tech of Cambridge University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Paper: Natural Language Processing in the Legal Domain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Project: Lynx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7B66EA1E-5384-C4F7-1575-3B75EE09903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 Unicode MS"/>
              </a:rPr>
              <a:t>Methodology – </a:t>
            </a:r>
            <a:r>
              <a:rPr lang="en-GB" dirty="0">
                <a:cs typeface="Arial"/>
              </a:rPr>
              <a:t>Information Retrieval from Online Resources</a:t>
            </a:r>
            <a:endParaRPr lang="en-GB" dirty="0">
              <a:solidFill>
                <a:srgbClr val="FF0000"/>
              </a:solidFill>
              <a:cs typeface="Arial Unicode MS"/>
            </a:endParaRP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3DDD76CC-41D8-C3DE-A90F-79DE45B1E2B0}"/>
              </a:ext>
            </a:extLst>
          </p:cNvPr>
          <p:cNvSpPr txBox="1"/>
          <p:nvPr/>
        </p:nvSpPr>
        <p:spPr>
          <a:xfrm>
            <a:off x="9383179" y="6570613"/>
            <a:ext cx="2142064" cy="28892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800" b="0" i="0" u="none" strike="noStrike" kern="1200" cap="none" spc="0" baseline="0" dirty="0">
                <a:solidFill>
                  <a:srgbClr val="7F7F7F"/>
                </a:solidFill>
                <a:uFillTx/>
                <a:latin typeface="Arial"/>
              </a:rPr>
              <a:t>© sebis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D23DDD1E-32DF-5717-7839-92CCAC8FFDB7}"/>
              </a:ext>
            </a:extLst>
          </p:cNvPr>
          <p:cNvSpPr txBox="1"/>
          <p:nvPr/>
        </p:nvSpPr>
        <p:spPr>
          <a:xfrm>
            <a:off x="332905" y="6569077"/>
            <a:ext cx="5761570" cy="2889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800" b="0" i="0" u="none" strike="noStrike" kern="1200" cap="none" spc="0" baseline="0" dirty="0">
                <a:solidFill>
                  <a:srgbClr val="7F7F7F"/>
                </a:solidFill>
                <a:uFillTx/>
                <a:latin typeface="Arial"/>
              </a:rPr>
              <a:t>Benedikt Thiess,</a:t>
            </a:r>
            <a:r>
              <a:rPr lang="de-DE" sz="800" b="0" i="0" u="none" strike="noStrike" kern="0" cap="none" spc="0" baseline="0" dirty="0">
                <a:solidFill>
                  <a:srgbClr val="7F7F7F"/>
                </a:solidFill>
                <a:uFillTx/>
                <a:latin typeface="Arial"/>
              </a:rPr>
              <a:t> 04.03.2024, Kick-Off </a:t>
            </a:r>
            <a:r>
              <a:rPr lang="en-GB" sz="800" b="0" i="0" u="none" strike="noStrike" kern="0" cap="none" spc="0" baseline="0" dirty="0">
                <a:solidFill>
                  <a:srgbClr val="7F7F7F"/>
                </a:solidFill>
                <a:uFillTx/>
                <a:latin typeface="Arial"/>
              </a:rPr>
              <a:t>Presentation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20D73B7-5A42-32CD-6624-F2AA08B701E5}"/>
              </a:ext>
            </a:extLst>
          </p:cNvPr>
          <p:cNvSpPr txBox="1"/>
          <p:nvPr/>
        </p:nvSpPr>
        <p:spPr>
          <a:xfrm>
            <a:off x="11525253" y="6570613"/>
            <a:ext cx="332320" cy="28892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0" bIns="45720" anchor="ctr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A1B0DB-FF87-44D2-80BF-9A9E487045A7}" type="slidenum">
              <a:rPr lang="de-DE" sz="800" b="0" i="0" u="none" strike="noStrike" kern="1200" cap="none" spc="0" baseline="0">
                <a:solidFill>
                  <a:srgbClr val="7F7F7F"/>
                </a:solidFill>
                <a:uFillTx/>
                <a:latin typeface="Arial"/>
              </a:rPr>
              <a:t>9</a:t>
            </a:fld>
            <a:endParaRPr lang="de-DE" sz="800" b="0" i="0" u="none" strike="noStrike" kern="1200" cap="none" spc="0" baseline="0" dirty="0">
              <a:solidFill>
                <a:srgbClr val="7F7F7F"/>
              </a:solidFill>
              <a:uFillTx/>
              <a:latin typeface="Arial"/>
            </a:endParaRPr>
          </a:p>
        </p:txBody>
      </p:sp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955D29D1-E868-2B80-38A5-0CFF1F7D7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05108"/>
              </p:ext>
            </p:extLst>
          </p:nvPr>
        </p:nvGraphicFramePr>
        <p:xfrm>
          <a:off x="697396" y="1345036"/>
          <a:ext cx="10223136" cy="4167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748">
                  <a:extLst>
                    <a:ext uri="{9D8B030D-6E8A-4147-A177-3AD203B41FA5}">
                      <a16:colId xmlns:a16="http://schemas.microsoft.com/office/drawing/2014/main" val="4167179399"/>
                    </a:ext>
                  </a:extLst>
                </a:gridCol>
                <a:gridCol w="1076239">
                  <a:extLst>
                    <a:ext uri="{9D8B030D-6E8A-4147-A177-3AD203B41FA5}">
                      <a16:colId xmlns:a16="http://schemas.microsoft.com/office/drawing/2014/main" val="1404798112"/>
                    </a:ext>
                  </a:extLst>
                </a:gridCol>
                <a:gridCol w="1077891">
                  <a:extLst>
                    <a:ext uri="{9D8B030D-6E8A-4147-A177-3AD203B41FA5}">
                      <a16:colId xmlns:a16="http://schemas.microsoft.com/office/drawing/2014/main" val="426487455"/>
                    </a:ext>
                  </a:extLst>
                </a:gridCol>
                <a:gridCol w="950977">
                  <a:extLst>
                    <a:ext uri="{9D8B030D-6E8A-4147-A177-3AD203B41FA5}">
                      <a16:colId xmlns:a16="http://schemas.microsoft.com/office/drawing/2014/main" val="3046739411"/>
                    </a:ext>
                  </a:extLst>
                </a:gridCol>
                <a:gridCol w="950977">
                  <a:extLst>
                    <a:ext uri="{9D8B030D-6E8A-4147-A177-3AD203B41FA5}">
                      <a16:colId xmlns:a16="http://schemas.microsoft.com/office/drawing/2014/main" val="1168105476"/>
                    </a:ext>
                  </a:extLst>
                </a:gridCol>
                <a:gridCol w="950977">
                  <a:extLst>
                    <a:ext uri="{9D8B030D-6E8A-4147-A177-3AD203B41FA5}">
                      <a16:colId xmlns:a16="http://schemas.microsoft.com/office/drawing/2014/main" val="2949850929"/>
                    </a:ext>
                  </a:extLst>
                </a:gridCol>
                <a:gridCol w="950977">
                  <a:extLst>
                    <a:ext uri="{9D8B030D-6E8A-4147-A177-3AD203B41FA5}">
                      <a16:colId xmlns:a16="http://schemas.microsoft.com/office/drawing/2014/main" val="1185722516"/>
                    </a:ext>
                  </a:extLst>
                </a:gridCol>
                <a:gridCol w="1005714">
                  <a:extLst>
                    <a:ext uri="{9D8B030D-6E8A-4147-A177-3AD203B41FA5}">
                      <a16:colId xmlns:a16="http://schemas.microsoft.com/office/drawing/2014/main" val="472806232"/>
                    </a:ext>
                  </a:extLst>
                </a:gridCol>
                <a:gridCol w="948659">
                  <a:extLst>
                    <a:ext uri="{9D8B030D-6E8A-4147-A177-3AD203B41FA5}">
                      <a16:colId xmlns:a16="http://schemas.microsoft.com/office/drawing/2014/main" val="3941933316"/>
                    </a:ext>
                  </a:extLst>
                </a:gridCol>
                <a:gridCol w="950977">
                  <a:extLst>
                    <a:ext uri="{9D8B030D-6E8A-4147-A177-3AD203B41FA5}">
                      <a16:colId xmlns:a16="http://schemas.microsoft.com/office/drawing/2014/main" val="82134500"/>
                    </a:ext>
                  </a:extLst>
                </a:gridCol>
              </a:tblGrid>
              <a:tr h="86787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+mj-lt"/>
                          <a:cs typeface="Arial" panose="020B0604020202020204" pitchFamily="34" charset="0"/>
                        </a:rPr>
                        <a:t>Aleph Alpha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Blaubach 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Certivity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Judict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Libra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Luminance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Ocos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Rfrnz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793657"/>
                  </a:ext>
                </a:extLst>
              </a:tr>
              <a:tr h="86787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gen.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their AI technologies can be used to automate legal processes, such as document review, contract analysis, and legal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Tailored AI solutions for document processing and the creation of individual AI pipelines</a:t>
                      </a:r>
                      <a:endParaRPr kumimoji="0" lang="en-GB" sz="1050" b="0" i="0" strike="noStrike" kern="1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AI-driven Technical Compliance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Database for EU Law using NLP to scan through documents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AI and LLM for an intelligent  project-based case management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leverage LLMs for legal drafting tasks to augment legal decision-making and produce claims automatically</a:t>
                      </a:r>
                      <a:endParaRPr kumimoji="0" lang="en-GB" sz="1050" b="0" i="0" strike="noStrike" kern="1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uses NLP and machine learning to analyze legal documents, identify patterns, and assist lawyers in due diligence and contract review</a:t>
                      </a:r>
                      <a:endParaRPr kumimoji="0" lang="en-GB" sz="1050" b="0" i="0" strike="noStrike" kern="1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Developing what they call Hybrid AI (i.e. AI models that can reason about decisions made)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Automated contract analysis based on AI</a:t>
                      </a:r>
                      <a:endParaRPr kumimoji="0" lang="en-GB" sz="1050" b="0" i="0" strike="noStrike" kern="1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213941"/>
                  </a:ext>
                </a:extLst>
              </a:tr>
              <a:tr h="405701"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Heidelberg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Cologne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Cambridge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623383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Size (in employees)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578484"/>
                  </a:ext>
                </a:extLst>
              </a:tr>
              <a:tr h="4254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Legal Tech Blog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LinkedIn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Legal Tech </a:t>
                      </a:r>
                      <a:r>
                        <a:rPr kumimoji="0" lang="en-GB" sz="1050" b="0" i="0" strike="noStrike" kern="1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Colab</a:t>
                      </a:r>
                      <a:endParaRPr kumimoji="0" lang="en-GB" sz="1050" b="0" i="0" strike="noStrike" kern="1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LinkedIn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strike="noStrike" kern="1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Denkfabrik</a:t>
                      </a:r>
                      <a:endParaRPr kumimoji="0" lang="en-GB" sz="1050" b="0" i="0" strike="noStrike" kern="1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LinkedIn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 Startups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Legal Tech </a:t>
                      </a:r>
                      <a:r>
                        <a:rPr kumimoji="0" lang="en-GB" sz="1050" b="0" i="0" strike="noStrike" kern="1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Colab</a:t>
                      </a:r>
                      <a:endParaRPr kumimoji="0" lang="en-GB" sz="1050" b="0" i="0" strike="noStrike" kern="1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 Founders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541806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E42E623A-F4E9-7179-30A0-1B847A77F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648" y="1725049"/>
            <a:ext cx="386065" cy="39124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33689A5-1A46-8BD7-7051-FCC85DE53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489" y="1725049"/>
            <a:ext cx="367430" cy="38376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2A812D1-DB9C-F636-59BF-AAFF58D24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235" y="1725049"/>
            <a:ext cx="386065" cy="38300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F98013B-C95D-CAF9-DFCB-E78673EB38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29" r="4184"/>
          <a:stretch/>
        </p:blipFill>
        <p:spPr>
          <a:xfrm>
            <a:off x="5505449" y="1725048"/>
            <a:ext cx="386329" cy="38300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F5D7CCC-6D60-127A-5D32-51B37F695D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7277" y="1732381"/>
            <a:ext cx="386330" cy="38391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CC7EBF69-6E08-8F13-1FB2-BB75044DD8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0747" y="1724295"/>
            <a:ext cx="386329" cy="38375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50CCA77E-2B15-5F3F-CAAF-3C6C28B59B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54812" y="1733295"/>
            <a:ext cx="385410" cy="383001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B66B9F00-A68D-0DBE-B959-FEA37B0DDF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19437" y="1724295"/>
            <a:ext cx="386329" cy="38375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B3B0A313-3704-FB01-2EC1-1D4CC5C1A6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50028" y="1733295"/>
            <a:ext cx="408365" cy="3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50307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 sebis 2013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lides sebis 2013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 Presentation (1)</Template>
  <TotalTime>0</TotalTime>
  <Words>1746</Words>
  <Application>Microsoft Office PowerPoint</Application>
  <PresentationFormat>Breitbild</PresentationFormat>
  <Paragraphs>310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25" baseType="lpstr">
      <vt:lpstr>-apple-system</vt:lpstr>
      <vt:lpstr>Aptos</vt:lpstr>
      <vt:lpstr>Arial</vt:lpstr>
      <vt:lpstr>Arial Unicode MS</vt:lpstr>
      <vt:lpstr>Arial,Sans-Serif</vt:lpstr>
      <vt:lpstr>Calibri</vt:lpstr>
      <vt:lpstr>Calibri Light</vt:lpstr>
      <vt:lpstr>EYInterstate</vt:lpstr>
      <vt:lpstr>Segoe UI</vt:lpstr>
      <vt:lpstr>Symbol</vt:lpstr>
      <vt:lpstr>Wingdings</vt:lpstr>
      <vt:lpstr>Slides sebis 2013 2</vt:lpstr>
      <vt:lpstr>1_Slides sebis 2013 2</vt:lpstr>
      <vt:lpstr>Expanding and Refining a Knowledgebase of Legal AI Use Cases</vt:lpstr>
      <vt:lpstr>Outline</vt:lpstr>
      <vt:lpstr>Motivation</vt:lpstr>
      <vt:lpstr>Use Case Radar</vt:lpstr>
      <vt:lpstr>Use Case Radar</vt:lpstr>
      <vt:lpstr>Wiki Page</vt:lpstr>
      <vt:lpstr>Research Questions</vt:lpstr>
      <vt:lpstr>Methodology – Information Retrieval from Online Resources</vt:lpstr>
      <vt:lpstr>Methodology – Information Retrieval from Online Resources</vt:lpstr>
      <vt:lpstr>Methodology – Semi-Structured Interviews</vt:lpstr>
      <vt:lpstr>Timeline 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Expanding and Refining a Knowledgebase of Legal AI Use Cases</dc:title>
  <dc:creator>Benedikt Thiess</dc:creator>
  <cp:lastModifiedBy>Benedikt Thiess</cp:lastModifiedBy>
  <cp:revision>62</cp:revision>
  <dcterms:created xsi:type="dcterms:W3CDTF">2024-02-25T13:37:30Z</dcterms:created>
  <dcterms:modified xsi:type="dcterms:W3CDTF">2024-03-04T12:38:08Z</dcterms:modified>
</cp:coreProperties>
</file>