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5"/>
    <p:sldMasterId id="214748366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y="5143500" cx="9144000"/>
  <p:notesSz cx="6858000" cy="9144000"/>
  <p:embeddedFontLst>
    <p:embeddedFont>
      <p:font typeface="Quattrocento Sans"/>
      <p:regular r:id="rId27"/>
      <p:bold r:id="rId28"/>
      <p:italic r:id="rId29"/>
      <p:boldItalic r:id="rId30"/>
    </p:embeddedFont>
    <p:embeddedFont>
      <p:font typeface="Helvetica Neue"/>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Anonymou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font" Target="fonts/QuattrocentoSans-bold.fntdata"/><Relationship Id="rId27" Type="http://schemas.openxmlformats.org/officeDocument/2006/relationships/font" Target="fonts/QuattrocentoSans-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QuattrocentoSans-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HelveticaNeue-regular.fntdata"/><Relationship Id="rId30" Type="http://schemas.openxmlformats.org/officeDocument/2006/relationships/font" Target="fonts/QuattrocentoSans-boldItalic.fntdata"/><Relationship Id="rId11" Type="http://schemas.openxmlformats.org/officeDocument/2006/relationships/slide" Target="slides/slide4.xml"/><Relationship Id="rId33" Type="http://schemas.openxmlformats.org/officeDocument/2006/relationships/font" Target="fonts/HelveticaNeue-italic.fntdata"/><Relationship Id="rId10" Type="http://schemas.openxmlformats.org/officeDocument/2006/relationships/slide" Target="slides/slide3.xml"/><Relationship Id="rId32" Type="http://schemas.openxmlformats.org/officeDocument/2006/relationships/font" Target="fonts/HelveticaNeue-bold.fntdata"/><Relationship Id="rId13" Type="http://schemas.openxmlformats.org/officeDocument/2006/relationships/slide" Target="slides/slide6.xml"/><Relationship Id="rId12" Type="http://schemas.openxmlformats.org/officeDocument/2006/relationships/slide" Target="slides/slide5.xml"/><Relationship Id="rId34" Type="http://schemas.openxmlformats.org/officeDocument/2006/relationships/font" Target="fonts/HelveticaNeue-boldItalic.fnt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4-11T11:52:04.795">
    <p:pos x="222" y="668"/>
    <p:text>ChatGPT</p:text>
  </p:cm>
  <p:cm authorId="0" idx="2" dt="2024-04-11T11:52:04.795">
    <p:pos x="222" y="668"/>
    <p:text>or ChatGPT using GPT3.5?</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b2d9764ae6_1_67:notes"/>
          <p:cNvSpPr txBox="1"/>
          <p:nvPr>
            <p:ph idx="1" type="body"/>
          </p:nvPr>
        </p:nvSpPr>
        <p:spPr>
          <a:xfrm>
            <a:off x="914508" y="4343918"/>
            <a:ext cx="5028986" cy="4114367"/>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t/>
            </a:r>
            <a:endParaRPr/>
          </a:p>
        </p:txBody>
      </p:sp>
      <p:sp>
        <p:nvSpPr>
          <p:cNvPr id="119" name="Google Shape;119;g2b2d9764ae6_1_67:notes"/>
          <p:cNvSpPr/>
          <p:nvPr>
            <p:ph idx="2" type="sldImg"/>
          </p:nvPr>
        </p:nvSpPr>
        <p:spPr>
          <a:xfrm>
            <a:off x="136486" y="687893"/>
            <a:ext cx="6585030" cy="3426699"/>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cae5c97ed1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2cae5c97ed1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cae5c97ed1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cae5c97ed1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cae5c97ed1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2cae5c97ed1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cae5c97ed1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2cae5c97ed1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cae5c97ed1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2cae5c97ed1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cae5c97ed1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2cae5c97ed1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b2d9764ae6_1_187:notes"/>
          <p:cNvSpPr/>
          <p:nvPr>
            <p:ph idx="2" type="sldImg"/>
          </p:nvPr>
        </p:nvSpPr>
        <p:spPr>
          <a:xfrm>
            <a:off x="136486" y="687893"/>
            <a:ext cx="6585030" cy="3426699"/>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32" name="Google Shape;332;g2b2d9764ae6_1_187:notes"/>
          <p:cNvSpPr txBox="1"/>
          <p:nvPr>
            <p:ph idx="1" type="body"/>
          </p:nvPr>
        </p:nvSpPr>
        <p:spPr>
          <a:xfrm>
            <a:off x="914508" y="4343918"/>
            <a:ext cx="5028986" cy="4114367"/>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t/>
            </a:r>
            <a:endParaRPr/>
          </a:p>
        </p:txBody>
      </p:sp>
      <p:sp>
        <p:nvSpPr>
          <p:cNvPr id="333" name="Google Shape;333;g2b2d9764ae6_1_187:notes"/>
          <p:cNvSpPr txBox="1"/>
          <p:nvPr>
            <p:ph idx="12" type="sldNum"/>
          </p:nvPr>
        </p:nvSpPr>
        <p:spPr>
          <a:xfrm>
            <a:off x="3885453" y="8686373"/>
            <a:ext cx="2972547" cy="457639"/>
          </a:xfrm>
          <a:prstGeom prst="rect">
            <a:avLst/>
          </a:prstGeom>
          <a:noFill/>
          <a:ln>
            <a:noFill/>
          </a:ln>
        </p:spPr>
        <p:txBody>
          <a:bodyPr anchorCtr="0" anchor="b" bIns="46625" lIns="93275" spcFirstLastPara="1" rIns="93275" wrap="square" tIns="46625">
            <a:noAutofit/>
          </a:bodyPr>
          <a:lstStyle/>
          <a:p>
            <a:pPr indent="0" lvl="0" marL="0" rtl="0" algn="r">
              <a:lnSpc>
                <a:spcPct val="100000"/>
              </a:lnSpc>
              <a:spcBef>
                <a:spcPts val="0"/>
              </a:spcBef>
              <a:spcAft>
                <a:spcPts val="0"/>
              </a:spcAft>
              <a:buSzPts val="1300"/>
              <a:buNone/>
            </a:pPr>
            <a:fld id="{00000000-1234-1234-1234-123412341234}" type="slidenum">
              <a:rPr lang="en-GB" sz="1300"/>
              <a:t>‹#›</a:t>
            </a:fld>
            <a:endParaRPr sz="13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b3225845b4_0_35:notes"/>
          <p:cNvSpPr/>
          <p:nvPr>
            <p:ph idx="2" type="sldImg"/>
          </p:nvPr>
        </p:nvSpPr>
        <p:spPr>
          <a:xfrm>
            <a:off x="136486" y="687893"/>
            <a:ext cx="6585000" cy="3426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46" name="Google Shape;346;g2b3225845b4_0_35:notes"/>
          <p:cNvSpPr txBox="1"/>
          <p:nvPr>
            <p:ph idx="1" type="body"/>
          </p:nvPr>
        </p:nvSpPr>
        <p:spPr>
          <a:xfrm>
            <a:off x="914508" y="4343918"/>
            <a:ext cx="5028900" cy="4114500"/>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t/>
            </a:r>
            <a:endParaRPr/>
          </a:p>
        </p:txBody>
      </p:sp>
      <p:sp>
        <p:nvSpPr>
          <p:cNvPr id="347" name="Google Shape;347;g2b3225845b4_0_35:notes"/>
          <p:cNvSpPr txBox="1"/>
          <p:nvPr>
            <p:ph idx="12" type="sldNum"/>
          </p:nvPr>
        </p:nvSpPr>
        <p:spPr>
          <a:xfrm>
            <a:off x="3885453" y="8686373"/>
            <a:ext cx="2972400" cy="457500"/>
          </a:xfrm>
          <a:prstGeom prst="rect">
            <a:avLst/>
          </a:prstGeom>
          <a:noFill/>
          <a:ln>
            <a:noFill/>
          </a:ln>
        </p:spPr>
        <p:txBody>
          <a:bodyPr anchorCtr="0" anchor="b" bIns="46625" lIns="93275" spcFirstLastPara="1" rIns="93275" wrap="square" tIns="46625">
            <a:noAutofit/>
          </a:bodyPr>
          <a:lstStyle/>
          <a:p>
            <a:pPr indent="0" lvl="0" marL="0" rtl="0" algn="r">
              <a:lnSpc>
                <a:spcPct val="100000"/>
              </a:lnSpc>
              <a:spcBef>
                <a:spcPts val="0"/>
              </a:spcBef>
              <a:spcAft>
                <a:spcPts val="0"/>
              </a:spcAft>
              <a:buSzPts val="1300"/>
              <a:buNone/>
            </a:pPr>
            <a:fld id="{00000000-1234-1234-1234-123412341234}" type="slidenum">
              <a:rPr lang="en-GB" sz="1300"/>
              <a:t>‹#›</a:t>
            </a:fld>
            <a:endParaRPr sz="13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b3225845b4_0_53:notes"/>
          <p:cNvSpPr/>
          <p:nvPr>
            <p:ph idx="2" type="sldImg"/>
          </p:nvPr>
        </p:nvSpPr>
        <p:spPr>
          <a:xfrm>
            <a:off x="136486" y="687893"/>
            <a:ext cx="6585000" cy="3426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63" name="Google Shape;363;g2b3225845b4_0_53:notes"/>
          <p:cNvSpPr txBox="1"/>
          <p:nvPr>
            <p:ph idx="1" type="body"/>
          </p:nvPr>
        </p:nvSpPr>
        <p:spPr>
          <a:xfrm>
            <a:off x="914508" y="4343918"/>
            <a:ext cx="5028900" cy="4114500"/>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t/>
            </a:r>
            <a:endParaRPr/>
          </a:p>
        </p:txBody>
      </p:sp>
      <p:sp>
        <p:nvSpPr>
          <p:cNvPr id="364" name="Google Shape;364;g2b3225845b4_0_53:notes"/>
          <p:cNvSpPr txBox="1"/>
          <p:nvPr>
            <p:ph idx="12" type="sldNum"/>
          </p:nvPr>
        </p:nvSpPr>
        <p:spPr>
          <a:xfrm>
            <a:off x="3885453" y="8686373"/>
            <a:ext cx="2972400" cy="457500"/>
          </a:xfrm>
          <a:prstGeom prst="rect">
            <a:avLst/>
          </a:prstGeom>
          <a:noFill/>
          <a:ln>
            <a:noFill/>
          </a:ln>
        </p:spPr>
        <p:txBody>
          <a:bodyPr anchorCtr="0" anchor="b" bIns="46625" lIns="93275" spcFirstLastPara="1" rIns="93275" wrap="square" tIns="46625">
            <a:noAutofit/>
          </a:bodyPr>
          <a:lstStyle/>
          <a:p>
            <a:pPr indent="0" lvl="0" marL="0" rtl="0" algn="r">
              <a:lnSpc>
                <a:spcPct val="100000"/>
              </a:lnSpc>
              <a:spcBef>
                <a:spcPts val="0"/>
              </a:spcBef>
              <a:spcAft>
                <a:spcPts val="0"/>
              </a:spcAft>
              <a:buSzPts val="1300"/>
              <a:buNone/>
            </a:pPr>
            <a:fld id="{00000000-1234-1234-1234-123412341234}" type="slidenum">
              <a:rPr lang="en-GB" sz="1300"/>
              <a:t>‹#›</a:t>
            </a:fld>
            <a:endParaRPr sz="13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2b3225845b4_0_62:notes"/>
          <p:cNvSpPr/>
          <p:nvPr>
            <p:ph idx="2" type="sldImg"/>
          </p:nvPr>
        </p:nvSpPr>
        <p:spPr>
          <a:xfrm>
            <a:off x="136486" y="687893"/>
            <a:ext cx="6585000" cy="3426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86" name="Google Shape;386;g2b3225845b4_0_62:notes"/>
          <p:cNvSpPr txBox="1"/>
          <p:nvPr>
            <p:ph idx="1" type="body"/>
          </p:nvPr>
        </p:nvSpPr>
        <p:spPr>
          <a:xfrm>
            <a:off x="914508" y="4343918"/>
            <a:ext cx="5028900" cy="4114500"/>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t/>
            </a:r>
            <a:endParaRPr/>
          </a:p>
        </p:txBody>
      </p:sp>
      <p:sp>
        <p:nvSpPr>
          <p:cNvPr id="387" name="Google Shape;387;g2b3225845b4_0_62:notes"/>
          <p:cNvSpPr txBox="1"/>
          <p:nvPr>
            <p:ph idx="12" type="sldNum"/>
          </p:nvPr>
        </p:nvSpPr>
        <p:spPr>
          <a:xfrm>
            <a:off x="3885453" y="8686373"/>
            <a:ext cx="2972400" cy="457500"/>
          </a:xfrm>
          <a:prstGeom prst="rect">
            <a:avLst/>
          </a:prstGeom>
          <a:noFill/>
          <a:ln>
            <a:noFill/>
          </a:ln>
        </p:spPr>
        <p:txBody>
          <a:bodyPr anchorCtr="0" anchor="b" bIns="46625" lIns="93275" spcFirstLastPara="1" rIns="93275" wrap="square" tIns="46625">
            <a:noAutofit/>
          </a:bodyPr>
          <a:lstStyle/>
          <a:p>
            <a:pPr indent="0" lvl="0" marL="0" rtl="0" algn="r">
              <a:lnSpc>
                <a:spcPct val="100000"/>
              </a:lnSpc>
              <a:spcBef>
                <a:spcPts val="0"/>
              </a:spcBef>
              <a:spcAft>
                <a:spcPts val="0"/>
              </a:spcAft>
              <a:buSzPts val="1300"/>
              <a:buNone/>
            </a:pPr>
            <a:fld id="{00000000-1234-1234-1234-123412341234}" type="slidenum">
              <a:rPr lang="en-GB" sz="1300"/>
              <a:t>‹#›</a:t>
            </a:fld>
            <a:endParaRPr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b2d9764ae6_1_74:notes"/>
          <p:cNvSpPr/>
          <p:nvPr>
            <p:ph idx="2" type="sldImg"/>
          </p:nvPr>
        </p:nvSpPr>
        <p:spPr>
          <a:xfrm>
            <a:off x="136486" y="687893"/>
            <a:ext cx="6585030" cy="3426699"/>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6" name="Google Shape;126;g2b2d9764ae6_1_74:notes"/>
          <p:cNvSpPr txBox="1"/>
          <p:nvPr>
            <p:ph idx="1" type="body"/>
          </p:nvPr>
        </p:nvSpPr>
        <p:spPr>
          <a:xfrm>
            <a:off x="914508" y="4343918"/>
            <a:ext cx="5028986" cy="4114367"/>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t/>
            </a:r>
            <a:endParaRPr/>
          </a:p>
        </p:txBody>
      </p:sp>
      <p:sp>
        <p:nvSpPr>
          <p:cNvPr id="127" name="Google Shape;127;g2b2d9764ae6_1_74:notes"/>
          <p:cNvSpPr txBox="1"/>
          <p:nvPr>
            <p:ph idx="12" type="sldNum"/>
          </p:nvPr>
        </p:nvSpPr>
        <p:spPr>
          <a:xfrm>
            <a:off x="3885453" y="8686373"/>
            <a:ext cx="2972547" cy="457639"/>
          </a:xfrm>
          <a:prstGeom prst="rect">
            <a:avLst/>
          </a:prstGeom>
          <a:noFill/>
          <a:ln>
            <a:noFill/>
          </a:ln>
        </p:spPr>
        <p:txBody>
          <a:bodyPr anchorCtr="0" anchor="b" bIns="46625" lIns="93275" spcFirstLastPara="1" rIns="93275" wrap="square" tIns="46625">
            <a:noAutofit/>
          </a:bodyPr>
          <a:lstStyle/>
          <a:p>
            <a:pPr indent="0" lvl="0" marL="0" rtl="0" algn="r">
              <a:lnSpc>
                <a:spcPct val="100000"/>
              </a:lnSpc>
              <a:spcBef>
                <a:spcPts val="0"/>
              </a:spcBef>
              <a:spcAft>
                <a:spcPts val="0"/>
              </a:spcAft>
              <a:buSzPts val="1300"/>
              <a:buNone/>
            </a:pPr>
            <a:fld id="{00000000-1234-1234-1234-123412341234}" type="slidenum">
              <a:rPr lang="en-GB" sz="1300"/>
              <a:t>‹#›</a:t>
            </a:fld>
            <a:endParaRPr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b3225845b4_0_232:notes"/>
          <p:cNvSpPr/>
          <p:nvPr>
            <p:ph idx="2" type="sldImg"/>
          </p:nvPr>
        </p:nvSpPr>
        <p:spPr>
          <a:xfrm>
            <a:off x="136486" y="687893"/>
            <a:ext cx="6585000" cy="3426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5" name="Google Shape;135;g2b3225845b4_0_232:notes"/>
          <p:cNvSpPr txBox="1"/>
          <p:nvPr>
            <p:ph idx="1" type="body"/>
          </p:nvPr>
        </p:nvSpPr>
        <p:spPr>
          <a:xfrm>
            <a:off x="914508" y="4343918"/>
            <a:ext cx="5028900" cy="4114200"/>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t/>
            </a:r>
            <a:endParaRPr/>
          </a:p>
        </p:txBody>
      </p:sp>
      <p:sp>
        <p:nvSpPr>
          <p:cNvPr id="136" name="Google Shape;136;g2b3225845b4_0_232:notes"/>
          <p:cNvSpPr txBox="1"/>
          <p:nvPr>
            <p:ph idx="12" type="sldNum"/>
          </p:nvPr>
        </p:nvSpPr>
        <p:spPr>
          <a:xfrm>
            <a:off x="3885453" y="8686373"/>
            <a:ext cx="2972400" cy="457500"/>
          </a:xfrm>
          <a:prstGeom prst="rect">
            <a:avLst/>
          </a:prstGeom>
          <a:noFill/>
          <a:ln>
            <a:noFill/>
          </a:ln>
        </p:spPr>
        <p:txBody>
          <a:bodyPr anchorCtr="0" anchor="b" bIns="46625" lIns="93275" spcFirstLastPara="1" rIns="93275" wrap="square" tIns="46625">
            <a:noAutofit/>
          </a:bodyPr>
          <a:lstStyle/>
          <a:p>
            <a:pPr indent="0" lvl="0" marL="0" rtl="0" algn="r">
              <a:lnSpc>
                <a:spcPct val="100000"/>
              </a:lnSpc>
              <a:spcBef>
                <a:spcPts val="0"/>
              </a:spcBef>
              <a:spcAft>
                <a:spcPts val="0"/>
              </a:spcAft>
              <a:buSzPts val="1300"/>
              <a:buNone/>
            </a:pPr>
            <a:fld id="{00000000-1234-1234-1234-123412341234}" type="slidenum">
              <a:rPr lang="en-GB" sz="1300"/>
              <a:t>‹#›</a:t>
            </a:fld>
            <a:endParaRPr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b2d9764ae6_1_90:notes"/>
          <p:cNvSpPr/>
          <p:nvPr>
            <p:ph idx="2" type="sldImg"/>
          </p:nvPr>
        </p:nvSpPr>
        <p:spPr>
          <a:xfrm>
            <a:off x="136486" y="687893"/>
            <a:ext cx="6585030" cy="3426699"/>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8" name="Google Shape;158;g2b2d9764ae6_1_90:notes"/>
          <p:cNvSpPr txBox="1"/>
          <p:nvPr>
            <p:ph idx="1" type="body"/>
          </p:nvPr>
        </p:nvSpPr>
        <p:spPr>
          <a:xfrm>
            <a:off x="914508" y="4343918"/>
            <a:ext cx="5028986" cy="4114367"/>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t/>
            </a:r>
            <a:endParaRPr/>
          </a:p>
        </p:txBody>
      </p:sp>
      <p:sp>
        <p:nvSpPr>
          <p:cNvPr id="159" name="Google Shape;159;g2b2d9764ae6_1_90:notes"/>
          <p:cNvSpPr txBox="1"/>
          <p:nvPr>
            <p:ph idx="12" type="sldNum"/>
          </p:nvPr>
        </p:nvSpPr>
        <p:spPr>
          <a:xfrm>
            <a:off x="3885453" y="8686373"/>
            <a:ext cx="2972547" cy="457639"/>
          </a:xfrm>
          <a:prstGeom prst="rect">
            <a:avLst/>
          </a:prstGeom>
          <a:noFill/>
          <a:ln>
            <a:noFill/>
          </a:ln>
        </p:spPr>
        <p:txBody>
          <a:bodyPr anchorCtr="0" anchor="b" bIns="46625" lIns="93275" spcFirstLastPara="1" rIns="93275" wrap="square" tIns="46625">
            <a:noAutofit/>
          </a:bodyPr>
          <a:lstStyle/>
          <a:p>
            <a:pPr indent="0" lvl="0" marL="0" rtl="0" algn="r">
              <a:lnSpc>
                <a:spcPct val="100000"/>
              </a:lnSpc>
              <a:spcBef>
                <a:spcPts val="0"/>
              </a:spcBef>
              <a:spcAft>
                <a:spcPts val="0"/>
              </a:spcAft>
              <a:buSzPts val="1300"/>
              <a:buNone/>
            </a:pPr>
            <a:fld id="{00000000-1234-1234-1234-123412341234}" type="slidenum">
              <a:rPr lang="en-GB" sz="1300"/>
              <a:t>‹#›</a:t>
            </a:fld>
            <a:endParaRPr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b2d9764ae6_1_98:notes"/>
          <p:cNvSpPr/>
          <p:nvPr>
            <p:ph idx="2" type="sldImg"/>
          </p:nvPr>
        </p:nvSpPr>
        <p:spPr>
          <a:xfrm>
            <a:off x="136486" y="687893"/>
            <a:ext cx="6585030" cy="3426699"/>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7" name="Google Shape;167;g2b2d9764ae6_1_98:notes"/>
          <p:cNvSpPr txBox="1"/>
          <p:nvPr>
            <p:ph idx="1" type="body"/>
          </p:nvPr>
        </p:nvSpPr>
        <p:spPr>
          <a:xfrm>
            <a:off x="914508" y="4343918"/>
            <a:ext cx="5028986" cy="4114367"/>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t/>
            </a:r>
            <a:endParaRPr/>
          </a:p>
        </p:txBody>
      </p:sp>
      <p:sp>
        <p:nvSpPr>
          <p:cNvPr id="168" name="Google Shape;168;g2b2d9764ae6_1_98:notes"/>
          <p:cNvSpPr txBox="1"/>
          <p:nvPr>
            <p:ph idx="12" type="sldNum"/>
          </p:nvPr>
        </p:nvSpPr>
        <p:spPr>
          <a:xfrm>
            <a:off x="3885453" y="8686373"/>
            <a:ext cx="2972547" cy="457639"/>
          </a:xfrm>
          <a:prstGeom prst="rect">
            <a:avLst/>
          </a:prstGeom>
          <a:noFill/>
          <a:ln>
            <a:noFill/>
          </a:ln>
        </p:spPr>
        <p:txBody>
          <a:bodyPr anchorCtr="0" anchor="b" bIns="46625" lIns="93275" spcFirstLastPara="1" rIns="93275" wrap="square" tIns="46625">
            <a:noAutofit/>
          </a:bodyPr>
          <a:lstStyle/>
          <a:p>
            <a:pPr indent="0" lvl="0" marL="0" rtl="0" algn="r">
              <a:lnSpc>
                <a:spcPct val="100000"/>
              </a:lnSpc>
              <a:spcBef>
                <a:spcPts val="0"/>
              </a:spcBef>
              <a:spcAft>
                <a:spcPts val="0"/>
              </a:spcAft>
              <a:buSzPts val="1300"/>
              <a:buNone/>
            </a:pPr>
            <a:fld id="{00000000-1234-1234-1234-123412341234}" type="slidenum">
              <a:rPr lang="en-GB" sz="1300"/>
              <a:t>‹#›</a:t>
            </a:fld>
            <a:endParaRPr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cae5c97ed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cae5c97ed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b2d9764ae6_1_139:notes"/>
          <p:cNvSpPr/>
          <p:nvPr>
            <p:ph idx="2" type="sldImg"/>
          </p:nvPr>
        </p:nvSpPr>
        <p:spPr>
          <a:xfrm>
            <a:off x="136486" y="687893"/>
            <a:ext cx="6585030" cy="3426699"/>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6" name="Google Shape;216;g2b2d9764ae6_1_139:notes"/>
          <p:cNvSpPr txBox="1"/>
          <p:nvPr>
            <p:ph idx="1" type="body"/>
          </p:nvPr>
        </p:nvSpPr>
        <p:spPr>
          <a:xfrm>
            <a:off x="914508" y="4343918"/>
            <a:ext cx="5028986" cy="4114367"/>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t/>
            </a:r>
            <a:endParaRPr/>
          </a:p>
        </p:txBody>
      </p:sp>
      <p:sp>
        <p:nvSpPr>
          <p:cNvPr id="217" name="Google Shape;217;g2b2d9764ae6_1_139:notes"/>
          <p:cNvSpPr txBox="1"/>
          <p:nvPr>
            <p:ph idx="12" type="sldNum"/>
          </p:nvPr>
        </p:nvSpPr>
        <p:spPr>
          <a:xfrm>
            <a:off x="3885453" y="8686373"/>
            <a:ext cx="2972547" cy="457639"/>
          </a:xfrm>
          <a:prstGeom prst="rect">
            <a:avLst/>
          </a:prstGeom>
          <a:noFill/>
          <a:ln>
            <a:noFill/>
          </a:ln>
        </p:spPr>
        <p:txBody>
          <a:bodyPr anchorCtr="0" anchor="b" bIns="46625" lIns="93275" spcFirstLastPara="1" rIns="93275" wrap="square" tIns="46625">
            <a:noAutofit/>
          </a:bodyPr>
          <a:lstStyle/>
          <a:p>
            <a:pPr indent="0" lvl="0" marL="0" rtl="0" algn="r">
              <a:lnSpc>
                <a:spcPct val="100000"/>
              </a:lnSpc>
              <a:spcBef>
                <a:spcPts val="0"/>
              </a:spcBef>
              <a:spcAft>
                <a:spcPts val="0"/>
              </a:spcAft>
              <a:buSzPts val="1300"/>
              <a:buNone/>
            </a:pPr>
            <a:fld id="{00000000-1234-1234-1234-123412341234}" type="slidenum">
              <a:rPr lang="en-GB" sz="1300"/>
              <a:t>‹#›</a:t>
            </a:fld>
            <a:endParaRPr sz="13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b2d9764ae6_1_173:notes"/>
          <p:cNvSpPr/>
          <p:nvPr>
            <p:ph idx="2" type="sldImg"/>
          </p:nvPr>
        </p:nvSpPr>
        <p:spPr>
          <a:xfrm>
            <a:off x="136486" y="687893"/>
            <a:ext cx="6585030" cy="3426699"/>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55" name="Google Shape;255;g2b2d9764ae6_1_173:notes"/>
          <p:cNvSpPr txBox="1"/>
          <p:nvPr>
            <p:ph idx="1" type="body"/>
          </p:nvPr>
        </p:nvSpPr>
        <p:spPr>
          <a:xfrm>
            <a:off x="914508" y="4343918"/>
            <a:ext cx="5028986" cy="4114367"/>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t/>
            </a:r>
            <a:endParaRPr/>
          </a:p>
        </p:txBody>
      </p:sp>
      <p:sp>
        <p:nvSpPr>
          <p:cNvPr id="256" name="Google Shape;256;g2b2d9764ae6_1_173:notes"/>
          <p:cNvSpPr txBox="1"/>
          <p:nvPr>
            <p:ph idx="12" type="sldNum"/>
          </p:nvPr>
        </p:nvSpPr>
        <p:spPr>
          <a:xfrm>
            <a:off x="3885453" y="8686373"/>
            <a:ext cx="2972547" cy="457639"/>
          </a:xfrm>
          <a:prstGeom prst="rect">
            <a:avLst/>
          </a:prstGeom>
          <a:noFill/>
          <a:ln>
            <a:noFill/>
          </a:ln>
        </p:spPr>
        <p:txBody>
          <a:bodyPr anchorCtr="0" anchor="b" bIns="46625" lIns="93275" spcFirstLastPara="1" rIns="93275" wrap="square" tIns="46625">
            <a:noAutofit/>
          </a:bodyPr>
          <a:lstStyle/>
          <a:p>
            <a:pPr indent="0" lvl="0" marL="0" rtl="0" algn="r">
              <a:lnSpc>
                <a:spcPct val="100000"/>
              </a:lnSpc>
              <a:spcBef>
                <a:spcPts val="0"/>
              </a:spcBef>
              <a:spcAft>
                <a:spcPts val="0"/>
              </a:spcAft>
              <a:buSzPts val="1300"/>
              <a:buNone/>
            </a:pPr>
            <a:fld id="{00000000-1234-1234-1234-123412341234}" type="slidenum">
              <a:rPr lang="en-GB" sz="1300"/>
              <a:t>‹#›</a:t>
            </a:fld>
            <a:endParaRPr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b3225845b4_0_383:notes"/>
          <p:cNvSpPr/>
          <p:nvPr>
            <p:ph idx="2" type="sldImg"/>
          </p:nvPr>
        </p:nvSpPr>
        <p:spPr>
          <a:xfrm>
            <a:off x="136486" y="687893"/>
            <a:ext cx="6585000" cy="3426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67" name="Google Shape;267;g2b3225845b4_0_383:notes"/>
          <p:cNvSpPr txBox="1"/>
          <p:nvPr>
            <p:ph idx="1" type="body"/>
          </p:nvPr>
        </p:nvSpPr>
        <p:spPr>
          <a:xfrm>
            <a:off x="914508" y="4343918"/>
            <a:ext cx="5028900" cy="4114500"/>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t/>
            </a:r>
            <a:endParaRPr/>
          </a:p>
        </p:txBody>
      </p:sp>
      <p:sp>
        <p:nvSpPr>
          <p:cNvPr id="268" name="Google Shape;268;g2b3225845b4_0_383:notes"/>
          <p:cNvSpPr txBox="1"/>
          <p:nvPr>
            <p:ph idx="12" type="sldNum"/>
          </p:nvPr>
        </p:nvSpPr>
        <p:spPr>
          <a:xfrm>
            <a:off x="3885453" y="8686373"/>
            <a:ext cx="2972400" cy="457500"/>
          </a:xfrm>
          <a:prstGeom prst="rect">
            <a:avLst/>
          </a:prstGeom>
          <a:noFill/>
          <a:ln>
            <a:noFill/>
          </a:ln>
        </p:spPr>
        <p:txBody>
          <a:bodyPr anchorCtr="0" anchor="b" bIns="46625" lIns="93275" spcFirstLastPara="1" rIns="93275" wrap="square" tIns="46625">
            <a:noAutofit/>
          </a:bodyPr>
          <a:lstStyle/>
          <a:p>
            <a:pPr indent="0" lvl="0" marL="0" rtl="0" algn="r">
              <a:lnSpc>
                <a:spcPct val="100000"/>
              </a:lnSpc>
              <a:spcBef>
                <a:spcPts val="0"/>
              </a:spcBef>
              <a:spcAft>
                <a:spcPts val="0"/>
              </a:spcAft>
              <a:buSzPts val="1300"/>
              <a:buNone/>
            </a:pPr>
            <a:fld id="{00000000-1234-1234-1234-123412341234}" type="slidenum">
              <a:rPr lang="en-GB" sz="1300"/>
              <a:t>‹#›</a:t>
            </a:fld>
            <a:endParaRPr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 Id="rId3" Type="http://schemas.openxmlformats.org/officeDocument/2006/relationships/image" Target="../media/image5.jpg"/><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 Id="rId3" Type="http://schemas.openxmlformats.org/officeDocument/2006/relationships/image" Target="../media/image22.png"/><Relationship Id="rId4" Type="http://schemas.openxmlformats.org/officeDocument/2006/relationships/image" Target="../media/image8.gif"/><Relationship Id="rId5" Type="http://schemas.openxmlformats.org/officeDocument/2006/relationships/hyperlink" Target="http://wwwmatthes.in.tum.de/"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57" name="Shape 57"/>
        <p:cNvGrpSpPr/>
        <p:nvPr/>
      </p:nvGrpSpPr>
      <p:grpSpPr>
        <a:xfrm>
          <a:off x="0" y="0"/>
          <a:ext cx="0" cy="0"/>
          <a:chOff x="0" y="0"/>
          <a:chExt cx="0" cy="0"/>
        </a:xfrm>
      </p:grpSpPr>
      <p:pic>
        <p:nvPicPr>
          <p:cNvPr id="58" name="Google Shape;58;p14"/>
          <p:cNvPicPr preferRelativeResize="0"/>
          <p:nvPr/>
        </p:nvPicPr>
        <p:blipFill rotWithShape="1">
          <a:blip r:embed="rId2">
            <a:alphaModFix/>
          </a:blip>
          <a:srcRect b="0" l="0" r="0" t="0"/>
          <a:stretch/>
        </p:blipFill>
        <p:spPr>
          <a:xfrm>
            <a:off x="-5712" y="1"/>
            <a:ext cx="9144000" cy="5143499"/>
          </a:xfrm>
          <a:prstGeom prst="rect">
            <a:avLst/>
          </a:prstGeom>
          <a:noFill/>
          <a:ln>
            <a:noFill/>
          </a:ln>
        </p:spPr>
      </p:pic>
      <p:sp>
        <p:nvSpPr>
          <p:cNvPr id="59" name="Google Shape;59;p14"/>
          <p:cNvSpPr/>
          <p:nvPr/>
        </p:nvSpPr>
        <p:spPr>
          <a:xfrm>
            <a:off x="0" y="0"/>
            <a:ext cx="9144000" cy="3147060"/>
          </a:xfrm>
          <a:prstGeom prst="rect">
            <a:avLst/>
          </a:prstGeom>
          <a:gradFill>
            <a:gsLst>
              <a:gs pos="0">
                <a:srgbClr val="FFFFFF">
                  <a:alpha val="83921"/>
                </a:srgbClr>
              </a:gs>
              <a:gs pos="23000">
                <a:srgbClr val="FFFFFF">
                  <a:alpha val="83921"/>
                </a:srgbClr>
              </a:gs>
              <a:gs pos="93000">
                <a:srgbClr val="FFFFFF">
                  <a:alpha val="0"/>
                </a:srgbClr>
              </a:gs>
              <a:gs pos="100000">
                <a:srgbClr val="FFFFFF">
                  <a:alpha val="0"/>
                </a:srgbClr>
              </a:gs>
            </a:gsLst>
            <a:lin ang="5400000" scaled="0"/>
          </a:gradFill>
          <a:ln>
            <a:noFill/>
          </a:ln>
        </p:spPr>
        <p:txBody>
          <a:bodyPr anchorCtr="0" anchor="t" bIns="34275" lIns="68575" spcFirstLastPara="1" rIns="68575" wrap="square" tIns="34275">
            <a:noAutofit/>
          </a:bodyPr>
          <a:lstStyle/>
          <a:p>
            <a:pPr indent="0" lvl="0" marL="0" marR="0" rtl="0" algn="ctr">
              <a:lnSpc>
                <a:spcPct val="114000"/>
              </a:lnSpc>
              <a:spcBef>
                <a:spcPts val="0"/>
              </a:spcBef>
              <a:spcAft>
                <a:spcPts val="0"/>
              </a:spcAft>
              <a:buClr>
                <a:srgbClr val="000000"/>
              </a:buClr>
              <a:buSzPts val="1400"/>
              <a:buFont typeface="Arial"/>
              <a:buNone/>
            </a:pPr>
            <a:r>
              <a:t/>
            </a:r>
            <a:endParaRPr b="0" i="0" sz="1400" u="none" cap="none" strike="noStrike">
              <a:solidFill>
                <a:schemeClr val="lt1"/>
              </a:solidFill>
              <a:latin typeface="Helvetica Neue"/>
              <a:ea typeface="Helvetica Neue"/>
              <a:cs typeface="Helvetica Neue"/>
              <a:sym typeface="Helvetica Neue"/>
            </a:endParaRPr>
          </a:p>
        </p:txBody>
      </p:sp>
      <p:sp>
        <p:nvSpPr>
          <p:cNvPr id="60" name="Google Shape;60;p14"/>
          <p:cNvSpPr txBox="1"/>
          <p:nvPr>
            <p:ph type="title"/>
          </p:nvPr>
        </p:nvSpPr>
        <p:spPr>
          <a:xfrm>
            <a:off x="323528" y="2653981"/>
            <a:ext cx="8574632" cy="509831"/>
          </a:xfrm>
          <a:prstGeom prst="rect">
            <a:avLst/>
          </a:prstGeom>
          <a:solidFill>
            <a:schemeClr val="lt1"/>
          </a:solidFill>
          <a:ln>
            <a:noFill/>
          </a:ln>
        </p:spPr>
        <p:txBody>
          <a:bodyPr anchorCtr="0" anchor="b" bIns="54000" lIns="67500" spcFirstLastPara="1" rIns="67500" wrap="square" tIns="108000">
            <a:spAutoFit/>
          </a:bodyPr>
          <a:lstStyle>
            <a:lvl1pPr lvl="0" algn="l">
              <a:lnSpc>
                <a:spcPct val="100000"/>
              </a:lnSpc>
              <a:spcBef>
                <a:spcPts val="0"/>
              </a:spcBef>
              <a:spcAft>
                <a:spcPts val="0"/>
              </a:spcAft>
              <a:buSzPts val="1100"/>
              <a:buNone/>
              <a:defRPr b="0" i="0" sz="2300">
                <a:solidFill>
                  <a:schemeClr val="dk2"/>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1" name="Google Shape;61;p14"/>
          <p:cNvSpPr txBox="1"/>
          <p:nvPr>
            <p:ph idx="1" type="body"/>
          </p:nvPr>
        </p:nvSpPr>
        <p:spPr>
          <a:xfrm>
            <a:off x="323530" y="3158847"/>
            <a:ext cx="8573510" cy="253915"/>
          </a:xfrm>
          <a:prstGeom prst="rect">
            <a:avLst/>
          </a:prstGeom>
          <a:solidFill>
            <a:srgbClr val="FFFFFF"/>
          </a:solidFill>
          <a:ln>
            <a:noFill/>
          </a:ln>
        </p:spPr>
        <p:txBody>
          <a:bodyPr anchorCtr="0" anchor="t" bIns="34275" lIns="68575" spcFirstLastPara="1" rIns="68575" wrap="square" tIns="34275">
            <a:spAutoFit/>
          </a:bodyPr>
          <a:lstStyle>
            <a:lvl1pPr indent="-228600" lvl="0" marL="457200" algn="l">
              <a:lnSpc>
                <a:spcPct val="100000"/>
              </a:lnSpc>
              <a:spcBef>
                <a:spcPts val="200"/>
              </a:spcBef>
              <a:spcAft>
                <a:spcPts val="0"/>
              </a:spcAft>
              <a:buClr>
                <a:srgbClr val="666666"/>
              </a:buClr>
              <a:buSzPts val="1200"/>
              <a:buFont typeface="Arial"/>
              <a:buNone/>
              <a:defRPr b="0" sz="1200">
                <a:solidFill>
                  <a:srgbClr val="666666"/>
                </a:solidFill>
                <a:latin typeface="Arial"/>
                <a:ea typeface="Arial"/>
                <a:cs typeface="Arial"/>
                <a:sym typeface="Arial"/>
              </a:defRPr>
            </a:lvl1pPr>
            <a:lvl2pPr indent="-228600" lvl="1" marL="914400" algn="l">
              <a:lnSpc>
                <a:spcPct val="100000"/>
              </a:lnSpc>
              <a:spcBef>
                <a:spcPts val="300"/>
              </a:spcBef>
              <a:spcAft>
                <a:spcPts val="0"/>
              </a:spcAft>
              <a:buSzPts val="1400"/>
              <a:buFont typeface="Arial"/>
              <a:buNone/>
              <a:defRPr/>
            </a:lvl2pPr>
            <a:lvl3pPr indent="-228600" lvl="2" marL="1371600" algn="l">
              <a:lnSpc>
                <a:spcPct val="100000"/>
              </a:lnSpc>
              <a:spcBef>
                <a:spcPts val="300"/>
              </a:spcBef>
              <a:spcAft>
                <a:spcPts val="0"/>
              </a:spcAft>
              <a:buSzPts val="1400"/>
              <a:buFont typeface="Arial"/>
              <a:buNone/>
              <a:defRPr/>
            </a:lvl3pPr>
            <a:lvl4pPr indent="-228600" lvl="3" marL="1828800" algn="l">
              <a:lnSpc>
                <a:spcPct val="100000"/>
              </a:lnSpc>
              <a:spcBef>
                <a:spcPts val="200"/>
              </a:spcBef>
              <a:spcAft>
                <a:spcPts val="0"/>
              </a:spcAft>
              <a:buSzPts val="1200"/>
              <a:buFont typeface="Arial"/>
              <a:buNone/>
              <a:defRPr/>
            </a:lvl4pPr>
            <a:lvl5pPr indent="-228600" lvl="4" marL="2286000" algn="l">
              <a:lnSpc>
                <a:spcPct val="100000"/>
              </a:lnSpc>
              <a:spcBef>
                <a:spcPts val="200"/>
              </a:spcBef>
              <a:spcAft>
                <a:spcPts val="0"/>
              </a:spcAft>
              <a:buSzPts val="1200"/>
              <a:buFont typeface="Arial"/>
              <a:buNone/>
              <a:defRPr/>
            </a:lvl5pPr>
            <a:lvl6pPr indent="-317500" lvl="5" marL="2743200" algn="l">
              <a:lnSpc>
                <a:spcPct val="100000"/>
              </a:lnSpc>
              <a:spcBef>
                <a:spcPts val="300"/>
              </a:spcBef>
              <a:spcAft>
                <a:spcPts val="0"/>
              </a:spcAft>
              <a:buClr>
                <a:schemeClr val="dk2"/>
              </a:buClr>
              <a:buSzPts val="1400"/>
              <a:buChar char="»"/>
              <a:defRPr/>
            </a:lvl6pPr>
            <a:lvl7pPr indent="-317500" lvl="6" marL="3200400" algn="l">
              <a:lnSpc>
                <a:spcPct val="100000"/>
              </a:lnSpc>
              <a:spcBef>
                <a:spcPts val="300"/>
              </a:spcBef>
              <a:spcAft>
                <a:spcPts val="0"/>
              </a:spcAft>
              <a:buClr>
                <a:schemeClr val="dk2"/>
              </a:buClr>
              <a:buSzPts val="1400"/>
              <a:buChar char="»"/>
              <a:defRPr/>
            </a:lvl7pPr>
            <a:lvl8pPr indent="-317500" lvl="7" marL="3657600" algn="l">
              <a:lnSpc>
                <a:spcPct val="100000"/>
              </a:lnSpc>
              <a:spcBef>
                <a:spcPts val="300"/>
              </a:spcBef>
              <a:spcAft>
                <a:spcPts val="0"/>
              </a:spcAft>
              <a:buClr>
                <a:schemeClr val="dk2"/>
              </a:buClr>
              <a:buSzPts val="1400"/>
              <a:buChar char="»"/>
              <a:defRPr/>
            </a:lvl8pPr>
            <a:lvl9pPr indent="-317500" lvl="8" marL="4114800" algn="l">
              <a:lnSpc>
                <a:spcPct val="100000"/>
              </a:lnSpc>
              <a:spcBef>
                <a:spcPts val="300"/>
              </a:spcBef>
              <a:spcAft>
                <a:spcPts val="0"/>
              </a:spcAft>
              <a:buClr>
                <a:schemeClr val="dk2"/>
              </a:buClr>
              <a:buSzPts val="1400"/>
              <a:buChar char="»"/>
              <a:defRPr/>
            </a:lvl9pPr>
          </a:lstStyle>
          <a:p/>
        </p:txBody>
      </p:sp>
      <p:pic>
        <p:nvPicPr>
          <p:cNvPr id="62" name="Google Shape;62;p14"/>
          <p:cNvPicPr preferRelativeResize="0"/>
          <p:nvPr/>
        </p:nvPicPr>
        <p:blipFill rotWithShape="1">
          <a:blip r:embed="rId3">
            <a:alphaModFix/>
          </a:blip>
          <a:srcRect b="0" l="0" r="0" t="0"/>
          <a:stretch/>
        </p:blipFill>
        <p:spPr>
          <a:xfrm>
            <a:off x="323528" y="299109"/>
            <a:ext cx="748145" cy="240030"/>
          </a:xfrm>
          <a:prstGeom prst="rect">
            <a:avLst/>
          </a:prstGeom>
          <a:noFill/>
          <a:ln>
            <a:noFill/>
          </a:ln>
        </p:spPr>
      </p:pic>
      <p:pic>
        <p:nvPicPr>
          <p:cNvPr id="63" name="Google Shape;63;p14"/>
          <p:cNvPicPr preferRelativeResize="0"/>
          <p:nvPr/>
        </p:nvPicPr>
        <p:blipFill rotWithShape="1">
          <a:blip r:embed="rId4">
            <a:alphaModFix/>
          </a:blip>
          <a:srcRect b="0" l="0" r="0" t="0"/>
          <a:stretch/>
        </p:blipFill>
        <p:spPr>
          <a:xfrm>
            <a:off x="8441896" y="299109"/>
            <a:ext cx="455143" cy="240041"/>
          </a:xfrm>
          <a:prstGeom prst="rect">
            <a:avLst/>
          </a:prstGeom>
          <a:noFill/>
          <a:ln>
            <a:noFill/>
          </a:ln>
        </p:spPr>
      </p:pic>
      <p:sp>
        <p:nvSpPr>
          <p:cNvPr id="64" name="Google Shape;64;p14"/>
          <p:cNvSpPr txBox="1"/>
          <p:nvPr/>
        </p:nvSpPr>
        <p:spPr>
          <a:xfrm>
            <a:off x="319090" y="3482536"/>
            <a:ext cx="8579069" cy="1080550"/>
          </a:xfrm>
          <a:prstGeom prst="rect">
            <a:avLst/>
          </a:prstGeom>
          <a:solidFill>
            <a:srgbClr val="EAF3FA"/>
          </a:solidFill>
          <a:ln>
            <a:noFill/>
          </a:ln>
        </p:spPr>
        <p:txBody>
          <a:bodyPr anchorCtr="0" anchor="t" bIns="135000" lIns="189000" spcFirstLastPara="1" rIns="135000" wrap="square" tIns="135000">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595959"/>
                </a:solidFill>
                <a:latin typeface="Arial"/>
                <a:ea typeface="Arial"/>
                <a:cs typeface="Arial"/>
                <a:sym typeface="Arial"/>
              </a:rPr>
              <a:t>Chair of Software Engineering for Business Information Systems (sebis)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595959"/>
                </a:solidFill>
                <a:latin typeface="Arial"/>
                <a:ea typeface="Arial"/>
                <a:cs typeface="Arial"/>
                <a:sym typeface="Arial"/>
              </a:rPr>
              <a:t>Department of Computer Science</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595959"/>
                </a:solidFill>
                <a:latin typeface="Arial"/>
                <a:ea typeface="Arial"/>
                <a:cs typeface="Arial"/>
                <a:sym typeface="Arial"/>
              </a:rPr>
              <a:t>School of Computation, Information and Technology (CIT) </a:t>
            </a:r>
            <a:endParaRPr b="0" i="0" sz="11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7F7F7F"/>
                </a:solidFill>
                <a:latin typeface="Arial"/>
                <a:ea typeface="Arial"/>
                <a:cs typeface="Arial"/>
                <a:sym typeface="Arial"/>
              </a:rPr>
              <a:t>Technical University of Munich (TUM)</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sng" cap="none" strike="noStrike">
                <a:solidFill>
                  <a:srgbClr val="7F7F7F"/>
                </a:solidFill>
                <a:latin typeface="Arial"/>
                <a:ea typeface="Arial"/>
                <a:cs typeface="Arial"/>
                <a:sym typeface="Arial"/>
              </a:rPr>
              <a:t>wwwmatthes.in.tum.de</a:t>
            </a:r>
            <a:endParaRPr b="0" i="0" sz="1100" u="sng" cap="none" strike="noStrike">
              <a:solidFill>
                <a:srgbClr val="7F7F7F"/>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liederung" type="obj">
  <p:cSld name="OBJECT">
    <p:spTree>
      <p:nvGrpSpPr>
        <p:cNvPr id="65" name="Shape 65"/>
        <p:cNvGrpSpPr/>
        <p:nvPr/>
      </p:nvGrpSpPr>
      <p:grpSpPr>
        <a:xfrm>
          <a:off x="0" y="0"/>
          <a:ext cx="0" cy="0"/>
          <a:chOff x="0" y="0"/>
          <a:chExt cx="0" cy="0"/>
        </a:xfrm>
      </p:grpSpPr>
      <p:sp>
        <p:nvSpPr>
          <p:cNvPr id="66" name="Google Shape;66;p15"/>
          <p:cNvSpPr txBox="1"/>
          <p:nvPr>
            <p:ph idx="1" type="body"/>
          </p:nvPr>
        </p:nvSpPr>
        <p:spPr>
          <a:xfrm>
            <a:off x="250826" y="735807"/>
            <a:ext cx="8642351" cy="4050506"/>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300"/>
              </a:spcBef>
              <a:spcAft>
                <a:spcPts val="0"/>
              </a:spcAft>
              <a:buSzPts val="1100"/>
              <a:buNone/>
              <a:defRPr>
                <a:latin typeface="Arial"/>
                <a:ea typeface="Arial"/>
                <a:cs typeface="Arial"/>
                <a:sym typeface="Arial"/>
              </a:defRPr>
            </a:lvl1pPr>
            <a:lvl2pPr indent="-317500" lvl="1" marL="914400" algn="l">
              <a:lnSpc>
                <a:spcPct val="100000"/>
              </a:lnSpc>
              <a:spcBef>
                <a:spcPts val="300"/>
              </a:spcBef>
              <a:spcAft>
                <a:spcPts val="0"/>
              </a:spcAft>
              <a:buClr>
                <a:schemeClr val="dk2"/>
              </a:buClr>
              <a:buSzPts val="1400"/>
              <a:buChar char="▪"/>
              <a:defRPr sz="1400">
                <a:solidFill>
                  <a:schemeClr val="dk1"/>
                </a:solidFill>
                <a:latin typeface="Arial"/>
                <a:ea typeface="Arial"/>
                <a:cs typeface="Arial"/>
                <a:sym typeface="Arial"/>
              </a:defRPr>
            </a:lvl2pPr>
            <a:lvl3pPr indent="-317500" lvl="2" marL="1371600" algn="l">
              <a:lnSpc>
                <a:spcPct val="100000"/>
              </a:lnSpc>
              <a:spcBef>
                <a:spcPts val="300"/>
              </a:spcBef>
              <a:spcAft>
                <a:spcPts val="0"/>
              </a:spcAft>
              <a:buClr>
                <a:schemeClr val="dk2"/>
              </a:buClr>
              <a:buSzPts val="1400"/>
              <a:buChar char="▪"/>
              <a:defRPr>
                <a:solidFill>
                  <a:schemeClr val="dk1"/>
                </a:solidFill>
                <a:latin typeface="Arial"/>
                <a:ea typeface="Arial"/>
                <a:cs typeface="Arial"/>
                <a:sym typeface="Arial"/>
              </a:defRPr>
            </a:lvl3pPr>
            <a:lvl4pPr indent="-304800" lvl="3" marL="1828800" algn="l">
              <a:lnSpc>
                <a:spcPct val="100000"/>
              </a:lnSpc>
              <a:spcBef>
                <a:spcPts val="200"/>
              </a:spcBef>
              <a:spcAft>
                <a:spcPts val="0"/>
              </a:spcAft>
              <a:buClr>
                <a:schemeClr val="dk2"/>
              </a:buClr>
              <a:buSzPts val="1200"/>
              <a:buChar char="▪"/>
              <a:defRPr>
                <a:solidFill>
                  <a:schemeClr val="dk1"/>
                </a:solidFill>
                <a:latin typeface="Arial"/>
                <a:ea typeface="Arial"/>
                <a:cs typeface="Arial"/>
                <a:sym typeface="Arial"/>
              </a:defRPr>
            </a:lvl4pPr>
            <a:lvl5pPr indent="-304800" lvl="4" marL="2286000" algn="l">
              <a:lnSpc>
                <a:spcPct val="100000"/>
              </a:lnSpc>
              <a:spcBef>
                <a:spcPts val="200"/>
              </a:spcBef>
              <a:spcAft>
                <a:spcPts val="0"/>
              </a:spcAft>
              <a:buClr>
                <a:schemeClr val="dk2"/>
              </a:buClr>
              <a:buSzPts val="1200"/>
              <a:buChar char="▪"/>
              <a:defRPr>
                <a:solidFill>
                  <a:schemeClr val="dk1"/>
                </a:solidFill>
              </a:defRPr>
            </a:lvl5pPr>
            <a:lvl6pPr indent="-317500" lvl="5" marL="2743200" algn="l">
              <a:lnSpc>
                <a:spcPct val="100000"/>
              </a:lnSpc>
              <a:spcBef>
                <a:spcPts val="300"/>
              </a:spcBef>
              <a:spcAft>
                <a:spcPts val="0"/>
              </a:spcAft>
              <a:buClr>
                <a:schemeClr val="dk2"/>
              </a:buClr>
              <a:buSzPts val="1400"/>
              <a:buChar char="»"/>
              <a:defRPr/>
            </a:lvl6pPr>
            <a:lvl7pPr indent="-317500" lvl="6" marL="3200400" algn="l">
              <a:lnSpc>
                <a:spcPct val="100000"/>
              </a:lnSpc>
              <a:spcBef>
                <a:spcPts val="300"/>
              </a:spcBef>
              <a:spcAft>
                <a:spcPts val="0"/>
              </a:spcAft>
              <a:buClr>
                <a:schemeClr val="dk2"/>
              </a:buClr>
              <a:buSzPts val="1400"/>
              <a:buChar char="»"/>
              <a:defRPr/>
            </a:lvl7pPr>
            <a:lvl8pPr indent="-317500" lvl="7" marL="3657600" algn="l">
              <a:lnSpc>
                <a:spcPct val="100000"/>
              </a:lnSpc>
              <a:spcBef>
                <a:spcPts val="300"/>
              </a:spcBef>
              <a:spcAft>
                <a:spcPts val="0"/>
              </a:spcAft>
              <a:buClr>
                <a:schemeClr val="dk2"/>
              </a:buClr>
              <a:buSzPts val="1400"/>
              <a:buChar char="»"/>
              <a:defRPr/>
            </a:lvl8pPr>
            <a:lvl9pPr indent="-317500" lvl="8" marL="4114800" algn="l">
              <a:lnSpc>
                <a:spcPct val="100000"/>
              </a:lnSpc>
              <a:spcBef>
                <a:spcPts val="300"/>
              </a:spcBef>
              <a:spcAft>
                <a:spcPts val="0"/>
              </a:spcAft>
              <a:buClr>
                <a:schemeClr val="dk2"/>
              </a:buClr>
              <a:buSzPts val="1400"/>
              <a:buChar char="»"/>
              <a:defRPr/>
            </a:lvl9pPr>
          </a:lstStyle>
          <a:p/>
        </p:txBody>
      </p:sp>
      <p:sp>
        <p:nvSpPr>
          <p:cNvPr id="67" name="Google Shape;67;p15"/>
          <p:cNvSpPr txBox="1"/>
          <p:nvPr>
            <p:ph type="title"/>
          </p:nvPr>
        </p:nvSpPr>
        <p:spPr>
          <a:xfrm>
            <a:off x="250828" y="33339"/>
            <a:ext cx="7939574" cy="540544"/>
          </a:xfrm>
          <a:prstGeom prst="rect">
            <a:avLst/>
          </a:prstGeom>
          <a:noFill/>
          <a:ln>
            <a:noFill/>
          </a:ln>
        </p:spPr>
        <p:txBody>
          <a:bodyPr anchorCtr="0" anchor="b" bIns="0" lIns="67500" spcFirstLastPara="1" rIns="67500" wrap="square" tIns="0">
            <a:noAutofit/>
          </a:bodyPr>
          <a:lstStyle>
            <a:lvl1pPr lvl="0" algn="l">
              <a:lnSpc>
                <a:spcPct val="100000"/>
              </a:lnSpc>
              <a:spcBef>
                <a:spcPts val="0"/>
              </a:spcBef>
              <a:spcAft>
                <a:spcPts val="0"/>
              </a:spcAft>
              <a:buSzPts val="1100"/>
              <a:buNone/>
              <a:defRPr>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8" name="Google Shape;68;p15"/>
          <p:cNvSpPr txBox="1"/>
          <p:nvPr>
            <p:ph idx="10" type="dt"/>
          </p:nvPr>
        </p:nvSpPr>
        <p:spPr>
          <a:xfrm>
            <a:off x="7037388" y="4927962"/>
            <a:ext cx="1606550" cy="216694"/>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Clr>
                <a:srgbClr val="7F7F7F"/>
              </a:buClr>
              <a:buSzPts val="600"/>
              <a:buFont typeface="Arial"/>
              <a:buNone/>
              <a:defRPr>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9" name="Google Shape;69;p15"/>
          <p:cNvSpPr txBox="1"/>
          <p:nvPr>
            <p:ph idx="11" type="ftr"/>
          </p:nvPr>
        </p:nvSpPr>
        <p:spPr>
          <a:xfrm>
            <a:off x="249677" y="4926807"/>
            <a:ext cx="4321175" cy="21669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0" name="Google Shape;70;p15"/>
          <p:cNvSpPr txBox="1"/>
          <p:nvPr>
            <p:ph idx="12" type="sldNum"/>
          </p:nvPr>
        </p:nvSpPr>
        <p:spPr>
          <a:xfrm>
            <a:off x="8643938" y="4927962"/>
            <a:ext cx="249237" cy="216694"/>
          </a:xfrm>
          <a:prstGeom prst="rect">
            <a:avLst/>
          </a:prstGeom>
          <a:noFill/>
          <a:ln>
            <a:noFill/>
          </a:ln>
        </p:spPr>
        <p:txBody>
          <a:bodyPr anchorCtr="0" anchor="ctr" bIns="34275" lIns="68575" spcFirstLastPara="1" rIns="0" wrap="square" tIns="342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e" showMasterSp="0">
  <p:cSld name="Ende">
    <p:spTree>
      <p:nvGrpSpPr>
        <p:cNvPr id="71" name="Shape 71"/>
        <p:cNvGrpSpPr/>
        <p:nvPr/>
      </p:nvGrpSpPr>
      <p:grpSpPr>
        <a:xfrm>
          <a:off x="0" y="0"/>
          <a:ext cx="0" cy="0"/>
          <a:chOff x="0" y="0"/>
          <a:chExt cx="0" cy="0"/>
        </a:xfrm>
      </p:grpSpPr>
      <p:pic>
        <p:nvPicPr>
          <p:cNvPr descr="Gebaeude_Fahne" id="72" name="Google Shape;72;p16"/>
          <p:cNvPicPr preferRelativeResize="0"/>
          <p:nvPr/>
        </p:nvPicPr>
        <p:blipFill rotWithShape="1">
          <a:blip r:embed="rId2">
            <a:alphaModFix/>
          </a:blip>
          <a:srcRect b="0" l="0" r="0" t="0"/>
          <a:stretch/>
        </p:blipFill>
        <p:spPr>
          <a:xfrm>
            <a:off x="0" y="-20538"/>
            <a:ext cx="9144000" cy="5170273"/>
          </a:xfrm>
          <a:prstGeom prst="rect">
            <a:avLst/>
          </a:prstGeom>
          <a:noFill/>
          <a:ln>
            <a:noFill/>
          </a:ln>
        </p:spPr>
      </p:pic>
      <p:sp>
        <p:nvSpPr>
          <p:cNvPr id="73" name="Google Shape;73;p16"/>
          <p:cNvSpPr/>
          <p:nvPr/>
        </p:nvSpPr>
        <p:spPr>
          <a:xfrm>
            <a:off x="575555" y="1307389"/>
            <a:ext cx="2430271" cy="3424601"/>
          </a:xfrm>
          <a:prstGeom prst="rect">
            <a:avLst/>
          </a:prstGeom>
          <a:solidFill>
            <a:schemeClr val="lt1"/>
          </a:solidFill>
          <a:ln>
            <a:noFill/>
          </a:ln>
          <a:effectLst>
            <a:outerShdw blurRad="50800" rotWithShape="0" algn="tl" dir="2700000" dist="127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74" name="Google Shape;74;p16"/>
          <p:cNvPicPr preferRelativeResize="0"/>
          <p:nvPr/>
        </p:nvPicPr>
        <p:blipFill rotWithShape="1">
          <a:blip r:embed="rId3">
            <a:alphaModFix/>
          </a:blip>
          <a:srcRect b="0" l="0" r="0" t="0"/>
          <a:stretch/>
        </p:blipFill>
        <p:spPr>
          <a:xfrm>
            <a:off x="2287028" y="1518082"/>
            <a:ext cx="512065" cy="269749"/>
          </a:xfrm>
          <a:prstGeom prst="rect">
            <a:avLst/>
          </a:prstGeom>
          <a:noFill/>
          <a:ln>
            <a:noFill/>
          </a:ln>
        </p:spPr>
      </p:pic>
      <p:pic>
        <p:nvPicPr>
          <p:cNvPr descr="sebis-Logo.gif" id="75" name="Google Shape;75;p16"/>
          <p:cNvPicPr preferRelativeResize="0"/>
          <p:nvPr/>
        </p:nvPicPr>
        <p:blipFill rotWithShape="1">
          <a:blip r:embed="rId4">
            <a:alphaModFix/>
          </a:blip>
          <a:srcRect b="0" l="0" r="0" t="0"/>
          <a:stretch/>
        </p:blipFill>
        <p:spPr>
          <a:xfrm>
            <a:off x="2323507" y="1885827"/>
            <a:ext cx="540000" cy="173160"/>
          </a:xfrm>
          <a:prstGeom prst="rect">
            <a:avLst/>
          </a:prstGeom>
          <a:noFill/>
          <a:ln>
            <a:noFill/>
          </a:ln>
        </p:spPr>
      </p:pic>
      <p:sp>
        <p:nvSpPr>
          <p:cNvPr id="76" name="Google Shape;76;p16"/>
          <p:cNvSpPr txBox="1"/>
          <p:nvPr/>
        </p:nvSpPr>
        <p:spPr>
          <a:xfrm>
            <a:off x="780305" y="3092865"/>
            <a:ext cx="2063339" cy="152349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Technical University of Munich (TUM)</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TUM School of CIT</a:t>
            </a:r>
            <a:br>
              <a:rPr b="0" i="0" lang="en-GB" sz="800" u="none" cap="none" strike="noStrike">
                <a:solidFill>
                  <a:schemeClr val="dk1"/>
                </a:solidFill>
                <a:latin typeface="Arial"/>
                <a:ea typeface="Arial"/>
                <a:cs typeface="Arial"/>
                <a:sym typeface="Arial"/>
              </a:rPr>
            </a:br>
            <a:r>
              <a:rPr b="0" i="0" lang="en-GB" sz="800" u="none" cap="none" strike="noStrike">
                <a:solidFill>
                  <a:schemeClr val="dk1"/>
                </a:solidFill>
                <a:latin typeface="Arial"/>
                <a:ea typeface="Arial"/>
                <a:cs typeface="Arial"/>
                <a:sym typeface="Arial"/>
              </a:rPr>
              <a:t>Department of Computer Science (CS)</a:t>
            </a:r>
            <a:br>
              <a:rPr b="0" i="0" lang="en-GB" sz="800" u="none" cap="none" strike="noStrike">
                <a:solidFill>
                  <a:schemeClr val="dk1"/>
                </a:solidFill>
                <a:latin typeface="Arial"/>
                <a:ea typeface="Arial"/>
                <a:cs typeface="Arial"/>
                <a:sym typeface="Arial"/>
              </a:rPr>
            </a:br>
            <a:r>
              <a:rPr b="0" i="0" lang="en-GB" sz="800" u="none" cap="none" strike="noStrike">
                <a:solidFill>
                  <a:schemeClr val="dk1"/>
                </a:solidFill>
                <a:latin typeface="Arial"/>
                <a:ea typeface="Arial"/>
                <a:cs typeface="Arial"/>
                <a:sym typeface="Arial"/>
              </a:rPr>
              <a:t>Chair of Software Engineering for Business Information Systems (sebis)</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Boltzmannstraße 3</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85748 Garching bei München</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+49.89.289.</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0" lang="en-GB" sz="800" u="sng" cap="none" strike="noStrike">
                <a:solidFill>
                  <a:schemeClr val="hlink"/>
                </a:solidFill>
                <a:latin typeface="Arial"/>
                <a:ea typeface="Arial"/>
                <a:cs typeface="Arial"/>
                <a:sym typeface="Arial"/>
                <a:hlinkClick r:id="rId5"/>
              </a:rPr>
              <a:t>wwwmatthes.in.tum.de</a:t>
            </a:r>
            <a:endParaRPr b="0" i="0" sz="800" u="none" cap="none" strike="noStrike">
              <a:solidFill>
                <a:schemeClr val="dk1"/>
              </a:solidFill>
              <a:latin typeface="Arial"/>
              <a:ea typeface="Arial"/>
              <a:cs typeface="Arial"/>
              <a:sym typeface="Arial"/>
            </a:endParaRPr>
          </a:p>
        </p:txBody>
      </p:sp>
      <p:sp>
        <p:nvSpPr>
          <p:cNvPr id="77" name="Google Shape;77;p16"/>
          <p:cNvSpPr txBox="1"/>
          <p:nvPr>
            <p:ph idx="1" type="body"/>
          </p:nvPr>
        </p:nvSpPr>
        <p:spPr>
          <a:xfrm>
            <a:off x="870322" y="2614648"/>
            <a:ext cx="1863966" cy="164623"/>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200"/>
              </a:spcBef>
              <a:spcAft>
                <a:spcPts val="0"/>
              </a:spcAft>
              <a:buClr>
                <a:schemeClr val="dk1"/>
              </a:buClr>
              <a:buSzPts val="1100"/>
              <a:buFont typeface="Arial"/>
              <a:buNone/>
              <a:defRPr b="1" sz="1100">
                <a:latin typeface="Arial"/>
                <a:ea typeface="Arial"/>
                <a:cs typeface="Arial"/>
                <a:sym typeface="Arial"/>
              </a:defRPr>
            </a:lvl1pPr>
            <a:lvl2pPr indent="-228600" lvl="1" marL="914400" algn="l">
              <a:lnSpc>
                <a:spcPct val="100000"/>
              </a:lnSpc>
              <a:spcBef>
                <a:spcPts val="300"/>
              </a:spcBef>
              <a:spcAft>
                <a:spcPts val="0"/>
              </a:spcAft>
              <a:buSzPts val="1400"/>
              <a:buFont typeface="Arial"/>
              <a:buNone/>
              <a:defRPr/>
            </a:lvl2pPr>
            <a:lvl3pPr indent="-228600" lvl="2" marL="1371600" algn="l">
              <a:lnSpc>
                <a:spcPct val="100000"/>
              </a:lnSpc>
              <a:spcBef>
                <a:spcPts val="300"/>
              </a:spcBef>
              <a:spcAft>
                <a:spcPts val="0"/>
              </a:spcAft>
              <a:buSzPts val="1400"/>
              <a:buFont typeface="Arial"/>
              <a:buNone/>
              <a:defRPr/>
            </a:lvl3pPr>
            <a:lvl4pPr indent="-228600" lvl="3" marL="1828800" algn="l">
              <a:lnSpc>
                <a:spcPct val="100000"/>
              </a:lnSpc>
              <a:spcBef>
                <a:spcPts val="200"/>
              </a:spcBef>
              <a:spcAft>
                <a:spcPts val="0"/>
              </a:spcAft>
              <a:buSzPts val="1200"/>
              <a:buFont typeface="Arial"/>
              <a:buNone/>
              <a:defRPr/>
            </a:lvl4pPr>
            <a:lvl5pPr indent="-228600" lvl="4" marL="2286000" algn="l">
              <a:lnSpc>
                <a:spcPct val="100000"/>
              </a:lnSpc>
              <a:spcBef>
                <a:spcPts val="200"/>
              </a:spcBef>
              <a:spcAft>
                <a:spcPts val="0"/>
              </a:spcAft>
              <a:buSzPts val="1200"/>
              <a:buFont typeface="Arial"/>
              <a:buNone/>
              <a:defRPr/>
            </a:lvl5pPr>
            <a:lvl6pPr indent="-317500" lvl="5" marL="2743200" algn="l">
              <a:lnSpc>
                <a:spcPct val="100000"/>
              </a:lnSpc>
              <a:spcBef>
                <a:spcPts val="300"/>
              </a:spcBef>
              <a:spcAft>
                <a:spcPts val="0"/>
              </a:spcAft>
              <a:buClr>
                <a:schemeClr val="dk2"/>
              </a:buClr>
              <a:buSzPts val="1400"/>
              <a:buChar char="»"/>
              <a:defRPr/>
            </a:lvl6pPr>
            <a:lvl7pPr indent="-317500" lvl="6" marL="3200400" algn="l">
              <a:lnSpc>
                <a:spcPct val="100000"/>
              </a:lnSpc>
              <a:spcBef>
                <a:spcPts val="300"/>
              </a:spcBef>
              <a:spcAft>
                <a:spcPts val="0"/>
              </a:spcAft>
              <a:buClr>
                <a:schemeClr val="dk2"/>
              </a:buClr>
              <a:buSzPts val="1400"/>
              <a:buChar char="»"/>
              <a:defRPr/>
            </a:lvl7pPr>
            <a:lvl8pPr indent="-317500" lvl="7" marL="3657600" algn="l">
              <a:lnSpc>
                <a:spcPct val="100000"/>
              </a:lnSpc>
              <a:spcBef>
                <a:spcPts val="300"/>
              </a:spcBef>
              <a:spcAft>
                <a:spcPts val="0"/>
              </a:spcAft>
              <a:buClr>
                <a:schemeClr val="dk2"/>
              </a:buClr>
              <a:buSzPts val="1400"/>
              <a:buChar char="»"/>
              <a:defRPr/>
            </a:lvl8pPr>
            <a:lvl9pPr indent="-317500" lvl="8" marL="4114800" algn="l">
              <a:lnSpc>
                <a:spcPct val="100000"/>
              </a:lnSpc>
              <a:spcBef>
                <a:spcPts val="300"/>
              </a:spcBef>
              <a:spcAft>
                <a:spcPts val="0"/>
              </a:spcAft>
              <a:buClr>
                <a:schemeClr val="dk2"/>
              </a:buClr>
              <a:buSzPts val="1400"/>
              <a:buChar char="»"/>
              <a:defRPr/>
            </a:lvl9pPr>
          </a:lstStyle>
          <a:p/>
        </p:txBody>
      </p:sp>
      <p:sp>
        <p:nvSpPr>
          <p:cNvPr id="78" name="Google Shape;78;p16"/>
          <p:cNvSpPr txBox="1"/>
          <p:nvPr>
            <p:ph idx="2" type="body"/>
          </p:nvPr>
        </p:nvSpPr>
        <p:spPr>
          <a:xfrm>
            <a:off x="870326" y="2457751"/>
            <a:ext cx="1863511" cy="137225"/>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200"/>
              </a:spcBef>
              <a:spcAft>
                <a:spcPts val="0"/>
              </a:spcAft>
              <a:buClr>
                <a:schemeClr val="dk1"/>
              </a:buClr>
              <a:buSzPts val="800"/>
              <a:buFont typeface="Arial"/>
              <a:buNone/>
              <a:defRPr sz="800">
                <a:latin typeface="Arial"/>
                <a:ea typeface="Arial"/>
                <a:cs typeface="Arial"/>
                <a:sym typeface="Arial"/>
              </a:defRPr>
            </a:lvl1pPr>
            <a:lvl2pPr indent="-317500" lvl="1" marL="914400" algn="l">
              <a:lnSpc>
                <a:spcPct val="100000"/>
              </a:lnSpc>
              <a:spcBef>
                <a:spcPts val="3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
              <a:defRPr/>
            </a:lvl4pPr>
            <a:lvl5pPr indent="-317500" lvl="4" marL="2286000" algn="l">
              <a:lnSpc>
                <a:spcPct val="100000"/>
              </a:lnSpc>
              <a:spcBef>
                <a:spcPts val="300"/>
              </a:spcBef>
              <a:spcAft>
                <a:spcPts val="0"/>
              </a:spcAft>
              <a:buSzPts val="1400"/>
              <a:buChar char="▪"/>
              <a:defRPr/>
            </a:lvl5pPr>
            <a:lvl6pPr indent="-317500" lvl="5" marL="2743200" algn="l">
              <a:lnSpc>
                <a:spcPct val="100000"/>
              </a:lnSpc>
              <a:spcBef>
                <a:spcPts val="300"/>
              </a:spcBef>
              <a:spcAft>
                <a:spcPts val="0"/>
              </a:spcAft>
              <a:buClr>
                <a:schemeClr val="dk2"/>
              </a:buClr>
              <a:buSzPts val="1400"/>
              <a:buChar char="»"/>
              <a:defRPr/>
            </a:lvl6pPr>
            <a:lvl7pPr indent="-317500" lvl="6" marL="3200400" algn="l">
              <a:lnSpc>
                <a:spcPct val="100000"/>
              </a:lnSpc>
              <a:spcBef>
                <a:spcPts val="300"/>
              </a:spcBef>
              <a:spcAft>
                <a:spcPts val="0"/>
              </a:spcAft>
              <a:buClr>
                <a:schemeClr val="dk2"/>
              </a:buClr>
              <a:buSzPts val="1400"/>
              <a:buChar char="»"/>
              <a:defRPr/>
            </a:lvl7pPr>
            <a:lvl8pPr indent="-317500" lvl="7" marL="3657600" algn="l">
              <a:lnSpc>
                <a:spcPct val="100000"/>
              </a:lnSpc>
              <a:spcBef>
                <a:spcPts val="300"/>
              </a:spcBef>
              <a:spcAft>
                <a:spcPts val="0"/>
              </a:spcAft>
              <a:buClr>
                <a:schemeClr val="dk2"/>
              </a:buClr>
              <a:buSzPts val="1400"/>
              <a:buChar char="»"/>
              <a:defRPr/>
            </a:lvl8pPr>
            <a:lvl9pPr indent="-317500" lvl="8" marL="4114800" algn="l">
              <a:lnSpc>
                <a:spcPct val="100000"/>
              </a:lnSpc>
              <a:spcBef>
                <a:spcPts val="300"/>
              </a:spcBef>
              <a:spcAft>
                <a:spcPts val="0"/>
              </a:spcAft>
              <a:buClr>
                <a:schemeClr val="dk2"/>
              </a:buClr>
              <a:buSzPts val="1400"/>
              <a:buChar char="»"/>
              <a:defRPr/>
            </a:lvl9pPr>
          </a:lstStyle>
          <a:p/>
        </p:txBody>
      </p:sp>
      <p:sp>
        <p:nvSpPr>
          <p:cNvPr id="79" name="Google Shape;79;p16"/>
          <p:cNvSpPr txBox="1"/>
          <p:nvPr>
            <p:ph idx="3" type="body"/>
          </p:nvPr>
        </p:nvSpPr>
        <p:spPr>
          <a:xfrm>
            <a:off x="1385646" y="4211719"/>
            <a:ext cx="1299002" cy="100013"/>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200"/>
              </a:spcBef>
              <a:spcAft>
                <a:spcPts val="0"/>
              </a:spcAft>
              <a:buClr>
                <a:schemeClr val="dk1"/>
              </a:buClr>
              <a:buSzPts val="800"/>
              <a:buFont typeface="Arial"/>
              <a:buNone/>
              <a:defRPr sz="800">
                <a:latin typeface="Arial"/>
                <a:ea typeface="Arial"/>
                <a:cs typeface="Arial"/>
                <a:sym typeface="Arial"/>
              </a:defRPr>
            </a:lvl1pPr>
            <a:lvl2pPr indent="-317500" lvl="1" marL="914400" algn="l">
              <a:lnSpc>
                <a:spcPct val="100000"/>
              </a:lnSpc>
              <a:spcBef>
                <a:spcPts val="3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
              <a:defRPr/>
            </a:lvl4pPr>
            <a:lvl5pPr indent="-317500" lvl="4" marL="2286000" algn="l">
              <a:lnSpc>
                <a:spcPct val="100000"/>
              </a:lnSpc>
              <a:spcBef>
                <a:spcPts val="300"/>
              </a:spcBef>
              <a:spcAft>
                <a:spcPts val="0"/>
              </a:spcAft>
              <a:buSzPts val="1400"/>
              <a:buChar char="▪"/>
              <a:defRPr/>
            </a:lvl5pPr>
            <a:lvl6pPr indent="-317500" lvl="5" marL="2743200" algn="l">
              <a:lnSpc>
                <a:spcPct val="100000"/>
              </a:lnSpc>
              <a:spcBef>
                <a:spcPts val="300"/>
              </a:spcBef>
              <a:spcAft>
                <a:spcPts val="0"/>
              </a:spcAft>
              <a:buClr>
                <a:schemeClr val="dk2"/>
              </a:buClr>
              <a:buSzPts val="1400"/>
              <a:buChar char="»"/>
              <a:defRPr/>
            </a:lvl6pPr>
            <a:lvl7pPr indent="-317500" lvl="6" marL="3200400" algn="l">
              <a:lnSpc>
                <a:spcPct val="100000"/>
              </a:lnSpc>
              <a:spcBef>
                <a:spcPts val="300"/>
              </a:spcBef>
              <a:spcAft>
                <a:spcPts val="0"/>
              </a:spcAft>
              <a:buClr>
                <a:schemeClr val="dk2"/>
              </a:buClr>
              <a:buSzPts val="1400"/>
              <a:buChar char="»"/>
              <a:defRPr/>
            </a:lvl7pPr>
            <a:lvl8pPr indent="-317500" lvl="7" marL="3657600" algn="l">
              <a:lnSpc>
                <a:spcPct val="100000"/>
              </a:lnSpc>
              <a:spcBef>
                <a:spcPts val="300"/>
              </a:spcBef>
              <a:spcAft>
                <a:spcPts val="0"/>
              </a:spcAft>
              <a:buClr>
                <a:schemeClr val="dk2"/>
              </a:buClr>
              <a:buSzPts val="1400"/>
              <a:buChar char="»"/>
              <a:defRPr/>
            </a:lvl8pPr>
            <a:lvl9pPr indent="-317500" lvl="8" marL="4114800" algn="l">
              <a:lnSpc>
                <a:spcPct val="100000"/>
              </a:lnSpc>
              <a:spcBef>
                <a:spcPts val="300"/>
              </a:spcBef>
              <a:spcAft>
                <a:spcPts val="0"/>
              </a:spcAft>
              <a:buClr>
                <a:schemeClr val="dk2"/>
              </a:buClr>
              <a:buSzPts val="1400"/>
              <a:buChar char="»"/>
              <a:defRPr/>
            </a:lvl9pPr>
          </a:lstStyle>
          <a:p/>
        </p:txBody>
      </p:sp>
      <p:sp>
        <p:nvSpPr>
          <p:cNvPr id="80" name="Google Shape;80;p16"/>
          <p:cNvSpPr txBox="1"/>
          <p:nvPr>
            <p:ph idx="4" type="body"/>
          </p:nvPr>
        </p:nvSpPr>
        <p:spPr>
          <a:xfrm>
            <a:off x="845586" y="4339489"/>
            <a:ext cx="1839062" cy="9882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200"/>
              </a:spcBef>
              <a:spcAft>
                <a:spcPts val="0"/>
              </a:spcAft>
              <a:buClr>
                <a:schemeClr val="dk1"/>
              </a:buClr>
              <a:buSzPts val="800"/>
              <a:buFont typeface="Arial"/>
              <a:buNone/>
              <a:defRPr sz="800">
                <a:latin typeface="Arial"/>
                <a:ea typeface="Arial"/>
                <a:cs typeface="Arial"/>
                <a:sym typeface="Arial"/>
              </a:defRPr>
            </a:lvl1pPr>
            <a:lvl2pPr indent="-317500" lvl="1" marL="914400" algn="l">
              <a:lnSpc>
                <a:spcPct val="100000"/>
              </a:lnSpc>
              <a:spcBef>
                <a:spcPts val="3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
              <a:defRPr/>
            </a:lvl4pPr>
            <a:lvl5pPr indent="-317500" lvl="4" marL="2286000" algn="l">
              <a:lnSpc>
                <a:spcPct val="100000"/>
              </a:lnSpc>
              <a:spcBef>
                <a:spcPts val="300"/>
              </a:spcBef>
              <a:spcAft>
                <a:spcPts val="0"/>
              </a:spcAft>
              <a:buSzPts val="1400"/>
              <a:buChar char="▪"/>
              <a:defRPr/>
            </a:lvl5pPr>
            <a:lvl6pPr indent="-317500" lvl="5" marL="2743200" algn="l">
              <a:lnSpc>
                <a:spcPct val="100000"/>
              </a:lnSpc>
              <a:spcBef>
                <a:spcPts val="300"/>
              </a:spcBef>
              <a:spcAft>
                <a:spcPts val="0"/>
              </a:spcAft>
              <a:buClr>
                <a:schemeClr val="dk2"/>
              </a:buClr>
              <a:buSzPts val="1400"/>
              <a:buChar char="»"/>
              <a:defRPr/>
            </a:lvl6pPr>
            <a:lvl7pPr indent="-317500" lvl="6" marL="3200400" algn="l">
              <a:lnSpc>
                <a:spcPct val="100000"/>
              </a:lnSpc>
              <a:spcBef>
                <a:spcPts val="300"/>
              </a:spcBef>
              <a:spcAft>
                <a:spcPts val="0"/>
              </a:spcAft>
              <a:buClr>
                <a:schemeClr val="dk2"/>
              </a:buClr>
              <a:buSzPts val="1400"/>
              <a:buChar char="»"/>
              <a:defRPr/>
            </a:lvl7pPr>
            <a:lvl8pPr indent="-317500" lvl="7" marL="3657600" algn="l">
              <a:lnSpc>
                <a:spcPct val="100000"/>
              </a:lnSpc>
              <a:spcBef>
                <a:spcPts val="300"/>
              </a:spcBef>
              <a:spcAft>
                <a:spcPts val="0"/>
              </a:spcAft>
              <a:buClr>
                <a:schemeClr val="dk2"/>
              </a:buClr>
              <a:buSzPts val="1400"/>
              <a:buChar char="»"/>
              <a:defRPr/>
            </a:lvl8pPr>
            <a:lvl9pPr indent="-317500" lvl="8" marL="4114800" algn="l">
              <a:lnSpc>
                <a:spcPct val="100000"/>
              </a:lnSpc>
              <a:spcBef>
                <a:spcPts val="300"/>
              </a:spcBef>
              <a:spcAft>
                <a:spcPts val="0"/>
              </a:spcAft>
              <a:buClr>
                <a:schemeClr val="dk2"/>
              </a:buClr>
              <a:buSzPts val="1400"/>
              <a:buChar char="»"/>
              <a:defRPr/>
            </a:lvl9pPr>
          </a:lstStyle>
          <a:p/>
        </p:txBody>
      </p:sp>
      <p:sp>
        <p:nvSpPr>
          <p:cNvPr id="81" name="Google Shape;81;p16"/>
          <p:cNvSpPr txBox="1"/>
          <p:nvPr>
            <p:ph idx="5" type="body"/>
          </p:nvPr>
        </p:nvSpPr>
        <p:spPr>
          <a:xfrm>
            <a:off x="870818" y="2778746"/>
            <a:ext cx="1876541" cy="15859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200"/>
              </a:spcBef>
              <a:spcAft>
                <a:spcPts val="0"/>
              </a:spcAft>
              <a:buSzPts val="1100"/>
              <a:buNone/>
              <a:defRPr sz="800"/>
            </a:lvl1pPr>
            <a:lvl2pPr indent="-317500" lvl="1" marL="914400" algn="l">
              <a:lnSpc>
                <a:spcPct val="100000"/>
              </a:lnSpc>
              <a:spcBef>
                <a:spcPts val="3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
              <a:defRPr/>
            </a:lvl4pPr>
            <a:lvl5pPr indent="-317500" lvl="4" marL="2286000" algn="l">
              <a:lnSpc>
                <a:spcPct val="100000"/>
              </a:lnSpc>
              <a:spcBef>
                <a:spcPts val="300"/>
              </a:spcBef>
              <a:spcAft>
                <a:spcPts val="0"/>
              </a:spcAft>
              <a:buSzPts val="1400"/>
              <a:buChar char="▪"/>
              <a:defRPr/>
            </a:lvl5pPr>
            <a:lvl6pPr indent="-317500" lvl="5" marL="2743200" algn="l">
              <a:lnSpc>
                <a:spcPct val="100000"/>
              </a:lnSpc>
              <a:spcBef>
                <a:spcPts val="300"/>
              </a:spcBef>
              <a:spcAft>
                <a:spcPts val="0"/>
              </a:spcAft>
              <a:buClr>
                <a:schemeClr val="dk2"/>
              </a:buClr>
              <a:buSzPts val="1400"/>
              <a:buChar char="»"/>
              <a:defRPr/>
            </a:lvl6pPr>
            <a:lvl7pPr indent="-317500" lvl="6" marL="3200400" algn="l">
              <a:lnSpc>
                <a:spcPct val="100000"/>
              </a:lnSpc>
              <a:spcBef>
                <a:spcPts val="300"/>
              </a:spcBef>
              <a:spcAft>
                <a:spcPts val="0"/>
              </a:spcAft>
              <a:buClr>
                <a:schemeClr val="dk2"/>
              </a:buClr>
              <a:buSzPts val="1400"/>
              <a:buChar char="»"/>
              <a:defRPr/>
            </a:lvl7pPr>
            <a:lvl8pPr indent="-317500" lvl="7" marL="3657600" algn="l">
              <a:lnSpc>
                <a:spcPct val="100000"/>
              </a:lnSpc>
              <a:spcBef>
                <a:spcPts val="300"/>
              </a:spcBef>
              <a:spcAft>
                <a:spcPts val="0"/>
              </a:spcAft>
              <a:buClr>
                <a:schemeClr val="dk2"/>
              </a:buClr>
              <a:buSzPts val="1400"/>
              <a:buChar char="»"/>
              <a:defRPr/>
            </a:lvl8pPr>
            <a:lvl9pPr indent="-317500" lvl="8" marL="4114800" algn="l">
              <a:lnSpc>
                <a:spcPct val="100000"/>
              </a:lnSpc>
              <a:spcBef>
                <a:spcPts val="300"/>
              </a:spcBef>
              <a:spcAft>
                <a:spcPts val="0"/>
              </a:spcAft>
              <a:buClr>
                <a:schemeClr val="dk2"/>
              </a:buClr>
              <a:buSzPts val="14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tertitel und Inhalt">
  <p:cSld name="Titel, Untertitel und Inhalt">
    <p:spTree>
      <p:nvGrpSpPr>
        <p:cNvPr id="82" name="Shape 82"/>
        <p:cNvGrpSpPr/>
        <p:nvPr/>
      </p:nvGrpSpPr>
      <p:grpSpPr>
        <a:xfrm>
          <a:off x="0" y="0"/>
          <a:ext cx="0" cy="0"/>
          <a:chOff x="0" y="0"/>
          <a:chExt cx="0" cy="0"/>
        </a:xfrm>
      </p:grpSpPr>
      <p:sp>
        <p:nvSpPr>
          <p:cNvPr id="83" name="Google Shape;83;p17"/>
          <p:cNvSpPr txBox="1"/>
          <p:nvPr>
            <p:ph type="title"/>
          </p:nvPr>
        </p:nvSpPr>
        <p:spPr>
          <a:xfrm>
            <a:off x="250828" y="60910"/>
            <a:ext cx="7939574" cy="270401"/>
          </a:xfrm>
          <a:prstGeom prst="rect">
            <a:avLst/>
          </a:prstGeom>
          <a:noFill/>
          <a:ln>
            <a:noFill/>
          </a:ln>
        </p:spPr>
        <p:txBody>
          <a:bodyPr anchorCtr="0" anchor="b" bIns="0" lIns="67500" spcFirstLastPara="1" rIns="67500" wrap="square" tIns="0">
            <a:noAutofit/>
          </a:bodyPr>
          <a:lstStyle>
            <a:lvl1pPr lvl="0" algn="l">
              <a:lnSpc>
                <a:spcPct val="100000"/>
              </a:lnSpc>
              <a:spcBef>
                <a:spcPts val="0"/>
              </a:spcBef>
              <a:spcAft>
                <a:spcPts val="0"/>
              </a:spcAft>
              <a:buSzPts val="1100"/>
              <a:buNone/>
              <a:defRPr b="0" sz="1800">
                <a:solidFill>
                  <a:srgbClr val="0065BD"/>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4" name="Google Shape;84;p17"/>
          <p:cNvSpPr txBox="1"/>
          <p:nvPr>
            <p:ph idx="1" type="body"/>
          </p:nvPr>
        </p:nvSpPr>
        <p:spPr>
          <a:xfrm>
            <a:off x="250825" y="735546"/>
            <a:ext cx="8642350" cy="4050506"/>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300"/>
              </a:spcBef>
              <a:spcAft>
                <a:spcPts val="0"/>
              </a:spcAft>
              <a:buSzPts val="1100"/>
              <a:buNone/>
              <a:defRPr/>
            </a:lvl1pPr>
            <a:lvl2pPr indent="-317500" lvl="1" marL="914400" algn="l">
              <a:lnSpc>
                <a:spcPct val="100000"/>
              </a:lnSpc>
              <a:spcBef>
                <a:spcPts val="3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
              <a:defRPr/>
            </a:lvl4pPr>
            <a:lvl5pPr indent="-317500" lvl="4" marL="2286000" algn="l">
              <a:lnSpc>
                <a:spcPct val="100000"/>
              </a:lnSpc>
              <a:spcBef>
                <a:spcPts val="300"/>
              </a:spcBef>
              <a:spcAft>
                <a:spcPts val="0"/>
              </a:spcAft>
              <a:buSzPts val="1400"/>
              <a:buChar char="▪"/>
              <a:defRPr/>
            </a:lvl5pPr>
            <a:lvl6pPr indent="-317500" lvl="5" marL="2743200" algn="l">
              <a:lnSpc>
                <a:spcPct val="100000"/>
              </a:lnSpc>
              <a:spcBef>
                <a:spcPts val="300"/>
              </a:spcBef>
              <a:spcAft>
                <a:spcPts val="0"/>
              </a:spcAft>
              <a:buClr>
                <a:schemeClr val="dk2"/>
              </a:buClr>
              <a:buSzPts val="1400"/>
              <a:buChar char="»"/>
              <a:defRPr/>
            </a:lvl6pPr>
            <a:lvl7pPr indent="-317500" lvl="6" marL="3200400" algn="l">
              <a:lnSpc>
                <a:spcPct val="100000"/>
              </a:lnSpc>
              <a:spcBef>
                <a:spcPts val="300"/>
              </a:spcBef>
              <a:spcAft>
                <a:spcPts val="0"/>
              </a:spcAft>
              <a:buClr>
                <a:schemeClr val="dk2"/>
              </a:buClr>
              <a:buSzPts val="1400"/>
              <a:buChar char="»"/>
              <a:defRPr/>
            </a:lvl7pPr>
            <a:lvl8pPr indent="-317500" lvl="7" marL="3657600" algn="l">
              <a:lnSpc>
                <a:spcPct val="100000"/>
              </a:lnSpc>
              <a:spcBef>
                <a:spcPts val="300"/>
              </a:spcBef>
              <a:spcAft>
                <a:spcPts val="0"/>
              </a:spcAft>
              <a:buClr>
                <a:schemeClr val="dk2"/>
              </a:buClr>
              <a:buSzPts val="1400"/>
              <a:buChar char="»"/>
              <a:defRPr/>
            </a:lvl8pPr>
            <a:lvl9pPr indent="-317500" lvl="8" marL="4114800" algn="l">
              <a:lnSpc>
                <a:spcPct val="100000"/>
              </a:lnSpc>
              <a:spcBef>
                <a:spcPts val="300"/>
              </a:spcBef>
              <a:spcAft>
                <a:spcPts val="0"/>
              </a:spcAft>
              <a:buClr>
                <a:schemeClr val="dk2"/>
              </a:buClr>
              <a:buSzPts val="1400"/>
              <a:buChar char="»"/>
              <a:defRPr/>
            </a:lvl9pPr>
          </a:lstStyle>
          <a:p/>
        </p:txBody>
      </p:sp>
      <p:sp>
        <p:nvSpPr>
          <p:cNvPr id="85" name="Google Shape;85;p17"/>
          <p:cNvSpPr txBox="1"/>
          <p:nvPr>
            <p:ph idx="10" type="dt"/>
          </p:nvPr>
        </p:nvSpPr>
        <p:spPr>
          <a:xfrm>
            <a:off x="7037388" y="4927962"/>
            <a:ext cx="1606550" cy="216694"/>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Clr>
                <a:srgbClr val="7F7F7F"/>
              </a:buClr>
              <a:buSzPts val="600"/>
              <a:buFont typeface="Arial"/>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6" name="Google Shape;86;p17"/>
          <p:cNvSpPr txBox="1"/>
          <p:nvPr>
            <p:ph idx="11" type="ftr"/>
          </p:nvPr>
        </p:nvSpPr>
        <p:spPr>
          <a:xfrm>
            <a:off x="249677" y="4926807"/>
            <a:ext cx="4321175" cy="21669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7" name="Google Shape;87;p17"/>
          <p:cNvSpPr txBox="1"/>
          <p:nvPr>
            <p:ph idx="12" type="sldNum"/>
          </p:nvPr>
        </p:nvSpPr>
        <p:spPr>
          <a:xfrm>
            <a:off x="8643938" y="4927962"/>
            <a:ext cx="249237" cy="216694"/>
          </a:xfrm>
          <a:prstGeom prst="rect">
            <a:avLst/>
          </a:prstGeom>
          <a:noFill/>
          <a:ln>
            <a:noFill/>
          </a:ln>
        </p:spPr>
        <p:txBody>
          <a:bodyPr anchorCtr="0" anchor="ctr" bIns="34275" lIns="68575" spcFirstLastPara="1" rIns="0" wrap="square" tIns="342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88" name="Google Shape;88;p17"/>
          <p:cNvSpPr txBox="1"/>
          <p:nvPr>
            <p:ph idx="2" type="body"/>
          </p:nvPr>
        </p:nvSpPr>
        <p:spPr>
          <a:xfrm>
            <a:off x="250825" y="331070"/>
            <a:ext cx="7939577" cy="296465"/>
          </a:xfrm>
          <a:prstGeom prst="rect">
            <a:avLst/>
          </a:prstGeom>
          <a:noFill/>
          <a:ln>
            <a:noFill/>
          </a:ln>
        </p:spPr>
        <p:txBody>
          <a:bodyPr anchorCtr="0" anchor="t" bIns="34275" lIns="68575" spcFirstLastPara="1" rIns="68575" wrap="square" tIns="34275">
            <a:noAutofit/>
          </a:bodyPr>
          <a:lstStyle>
            <a:lvl1pPr indent="-228600" lvl="0" marL="457200" algn="l">
              <a:lnSpc>
                <a:spcPct val="100000"/>
              </a:lnSpc>
              <a:spcBef>
                <a:spcPts val="300"/>
              </a:spcBef>
              <a:spcAft>
                <a:spcPts val="0"/>
              </a:spcAft>
              <a:buSzPts val="1100"/>
              <a:buNone/>
              <a:defRPr sz="1500">
                <a:solidFill>
                  <a:srgbClr val="7F7F7F"/>
                </a:solidFill>
              </a:defRPr>
            </a:lvl1pPr>
            <a:lvl2pPr indent="-317500" lvl="1" marL="914400" algn="l">
              <a:lnSpc>
                <a:spcPct val="100000"/>
              </a:lnSpc>
              <a:spcBef>
                <a:spcPts val="3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
              <a:defRPr/>
            </a:lvl4pPr>
            <a:lvl5pPr indent="-317500" lvl="4" marL="2286000" algn="l">
              <a:lnSpc>
                <a:spcPct val="100000"/>
              </a:lnSpc>
              <a:spcBef>
                <a:spcPts val="300"/>
              </a:spcBef>
              <a:spcAft>
                <a:spcPts val="0"/>
              </a:spcAft>
              <a:buSzPts val="1400"/>
              <a:buChar char="▪"/>
              <a:defRPr/>
            </a:lvl5pPr>
            <a:lvl6pPr indent="-317500" lvl="5" marL="2743200" algn="l">
              <a:lnSpc>
                <a:spcPct val="100000"/>
              </a:lnSpc>
              <a:spcBef>
                <a:spcPts val="300"/>
              </a:spcBef>
              <a:spcAft>
                <a:spcPts val="0"/>
              </a:spcAft>
              <a:buClr>
                <a:schemeClr val="dk2"/>
              </a:buClr>
              <a:buSzPts val="1400"/>
              <a:buChar char="»"/>
              <a:defRPr/>
            </a:lvl6pPr>
            <a:lvl7pPr indent="-317500" lvl="6" marL="3200400" algn="l">
              <a:lnSpc>
                <a:spcPct val="100000"/>
              </a:lnSpc>
              <a:spcBef>
                <a:spcPts val="300"/>
              </a:spcBef>
              <a:spcAft>
                <a:spcPts val="0"/>
              </a:spcAft>
              <a:buClr>
                <a:schemeClr val="dk2"/>
              </a:buClr>
              <a:buSzPts val="1400"/>
              <a:buChar char="»"/>
              <a:defRPr/>
            </a:lvl7pPr>
            <a:lvl8pPr indent="-317500" lvl="7" marL="3657600" algn="l">
              <a:lnSpc>
                <a:spcPct val="100000"/>
              </a:lnSpc>
              <a:spcBef>
                <a:spcPts val="300"/>
              </a:spcBef>
              <a:spcAft>
                <a:spcPts val="0"/>
              </a:spcAft>
              <a:buClr>
                <a:schemeClr val="dk2"/>
              </a:buClr>
              <a:buSzPts val="1400"/>
              <a:buChar char="»"/>
              <a:defRPr/>
            </a:lvl8pPr>
            <a:lvl9pPr indent="-317500" lvl="8" marL="4114800" algn="l">
              <a:lnSpc>
                <a:spcPct val="100000"/>
              </a:lnSpc>
              <a:spcBef>
                <a:spcPts val="300"/>
              </a:spcBef>
              <a:spcAft>
                <a:spcPts val="0"/>
              </a:spcAft>
              <a:buClr>
                <a:schemeClr val="dk2"/>
              </a:buClr>
              <a:buSzPts val="1400"/>
              <a:buChar char="»"/>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tertitel">
  <p:cSld name="Titel, Untertitel">
    <p:spTree>
      <p:nvGrpSpPr>
        <p:cNvPr id="89" name="Shape 89"/>
        <p:cNvGrpSpPr/>
        <p:nvPr/>
      </p:nvGrpSpPr>
      <p:grpSpPr>
        <a:xfrm>
          <a:off x="0" y="0"/>
          <a:ext cx="0" cy="0"/>
          <a:chOff x="0" y="0"/>
          <a:chExt cx="0" cy="0"/>
        </a:xfrm>
      </p:grpSpPr>
      <p:sp>
        <p:nvSpPr>
          <p:cNvPr id="90" name="Google Shape;90;p18"/>
          <p:cNvSpPr txBox="1"/>
          <p:nvPr>
            <p:ph type="title"/>
          </p:nvPr>
        </p:nvSpPr>
        <p:spPr>
          <a:xfrm>
            <a:off x="250828" y="60910"/>
            <a:ext cx="7939574" cy="270401"/>
          </a:xfrm>
          <a:prstGeom prst="rect">
            <a:avLst/>
          </a:prstGeom>
          <a:noFill/>
          <a:ln>
            <a:noFill/>
          </a:ln>
        </p:spPr>
        <p:txBody>
          <a:bodyPr anchorCtr="0" anchor="b" bIns="0" lIns="67500" spcFirstLastPara="1" rIns="67500" wrap="square" tIns="0">
            <a:noAutofit/>
          </a:bodyPr>
          <a:lstStyle>
            <a:lvl1pPr lvl="0" algn="l">
              <a:lnSpc>
                <a:spcPct val="100000"/>
              </a:lnSpc>
              <a:spcBef>
                <a:spcPts val="0"/>
              </a:spcBef>
              <a:spcAft>
                <a:spcPts val="0"/>
              </a:spcAft>
              <a:buSzPts val="1100"/>
              <a:buNone/>
              <a:defRPr b="0" sz="1800">
                <a:solidFill>
                  <a:srgbClr val="0065BD"/>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1" name="Google Shape;91;p18"/>
          <p:cNvSpPr txBox="1"/>
          <p:nvPr>
            <p:ph idx="10" type="dt"/>
          </p:nvPr>
        </p:nvSpPr>
        <p:spPr>
          <a:xfrm>
            <a:off x="7037388" y="4927962"/>
            <a:ext cx="1606550" cy="216694"/>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Clr>
                <a:srgbClr val="7F7F7F"/>
              </a:buClr>
              <a:buSzPts val="600"/>
              <a:buFont typeface="Arial"/>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2" name="Google Shape;92;p18"/>
          <p:cNvSpPr txBox="1"/>
          <p:nvPr>
            <p:ph idx="11" type="ftr"/>
          </p:nvPr>
        </p:nvSpPr>
        <p:spPr>
          <a:xfrm>
            <a:off x="249677" y="4926807"/>
            <a:ext cx="4321175" cy="21669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3" name="Google Shape;93;p18"/>
          <p:cNvSpPr txBox="1"/>
          <p:nvPr>
            <p:ph idx="12" type="sldNum"/>
          </p:nvPr>
        </p:nvSpPr>
        <p:spPr>
          <a:xfrm>
            <a:off x="8643938" y="4927962"/>
            <a:ext cx="249237" cy="216694"/>
          </a:xfrm>
          <a:prstGeom prst="rect">
            <a:avLst/>
          </a:prstGeom>
          <a:noFill/>
          <a:ln>
            <a:noFill/>
          </a:ln>
        </p:spPr>
        <p:txBody>
          <a:bodyPr anchorCtr="0" anchor="ctr" bIns="34275" lIns="68575" spcFirstLastPara="1" rIns="0" wrap="square" tIns="342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94" name="Google Shape;94;p18"/>
          <p:cNvSpPr txBox="1"/>
          <p:nvPr>
            <p:ph idx="1" type="body"/>
          </p:nvPr>
        </p:nvSpPr>
        <p:spPr>
          <a:xfrm>
            <a:off x="250825" y="331070"/>
            <a:ext cx="7939577" cy="296465"/>
          </a:xfrm>
          <a:prstGeom prst="rect">
            <a:avLst/>
          </a:prstGeom>
          <a:noFill/>
          <a:ln>
            <a:noFill/>
          </a:ln>
        </p:spPr>
        <p:txBody>
          <a:bodyPr anchorCtr="0" anchor="t" bIns="34275" lIns="68575" spcFirstLastPara="1" rIns="68575" wrap="square" tIns="34275">
            <a:noAutofit/>
          </a:bodyPr>
          <a:lstStyle>
            <a:lvl1pPr indent="-228600" lvl="0" marL="457200" algn="l">
              <a:lnSpc>
                <a:spcPct val="100000"/>
              </a:lnSpc>
              <a:spcBef>
                <a:spcPts val="300"/>
              </a:spcBef>
              <a:spcAft>
                <a:spcPts val="0"/>
              </a:spcAft>
              <a:buSzPts val="1100"/>
              <a:buNone/>
              <a:defRPr sz="1500">
                <a:solidFill>
                  <a:srgbClr val="7F7F7F"/>
                </a:solidFill>
              </a:defRPr>
            </a:lvl1pPr>
            <a:lvl2pPr indent="-317500" lvl="1" marL="914400" algn="l">
              <a:lnSpc>
                <a:spcPct val="100000"/>
              </a:lnSpc>
              <a:spcBef>
                <a:spcPts val="300"/>
              </a:spcBef>
              <a:spcAft>
                <a:spcPts val="0"/>
              </a:spcAft>
              <a:buSzPts val="1400"/>
              <a:buChar char="▪"/>
              <a:defRPr/>
            </a:lvl2pPr>
            <a:lvl3pPr indent="-317500" lvl="2" marL="1371600" algn="l">
              <a:lnSpc>
                <a:spcPct val="100000"/>
              </a:lnSpc>
              <a:spcBef>
                <a:spcPts val="300"/>
              </a:spcBef>
              <a:spcAft>
                <a:spcPts val="0"/>
              </a:spcAft>
              <a:buSzPts val="1400"/>
              <a:buChar char="▪"/>
              <a:defRPr/>
            </a:lvl3pPr>
            <a:lvl4pPr indent="-317500" lvl="3" marL="1828800" algn="l">
              <a:lnSpc>
                <a:spcPct val="100000"/>
              </a:lnSpc>
              <a:spcBef>
                <a:spcPts val="300"/>
              </a:spcBef>
              <a:spcAft>
                <a:spcPts val="0"/>
              </a:spcAft>
              <a:buSzPts val="1400"/>
              <a:buChar char="▪"/>
              <a:defRPr/>
            </a:lvl4pPr>
            <a:lvl5pPr indent="-317500" lvl="4" marL="2286000" algn="l">
              <a:lnSpc>
                <a:spcPct val="100000"/>
              </a:lnSpc>
              <a:spcBef>
                <a:spcPts val="300"/>
              </a:spcBef>
              <a:spcAft>
                <a:spcPts val="0"/>
              </a:spcAft>
              <a:buSzPts val="1400"/>
              <a:buChar char="▪"/>
              <a:defRPr/>
            </a:lvl5pPr>
            <a:lvl6pPr indent="-317500" lvl="5" marL="2743200" algn="l">
              <a:lnSpc>
                <a:spcPct val="100000"/>
              </a:lnSpc>
              <a:spcBef>
                <a:spcPts val="300"/>
              </a:spcBef>
              <a:spcAft>
                <a:spcPts val="0"/>
              </a:spcAft>
              <a:buClr>
                <a:schemeClr val="dk2"/>
              </a:buClr>
              <a:buSzPts val="1400"/>
              <a:buChar char="»"/>
              <a:defRPr/>
            </a:lvl6pPr>
            <a:lvl7pPr indent="-317500" lvl="6" marL="3200400" algn="l">
              <a:lnSpc>
                <a:spcPct val="100000"/>
              </a:lnSpc>
              <a:spcBef>
                <a:spcPts val="300"/>
              </a:spcBef>
              <a:spcAft>
                <a:spcPts val="0"/>
              </a:spcAft>
              <a:buClr>
                <a:schemeClr val="dk2"/>
              </a:buClr>
              <a:buSzPts val="1400"/>
              <a:buChar char="»"/>
              <a:defRPr/>
            </a:lvl7pPr>
            <a:lvl8pPr indent="-317500" lvl="7" marL="3657600" algn="l">
              <a:lnSpc>
                <a:spcPct val="100000"/>
              </a:lnSpc>
              <a:spcBef>
                <a:spcPts val="300"/>
              </a:spcBef>
              <a:spcAft>
                <a:spcPts val="0"/>
              </a:spcAft>
              <a:buClr>
                <a:schemeClr val="dk2"/>
              </a:buClr>
              <a:buSzPts val="1400"/>
              <a:buChar char="»"/>
              <a:defRPr/>
            </a:lvl8pPr>
            <a:lvl9pPr indent="-317500" lvl="8" marL="4114800" algn="l">
              <a:lnSpc>
                <a:spcPct val="100000"/>
              </a:lnSpc>
              <a:spcBef>
                <a:spcPts val="300"/>
              </a:spcBef>
              <a:spcAft>
                <a:spcPts val="0"/>
              </a:spcAft>
              <a:buClr>
                <a:schemeClr val="dk2"/>
              </a:buClr>
              <a:buSzPts val="1400"/>
              <a:buChar char="»"/>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95" name="Shape 95"/>
        <p:cNvGrpSpPr/>
        <p:nvPr/>
      </p:nvGrpSpPr>
      <p:grpSpPr>
        <a:xfrm>
          <a:off x="0" y="0"/>
          <a:ext cx="0" cy="0"/>
          <a:chOff x="0" y="0"/>
          <a:chExt cx="0" cy="0"/>
        </a:xfrm>
      </p:grpSpPr>
      <p:sp>
        <p:nvSpPr>
          <p:cNvPr id="96" name="Google Shape;96;p19"/>
          <p:cNvSpPr txBox="1"/>
          <p:nvPr>
            <p:ph type="title"/>
          </p:nvPr>
        </p:nvSpPr>
        <p:spPr>
          <a:xfrm>
            <a:off x="250825" y="33338"/>
            <a:ext cx="7939577" cy="540544"/>
          </a:xfrm>
          <a:prstGeom prst="rect">
            <a:avLst/>
          </a:prstGeom>
          <a:noFill/>
          <a:ln>
            <a:noFill/>
          </a:ln>
        </p:spPr>
        <p:txBody>
          <a:bodyPr anchorCtr="0" anchor="b" bIns="0" lIns="67500" spcFirstLastPara="1" rIns="67500" wrap="square" tIns="0">
            <a:noAutofit/>
          </a:bodyPr>
          <a:lstStyle>
            <a:lvl1pPr lvl="0" algn="l">
              <a:lnSpc>
                <a:spcPct val="100000"/>
              </a:lnSpc>
              <a:spcBef>
                <a:spcPts val="0"/>
              </a:spcBef>
              <a:spcAft>
                <a:spcPts val="0"/>
              </a:spcAft>
              <a:buSzPts val="1100"/>
              <a:buNone/>
              <a:defRPr>
                <a:solidFill>
                  <a:srgbClr val="0065BD"/>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7" name="Google Shape;97;p19"/>
          <p:cNvSpPr txBox="1"/>
          <p:nvPr>
            <p:ph idx="1" type="body"/>
          </p:nvPr>
        </p:nvSpPr>
        <p:spPr>
          <a:xfrm>
            <a:off x="250828" y="735807"/>
            <a:ext cx="4244975" cy="4050506"/>
          </a:xfrm>
          <a:prstGeom prst="rect">
            <a:avLst/>
          </a:prstGeom>
          <a:solidFill>
            <a:srgbClr val="F2F2F2"/>
          </a:solidFill>
          <a:ln>
            <a:noFill/>
          </a:ln>
        </p:spPr>
        <p:txBody>
          <a:bodyPr anchorCtr="0" anchor="t" bIns="34275" lIns="68575" spcFirstLastPara="1" rIns="68575" wrap="square" tIns="34275">
            <a:normAutofit/>
          </a:bodyPr>
          <a:lstStyle>
            <a:lvl1pPr indent="-228600" lvl="0" marL="457200" algn="l">
              <a:lnSpc>
                <a:spcPct val="100000"/>
              </a:lnSpc>
              <a:spcBef>
                <a:spcPts val="300"/>
              </a:spcBef>
              <a:spcAft>
                <a:spcPts val="0"/>
              </a:spcAft>
              <a:buSzPts val="1100"/>
              <a:buNone/>
              <a:defRPr sz="1400"/>
            </a:lvl1pPr>
            <a:lvl2pPr indent="-317500" lvl="1" marL="914400" algn="l">
              <a:lnSpc>
                <a:spcPct val="100000"/>
              </a:lnSpc>
              <a:spcBef>
                <a:spcPts val="300"/>
              </a:spcBef>
              <a:spcAft>
                <a:spcPts val="0"/>
              </a:spcAft>
              <a:buSzPts val="1400"/>
              <a:buChar char="▪"/>
              <a:defRPr sz="1400"/>
            </a:lvl2pPr>
            <a:lvl3pPr indent="-317500" lvl="2" marL="1371600" algn="l">
              <a:lnSpc>
                <a:spcPct val="100000"/>
              </a:lnSpc>
              <a:spcBef>
                <a:spcPts val="300"/>
              </a:spcBef>
              <a:spcAft>
                <a:spcPts val="0"/>
              </a:spcAft>
              <a:buSzPts val="1400"/>
              <a:buChar char="▪"/>
              <a:defRPr sz="1400"/>
            </a:lvl3pPr>
            <a:lvl4pPr indent="-304800" lvl="3" marL="1828800" algn="l">
              <a:lnSpc>
                <a:spcPct val="100000"/>
              </a:lnSpc>
              <a:spcBef>
                <a:spcPts val="200"/>
              </a:spcBef>
              <a:spcAft>
                <a:spcPts val="0"/>
              </a:spcAft>
              <a:buSzPts val="1200"/>
              <a:buChar char="▪"/>
              <a:defRPr sz="1200"/>
            </a:lvl4pPr>
            <a:lvl5pPr indent="-304800" lvl="4" marL="2286000" algn="l">
              <a:lnSpc>
                <a:spcPct val="100000"/>
              </a:lnSpc>
              <a:spcBef>
                <a:spcPts val="200"/>
              </a:spcBef>
              <a:spcAft>
                <a:spcPts val="0"/>
              </a:spcAft>
              <a:buSzPts val="1200"/>
              <a:buChar char="▪"/>
              <a:defRPr sz="1200"/>
            </a:lvl5pPr>
            <a:lvl6pPr indent="-317500" lvl="5" marL="2743200" algn="l">
              <a:lnSpc>
                <a:spcPct val="100000"/>
              </a:lnSpc>
              <a:spcBef>
                <a:spcPts val="300"/>
              </a:spcBef>
              <a:spcAft>
                <a:spcPts val="0"/>
              </a:spcAft>
              <a:buClr>
                <a:schemeClr val="dk2"/>
              </a:buClr>
              <a:buSzPts val="1400"/>
              <a:buFont typeface="Arial"/>
              <a:buChar char="»"/>
              <a:defRPr sz="1400"/>
            </a:lvl6pPr>
            <a:lvl7pPr indent="-317500" lvl="6" marL="3200400" algn="l">
              <a:lnSpc>
                <a:spcPct val="100000"/>
              </a:lnSpc>
              <a:spcBef>
                <a:spcPts val="300"/>
              </a:spcBef>
              <a:spcAft>
                <a:spcPts val="0"/>
              </a:spcAft>
              <a:buClr>
                <a:schemeClr val="dk2"/>
              </a:buClr>
              <a:buSzPts val="1400"/>
              <a:buFont typeface="Arial"/>
              <a:buChar char="»"/>
              <a:defRPr sz="1400"/>
            </a:lvl7pPr>
            <a:lvl8pPr indent="-317500" lvl="7" marL="3657600" algn="l">
              <a:lnSpc>
                <a:spcPct val="100000"/>
              </a:lnSpc>
              <a:spcBef>
                <a:spcPts val="300"/>
              </a:spcBef>
              <a:spcAft>
                <a:spcPts val="0"/>
              </a:spcAft>
              <a:buClr>
                <a:schemeClr val="dk2"/>
              </a:buClr>
              <a:buSzPts val="1400"/>
              <a:buFont typeface="Arial"/>
              <a:buChar char="»"/>
              <a:defRPr sz="1400"/>
            </a:lvl8pPr>
            <a:lvl9pPr indent="-317500" lvl="8" marL="4114800" algn="l">
              <a:lnSpc>
                <a:spcPct val="100000"/>
              </a:lnSpc>
              <a:spcBef>
                <a:spcPts val="300"/>
              </a:spcBef>
              <a:spcAft>
                <a:spcPts val="0"/>
              </a:spcAft>
              <a:buClr>
                <a:schemeClr val="dk2"/>
              </a:buClr>
              <a:buSzPts val="1400"/>
              <a:buFont typeface="Arial"/>
              <a:buChar char="»"/>
              <a:defRPr sz="1400"/>
            </a:lvl9pPr>
          </a:lstStyle>
          <a:p/>
        </p:txBody>
      </p:sp>
      <p:sp>
        <p:nvSpPr>
          <p:cNvPr id="98" name="Google Shape;98;p19"/>
          <p:cNvSpPr txBox="1"/>
          <p:nvPr>
            <p:ph idx="2" type="body"/>
          </p:nvPr>
        </p:nvSpPr>
        <p:spPr>
          <a:xfrm>
            <a:off x="4648202" y="735807"/>
            <a:ext cx="4244975" cy="4050506"/>
          </a:xfrm>
          <a:prstGeom prst="rect">
            <a:avLst/>
          </a:prstGeom>
          <a:solidFill>
            <a:srgbClr val="F2F2F2"/>
          </a:solidFill>
          <a:ln>
            <a:noFill/>
          </a:ln>
        </p:spPr>
        <p:txBody>
          <a:bodyPr anchorCtr="0" anchor="t" bIns="34275" lIns="68575" spcFirstLastPara="1" rIns="68575" wrap="square" tIns="34275">
            <a:normAutofit/>
          </a:bodyPr>
          <a:lstStyle>
            <a:lvl1pPr indent="-228600" lvl="0" marL="457200" algn="l">
              <a:lnSpc>
                <a:spcPct val="100000"/>
              </a:lnSpc>
              <a:spcBef>
                <a:spcPts val="300"/>
              </a:spcBef>
              <a:spcAft>
                <a:spcPts val="0"/>
              </a:spcAft>
              <a:buSzPts val="1100"/>
              <a:buNone/>
              <a:defRPr sz="1400"/>
            </a:lvl1pPr>
            <a:lvl2pPr indent="-317500" lvl="1" marL="914400" algn="l">
              <a:lnSpc>
                <a:spcPct val="100000"/>
              </a:lnSpc>
              <a:spcBef>
                <a:spcPts val="300"/>
              </a:spcBef>
              <a:spcAft>
                <a:spcPts val="0"/>
              </a:spcAft>
              <a:buSzPts val="1400"/>
              <a:buChar char="▪"/>
              <a:defRPr sz="1400"/>
            </a:lvl2pPr>
            <a:lvl3pPr indent="-317500" lvl="2" marL="1371600" algn="l">
              <a:lnSpc>
                <a:spcPct val="100000"/>
              </a:lnSpc>
              <a:spcBef>
                <a:spcPts val="300"/>
              </a:spcBef>
              <a:spcAft>
                <a:spcPts val="0"/>
              </a:spcAft>
              <a:buSzPts val="1400"/>
              <a:buChar char="▪"/>
              <a:defRPr sz="1400"/>
            </a:lvl3pPr>
            <a:lvl4pPr indent="-304800" lvl="3" marL="1828800" algn="l">
              <a:lnSpc>
                <a:spcPct val="100000"/>
              </a:lnSpc>
              <a:spcBef>
                <a:spcPts val="200"/>
              </a:spcBef>
              <a:spcAft>
                <a:spcPts val="0"/>
              </a:spcAft>
              <a:buSzPts val="1200"/>
              <a:buChar char="▪"/>
              <a:defRPr sz="1200"/>
            </a:lvl4pPr>
            <a:lvl5pPr indent="-304800" lvl="4" marL="2286000" algn="l">
              <a:lnSpc>
                <a:spcPct val="100000"/>
              </a:lnSpc>
              <a:spcBef>
                <a:spcPts val="200"/>
              </a:spcBef>
              <a:spcAft>
                <a:spcPts val="0"/>
              </a:spcAft>
              <a:buSzPts val="1200"/>
              <a:buChar char="▪"/>
              <a:defRPr sz="1200"/>
            </a:lvl5pPr>
            <a:lvl6pPr indent="-317500" lvl="5" marL="2743200" algn="l">
              <a:lnSpc>
                <a:spcPct val="100000"/>
              </a:lnSpc>
              <a:spcBef>
                <a:spcPts val="300"/>
              </a:spcBef>
              <a:spcAft>
                <a:spcPts val="0"/>
              </a:spcAft>
              <a:buClr>
                <a:schemeClr val="dk2"/>
              </a:buClr>
              <a:buSzPts val="1400"/>
              <a:buFont typeface="Arial"/>
              <a:buChar char="»"/>
              <a:defRPr sz="1400"/>
            </a:lvl6pPr>
            <a:lvl7pPr indent="-317500" lvl="6" marL="3200400" algn="l">
              <a:lnSpc>
                <a:spcPct val="100000"/>
              </a:lnSpc>
              <a:spcBef>
                <a:spcPts val="300"/>
              </a:spcBef>
              <a:spcAft>
                <a:spcPts val="0"/>
              </a:spcAft>
              <a:buClr>
                <a:schemeClr val="dk2"/>
              </a:buClr>
              <a:buSzPts val="1400"/>
              <a:buFont typeface="Arial"/>
              <a:buChar char="»"/>
              <a:defRPr sz="1400"/>
            </a:lvl7pPr>
            <a:lvl8pPr indent="-317500" lvl="7" marL="3657600" algn="l">
              <a:lnSpc>
                <a:spcPct val="100000"/>
              </a:lnSpc>
              <a:spcBef>
                <a:spcPts val="300"/>
              </a:spcBef>
              <a:spcAft>
                <a:spcPts val="0"/>
              </a:spcAft>
              <a:buClr>
                <a:schemeClr val="dk2"/>
              </a:buClr>
              <a:buSzPts val="1400"/>
              <a:buFont typeface="Arial"/>
              <a:buChar char="»"/>
              <a:defRPr sz="1400"/>
            </a:lvl8pPr>
            <a:lvl9pPr indent="-317500" lvl="8" marL="4114800" algn="l">
              <a:lnSpc>
                <a:spcPct val="100000"/>
              </a:lnSpc>
              <a:spcBef>
                <a:spcPts val="300"/>
              </a:spcBef>
              <a:spcAft>
                <a:spcPts val="0"/>
              </a:spcAft>
              <a:buClr>
                <a:schemeClr val="dk2"/>
              </a:buClr>
              <a:buSzPts val="1400"/>
              <a:buFont typeface="Arial"/>
              <a:buChar char="»"/>
              <a:defRPr sz="1400"/>
            </a:lvl9pPr>
          </a:lstStyle>
          <a:p/>
        </p:txBody>
      </p:sp>
      <p:sp>
        <p:nvSpPr>
          <p:cNvPr id="99" name="Google Shape;99;p19"/>
          <p:cNvSpPr txBox="1"/>
          <p:nvPr>
            <p:ph idx="10" type="dt"/>
          </p:nvPr>
        </p:nvSpPr>
        <p:spPr>
          <a:xfrm>
            <a:off x="7037388" y="4927962"/>
            <a:ext cx="1606550" cy="216694"/>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Clr>
                <a:srgbClr val="7F7F7F"/>
              </a:buClr>
              <a:buSzPts val="600"/>
              <a:buFont typeface="Arial"/>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0" name="Google Shape;100;p19"/>
          <p:cNvSpPr txBox="1"/>
          <p:nvPr>
            <p:ph idx="11" type="ftr"/>
          </p:nvPr>
        </p:nvSpPr>
        <p:spPr>
          <a:xfrm>
            <a:off x="249677" y="4926807"/>
            <a:ext cx="4321175" cy="21669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1" name="Google Shape;101;p19"/>
          <p:cNvSpPr txBox="1"/>
          <p:nvPr>
            <p:ph idx="12" type="sldNum"/>
          </p:nvPr>
        </p:nvSpPr>
        <p:spPr>
          <a:xfrm>
            <a:off x="8643938" y="4927962"/>
            <a:ext cx="249237" cy="216694"/>
          </a:xfrm>
          <a:prstGeom prst="rect">
            <a:avLst/>
          </a:prstGeom>
          <a:noFill/>
          <a:ln>
            <a:noFill/>
          </a:ln>
        </p:spPr>
        <p:txBody>
          <a:bodyPr anchorCtr="0" anchor="ctr" bIns="34275" lIns="68575" spcFirstLastPara="1" rIns="0" wrap="square" tIns="342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p:cSld name="Vergleich">
    <p:spTree>
      <p:nvGrpSpPr>
        <p:cNvPr id="102" name="Shape 102"/>
        <p:cNvGrpSpPr/>
        <p:nvPr/>
      </p:nvGrpSpPr>
      <p:grpSpPr>
        <a:xfrm>
          <a:off x="0" y="0"/>
          <a:ext cx="0" cy="0"/>
          <a:chOff x="0" y="0"/>
          <a:chExt cx="0" cy="0"/>
        </a:xfrm>
      </p:grpSpPr>
      <p:sp>
        <p:nvSpPr>
          <p:cNvPr id="103" name="Google Shape;103;p20"/>
          <p:cNvSpPr txBox="1"/>
          <p:nvPr>
            <p:ph idx="1" type="body"/>
          </p:nvPr>
        </p:nvSpPr>
        <p:spPr>
          <a:xfrm>
            <a:off x="250828" y="735806"/>
            <a:ext cx="4246563" cy="496482"/>
          </a:xfrm>
          <a:prstGeom prst="rect">
            <a:avLst/>
          </a:prstGeom>
          <a:solidFill>
            <a:srgbClr val="4799D9"/>
          </a:solidFill>
          <a:ln>
            <a:noFill/>
          </a:ln>
        </p:spPr>
        <p:txBody>
          <a:bodyPr anchorCtr="0" anchor="b" bIns="34275" lIns="68575" spcFirstLastPara="1" rIns="68575" wrap="square" tIns="34275">
            <a:noAutofit/>
          </a:bodyPr>
          <a:lstStyle>
            <a:lvl1pPr indent="-228600" lvl="0" marL="457200" algn="l">
              <a:lnSpc>
                <a:spcPct val="100000"/>
              </a:lnSpc>
              <a:spcBef>
                <a:spcPts val="300"/>
              </a:spcBef>
              <a:spcAft>
                <a:spcPts val="0"/>
              </a:spcAft>
              <a:buClr>
                <a:schemeClr val="lt1"/>
              </a:buClr>
              <a:buSzPts val="1500"/>
              <a:buFont typeface="Arial"/>
              <a:buNone/>
              <a:defRPr b="0" sz="1500">
                <a:solidFill>
                  <a:schemeClr val="lt1"/>
                </a:solidFill>
                <a:latin typeface="Arial"/>
                <a:ea typeface="Arial"/>
                <a:cs typeface="Arial"/>
                <a:sym typeface="Arial"/>
              </a:defRPr>
            </a:lvl1pPr>
            <a:lvl2pPr indent="-228600" lvl="1" marL="914400" algn="l">
              <a:lnSpc>
                <a:spcPct val="100000"/>
              </a:lnSpc>
              <a:spcBef>
                <a:spcPts val="300"/>
              </a:spcBef>
              <a:spcAft>
                <a:spcPts val="0"/>
              </a:spcAft>
              <a:buSzPts val="1500"/>
              <a:buNone/>
              <a:defRPr b="1" sz="1500"/>
            </a:lvl2pPr>
            <a:lvl3pPr indent="-228600" lvl="2" marL="1371600" algn="l">
              <a:lnSpc>
                <a:spcPct val="100000"/>
              </a:lnSpc>
              <a:spcBef>
                <a:spcPts val="300"/>
              </a:spcBef>
              <a:spcAft>
                <a:spcPts val="0"/>
              </a:spcAft>
              <a:buSzPts val="1400"/>
              <a:buNone/>
              <a:defRPr b="1" sz="1400"/>
            </a:lvl3pPr>
            <a:lvl4pPr indent="-228600" lvl="3" marL="1828800" algn="l">
              <a:lnSpc>
                <a:spcPct val="100000"/>
              </a:lnSpc>
              <a:spcBef>
                <a:spcPts val="200"/>
              </a:spcBef>
              <a:spcAft>
                <a:spcPts val="0"/>
              </a:spcAft>
              <a:buSzPts val="1200"/>
              <a:buNone/>
              <a:defRPr b="1" sz="1200"/>
            </a:lvl4pPr>
            <a:lvl5pPr indent="-228600" lvl="4" marL="2286000" algn="l">
              <a:lnSpc>
                <a:spcPct val="100000"/>
              </a:lnSpc>
              <a:spcBef>
                <a:spcPts val="200"/>
              </a:spcBef>
              <a:spcAft>
                <a:spcPts val="0"/>
              </a:spcAft>
              <a:buSzPts val="1200"/>
              <a:buNone/>
              <a:defRPr b="1" sz="1200"/>
            </a:lvl5pPr>
            <a:lvl6pPr indent="-228600" lvl="5" marL="2743200" algn="l">
              <a:lnSpc>
                <a:spcPct val="100000"/>
              </a:lnSpc>
              <a:spcBef>
                <a:spcPts val="200"/>
              </a:spcBef>
              <a:spcAft>
                <a:spcPts val="0"/>
              </a:spcAft>
              <a:buClr>
                <a:schemeClr val="dk2"/>
              </a:buClr>
              <a:buSzPts val="1200"/>
              <a:buFont typeface="Arial"/>
              <a:buNone/>
              <a:defRPr b="1" sz="1200"/>
            </a:lvl6pPr>
            <a:lvl7pPr indent="-228600" lvl="6" marL="3200400" algn="l">
              <a:lnSpc>
                <a:spcPct val="100000"/>
              </a:lnSpc>
              <a:spcBef>
                <a:spcPts val="200"/>
              </a:spcBef>
              <a:spcAft>
                <a:spcPts val="0"/>
              </a:spcAft>
              <a:buClr>
                <a:schemeClr val="dk2"/>
              </a:buClr>
              <a:buSzPts val="1200"/>
              <a:buFont typeface="Arial"/>
              <a:buNone/>
              <a:defRPr b="1" sz="1200"/>
            </a:lvl7pPr>
            <a:lvl8pPr indent="-228600" lvl="7" marL="3657600" algn="l">
              <a:lnSpc>
                <a:spcPct val="100000"/>
              </a:lnSpc>
              <a:spcBef>
                <a:spcPts val="200"/>
              </a:spcBef>
              <a:spcAft>
                <a:spcPts val="0"/>
              </a:spcAft>
              <a:buClr>
                <a:schemeClr val="dk2"/>
              </a:buClr>
              <a:buSzPts val="1200"/>
              <a:buFont typeface="Arial"/>
              <a:buNone/>
              <a:defRPr b="1" sz="1200"/>
            </a:lvl8pPr>
            <a:lvl9pPr indent="-228600" lvl="8" marL="4114800" algn="l">
              <a:lnSpc>
                <a:spcPct val="100000"/>
              </a:lnSpc>
              <a:spcBef>
                <a:spcPts val="200"/>
              </a:spcBef>
              <a:spcAft>
                <a:spcPts val="0"/>
              </a:spcAft>
              <a:buClr>
                <a:schemeClr val="dk2"/>
              </a:buClr>
              <a:buSzPts val="1200"/>
              <a:buFont typeface="Arial"/>
              <a:buNone/>
              <a:defRPr b="1" sz="1200"/>
            </a:lvl9pPr>
          </a:lstStyle>
          <a:p/>
        </p:txBody>
      </p:sp>
      <p:sp>
        <p:nvSpPr>
          <p:cNvPr id="104" name="Google Shape;104;p20"/>
          <p:cNvSpPr txBox="1"/>
          <p:nvPr>
            <p:ph idx="2" type="body"/>
          </p:nvPr>
        </p:nvSpPr>
        <p:spPr>
          <a:xfrm>
            <a:off x="250828" y="1232288"/>
            <a:ext cx="4246563" cy="3580219"/>
          </a:xfrm>
          <a:prstGeom prst="rect">
            <a:avLst/>
          </a:prstGeom>
          <a:solidFill>
            <a:srgbClr val="F2F2F2"/>
          </a:solidFill>
          <a:ln>
            <a:noFill/>
          </a:ln>
        </p:spPr>
        <p:txBody>
          <a:bodyPr anchorCtr="0" anchor="t" bIns="34275" lIns="68575" spcFirstLastPara="1" rIns="68575" wrap="square" tIns="34275">
            <a:noAutofit/>
          </a:bodyPr>
          <a:lstStyle>
            <a:lvl1pPr indent="-228600" lvl="0" marL="457200" algn="l">
              <a:lnSpc>
                <a:spcPct val="100000"/>
              </a:lnSpc>
              <a:spcBef>
                <a:spcPts val="300"/>
              </a:spcBef>
              <a:spcAft>
                <a:spcPts val="0"/>
              </a:spcAft>
              <a:buSzPts val="1100"/>
              <a:buNone/>
              <a:defRPr sz="1400"/>
            </a:lvl1pPr>
            <a:lvl2pPr indent="-317500" lvl="1" marL="914400" algn="l">
              <a:lnSpc>
                <a:spcPct val="100000"/>
              </a:lnSpc>
              <a:spcBef>
                <a:spcPts val="300"/>
              </a:spcBef>
              <a:spcAft>
                <a:spcPts val="0"/>
              </a:spcAft>
              <a:buSzPts val="1400"/>
              <a:buChar char="▪"/>
              <a:defRPr sz="1400"/>
            </a:lvl2pPr>
            <a:lvl3pPr indent="-317500" lvl="2" marL="1371600" algn="l">
              <a:lnSpc>
                <a:spcPct val="100000"/>
              </a:lnSpc>
              <a:spcBef>
                <a:spcPts val="300"/>
              </a:spcBef>
              <a:spcAft>
                <a:spcPts val="0"/>
              </a:spcAft>
              <a:buSzPts val="1400"/>
              <a:buChar char="▪"/>
              <a:defRPr sz="1400"/>
            </a:lvl3pPr>
            <a:lvl4pPr indent="-304800" lvl="3" marL="1828800" algn="l">
              <a:lnSpc>
                <a:spcPct val="100000"/>
              </a:lnSpc>
              <a:spcBef>
                <a:spcPts val="200"/>
              </a:spcBef>
              <a:spcAft>
                <a:spcPts val="0"/>
              </a:spcAft>
              <a:buSzPts val="1200"/>
              <a:buChar char="▪"/>
              <a:defRPr sz="1200"/>
            </a:lvl4pPr>
            <a:lvl5pPr indent="-304800" lvl="4" marL="2286000" algn="l">
              <a:lnSpc>
                <a:spcPct val="100000"/>
              </a:lnSpc>
              <a:spcBef>
                <a:spcPts val="200"/>
              </a:spcBef>
              <a:spcAft>
                <a:spcPts val="0"/>
              </a:spcAft>
              <a:buSzPts val="1200"/>
              <a:buChar char="▪"/>
              <a:defRPr sz="1200"/>
            </a:lvl5pPr>
            <a:lvl6pPr indent="-304800" lvl="5" marL="2743200" algn="l">
              <a:lnSpc>
                <a:spcPct val="100000"/>
              </a:lnSpc>
              <a:spcBef>
                <a:spcPts val="200"/>
              </a:spcBef>
              <a:spcAft>
                <a:spcPts val="0"/>
              </a:spcAft>
              <a:buClr>
                <a:schemeClr val="dk2"/>
              </a:buClr>
              <a:buSzPts val="1200"/>
              <a:buFont typeface="Arial"/>
              <a:buChar char="»"/>
              <a:defRPr sz="1200"/>
            </a:lvl6pPr>
            <a:lvl7pPr indent="-304800" lvl="6" marL="3200400" algn="l">
              <a:lnSpc>
                <a:spcPct val="100000"/>
              </a:lnSpc>
              <a:spcBef>
                <a:spcPts val="200"/>
              </a:spcBef>
              <a:spcAft>
                <a:spcPts val="0"/>
              </a:spcAft>
              <a:buClr>
                <a:schemeClr val="dk2"/>
              </a:buClr>
              <a:buSzPts val="1200"/>
              <a:buFont typeface="Arial"/>
              <a:buChar char="»"/>
              <a:defRPr sz="1200"/>
            </a:lvl7pPr>
            <a:lvl8pPr indent="-304800" lvl="7" marL="3657600" algn="l">
              <a:lnSpc>
                <a:spcPct val="100000"/>
              </a:lnSpc>
              <a:spcBef>
                <a:spcPts val="200"/>
              </a:spcBef>
              <a:spcAft>
                <a:spcPts val="0"/>
              </a:spcAft>
              <a:buClr>
                <a:schemeClr val="dk2"/>
              </a:buClr>
              <a:buSzPts val="1200"/>
              <a:buFont typeface="Arial"/>
              <a:buChar char="»"/>
              <a:defRPr sz="1200"/>
            </a:lvl8pPr>
            <a:lvl9pPr indent="-304800" lvl="8" marL="4114800" algn="l">
              <a:lnSpc>
                <a:spcPct val="100000"/>
              </a:lnSpc>
              <a:spcBef>
                <a:spcPts val="200"/>
              </a:spcBef>
              <a:spcAft>
                <a:spcPts val="0"/>
              </a:spcAft>
              <a:buClr>
                <a:schemeClr val="dk2"/>
              </a:buClr>
              <a:buSzPts val="1200"/>
              <a:buFont typeface="Arial"/>
              <a:buChar char="»"/>
              <a:defRPr sz="1200"/>
            </a:lvl9pPr>
          </a:lstStyle>
          <a:p/>
        </p:txBody>
      </p:sp>
      <p:sp>
        <p:nvSpPr>
          <p:cNvPr id="105" name="Google Shape;105;p20"/>
          <p:cNvSpPr txBox="1"/>
          <p:nvPr>
            <p:ph idx="3" type="body"/>
          </p:nvPr>
        </p:nvSpPr>
        <p:spPr>
          <a:xfrm>
            <a:off x="4645025" y="735809"/>
            <a:ext cx="4248150" cy="496481"/>
          </a:xfrm>
          <a:prstGeom prst="rect">
            <a:avLst/>
          </a:prstGeom>
          <a:solidFill>
            <a:srgbClr val="4799D9"/>
          </a:solidFill>
          <a:ln>
            <a:noFill/>
          </a:ln>
        </p:spPr>
        <p:txBody>
          <a:bodyPr anchorCtr="0" anchor="b" bIns="34275" lIns="68575" spcFirstLastPara="1" rIns="68575" wrap="square" tIns="34275">
            <a:noAutofit/>
          </a:bodyPr>
          <a:lstStyle>
            <a:lvl1pPr indent="-228600" lvl="0" marL="457200" algn="l">
              <a:lnSpc>
                <a:spcPct val="100000"/>
              </a:lnSpc>
              <a:spcBef>
                <a:spcPts val="300"/>
              </a:spcBef>
              <a:spcAft>
                <a:spcPts val="0"/>
              </a:spcAft>
              <a:buClr>
                <a:schemeClr val="lt1"/>
              </a:buClr>
              <a:buSzPts val="1500"/>
              <a:buFont typeface="Arial"/>
              <a:buNone/>
              <a:defRPr b="0" sz="1500">
                <a:solidFill>
                  <a:schemeClr val="lt1"/>
                </a:solidFill>
                <a:latin typeface="Arial"/>
                <a:ea typeface="Arial"/>
                <a:cs typeface="Arial"/>
                <a:sym typeface="Arial"/>
              </a:defRPr>
            </a:lvl1pPr>
            <a:lvl2pPr indent="-228600" lvl="1" marL="914400" algn="l">
              <a:lnSpc>
                <a:spcPct val="100000"/>
              </a:lnSpc>
              <a:spcBef>
                <a:spcPts val="300"/>
              </a:spcBef>
              <a:spcAft>
                <a:spcPts val="0"/>
              </a:spcAft>
              <a:buSzPts val="1500"/>
              <a:buNone/>
              <a:defRPr b="1" sz="1500"/>
            </a:lvl2pPr>
            <a:lvl3pPr indent="-228600" lvl="2" marL="1371600" algn="l">
              <a:lnSpc>
                <a:spcPct val="100000"/>
              </a:lnSpc>
              <a:spcBef>
                <a:spcPts val="300"/>
              </a:spcBef>
              <a:spcAft>
                <a:spcPts val="0"/>
              </a:spcAft>
              <a:buSzPts val="1400"/>
              <a:buNone/>
              <a:defRPr b="1" sz="1400"/>
            </a:lvl3pPr>
            <a:lvl4pPr indent="-228600" lvl="3" marL="1828800" algn="l">
              <a:lnSpc>
                <a:spcPct val="100000"/>
              </a:lnSpc>
              <a:spcBef>
                <a:spcPts val="200"/>
              </a:spcBef>
              <a:spcAft>
                <a:spcPts val="0"/>
              </a:spcAft>
              <a:buSzPts val="1200"/>
              <a:buNone/>
              <a:defRPr b="1" sz="1200"/>
            </a:lvl4pPr>
            <a:lvl5pPr indent="-228600" lvl="4" marL="2286000" algn="l">
              <a:lnSpc>
                <a:spcPct val="100000"/>
              </a:lnSpc>
              <a:spcBef>
                <a:spcPts val="200"/>
              </a:spcBef>
              <a:spcAft>
                <a:spcPts val="0"/>
              </a:spcAft>
              <a:buSzPts val="1200"/>
              <a:buNone/>
              <a:defRPr b="1" sz="1200"/>
            </a:lvl5pPr>
            <a:lvl6pPr indent="-228600" lvl="5" marL="2743200" algn="l">
              <a:lnSpc>
                <a:spcPct val="100000"/>
              </a:lnSpc>
              <a:spcBef>
                <a:spcPts val="200"/>
              </a:spcBef>
              <a:spcAft>
                <a:spcPts val="0"/>
              </a:spcAft>
              <a:buClr>
                <a:schemeClr val="dk2"/>
              </a:buClr>
              <a:buSzPts val="1200"/>
              <a:buFont typeface="Arial"/>
              <a:buNone/>
              <a:defRPr b="1" sz="1200"/>
            </a:lvl6pPr>
            <a:lvl7pPr indent="-228600" lvl="6" marL="3200400" algn="l">
              <a:lnSpc>
                <a:spcPct val="100000"/>
              </a:lnSpc>
              <a:spcBef>
                <a:spcPts val="200"/>
              </a:spcBef>
              <a:spcAft>
                <a:spcPts val="0"/>
              </a:spcAft>
              <a:buClr>
                <a:schemeClr val="dk2"/>
              </a:buClr>
              <a:buSzPts val="1200"/>
              <a:buFont typeface="Arial"/>
              <a:buNone/>
              <a:defRPr b="1" sz="1200"/>
            </a:lvl7pPr>
            <a:lvl8pPr indent="-228600" lvl="7" marL="3657600" algn="l">
              <a:lnSpc>
                <a:spcPct val="100000"/>
              </a:lnSpc>
              <a:spcBef>
                <a:spcPts val="200"/>
              </a:spcBef>
              <a:spcAft>
                <a:spcPts val="0"/>
              </a:spcAft>
              <a:buClr>
                <a:schemeClr val="dk2"/>
              </a:buClr>
              <a:buSzPts val="1200"/>
              <a:buFont typeface="Arial"/>
              <a:buNone/>
              <a:defRPr b="1" sz="1200"/>
            </a:lvl8pPr>
            <a:lvl9pPr indent="-228600" lvl="8" marL="4114800" algn="l">
              <a:lnSpc>
                <a:spcPct val="100000"/>
              </a:lnSpc>
              <a:spcBef>
                <a:spcPts val="200"/>
              </a:spcBef>
              <a:spcAft>
                <a:spcPts val="0"/>
              </a:spcAft>
              <a:buClr>
                <a:schemeClr val="dk2"/>
              </a:buClr>
              <a:buSzPts val="1200"/>
              <a:buFont typeface="Arial"/>
              <a:buNone/>
              <a:defRPr b="1" sz="1200"/>
            </a:lvl9pPr>
          </a:lstStyle>
          <a:p/>
        </p:txBody>
      </p:sp>
      <p:sp>
        <p:nvSpPr>
          <p:cNvPr id="106" name="Google Shape;106;p20"/>
          <p:cNvSpPr txBox="1"/>
          <p:nvPr>
            <p:ph idx="4" type="body"/>
          </p:nvPr>
        </p:nvSpPr>
        <p:spPr>
          <a:xfrm>
            <a:off x="4645025" y="1232288"/>
            <a:ext cx="4248150" cy="3580219"/>
          </a:xfrm>
          <a:prstGeom prst="rect">
            <a:avLst/>
          </a:prstGeom>
          <a:solidFill>
            <a:srgbClr val="F2F2F2"/>
          </a:solidFill>
          <a:ln>
            <a:noFill/>
          </a:ln>
        </p:spPr>
        <p:txBody>
          <a:bodyPr anchorCtr="0" anchor="t" bIns="34275" lIns="68575" spcFirstLastPara="1" rIns="68575" wrap="square" tIns="34275">
            <a:noAutofit/>
          </a:bodyPr>
          <a:lstStyle>
            <a:lvl1pPr indent="-228600" lvl="0" marL="457200" algn="l">
              <a:lnSpc>
                <a:spcPct val="100000"/>
              </a:lnSpc>
              <a:spcBef>
                <a:spcPts val="300"/>
              </a:spcBef>
              <a:spcAft>
                <a:spcPts val="0"/>
              </a:spcAft>
              <a:buSzPts val="1100"/>
              <a:buNone/>
              <a:defRPr sz="1400"/>
            </a:lvl1pPr>
            <a:lvl2pPr indent="-317500" lvl="1" marL="914400" algn="l">
              <a:lnSpc>
                <a:spcPct val="100000"/>
              </a:lnSpc>
              <a:spcBef>
                <a:spcPts val="300"/>
              </a:spcBef>
              <a:spcAft>
                <a:spcPts val="0"/>
              </a:spcAft>
              <a:buSzPts val="1400"/>
              <a:buChar char="▪"/>
              <a:defRPr sz="1400"/>
            </a:lvl2pPr>
            <a:lvl3pPr indent="-317500" lvl="2" marL="1371600" algn="l">
              <a:lnSpc>
                <a:spcPct val="100000"/>
              </a:lnSpc>
              <a:spcBef>
                <a:spcPts val="300"/>
              </a:spcBef>
              <a:spcAft>
                <a:spcPts val="0"/>
              </a:spcAft>
              <a:buSzPts val="1400"/>
              <a:buChar char="▪"/>
              <a:defRPr sz="1400"/>
            </a:lvl3pPr>
            <a:lvl4pPr indent="-304800" lvl="3" marL="1828800" algn="l">
              <a:lnSpc>
                <a:spcPct val="100000"/>
              </a:lnSpc>
              <a:spcBef>
                <a:spcPts val="200"/>
              </a:spcBef>
              <a:spcAft>
                <a:spcPts val="0"/>
              </a:spcAft>
              <a:buSzPts val="1200"/>
              <a:buChar char="▪"/>
              <a:defRPr sz="1200"/>
            </a:lvl4pPr>
            <a:lvl5pPr indent="-304800" lvl="4" marL="2286000" algn="l">
              <a:lnSpc>
                <a:spcPct val="100000"/>
              </a:lnSpc>
              <a:spcBef>
                <a:spcPts val="200"/>
              </a:spcBef>
              <a:spcAft>
                <a:spcPts val="0"/>
              </a:spcAft>
              <a:buSzPts val="1200"/>
              <a:buChar char="▪"/>
              <a:defRPr sz="1200"/>
            </a:lvl5pPr>
            <a:lvl6pPr indent="-304800" lvl="5" marL="2743200" algn="l">
              <a:lnSpc>
                <a:spcPct val="100000"/>
              </a:lnSpc>
              <a:spcBef>
                <a:spcPts val="200"/>
              </a:spcBef>
              <a:spcAft>
                <a:spcPts val="0"/>
              </a:spcAft>
              <a:buClr>
                <a:schemeClr val="dk2"/>
              </a:buClr>
              <a:buSzPts val="1200"/>
              <a:buFont typeface="Arial"/>
              <a:buChar char="»"/>
              <a:defRPr sz="1200"/>
            </a:lvl6pPr>
            <a:lvl7pPr indent="-304800" lvl="6" marL="3200400" algn="l">
              <a:lnSpc>
                <a:spcPct val="100000"/>
              </a:lnSpc>
              <a:spcBef>
                <a:spcPts val="200"/>
              </a:spcBef>
              <a:spcAft>
                <a:spcPts val="0"/>
              </a:spcAft>
              <a:buClr>
                <a:schemeClr val="dk2"/>
              </a:buClr>
              <a:buSzPts val="1200"/>
              <a:buFont typeface="Arial"/>
              <a:buChar char="»"/>
              <a:defRPr sz="1200"/>
            </a:lvl7pPr>
            <a:lvl8pPr indent="-304800" lvl="7" marL="3657600" algn="l">
              <a:lnSpc>
                <a:spcPct val="100000"/>
              </a:lnSpc>
              <a:spcBef>
                <a:spcPts val="200"/>
              </a:spcBef>
              <a:spcAft>
                <a:spcPts val="0"/>
              </a:spcAft>
              <a:buClr>
                <a:schemeClr val="dk2"/>
              </a:buClr>
              <a:buSzPts val="1200"/>
              <a:buFont typeface="Arial"/>
              <a:buChar char="»"/>
              <a:defRPr sz="1200"/>
            </a:lvl8pPr>
            <a:lvl9pPr indent="-304800" lvl="8" marL="4114800" algn="l">
              <a:lnSpc>
                <a:spcPct val="100000"/>
              </a:lnSpc>
              <a:spcBef>
                <a:spcPts val="200"/>
              </a:spcBef>
              <a:spcAft>
                <a:spcPts val="0"/>
              </a:spcAft>
              <a:buClr>
                <a:schemeClr val="dk2"/>
              </a:buClr>
              <a:buSzPts val="1200"/>
              <a:buFont typeface="Arial"/>
              <a:buChar char="»"/>
              <a:defRPr sz="1200"/>
            </a:lvl9pPr>
          </a:lstStyle>
          <a:p/>
        </p:txBody>
      </p:sp>
      <p:sp>
        <p:nvSpPr>
          <p:cNvPr id="107" name="Google Shape;107;p20"/>
          <p:cNvSpPr txBox="1"/>
          <p:nvPr>
            <p:ph type="title"/>
          </p:nvPr>
        </p:nvSpPr>
        <p:spPr>
          <a:xfrm>
            <a:off x="250828" y="33339"/>
            <a:ext cx="7939574" cy="540544"/>
          </a:xfrm>
          <a:prstGeom prst="rect">
            <a:avLst/>
          </a:prstGeom>
          <a:noFill/>
          <a:ln>
            <a:noFill/>
          </a:ln>
        </p:spPr>
        <p:txBody>
          <a:bodyPr anchorCtr="0" anchor="b" bIns="0" lIns="67500" spcFirstLastPara="1" rIns="67500" wrap="square" tIns="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8" name="Google Shape;108;p20"/>
          <p:cNvSpPr txBox="1"/>
          <p:nvPr>
            <p:ph idx="10" type="dt"/>
          </p:nvPr>
        </p:nvSpPr>
        <p:spPr>
          <a:xfrm>
            <a:off x="7037388" y="4927962"/>
            <a:ext cx="1606550" cy="216694"/>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Clr>
                <a:srgbClr val="7F7F7F"/>
              </a:buClr>
              <a:buSzPts val="600"/>
              <a:buFont typeface="Arial"/>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9" name="Google Shape;109;p20"/>
          <p:cNvSpPr txBox="1"/>
          <p:nvPr>
            <p:ph idx="11" type="ftr"/>
          </p:nvPr>
        </p:nvSpPr>
        <p:spPr>
          <a:xfrm>
            <a:off x="249677" y="4926807"/>
            <a:ext cx="4321175" cy="21669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0" name="Google Shape;110;p20"/>
          <p:cNvSpPr txBox="1"/>
          <p:nvPr>
            <p:ph idx="12" type="sldNum"/>
          </p:nvPr>
        </p:nvSpPr>
        <p:spPr>
          <a:xfrm>
            <a:off x="8643938" y="4927962"/>
            <a:ext cx="249237" cy="216694"/>
          </a:xfrm>
          <a:prstGeom prst="rect">
            <a:avLst/>
          </a:prstGeom>
          <a:noFill/>
          <a:ln>
            <a:noFill/>
          </a:ln>
        </p:spPr>
        <p:txBody>
          <a:bodyPr anchorCtr="0" anchor="ctr" bIns="34275" lIns="68575" spcFirstLastPara="1" rIns="0" wrap="square" tIns="342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mittig" showMasterSp="0">
  <p:cSld name="Titel mittig">
    <p:spTree>
      <p:nvGrpSpPr>
        <p:cNvPr id="111" name="Shape 111"/>
        <p:cNvGrpSpPr/>
        <p:nvPr/>
      </p:nvGrpSpPr>
      <p:grpSpPr>
        <a:xfrm>
          <a:off x="0" y="0"/>
          <a:ext cx="0" cy="0"/>
          <a:chOff x="0" y="0"/>
          <a:chExt cx="0" cy="0"/>
        </a:xfrm>
      </p:grpSpPr>
      <p:sp>
        <p:nvSpPr>
          <p:cNvPr id="112" name="Google Shape;112;p21"/>
          <p:cNvSpPr txBox="1"/>
          <p:nvPr>
            <p:ph type="title"/>
          </p:nvPr>
        </p:nvSpPr>
        <p:spPr>
          <a:xfrm>
            <a:off x="250825" y="33338"/>
            <a:ext cx="8642350" cy="4893469"/>
          </a:xfrm>
          <a:prstGeom prst="rect">
            <a:avLst/>
          </a:prstGeom>
          <a:noFill/>
          <a:ln>
            <a:noFill/>
          </a:ln>
        </p:spPr>
        <p:txBody>
          <a:bodyPr anchorCtr="0" anchor="ctr" bIns="0" lIns="67500" spcFirstLastPara="1" rIns="67500" wrap="square" tIns="0">
            <a:noAutofit/>
          </a:bodyPr>
          <a:lstStyle>
            <a:lvl1pPr lvl="0" algn="ctr">
              <a:lnSpc>
                <a:spcPct val="100000"/>
              </a:lnSpc>
              <a:spcBef>
                <a:spcPts val="0"/>
              </a:spcBef>
              <a:spcAft>
                <a:spcPts val="0"/>
              </a:spcAft>
              <a:buSzPts val="1100"/>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3" name="Google Shape;113;p21"/>
          <p:cNvSpPr txBox="1"/>
          <p:nvPr>
            <p:ph idx="10" type="dt"/>
          </p:nvPr>
        </p:nvSpPr>
        <p:spPr>
          <a:xfrm>
            <a:off x="7037388" y="4927962"/>
            <a:ext cx="1606550" cy="216694"/>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Clr>
                <a:srgbClr val="7F7F7F"/>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4" name="Google Shape;114;p21"/>
          <p:cNvSpPr txBox="1"/>
          <p:nvPr>
            <p:ph idx="11" type="ftr"/>
          </p:nvPr>
        </p:nvSpPr>
        <p:spPr>
          <a:xfrm>
            <a:off x="249677" y="4926807"/>
            <a:ext cx="4321175" cy="21669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5" name="Google Shape;115;p21"/>
          <p:cNvSpPr txBox="1"/>
          <p:nvPr>
            <p:ph idx="12" type="sldNum"/>
          </p:nvPr>
        </p:nvSpPr>
        <p:spPr>
          <a:xfrm>
            <a:off x="8643938" y="4927962"/>
            <a:ext cx="249237" cy="216694"/>
          </a:xfrm>
          <a:prstGeom prst="rect">
            <a:avLst/>
          </a:prstGeom>
          <a:noFill/>
          <a:ln>
            <a:noFill/>
          </a:ln>
        </p:spPr>
        <p:txBody>
          <a:bodyPr anchorCtr="0" anchor="ctr" bIns="34275" lIns="68575" spcFirstLastPara="1" rIns="0" wrap="square" tIns="342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showMasterSp="0" type="blank">
  <p:cSld name="BLANK">
    <p:spTree>
      <p:nvGrpSpPr>
        <p:cNvPr id="116" name="Shape 1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1" Type="http://schemas.openxmlformats.org/officeDocument/2006/relationships/theme" Target="../theme/theme1.xml"/><Relationship Id="rId10" Type="http://schemas.openxmlformats.org/officeDocument/2006/relationships/slideLayout" Target="../slideLayouts/slideLayout20.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50825" y="33338"/>
            <a:ext cx="7939577" cy="540544"/>
          </a:xfrm>
          <a:prstGeom prst="rect">
            <a:avLst/>
          </a:prstGeom>
          <a:noFill/>
          <a:ln>
            <a:noFill/>
          </a:ln>
        </p:spPr>
        <p:txBody>
          <a:bodyPr anchorCtr="0" anchor="b" bIns="0" lIns="67500" spcFirstLastPara="1" rIns="67500" wrap="square" tIns="0">
            <a:noAutofit/>
          </a:bodyPr>
          <a:lstStyle>
            <a:lvl1pPr lvl="0" marR="0" rtl="0" algn="l">
              <a:lnSpc>
                <a:spcPct val="100000"/>
              </a:lnSpc>
              <a:spcBef>
                <a:spcPts val="0"/>
              </a:spcBef>
              <a:spcAft>
                <a:spcPts val="0"/>
              </a:spcAft>
              <a:buClr>
                <a:srgbClr val="000000"/>
              </a:buClr>
              <a:buSzPts val="1100"/>
              <a:buFont typeface="Arial"/>
              <a:buNone/>
              <a:defRPr b="0" i="0" sz="1800" u="none" cap="none" strike="noStrike">
                <a:solidFill>
                  <a:srgbClr val="0065BD"/>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1"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1"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1"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1"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1" i="0" sz="1800" u="none" cap="none" strike="noStrike">
                <a:solidFill>
                  <a:schemeClr val="dk1"/>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100"/>
              <a:buFont typeface="Arial"/>
              <a:buNone/>
              <a:defRPr b="1" i="0" sz="1800" u="none" cap="none" strike="noStrike">
                <a:solidFill>
                  <a:schemeClr val="dk1"/>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100"/>
              <a:buFont typeface="Arial"/>
              <a:buNone/>
              <a:defRPr b="1" i="0" sz="1800" u="none" cap="none" strike="noStrike">
                <a:solidFill>
                  <a:schemeClr val="dk1"/>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100"/>
              <a:buFont typeface="Arial"/>
              <a:buNone/>
              <a:defRPr b="1" i="0" sz="1800" u="none" cap="none" strike="noStrike">
                <a:solidFill>
                  <a:schemeClr val="dk1"/>
                </a:solidFill>
                <a:latin typeface="Helvetica Neue"/>
                <a:ea typeface="Helvetica Neue"/>
                <a:cs typeface="Helvetica Neue"/>
                <a:sym typeface="Helvetica Neue"/>
              </a:defRPr>
            </a:lvl9pPr>
          </a:lstStyle>
          <a:p/>
        </p:txBody>
      </p:sp>
      <p:sp>
        <p:nvSpPr>
          <p:cNvPr id="52" name="Google Shape;52;p13"/>
          <p:cNvSpPr txBox="1"/>
          <p:nvPr>
            <p:ph idx="1" type="body"/>
          </p:nvPr>
        </p:nvSpPr>
        <p:spPr>
          <a:xfrm>
            <a:off x="250825" y="735807"/>
            <a:ext cx="8642350" cy="4050506"/>
          </a:xfrm>
          <a:prstGeom prst="rect">
            <a:avLst/>
          </a:prstGeom>
          <a:noFill/>
          <a:ln>
            <a:noFill/>
          </a:ln>
        </p:spPr>
        <p:txBody>
          <a:bodyPr anchorCtr="0" anchor="t" bIns="34275" lIns="68575" spcFirstLastPara="1" rIns="68575" wrap="square" tIns="34275">
            <a:noAutofit/>
          </a:bodyPr>
          <a:lstStyle>
            <a:lvl1pPr indent="-228600" lvl="0" marL="457200" marR="0" rtl="0" algn="l">
              <a:lnSpc>
                <a:spcPct val="100000"/>
              </a:lnSpc>
              <a:spcBef>
                <a:spcPts val="30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1pPr>
            <a:lvl2pPr indent="-317500" lvl="1" marL="914400" marR="0" rtl="0" algn="l">
              <a:lnSpc>
                <a:spcPct val="100000"/>
              </a:lnSpc>
              <a:spcBef>
                <a:spcPts val="300"/>
              </a:spcBef>
              <a:spcAft>
                <a:spcPts val="0"/>
              </a:spcAft>
              <a:buClr>
                <a:schemeClr val="dk2"/>
              </a:buClr>
              <a:buSzPts val="1400"/>
              <a:buFont typeface="Noto Sans Symbols"/>
              <a:buChar char="▪"/>
              <a:defRPr b="0" i="0" sz="1400" u="none" cap="none" strike="noStrike">
                <a:solidFill>
                  <a:schemeClr val="dk1"/>
                </a:solidFill>
                <a:latin typeface="Arial"/>
                <a:ea typeface="Arial"/>
                <a:cs typeface="Arial"/>
                <a:sym typeface="Arial"/>
              </a:defRPr>
            </a:lvl2pPr>
            <a:lvl3pPr indent="-317500" lvl="2" marL="1371600" marR="0" rtl="0" algn="l">
              <a:lnSpc>
                <a:spcPct val="100000"/>
              </a:lnSpc>
              <a:spcBef>
                <a:spcPts val="300"/>
              </a:spcBef>
              <a:spcAft>
                <a:spcPts val="0"/>
              </a:spcAft>
              <a:buClr>
                <a:schemeClr val="dk2"/>
              </a:buClr>
              <a:buSzPts val="1400"/>
              <a:buFont typeface="Noto Sans Symbols"/>
              <a:buChar char="▪"/>
              <a:defRPr b="0" i="0" sz="1400" u="none" cap="none" strike="noStrike">
                <a:solidFill>
                  <a:schemeClr val="dk1"/>
                </a:solidFill>
                <a:latin typeface="Arial"/>
                <a:ea typeface="Arial"/>
                <a:cs typeface="Arial"/>
                <a:sym typeface="Arial"/>
              </a:defRPr>
            </a:lvl3pPr>
            <a:lvl4pPr indent="-304800" lvl="3" marL="1828800" marR="0" rtl="0" algn="l">
              <a:lnSpc>
                <a:spcPct val="100000"/>
              </a:lnSpc>
              <a:spcBef>
                <a:spcPts val="200"/>
              </a:spcBef>
              <a:spcAft>
                <a:spcPts val="0"/>
              </a:spcAft>
              <a:buClr>
                <a:schemeClr val="dk2"/>
              </a:buClr>
              <a:buSzPts val="1200"/>
              <a:buFont typeface="Noto Sans Symbols"/>
              <a:buChar char="▪"/>
              <a:defRPr b="0" i="0" sz="1200" u="none" cap="none" strike="noStrike">
                <a:solidFill>
                  <a:schemeClr val="dk1"/>
                </a:solidFill>
                <a:latin typeface="Arial"/>
                <a:ea typeface="Arial"/>
                <a:cs typeface="Arial"/>
                <a:sym typeface="Arial"/>
              </a:defRPr>
            </a:lvl4pPr>
            <a:lvl5pPr indent="-304800" lvl="4" marL="2286000" marR="0" rtl="0" algn="l">
              <a:lnSpc>
                <a:spcPct val="100000"/>
              </a:lnSpc>
              <a:spcBef>
                <a:spcPts val="200"/>
              </a:spcBef>
              <a:spcAft>
                <a:spcPts val="0"/>
              </a:spcAft>
              <a:buClr>
                <a:schemeClr val="dk2"/>
              </a:buClr>
              <a:buSzPts val="1200"/>
              <a:buFont typeface="Noto Sans Symbols"/>
              <a:buChar char="▪"/>
              <a:defRPr b="0" i="0" sz="1200" u="none" cap="none" strike="noStrike">
                <a:solidFill>
                  <a:schemeClr val="dk1"/>
                </a:solidFill>
                <a:latin typeface="Arial"/>
                <a:ea typeface="Arial"/>
                <a:cs typeface="Arial"/>
                <a:sym typeface="Arial"/>
              </a:defRPr>
            </a:lvl5pPr>
            <a:lvl6pPr indent="-298450" lvl="5" marL="2743200" marR="0" rtl="0" algn="l">
              <a:lnSpc>
                <a:spcPct val="100000"/>
              </a:lnSpc>
              <a:spcBef>
                <a:spcPts val="200"/>
              </a:spcBef>
              <a:spcAft>
                <a:spcPts val="0"/>
              </a:spcAft>
              <a:buClr>
                <a:schemeClr val="dk2"/>
              </a:buClr>
              <a:buSzPts val="1100"/>
              <a:buFont typeface="Arial"/>
              <a:buChar char="»"/>
              <a:defRPr b="0" i="0" sz="1100" u="none" cap="none" strike="noStrike">
                <a:solidFill>
                  <a:schemeClr val="dk2"/>
                </a:solidFill>
                <a:latin typeface="Arial"/>
                <a:ea typeface="Arial"/>
                <a:cs typeface="Arial"/>
                <a:sym typeface="Arial"/>
              </a:defRPr>
            </a:lvl6pPr>
            <a:lvl7pPr indent="-298450" lvl="6" marL="3200400" marR="0" rtl="0" algn="l">
              <a:lnSpc>
                <a:spcPct val="100000"/>
              </a:lnSpc>
              <a:spcBef>
                <a:spcPts val="200"/>
              </a:spcBef>
              <a:spcAft>
                <a:spcPts val="0"/>
              </a:spcAft>
              <a:buClr>
                <a:schemeClr val="dk2"/>
              </a:buClr>
              <a:buSzPts val="1100"/>
              <a:buFont typeface="Arial"/>
              <a:buChar char="»"/>
              <a:defRPr b="0" i="0" sz="1100" u="none" cap="none" strike="noStrike">
                <a:solidFill>
                  <a:schemeClr val="dk2"/>
                </a:solidFill>
                <a:latin typeface="Arial"/>
                <a:ea typeface="Arial"/>
                <a:cs typeface="Arial"/>
                <a:sym typeface="Arial"/>
              </a:defRPr>
            </a:lvl7pPr>
            <a:lvl8pPr indent="-298450" lvl="7" marL="3657600" marR="0" rtl="0" algn="l">
              <a:lnSpc>
                <a:spcPct val="100000"/>
              </a:lnSpc>
              <a:spcBef>
                <a:spcPts val="200"/>
              </a:spcBef>
              <a:spcAft>
                <a:spcPts val="0"/>
              </a:spcAft>
              <a:buClr>
                <a:schemeClr val="dk2"/>
              </a:buClr>
              <a:buSzPts val="1100"/>
              <a:buFont typeface="Arial"/>
              <a:buChar char="»"/>
              <a:defRPr b="0" i="0" sz="1100" u="none" cap="none" strike="noStrike">
                <a:solidFill>
                  <a:schemeClr val="dk2"/>
                </a:solidFill>
                <a:latin typeface="Arial"/>
                <a:ea typeface="Arial"/>
                <a:cs typeface="Arial"/>
                <a:sym typeface="Arial"/>
              </a:defRPr>
            </a:lvl8pPr>
            <a:lvl9pPr indent="-298450" lvl="8" marL="4114800" marR="0" rtl="0" algn="l">
              <a:lnSpc>
                <a:spcPct val="100000"/>
              </a:lnSpc>
              <a:spcBef>
                <a:spcPts val="200"/>
              </a:spcBef>
              <a:spcAft>
                <a:spcPts val="0"/>
              </a:spcAft>
              <a:buClr>
                <a:schemeClr val="dk2"/>
              </a:buClr>
              <a:buSzPts val="1100"/>
              <a:buFont typeface="Arial"/>
              <a:buChar char="»"/>
              <a:defRPr b="0" i="0" sz="1100" u="none" cap="none" strike="noStrike">
                <a:solidFill>
                  <a:schemeClr val="dk2"/>
                </a:solidFill>
                <a:latin typeface="Arial"/>
                <a:ea typeface="Arial"/>
                <a:cs typeface="Arial"/>
                <a:sym typeface="Arial"/>
              </a:defRPr>
            </a:lvl9pPr>
          </a:lstStyle>
          <a:p/>
        </p:txBody>
      </p:sp>
      <p:sp>
        <p:nvSpPr>
          <p:cNvPr id="53" name="Google Shape;53;p13"/>
          <p:cNvSpPr txBox="1"/>
          <p:nvPr>
            <p:ph idx="10" type="dt"/>
          </p:nvPr>
        </p:nvSpPr>
        <p:spPr>
          <a:xfrm>
            <a:off x="7037388" y="4927962"/>
            <a:ext cx="1606550" cy="216694"/>
          </a:xfrm>
          <a:prstGeom prst="rect">
            <a:avLst/>
          </a:prstGeom>
          <a:noFill/>
          <a:ln>
            <a:noFill/>
          </a:ln>
        </p:spPr>
        <p:txBody>
          <a:bodyPr anchorCtr="0" anchor="ctr" bIns="34275" lIns="68575" spcFirstLastPara="1" rIns="68575" wrap="square" tIns="34275">
            <a:noAutofit/>
          </a:bodyPr>
          <a:lstStyle>
            <a:lvl1pPr lvl="0" marR="0" rtl="0" algn="r">
              <a:lnSpc>
                <a:spcPct val="100000"/>
              </a:lnSpc>
              <a:spcBef>
                <a:spcPts val="0"/>
              </a:spcBef>
              <a:spcAft>
                <a:spcPts val="0"/>
              </a:spcAft>
              <a:buClr>
                <a:srgbClr val="7F7F7F"/>
              </a:buClr>
              <a:buSzPts val="600"/>
              <a:buFont typeface="Arial"/>
              <a:buNone/>
              <a:defRPr b="0" i="0" sz="6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Helvetica Neue"/>
                <a:ea typeface="Helvetica Neue"/>
                <a:cs typeface="Helvetica Neue"/>
                <a:sym typeface="Helvetica Neue"/>
              </a:defRPr>
            </a:lvl9pPr>
          </a:lstStyle>
          <a:p/>
        </p:txBody>
      </p:sp>
      <p:sp>
        <p:nvSpPr>
          <p:cNvPr id="54" name="Google Shape;54;p13"/>
          <p:cNvSpPr txBox="1"/>
          <p:nvPr>
            <p:ph idx="11" type="ftr"/>
          </p:nvPr>
        </p:nvSpPr>
        <p:spPr>
          <a:xfrm>
            <a:off x="249677" y="4926807"/>
            <a:ext cx="4321175" cy="216694"/>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6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Helvetica Neue"/>
                <a:ea typeface="Helvetica Neue"/>
                <a:cs typeface="Helvetica Neue"/>
                <a:sym typeface="Helvetica Neue"/>
              </a:defRPr>
            </a:lvl9pPr>
          </a:lstStyle>
          <a:p/>
        </p:txBody>
      </p:sp>
      <p:sp>
        <p:nvSpPr>
          <p:cNvPr id="55" name="Google Shape;55;p13"/>
          <p:cNvSpPr txBox="1"/>
          <p:nvPr>
            <p:ph idx="12" type="sldNum"/>
          </p:nvPr>
        </p:nvSpPr>
        <p:spPr>
          <a:xfrm>
            <a:off x="8643938" y="4927962"/>
            <a:ext cx="249237" cy="216694"/>
          </a:xfrm>
          <a:prstGeom prst="rect">
            <a:avLst/>
          </a:prstGeom>
          <a:noFill/>
          <a:ln>
            <a:noFill/>
          </a:ln>
        </p:spPr>
        <p:txBody>
          <a:bodyPr anchorCtr="0" anchor="ctr" bIns="34275" lIns="68575" spcFirstLastPara="1" rIns="0" wrap="square" tIns="34275">
            <a:no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56" name="Google Shape;56;p13"/>
          <p:cNvPicPr preferRelativeResize="0"/>
          <p:nvPr/>
        </p:nvPicPr>
        <p:blipFill rotWithShape="1">
          <a:blip r:embed="rId1">
            <a:alphaModFix/>
          </a:blip>
          <a:srcRect b="0" l="0" r="0" t="0"/>
          <a:stretch/>
        </p:blipFill>
        <p:spPr>
          <a:xfrm>
            <a:off x="8441896" y="299109"/>
            <a:ext cx="455143" cy="2400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comments" Target="../comments/commen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29.png"/><Relationship Id="rId4" Type="http://schemas.openxmlformats.org/officeDocument/2006/relationships/image" Target="../media/image3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28.png"/><Relationship Id="rId6" Type="http://schemas.openxmlformats.org/officeDocument/2006/relationships/image" Target="../media/image3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3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7.png"/><Relationship Id="rId5"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28.png"/><Relationship Id="rId6" Type="http://schemas.openxmlformats.org/officeDocument/2006/relationships/image" Target="../media/image1.png"/><Relationship Id="rId7" Type="http://schemas.openxmlformats.org/officeDocument/2006/relationships/image" Target="../media/image2.png"/><Relationship Id="rId8"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3"/>
          <p:cNvSpPr txBox="1"/>
          <p:nvPr>
            <p:ph type="title"/>
          </p:nvPr>
        </p:nvSpPr>
        <p:spPr>
          <a:xfrm>
            <a:off x="322925" y="2375120"/>
            <a:ext cx="8574600" cy="871800"/>
          </a:xfrm>
          <a:prstGeom prst="rect">
            <a:avLst/>
          </a:prstGeom>
          <a:solidFill>
            <a:schemeClr val="lt1"/>
          </a:solidFill>
          <a:ln>
            <a:noFill/>
          </a:ln>
        </p:spPr>
        <p:txBody>
          <a:bodyPr anchorCtr="0" anchor="b" bIns="54000" lIns="67500" spcFirstLastPara="1" rIns="67500" wrap="square" tIns="108000">
            <a:spAutoFit/>
          </a:bodyPr>
          <a:lstStyle/>
          <a:p>
            <a:pPr indent="0" lvl="0" marL="0" rtl="0" algn="l">
              <a:lnSpc>
                <a:spcPct val="100000"/>
              </a:lnSpc>
              <a:spcBef>
                <a:spcPts val="0"/>
              </a:spcBef>
              <a:spcAft>
                <a:spcPts val="0"/>
              </a:spcAft>
              <a:buClr>
                <a:schemeClr val="dk1"/>
              </a:buClr>
              <a:buSzPts val="1100"/>
              <a:buFont typeface="Arial"/>
              <a:buNone/>
            </a:pPr>
            <a:r>
              <a:rPr lang="en-GB"/>
              <a:t>Cluster-Based Corrective Filtering for Class Specific Keyword Sets</a:t>
            </a:r>
            <a:endParaRPr/>
          </a:p>
        </p:txBody>
      </p:sp>
      <p:sp>
        <p:nvSpPr>
          <p:cNvPr id="122" name="Google Shape;122;p23"/>
          <p:cNvSpPr txBox="1"/>
          <p:nvPr>
            <p:ph idx="1" type="body"/>
          </p:nvPr>
        </p:nvSpPr>
        <p:spPr>
          <a:xfrm>
            <a:off x="323530" y="3158847"/>
            <a:ext cx="8573400" cy="254025"/>
          </a:xfrm>
          <a:prstGeom prst="rect">
            <a:avLst/>
          </a:prstGeom>
          <a:solidFill>
            <a:srgbClr val="FFFFFF"/>
          </a:solidFill>
          <a:ln>
            <a:noFill/>
          </a:ln>
        </p:spPr>
        <p:txBody>
          <a:bodyPr anchorCtr="0" anchor="t" bIns="34275" lIns="68575" spcFirstLastPara="1" rIns="68575" wrap="square" tIns="34275">
            <a:spAutoFit/>
          </a:bodyPr>
          <a:lstStyle/>
          <a:p>
            <a:pPr indent="0" lvl="0" marL="0" rtl="0" algn="l">
              <a:lnSpc>
                <a:spcPct val="100000"/>
              </a:lnSpc>
              <a:spcBef>
                <a:spcPts val="0"/>
              </a:spcBef>
              <a:spcAft>
                <a:spcPts val="0"/>
              </a:spcAft>
              <a:buClr>
                <a:srgbClr val="666666"/>
              </a:buClr>
              <a:buSzPts val="1200"/>
              <a:buFont typeface="Arial"/>
              <a:buNone/>
            </a:pPr>
            <a:r>
              <a:rPr lang="en-GB"/>
              <a:t>Maria Nakhla</a:t>
            </a:r>
            <a:endParaRPr/>
          </a:p>
        </p:txBody>
      </p:sp>
      <p:sp>
        <p:nvSpPr>
          <p:cNvPr id="123" name="Google Shape;123;p23"/>
          <p:cNvSpPr txBox="1"/>
          <p:nvPr/>
        </p:nvSpPr>
        <p:spPr>
          <a:xfrm>
            <a:off x="5029200" y="3158194"/>
            <a:ext cx="3869100" cy="253800"/>
          </a:xfrm>
          <a:prstGeom prst="rect">
            <a:avLst/>
          </a:prstGeom>
          <a:solidFill>
            <a:srgbClr val="FFFFFF"/>
          </a:solidFill>
          <a:ln>
            <a:noFill/>
          </a:ln>
        </p:spPr>
        <p:txBody>
          <a:bodyPr anchorCtr="0" anchor="t" bIns="34275" lIns="68575" spcFirstLastPara="1" rIns="68575" wrap="square" tIns="34275">
            <a:spAutoFit/>
          </a:bodyPr>
          <a:lstStyle/>
          <a:p>
            <a:pPr indent="0" lvl="0" marL="139700" marR="0" rtl="0" algn="r">
              <a:lnSpc>
                <a:spcPct val="100000"/>
              </a:lnSpc>
              <a:spcBef>
                <a:spcPts val="0"/>
              </a:spcBef>
              <a:spcAft>
                <a:spcPts val="0"/>
              </a:spcAft>
              <a:buClr>
                <a:srgbClr val="666666"/>
              </a:buClr>
              <a:buSzPts val="1200"/>
              <a:buFont typeface="Arial"/>
              <a:buNone/>
            </a:pPr>
            <a:r>
              <a:rPr b="0" i="0" lang="en-GB" sz="1200" u="none" cap="none" strike="noStrike">
                <a:solidFill>
                  <a:srgbClr val="666666"/>
                </a:solidFill>
                <a:latin typeface="Arial"/>
                <a:ea typeface="Arial"/>
                <a:cs typeface="Arial"/>
                <a:sym typeface="Arial"/>
              </a:rPr>
              <a:t>Guided Research</a:t>
            </a:r>
            <a:r>
              <a:rPr lang="en-GB" sz="1200">
                <a:solidFill>
                  <a:srgbClr val="666666"/>
                </a:solidFill>
              </a:rPr>
              <a:t> Final Presentation</a:t>
            </a:r>
            <a:r>
              <a:rPr b="0" i="0" lang="en-GB" sz="1200" u="none" cap="none" strike="noStrike">
                <a:solidFill>
                  <a:srgbClr val="666666"/>
                </a:solidFill>
                <a:latin typeface="Arial"/>
                <a:ea typeface="Arial"/>
                <a:cs typeface="Arial"/>
                <a:sym typeface="Arial"/>
              </a:rPr>
              <a:t>, </a:t>
            </a:r>
            <a:r>
              <a:rPr lang="en-GB" sz="1200">
                <a:solidFill>
                  <a:srgbClr val="666666"/>
                </a:solidFill>
              </a:rPr>
              <a:t>15</a:t>
            </a:r>
            <a:r>
              <a:rPr b="0" i="0" lang="en-GB" sz="1200" u="none" cap="none" strike="noStrike">
                <a:solidFill>
                  <a:srgbClr val="666666"/>
                </a:solidFill>
                <a:latin typeface="Arial"/>
                <a:ea typeface="Arial"/>
                <a:cs typeface="Arial"/>
                <a:sym typeface="Arial"/>
              </a:rPr>
              <a:t>.0</a:t>
            </a:r>
            <a:r>
              <a:rPr lang="en-GB" sz="1200">
                <a:solidFill>
                  <a:srgbClr val="666666"/>
                </a:solidFill>
              </a:rPr>
              <a:t>4</a:t>
            </a:r>
            <a:r>
              <a:rPr b="0" i="0" lang="en-GB" sz="1200" u="none" cap="none" strike="noStrike">
                <a:solidFill>
                  <a:srgbClr val="666666"/>
                </a:solidFill>
                <a:latin typeface="Arial"/>
                <a:ea typeface="Arial"/>
                <a:cs typeface="Arial"/>
                <a:sym typeface="Arial"/>
              </a:rPr>
              <a:t>.2024</a:t>
            </a:r>
            <a:endParaRPr b="0" i="0" sz="1200" u="none" cap="none" strike="noStrike">
              <a:solidFill>
                <a:srgbClr val="666666"/>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id="279" name="Google Shape;279;p32"/>
          <p:cNvPicPr preferRelativeResize="0"/>
          <p:nvPr/>
        </p:nvPicPr>
        <p:blipFill>
          <a:blip r:embed="rId3">
            <a:alphaModFix/>
          </a:blip>
          <a:stretch>
            <a:fillRect/>
          </a:stretch>
        </p:blipFill>
        <p:spPr>
          <a:xfrm>
            <a:off x="152400" y="914400"/>
            <a:ext cx="8839201" cy="2802830"/>
          </a:xfrm>
          <a:prstGeom prst="rect">
            <a:avLst/>
          </a:prstGeom>
          <a:noFill/>
          <a:ln>
            <a:noFill/>
          </a:ln>
        </p:spPr>
      </p:pic>
      <p:sp>
        <p:nvSpPr>
          <p:cNvPr id="280" name="Google Shape;280;p32"/>
          <p:cNvSpPr txBox="1"/>
          <p:nvPr>
            <p:ph type="title"/>
          </p:nvPr>
        </p:nvSpPr>
        <p:spPr>
          <a:xfrm>
            <a:off x="250828" y="33339"/>
            <a:ext cx="7939500" cy="540600"/>
          </a:xfrm>
          <a:prstGeom prst="rect">
            <a:avLst/>
          </a:prstGeom>
          <a:noFill/>
          <a:ln>
            <a:noFill/>
          </a:ln>
        </p:spPr>
        <p:txBody>
          <a:bodyPr anchorCtr="0" anchor="b" bIns="0" lIns="67500" spcFirstLastPara="1" rIns="67500" wrap="square" tIns="0">
            <a:noAutofit/>
          </a:bodyPr>
          <a:lstStyle/>
          <a:p>
            <a:pPr indent="0" lvl="0" marL="0" rtl="0" algn="l">
              <a:lnSpc>
                <a:spcPct val="100000"/>
              </a:lnSpc>
              <a:spcBef>
                <a:spcPts val="0"/>
              </a:spcBef>
              <a:spcAft>
                <a:spcPts val="0"/>
              </a:spcAft>
              <a:buSzPts val="1100"/>
              <a:buNone/>
            </a:pPr>
            <a:r>
              <a:rPr lang="en-GB"/>
              <a:t>Further </a:t>
            </a:r>
            <a:r>
              <a:rPr lang="en-GB"/>
              <a:t>Results on German Keywords</a:t>
            </a:r>
            <a:endParaRPr/>
          </a:p>
        </p:txBody>
      </p:sp>
      <p:sp>
        <p:nvSpPr>
          <p:cNvPr id="281" name="Google Shape;281;p32"/>
          <p:cNvSpPr txBox="1"/>
          <p:nvPr>
            <p:ph idx="10" type="dt"/>
          </p:nvPr>
        </p:nvSpPr>
        <p:spPr>
          <a:xfrm>
            <a:off x="7037388" y="4927962"/>
            <a:ext cx="1606500" cy="2166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7F7F7F"/>
              </a:buClr>
              <a:buSzPts val="600"/>
              <a:buFont typeface="Arial"/>
              <a:buNone/>
            </a:pPr>
            <a:r>
              <a:rPr lang="en-GB"/>
              <a:t>© sebis</a:t>
            </a:r>
            <a:endParaRPr/>
          </a:p>
        </p:txBody>
      </p:sp>
      <p:sp>
        <p:nvSpPr>
          <p:cNvPr id="282" name="Google Shape;282;p32"/>
          <p:cNvSpPr txBox="1"/>
          <p:nvPr>
            <p:ph idx="12" type="sldNum"/>
          </p:nvPr>
        </p:nvSpPr>
        <p:spPr>
          <a:xfrm>
            <a:off x="8643938" y="4927962"/>
            <a:ext cx="249300" cy="216600"/>
          </a:xfrm>
          <a:prstGeom prst="rect">
            <a:avLst/>
          </a:prstGeom>
          <a:noFill/>
          <a:ln>
            <a:noFill/>
          </a:ln>
        </p:spPr>
        <p:txBody>
          <a:bodyPr anchorCtr="0" anchor="ctr" bIns="34275" lIns="68575" spcFirstLastPara="1" rIns="0" wrap="square" tIns="34275">
            <a:noAutofit/>
          </a:bodyPr>
          <a:lstStyle/>
          <a:p>
            <a:pPr indent="0" lvl="0" marL="0" rtl="0" algn="r">
              <a:lnSpc>
                <a:spcPct val="100000"/>
              </a:lnSpc>
              <a:spcBef>
                <a:spcPts val="0"/>
              </a:spcBef>
              <a:spcAft>
                <a:spcPts val="0"/>
              </a:spcAft>
              <a:buSzPts val="600"/>
              <a:buNone/>
            </a:pPr>
            <a:fld id="{00000000-1234-1234-1234-123412341234}" type="slidenum">
              <a:rPr lang="en-GB"/>
              <a:t>‹#›</a:t>
            </a:fld>
            <a:endParaRPr/>
          </a:p>
        </p:txBody>
      </p:sp>
      <p:sp>
        <p:nvSpPr>
          <p:cNvPr id="283" name="Google Shape;283;p32"/>
          <p:cNvSpPr/>
          <p:nvPr/>
        </p:nvSpPr>
        <p:spPr>
          <a:xfrm>
            <a:off x="1206450" y="3717227"/>
            <a:ext cx="6731100" cy="10974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GB">
                <a:solidFill>
                  <a:schemeClr val="dk1"/>
                </a:solidFill>
              </a:rPr>
              <a:t>Gbert-large-paraphrase-cosine model showed better results than Paraphrase-multilingual-MiniLM</a:t>
            </a:r>
            <a:endParaRPr>
              <a:solidFill>
                <a:schemeClr val="dk1"/>
              </a:solidFill>
            </a:endParaRPr>
          </a:p>
          <a:p>
            <a:pPr indent="0" lvl="0" marL="45720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Char char="●"/>
            </a:pPr>
            <a:r>
              <a:rPr lang="en-GB">
                <a:solidFill>
                  <a:schemeClr val="dk1"/>
                </a:solidFill>
              </a:rPr>
              <a:t>Gbert-large-paraphrase-cosine model took noticeably more time to generate the embeddings</a:t>
            </a:r>
            <a:endParaRPr>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3"/>
          <p:cNvSpPr txBox="1"/>
          <p:nvPr>
            <p:ph type="title"/>
          </p:nvPr>
        </p:nvSpPr>
        <p:spPr>
          <a:xfrm>
            <a:off x="250828" y="33339"/>
            <a:ext cx="7939500" cy="540600"/>
          </a:xfrm>
          <a:prstGeom prst="rect">
            <a:avLst/>
          </a:prstGeom>
          <a:noFill/>
          <a:ln>
            <a:noFill/>
          </a:ln>
        </p:spPr>
        <p:txBody>
          <a:bodyPr anchorCtr="0" anchor="b" bIns="0" lIns="67500" spcFirstLastPara="1" rIns="67500" wrap="square" tIns="0">
            <a:noAutofit/>
          </a:bodyPr>
          <a:lstStyle/>
          <a:p>
            <a:pPr indent="0" lvl="0" marL="0" rtl="0" algn="l">
              <a:lnSpc>
                <a:spcPct val="100000"/>
              </a:lnSpc>
              <a:spcBef>
                <a:spcPts val="0"/>
              </a:spcBef>
              <a:spcAft>
                <a:spcPts val="0"/>
              </a:spcAft>
              <a:buSzPts val="1100"/>
              <a:buNone/>
            </a:pPr>
            <a:r>
              <a:rPr lang="en-GB"/>
              <a:t>Further </a:t>
            </a:r>
            <a:r>
              <a:rPr lang="en-GB"/>
              <a:t>Results on English Keywords and Lingvanex Translator</a:t>
            </a:r>
            <a:endParaRPr/>
          </a:p>
        </p:txBody>
      </p:sp>
      <p:pic>
        <p:nvPicPr>
          <p:cNvPr id="289" name="Google Shape;289;p33"/>
          <p:cNvPicPr preferRelativeResize="0"/>
          <p:nvPr/>
        </p:nvPicPr>
        <p:blipFill>
          <a:blip r:embed="rId3">
            <a:alphaModFix/>
          </a:blip>
          <a:stretch>
            <a:fillRect/>
          </a:stretch>
        </p:blipFill>
        <p:spPr>
          <a:xfrm>
            <a:off x="1269863" y="710614"/>
            <a:ext cx="6604286" cy="4264761"/>
          </a:xfrm>
          <a:prstGeom prst="rect">
            <a:avLst/>
          </a:prstGeom>
          <a:noFill/>
          <a:ln>
            <a:noFill/>
          </a:ln>
        </p:spPr>
      </p:pic>
      <p:sp>
        <p:nvSpPr>
          <p:cNvPr id="290" name="Google Shape;290;p33"/>
          <p:cNvSpPr txBox="1"/>
          <p:nvPr>
            <p:ph idx="10" type="dt"/>
          </p:nvPr>
        </p:nvSpPr>
        <p:spPr>
          <a:xfrm>
            <a:off x="7037388" y="4927962"/>
            <a:ext cx="1606500" cy="2166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7F7F7F"/>
              </a:buClr>
              <a:buSzPts val="600"/>
              <a:buFont typeface="Arial"/>
              <a:buNone/>
            </a:pPr>
            <a:r>
              <a:rPr lang="en-GB"/>
              <a:t>© sebis</a:t>
            </a:r>
            <a:endParaRPr/>
          </a:p>
        </p:txBody>
      </p:sp>
      <p:sp>
        <p:nvSpPr>
          <p:cNvPr id="291" name="Google Shape;291;p33"/>
          <p:cNvSpPr txBox="1"/>
          <p:nvPr>
            <p:ph idx="12" type="sldNum"/>
          </p:nvPr>
        </p:nvSpPr>
        <p:spPr>
          <a:xfrm>
            <a:off x="8643938" y="4927962"/>
            <a:ext cx="249300" cy="216600"/>
          </a:xfrm>
          <a:prstGeom prst="rect">
            <a:avLst/>
          </a:prstGeom>
          <a:noFill/>
          <a:ln>
            <a:noFill/>
          </a:ln>
        </p:spPr>
        <p:txBody>
          <a:bodyPr anchorCtr="0" anchor="ctr" bIns="34275" lIns="68575" spcFirstLastPara="1" rIns="0" wrap="square" tIns="34275">
            <a:noAutofit/>
          </a:bodyPr>
          <a:lstStyle/>
          <a:p>
            <a:pPr indent="0" lvl="0" marL="0" rtl="0" algn="r">
              <a:lnSpc>
                <a:spcPct val="100000"/>
              </a:lnSpc>
              <a:spcBef>
                <a:spcPts val="0"/>
              </a:spcBef>
              <a:spcAft>
                <a:spcPts val="0"/>
              </a:spcAft>
              <a:buSzPts val="600"/>
              <a:buNone/>
            </a:pPr>
            <a:fld id="{00000000-1234-1234-1234-123412341234}" type="slidenum">
              <a:rPr lang="en-GB"/>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4"/>
          <p:cNvSpPr txBox="1"/>
          <p:nvPr>
            <p:ph type="title"/>
          </p:nvPr>
        </p:nvSpPr>
        <p:spPr>
          <a:xfrm>
            <a:off x="250828" y="33339"/>
            <a:ext cx="7939500" cy="540600"/>
          </a:xfrm>
          <a:prstGeom prst="rect">
            <a:avLst/>
          </a:prstGeom>
          <a:noFill/>
          <a:ln>
            <a:noFill/>
          </a:ln>
        </p:spPr>
        <p:txBody>
          <a:bodyPr anchorCtr="0" anchor="b" bIns="0" lIns="67500" spcFirstLastPara="1" rIns="67500" wrap="square" tIns="0">
            <a:noAutofit/>
          </a:bodyPr>
          <a:lstStyle/>
          <a:p>
            <a:pPr indent="0" lvl="0" marL="0" rtl="0" algn="l">
              <a:lnSpc>
                <a:spcPct val="100000"/>
              </a:lnSpc>
              <a:spcBef>
                <a:spcPts val="0"/>
              </a:spcBef>
              <a:spcAft>
                <a:spcPts val="0"/>
              </a:spcAft>
              <a:buSzPts val="1100"/>
              <a:buNone/>
            </a:pPr>
            <a:r>
              <a:rPr lang="en-GB"/>
              <a:t>Further Results on Performance</a:t>
            </a:r>
            <a:endParaRPr/>
          </a:p>
        </p:txBody>
      </p:sp>
      <p:pic>
        <p:nvPicPr>
          <p:cNvPr id="297" name="Google Shape;297;p34"/>
          <p:cNvPicPr preferRelativeResize="0"/>
          <p:nvPr/>
        </p:nvPicPr>
        <p:blipFill>
          <a:blip r:embed="rId3">
            <a:alphaModFix/>
          </a:blip>
          <a:stretch>
            <a:fillRect/>
          </a:stretch>
        </p:blipFill>
        <p:spPr>
          <a:xfrm>
            <a:off x="349025" y="1523989"/>
            <a:ext cx="3657600" cy="1638300"/>
          </a:xfrm>
          <a:prstGeom prst="rect">
            <a:avLst/>
          </a:prstGeom>
          <a:noFill/>
          <a:ln>
            <a:noFill/>
          </a:ln>
        </p:spPr>
      </p:pic>
      <p:pic>
        <p:nvPicPr>
          <p:cNvPr id="298" name="Google Shape;298;p34"/>
          <p:cNvPicPr preferRelativeResize="0"/>
          <p:nvPr/>
        </p:nvPicPr>
        <p:blipFill>
          <a:blip r:embed="rId4">
            <a:alphaModFix/>
          </a:blip>
          <a:stretch>
            <a:fillRect/>
          </a:stretch>
        </p:blipFill>
        <p:spPr>
          <a:xfrm>
            <a:off x="4572000" y="1524002"/>
            <a:ext cx="3886200" cy="1933575"/>
          </a:xfrm>
          <a:prstGeom prst="rect">
            <a:avLst/>
          </a:prstGeom>
          <a:noFill/>
          <a:ln>
            <a:noFill/>
          </a:ln>
        </p:spPr>
      </p:pic>
      <p:sp>
        <p:nvSpPr>
          <p:cNvPr id="299" name="Google Shape;299;p34"/>
          <p:cNvSpPr/>
          <p:nvPr/>
        </p:nvSpPr>
        <p:spPr>
          <a:xfrm>
            <a:off x="391050" y="2067875"/>
            <a:ext cx="3499800" cy="2361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0" name="Google Shape;300;p34"/>
          <p:cNvSpPr/>
          <p:nvPr/>
        </p:nvSpPr>
        <p:spPr>
          <a:xfrm>
            <a:off x="4729625" y="2574200"/>
            <a:ext cx="3499800" cy="236100"/>
          </a:xfrm>
          <a:prstGeom prst="rect">
            <a:avLst/>
          </a:prstGeom>
          <a:noFill/>
          <a:ln cap="flat" cmpd="sng" w="28575">
            <a:solidFill>
              <a:srgbClr val="50A1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1" name="Google Shape;301;p34"/>
          <p:cNvSpPr/>
          <p:nvPr/>
        </p:nvSpPr>
        <p:spPr>
          <a:xfrm>
            <a:off x="1385250" y="3840450"/>
            <a:ext cx="6373500" cy="6843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a:solidFill>
                  <a:schemeClr val="dk1"/>
                </a:solidFill>
              </a:rPr>
              <a:t>Note: The whole process takes about 3 minutes/class to remove outliers</a:t>
            </a:r>
            <a:endParaRPr/>
          </a:p>
        </p:txBody>
      </p:sp>
      <p:sp>
        <p:nvSpPr>
          <p:cNvPr id="302" name="Google Shape;302;p34"/>
          <p:cNvSpPr txBox="1"/>
          <p:nvPr>
            <p:ph idx="10" type="dt"/>
          </p:nvPr>
        </p:nvSpPr>
        <p:spPr>
          <a:xfrm>
            <a:off x="7037388" y="4927962"/>
            <a:ext cx="1606500" cy="2166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7F7F7F"/>
              </a:buClr>
              <a:buSzPts val="600"/>
              <a:buFont typeface="Arial"/>
              <a:buNone/>
            </a:pPr>
            <a:r>
              <a:rPr lang="en-GB"/>
              <a:t>© sebis</a:t>
            </a:r>
            <a:endParaRPr/>
          </a:p>
        </p:txBody>
      </p:sp>
      <p:sp>
        <p:nvSpPr>
          <p:cNvPr id="303" name="Google Shape;303;p34"/>
          <p:cNvSpPr txBox="1"/>
          <p:nvPr>
            <p:ph idx="12" type="sldNum"/>
          </p:nvPr>
        </p:nvSpPr>
        <p:spPr>
          <a:xfrm>
            <a:off x="8643938" y="4927962"/>
            <a:ext cx="249300" cy="216600"/>
          </a:xfrm>
          <a:prstGeom prst="rect">
            <a:avLst/>
          </a:prstGeom>
          <a:noFill/>
          <a:ln>
            <a:noFill/>
          </a:ln>
        </p:spPr>
        <p:txBody>
          <a:bodyPr anchorCtr="0" anchor="ctr" bIns="34275" lIns="68575" spcFirstLastPara="1" rIns="0" wrap="square" tIns="34275">
            <a:noAutofit/>
          </a:bodyPr>
          <a:lstStyle/>
          <a:p>
            <a:pPr indent="0" lvl="0" marL="0" rtl="0" algn="r">
              <a:lnSpc>
                <a:spcPct val="100000"/>
              </a:lnSpc>
              <a:spcBef>
                <a:spcPts val="0"/>
              </a:spcBef>
              <a:spcAft>
                <a:spcPts val="0"/>
              </a:spcAft>
              <a:buSzPts val="600"/>
              <a:buNone/>
            </a:pPr>
            <a:fld id="{00000000-1234-1234-1234-123412341234}" type="slidenum">
              <a:rPr lang="en-GB"/>
              <a:t>‹#›</a:t>
            </a:fld>
            <a:endParaRPr/>
          </a:p>
        </p:txBody>
      </p:sp>
      <p:cxnSp>
        <p:nvCxnSpPr>
          <p:cNvPr id="304" name="Google Shape;304;p34"/>
          <p:cNvCxnSpPr>
            <a:endCxn id="305" idx="4"/>
          </p:cNvCxnSpPr>
          <p:nvPr/>
        </p:nvCxnSpPr>
        <p:spPr>
          <a:xfrm flipH="1" rot="5400000">
            <a:off x="6734100" y="1244675"/>
            <a:ext cx="487800" cy="420600"/>
          </a:xfrm>
          <a:prstGeom prst="curvedConnector3">
            <a:avLst>
              <a:gd fmla="val 50000" name="adj1"/>
            </a:avLst>
          </a:prstGeom>
          <a:noFill/>
          <a:ln cap="flat" cmpd="sng" w="9525">
            <a:solidFill>
              <a:schemeClr val="dk2"/>
            </a:solidFill>
            <a:prstDash val="solid"/>
            <a:round/>
            <a:headEnd len="med" w="med" type="none"/>
            <a:tailEnd len="med" w="med" type="none"/>
          </a:ln>
        </p:spPr>
      </p:cxnSp>
      <p:sp>
        <p:nvSpPr>
          <p:cNvPr id="305" name="Google Shape;305;p34"/>
          <p:cNvSpPr/>
          <p:nvPr/>
        </p:nvSpPr>
        <p:spPr>
          <a:xfrm>
            <a:off x="5835600" y="526775"/>
            <a:ext cx="1864200" cy="6843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t>Time To Translate one class Keywords</a:t>
            </a:r>
            <a:endParaRPr sz="11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5"/>
          <p:cNvSpPr txBox="1"/>
          <p:nvPr>
            <p:ph idx="1" type="body"/>
          </p:nvPr>
        </p:nvSpPr>
        <p:spPr>
          <a:xfrm>
            <a:off x="353050" y="1294202"/>
            <a:ext cx="8642400" cy="3007800"/>
          </a:xfrm>
          <a:prstGeom prst="rect">
            <a:avLst/>
          </a:prstGeom>
        </p:spPr>
        <p:txBody>
          <a:bodyPr anchorCtr="0" anchor="t" bIns="34275" lIns="68575" spcFirstLastPara="1" rIns="68575" wrap="square" tIns="34275">
            <a:normAutofit/>
          </a:bodyPr>
          <a:lstStyle/>
          <a:p>
            <a:pPr indent="-298450" lvl="0" marL="457200" rtl="0" algn="l">
              <a:spcBef>
                <a:spcPts val="300"/>
              </a:spcBef>
              <a:spcAft>
                <a:spcPts val="0"/>
              </a:spcAft>
              <a:buClr>
                <a:schemeClr val="accent5"/>
              </a:buClr>
              <a:buSzPts val="1100"/>
              <a:buChar char="●"/>
            </a:pPr>
            <a:r>
              <a:rPr lang="en-GB">
                <a:solidFill>
                  <a:schemeClr val="accent5"/>
                </a:solidFill>
              </a:rPr>
              <a:t>Translations:</a:t>
            </a:r>
            <a:endParaRPr>
              <a:solidFill>
                <a:schemeClr val="accent5"/>
              </a:solidFill>
            </a:endParaRPr>
          </a:p>
          <a:p>
            <a:pPr indent="-317500" lvl="1" marL="914400" rtl="0" algn="l">
              <a:spcBef>
                <a:spcPts val="0"/>
              </a:spcBef>
              <a:spcAft>
                <a:spcPts val="0"/>
              </a:spcAft>
              <a:buClr>
                <a:srgbClr val="FF0000"/>
              </a:buClr>
              <a:buSzPts val="1400"/>
              <a:buChar char="○"/>
            </a:pPr>
            <a:r>
              <a:rPr lang="en-GB">
                <a:solidFill>
                  <a:srgbClr val="FF0000"/>
                </a:solidFill>
              </a:rPr>
              <a:t>The quality of translations showed significant effect on the results</a:t>
            </a:r>
            <a:endParaRPr>
              <a:solidFill>
                <a:srgbClr val="FF0000"/>
              </a:solidFill>
            </a:endParaRPr>
          </a:p>
          <a:p>
            <a:pPr indent="-317500" lvl="1" marL="914400" rtl="0" algn="l">
              <a:spcBef>
                <a:spcPts val="0"/>
              </a:spcBef>
              <a:spcAft>
                <a:spcPts val="0"/>
              </a:spcAft>
              <a:buClr>
                <a:srgbClr val="FF0000"/>
              </a:buClr>
              <a:buSzPts val="1400"/>
              <a:buChar char="○"/>
            </a:pPr>
            <a:r>
              <a:rPr lang="en-GB">
                <a:solidFill>
                  <a:srgbClr val="FF0000"/>
                </a:solidFill>
              </a:rPr>
              <a:t>Some of the keywords fail to be translated</a:t>
            </a:r>
            <a:endParaRPr>
              <a:solidFill>
                <a:srgbClr val="FF0000"/>
              </a:solidFill>
            </a:endParaRPr>
          </a:p>
          <a:p>
            <a:pPr indent="-317500" lvl="2" marL="1371600" rtl="0" algn="l">
              <a:spcBef>
                <a:spcPts val="0"/>
              </a:spcBef>
              <a:spcAft>
                <a:spcPts val="0"/>
              </a:spcAft>
              <a:buClr>
                <a:srgbClr val="50A14F"/>
              </a:buClr>
              <a:buSzPts val="1400"/>
              <a:buChar char="■"/>
            </a:pPr>
            <a:r>
              <a:rPr lang="en-GB" sz="1450">
                <a:solidFill>
                  <a:srgbClr val="50A14F"/>
                </a:solidFill>
                <a:highlight>
                  <a:srgbClr val="FFFFFF"/>
                </a:highlight>
              </a:rPr>
              <a:t>Neural Machine Translation Model</a:t>
            </a:r>
            <a:endParaRPr>
              <a:solidFill>
                <a:srgbClr val="50A14F"/>
              </a:solidFill>
            </a:endParaRPr>
          </a:p>
          <a:p>
            <a:pPr indent="0" lvl="0" marL="0" rtl="0" algn="l">
              <a:spcBef>
                <a:spcPts val="300"/>
              </a:spcBef>
              <a:spcAft>
                <a:spcPts val="0"/>
              </a:spcAft>
              <a:buNone/>
            </a:pPr>
            <a:r>
              <a:rPr lang="en-GB"/>
              <a:t>		</a:t>
            </a:r>
            <a:endParaRPr/>
          </a:p>
          <a:p>
            <a:pPr indent="0" lvl="0" marL="0" rtl="0" algn="l">
              <a:spcBef>
                <a:spcPts val="300"/>
              </a:spcBef>
              <a:spcAft>
                <a:spcPts val="0"/>
              </a:spcAft>
              <a:buNone/>
            </a:pPr>
            <a:r>
              <a:t/>
            </a:r>
            <a:endParaRPr/>
          </a:p>
          <a:p>
            <a:pPr indent="0" lvl="0" marL="0" rtl="0" algn="l">
              <a:spcBef>
                <a:spcPts val="300"/>
              </a:spcBef>
              <a:spcAft>
                <a:spcPts val="0"/>
              </a:spcAft>
              <a:buNone/>
            </a:pPr>
            <a:r>
              <a:t/>
            </a:r>
            <a:endParaRPr/>
          </a:p>
          <a:p>
            <a:pPr indent="-298450" lvl="0" marL="457200" rtl="0" algn="l">
              <a:spcBef>
                <a:spcPts val="300"/>
              </a:spcBef>
              <a:spcAft>
                <a:spcPts val="0"/>
              </a:spcAft>
              <a:buClr>
                <a:schemeClr val="accent5"/>
              </a:buClr>
              <a:buSzPts val="1100"/>
              <a:buChar char="●"/>
            </a:pPr>
            <a:r>
              <a:rPr lang="en-GB">
                <a:solidFill>
                  <a:schemeClr val="accent5"/>
                </a:solidFill>
              </a:rPr>
              <a:t>Hyperparameters</a:t>
            </a:r>
            <a:r>
              <a:rPr lang="en-GB">
                <a:solidFill>
                  <a:schemeClr val="accent5"/>
                </a:solidFill>
              </a:rPr>
              <a:t> Tuning:</a:t>
            </a:r>
            <a:endParaRPr>
              <a:solidFill>
                <a:schemeClr val="accent5"/>
              </a:solidFill>
            </a:endParaRPr>
          </a:p>
          <a:p>
            <a:pPr indent="-317500" lvl="1" marL="914400" rtl="0" algn="l">
              <a:spcBef>
                <a:spcPts val="0"/>
              </a:spcBef>
              <a:spcAft>
                <a:spcPts val="0"/>
              </a:spcAft>
              <a:buClr>
                <a:srgbClr val="FF0000"/>
              </a:buClr>
              <a:buSzPts val="1400"/>
              <a:buChar char="○"/>
            </a:pPr>
            <a:r>
              <a:rPr lang="en-GB">
                <a:solidFill>
                  <a:srgbClr val="FF0000"/>
                </a:solidFill>
              </a:rPr>
              <a:t>Many hyperparameters are needed to be set </a:t>
            </a:r>
            <a:endParaRPr>
              <a:solidFill>
                <a:srgbClr val="FF0000"/>
              </a:solidFill>
            </a:endParaRPr>
          </a:p>
          <a:p>
            <a:pPr indent="0" lvl="0" marL="914400" rtl="0" algn="l">
              <a:spcBef>
                <a:spcPts val="300"/>
              </a:spcBef>
              <a:spcAft>
                <a:spcPts val="0"/>
              </a:spcAft>
              <a:buNone/>
            </a:pPr>
            <a:r>
              <a:rPr lang="en-GB"/>
              <a:t>Example: density threshold, hierarchical clustering threshold, cosine similarity threshold, and LOF &amp; ISO Contamination rate, etc..</a:t>
            </a:r>
            <a:endParaRPr/>
          </a:p>
          <a:p>
            <a:pPr indent="-317500" lvl="2" marL="1371600" rtl="0" algn="l">
              <a:spcBef>
                <a:spcPts val="300"/>
              </a:spcBef>
              <a:spcAft>
                <a:spcPts val="0"/>
              </a:spcAft>
              <a:buClr>
                <a:srgbClr val="50A14F"/>
              </a:buClr>
              <a:buSzPts val="1400"/>
              <a:buChar char="■"/>
            </a:pPr>
            <a:r>
              <a:rPr lang="en-GB">
                <a:solidFill>
                  <a:srgbClr val="50A14F"/>
                </a:solidFill>
              </a:rPr>
              <a:t>Automated Hyperparameters Tuning</a:t>
            </a:r>
            <a:endParaRPr>
              <a:solidFill>
                <a:srgbClr val="50A14F"/>
              </a:solidFill>
            </a:endParaRPr>
          </a:p>
        </p:txBody>
      </p:sp>
      <p:sp>
        <p:nvSpPr>
          <p:cNvPr id="311" name="Google Shape;311;p35"/>
          <p:cNvSpPr txBox="1"/>
          <p:nvPr>
            <p:ph type="title"/>
          </p:nvPr>
        </p:nvSpPr>
        <p:spPr>
          <a:xfrm>
            <a:off x="250828" y="33339"/>
            <a:ext cx="7939500" cy="540600"/>
          </a:xfrm>
          <a:prstGeom prst="rect">
            <a:avLst/>
          </a:prstGeom>
        </p:spPr>
        <p:txBody>
          <a:bodyPr anchorCtr="0" anchor="b" bIns="0" lIns="67500" spcFirstLastPara="1" rIns="67500" wrap="square" tIns="0">
            <a:noAutofit/>
          </a:bodyPr>
          <a:lstStyle/>
          <a:p>
            <a:pPr indent="0" lvl="0" marL="0" rtl="0" algn="l">
              <a:spcBef>
                <a:spcPts val="0"/>
              </a:spcBef>
              <a:spcAft>
                <a:spcPts val="0"/>
              </a:spcAft>
              <a:buNone/>
            </a:pPr>
            <a:r>
              <a:rPr lang="en-GB"/>
              <a:t>Challenges &amp; Future Work</a:t>
            </a:r>
            <a:endParaRPr/>
          </a:p>
        </p:txBody>
      </p:sp>
      <p:sp>
        <p:nvSpPr>
          <p:cNvPr id="312" name="Google Shape;312;p35"/>
          <p:cNvSpPr txBox="1"/>
          <p:nvPr>
            <p:ph idx="10" type="dt"/>
          </p:nvPr>
        </p:nvSpPr>
        <p:spPr>
          <a:xfrm>
            <a:off x="7037388" y="4927962"/>
            <a:ext cx="1606500" cy="2166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7F7F7F"/>
              </a:buClr>
              <a:buSzPts val="600"/>
              <a:buFont typeface="Arial"/>
              <a:buNone/>
            </a:pPr>
            <a:r>
              <a:rPr lang="en-GB"/>
              <a:t>© sebis</a:t>
            </a:r>
            <a:endParaRPr/>
          </a:p>
        </p:txBody>
      </p:sp>
      <p:sp>
        <p:nvSpPr>
          <p:cNvPr id="313" name="Google Shape;313;p35"/>
          <p:cNvSpPr txBox="1"/>
          <p:nvPr>
            <p:ph idx="12" type="sldNum"/>
          </p:nvPr>
        </p:nvSpPr>
        <p:spPr>
          <a:xfrm>
            <a:off x="8643938" y="4927962"/>
            <a:ext cx="249300" cy="216600"/>
          </a:xfrm>
          <a:prstGeom prst="rect">
            <a:avLst/>
          </a:prstGeom>
          <a:noFill/>
          <a:ln>
            <a:noFill/>
          </a:ln>
        </p:spPr>
        <p:txBody>
          <a:bodyPr anchorCtr="0" anchor="ctr" bIns="34275" lIns="68575" spcFirstLastPara="1" rIns="0" wrap="square" tIns="34275">
            <a:noAutofit/>
          </a:bodyPr>
          <a:lstStyle/>
          <a:p>
            <a:pPr indent="0" lvl="0" marL="0" rtl="0" algn="r">
              <a:lnSpc>
                <a:spcPct val="100000"/>
              </a:lnSpc>
              <a:spcBef>
                <a:spcPts val="0"/>
              </a:spcBef>
              <a:spcAft>
                <a:spcPts val="0"/>
              </a:spcAft>
              <a:buSzPts val="600"/>
              <a:buNone/>
            </a:pPr>
            <a:fld id="{00000000-1234-1234-1234-123412341234}" type="slidenum">
              <a:rPr lang="en-GB"/>
              <a:t>‹#›</a:t>
            </a:fld>
            <a:endParaRPr/>
          </a:p>
        </p:txBody>
      </p:sp>
      <p:pic>
        <p:nvPicPr>
          <p:cNvPr id="314" name="Google Shape;314;p35"/>
          <p:cNvPicPr preferRelativeResize="0"/>
          <p:nvPr/>
        </p:nvPicPr>
        <p:blipFill>
          <a:blip r:embed="rId3">
            <a:alphaModFix/>
          </a:blip>
          <a:stretch>
            <a:fillRect/>
          </a:stretch>
        </p:blipFill>
        <p:spPr>
          <a:xfrm>
            <a:off x="6959575" y="1285863"/>
            <a:ext cx="1762125" cy="12858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36"/>
          <p:cNvSpPr txBox="1"/>
          <p:nvPr>
            <p:ph idx="1" type="body"/>
          </p:nvPr>
        </p:nvSpPr>
        <p:spPr>
          <a:xfrm>
            <a:off x="353050" y="1061725"/>
            <a:ext cx="8642400" cy="3578400"/>
          </a:xfrm>
          <a:prstGeom prst="rect">
            <a:avLst/>
          </a:prstGeom>
        </p:spPr>
        <p:txBody>
          <a:bodyPr anchorCtr="0" anchor="t" bIns="34275" lIns="68575" spcFirstLastPara="1" rIns="68575" wrap="square" tIns="34275">
            <a:normAutofit/>
          </a:bodyPr>
          <a:lstStyle/>
          <a:p>
            <a:pPr indent="-298450" lvl="0" marL="457200" rtl="0" algn="l">
              <a:spcBef>
                <a:spcPts val="300"/>
              </a:spcBef>
              <a:spcAft>
                <a:spcPts val="0"/>
              </a:spcAft>
              <a:buClr>
                <a:schemeClr val="dk1"/>
              </a:buClr>
              <a:buSzPts val="1100"/>
              <a:buChar char="●"/>
            </a:pPr>
            <a:r>
              <a:rPr lang="en-GB"/>
              <a:t>Hybrid Methods work best when it comes to removing semantic text outliers</a:t>
            </a:r>
            <a:endParaRPr/>
          </a:p>
          <a:p>
            <a:pPr indent="0" lvl="0" marL="457200" rtl="0" algn="l">
              <a:spcBef>
                <a:spcPts val="300"/>
              </a:spcBef>
              <a:spcAft>
                <a:spcPts val="0"/>
              </a:spcAft>
              <a:buNone/>
            </a:pPr>
            <a:r>
              <a:t/>
            </a:r>
            <a:endParaRPr/>
          </a:p>
          <a:p>
            <a:pPr indent="-298450" lvl="0" marL="457200" rtl="0" algn="l">
              <a:spcBef>
                <a:spcPts val="300"/>
              </a:spcBef>
              <a:spcAft>
                <a:spcPts val="0"/>
              </a:spcAft>
              <a:buSzPts val="1100"/>
              <a:buChar char="●"/>
            </a:pPr>
            <a:r>
              <a:rPr lang="en-GB"/>
              <a:t>Convex Hull approach proved outstanding, </a:t>
            </a:r>
            <a:r>
              <a:rPr lang="en-GB"/>
              <a:t>stable, and reliable</a:t>
            </a:r>
            <a:r>
              <a:rPr lang="en-GB"/>
              <a:t> results across different tests</a:t>
            </a:r>
            <a:endParaRPr/>
          </a:p>
          <a:p>
            <a:pPr indent="0" lvl="0" marL="457200" rtl="0" algn="l">
              <a:spcBef>
                <a:spcPts val="300"/>
              </a:spcBef>
              <a:spcAft>
                <a:spcPts val="0"/>
              </a:spcAft>
              <a:buNone/>
            </a:pPr>
            <a:r>
              <a:t/>
            </a:r>
            <a:endParaRPr/>
          </a:p>
          <a:p>
            <a:pPr indent="-298450" lvl="0" marL="457200" rtl="0" algn="l">
              <a:spcBef>
                <a:spcPts val="300"/>
              </a:spcBef>
              <a:spcAft>
                <a:spcPts val="0"/>
              </a:spcAft>
              <a:buSzPts val="1100"/>
              <a:buChar char="●"/>
            </a:pPr>
            <a:r>
              <a:rPr lang="en-GB"/>
              <a:t>German Text Embedding Models still need further improvements to be used reliably</a:t>
            </a:r>
            <a:endParaRPr/>
          </a:p>
          <a:p>
            <a:pPr indent="0" lvl="0" marL="457200" rtl="0" algn="l">
              <a:spcBef>
                <a:spcPts val="300"/>
              </a:spcBef>
              <a:spcAft>
                <a:spcPts val="0"/>
              </a:spcAft>
              <a:buNone/>
            </a:pPr>
            <a:r>
              <a:t/>
            </a:r>
            <a:endParaRPr/>
          </a:p>
          <a:p>
            <a:pPr indent="-298450" lvl="0" marL="457200" rtl="0" algn="l">
              <a:spcBef>
                <a:spcPts val="300"/>
              </a:spcBef>
              <a:spcAft>
                <a:spcPts val="0"/>
              </a:spcAft>
              <a:buSzPts val="1100"/>
              <a:buChar char="●"/>
            </a:pPr>
            <a:r>
              <a:rPr lang="en-GB"/>
              <a:t>Translators affect results in a highly noticeable way</a:t>
            </a:r>
            <a:endParaRPr/>
          </a:p>
          <a:p>
            <a:pPr indent="-317500" lvl="1" marL="914400" rtl="0" algn="l">
              <a:spcBef>
                <a:spcPts val="0"/>
              </a:spcBef>
              <a:spcAft>
                <a:spcPts val="0"/>
              </a:spcAft>
              <a:buSzPts val="1400"/>
              <a:buChar char="○"/>
            </a:pPr>
            <a:r>
              <a:rPr lang="en-GB"/>
              <a:t>Google Translator takes a lot of time to translate and not highly accurate</a:t>
            </a:r>
            <a:endParaRPr/>
          </a:p>
          <a:p>
            <a:pPr indent="-317500" lvl="1" marL="914400" rtl="0" algn="l">
              <a:spcBef>
                <a:spcPts val="0"/>
              </a:spcBef>
              <a:spcAft>
                <a:spcPts val="0"/>
              </a:spcAft>
              <a:buSzPts val="1400"/>
              <a:buChar char="○"/>
            </a:pPr>
            <a:r>
              <a:rPr lang="en-GB"/>
              <a:t>DeepL Translator is highly accurate, but has limited free text translations</a:t>
            </a:r>
            <a:endParaRPr/>
          </a:p>
          <a:p>
            <a:pPr indent="-317500" lvl="1" marL="914400" rtl="0" algn="l">
              <a:spcBef>
                <a:spcPts val="0"/>
              </a:spcBef>
              <a:spcAft>
                <a:spcPts val="0"/>
              </a:spcAft>
              <a:buSzPts val="1400"/>
              <a:buChar char="○"/>
            </a:pPr>
            <a:r>
              <a:rPr lang="en-GB"/>
              <a:t>Lingvanex is not so well known, however it has fast, accurate, and unlimited translation</a:t>
            </a:r>
            <a:r>
              <a:rPr lang="en-GB"/>
              <a:t>s</a:t>
            </a:r>
            <a:endParaRPr/>
          </a:p>
          <a:p>
            <a:pPr indent="0" lvl="0" marL="914400" rtl="0" algn="l">
              <a:spcBef>
                <a:spcPts val="300"/>
              </a:spcBef>
              <a:spcAft>
                <a:spcPts val="0"/>
              </a:spcAft>
              <a:buNone/>
            </a:pPr>
            <a:r>
              <a:t/>
            </a:r>
            <a:endParaRPr/>
          </a:p>
          <a:p>
            <a:pPr indent="-298450" lvl="0" marL="457200" rtl="0" algn="l">
              <a:spcBef>
                <a:spcPts val="300"/>
              </a:spcBef>
              <a:spcAft>
                <a:spcPts val="0"/>
              </a:spcAft>
              <a:buSzPts val="1100"/>
              <a:buChar char="●"/>
            </a:pPr>
            <a:r>
              <a:rPr lang="en-GB"/>
              <a:t>ConceptNet is a very useful source to output related keywords and synonyms</a:t>
            </a:r>
            <a:endParaRPr/>
          </a:p>
          <a:p>
            <a:pPr indent="0" lvl="0" marL="457200" rtl="0" algn="l">
              <a:spcBef>
                <a:spcPts val="300"/>
              </a:spcBef>
              <a:spcAft>
                <a:spcPts val="0"/>
              </a:spcAft>
              <a:buNone/>
            </a:pPr>
            <a:r>
              <a:t/>
            </a:r>
            <a:endParaRPr/>
          </a:p>
          <a:p>
            <a:pPr indent="-298450" lvl="0" marL="457200" rtl="0" algn="l">
              <a:spcBef>
                <a:spcPts val="300"/>
              </a:spcBef>
              <a:spcAft>
                <a:spcPts val="0"/>
              </a:spcAft>
              <a:buSzPts val="1100"/>
              <a:buChar char="●"/>
            </a:pPr>
            <a:r>
              <a:rPr lang="en-GB"/>
              <a:t>ChatG</a:t>
            </a:r>
            <a:r>
              <a:rPr lang="en-GB"/>
              <a:t>PT did not show stable results for outlier detection across different classes</a:t>
            </a:r>
            <a:endParaRPr/>
          </a:p>
        </p:txBody>
      </p:sp>
      <p:sp>
        <p:nvSpPr>
          <p:cNvPr id="320" name="Google Shape;320;p36"/>
          <p:cNvSpPr txBox="1"/>
          <p:nvPr>
            <p:ph type="title"/>
          </p:nvPr>
        </p:nvSpPr>
        <p:spPr>
          <a:xfrm>
            <a:off x="250828" y="33339"/>
            <a:ext cx="7939500" cy="540600"/>
          </a:xfrm>
          <a:prstGeom prst="rect">
            <a:avLst/>
          </a:prstGeom>
        </p:spPr>
        <p:txBody>
          <a:bodyPr anchorCtr="0" anchor="b" bIns="0" lIns="67500" spcFirstLastPara="1" rIns="67500" wrap="square" tIns="0">
            <a:noAutofit/>
          </a:bodyPr>
          <a:lstStyle/>
          <a:p>
            <a:pPr indent="0" lvl="0" marL="0" rtl="0" algn="l">
              <a:spcBef>
                <a:spcPts val="0"/>
              </a:spcBef>
              <a:spcAft>
                <a:spcPts val="0"/>
              </a:spcAft>
              <a:buNone/>
            </a:pPr>
            <a:r>
              <a:rPr lang="en-GB"/>
              <a:t>Conclusion and </a:t>
            </a:r>
            <a:r>
              <a:rPr lang="en-GB"/>
              <a:t>Key Points</a:t>
            </a:r>
            <a:r>
              <a:rPr lang="en-GB"/>
              <a:t> Takeaway</a:t>
            </a:r>
            <a:endParaRPr/>
          </a:p>
        </p:txBody>
      </p:sp>
      <p:sp>
        <p:nvSpPr>
          <p:cNvPr id="321" name="Google Shape;321;p36"/>
          <p:cNvSpPr txBox="1"/>
          <p:nvPr>
            <p:ph idx="10" type="dt"/>
          </p:nvPr>
        </p:nvSpPr>
        <p:spPr>
          <a:xfrm>
            <a:off x="7037388" y="4927962"/>
            <a:ext cx="1606500" cy="2166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7F7F7F"/>
              </a:buClr>
              <a:buSzPts val="600"/>
              <a:buFont typeface="Arial"/>
              <a:buNone/>
            </a:pPr>
            <a:r>
              <a:rPr lang="en-GB"/>
              <a:t>© sebis</a:t>
            </a:r>
            <a:endParaRPr/>
          </a:p>
        </p:txBody>
      </p:sp>
      <p:sp>
        <p:nvSpPr>
          <p:cNvPr id="322" name="Google Shape;322;p36"/>
          <p:cNvSpPr txBox="1"/>
          <p:nvPr>
            <p:ph idx="12" type="sldNum"/>
          </p:nvPr>
        </p:nvSpPr>
        <p:spPr>
          <a:xfrm>
            <a:off x="8643938" y="4927962"/>
            <a:ext cx="249300" cy="216600"/>
          </a:xfrm>
          <a:prstGeom prst="rect">
            <a:avLst/>
          </a:prstGeom>
          <a:noFill/>
          <a:ln>
            <a:noFill/>
          </a:ln>
        </p:spPr>
        <p:txBody>
          <a:bodyPr anchorCtr="0" anchor="ctr" bIns="34275" lIns="68575" spcFirstLastPara="1" rIns="0" wrap="square" tIns="34275">
            <a:noAutofit/>
          </a:bodyPr>
          <a:lstStyle/>
          <a:p>
            <a:pPr indent="0" lvl="0" marL="0" rtl="0" algn="r">
              <a:lnSpc>
                <a:spcPct val="100000"/>
              </a:lnSpc>
              <a:spcBef>
                <a:spcPts val="0"/>
              </a:spcBef>
              <a:spcAft>
                <a:spcPts val="0"/>
              </a:spcAft>
              <a:buSzPts val="600"/>
              <a:buNone/>
            </a:pPr>
            <a:fld id="{00000000-1234-1234-1234-123412341234}" type="slidenum">
              <a:rPr lang="en-GB"/>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pic>
        <p:nvPicPr>
          <p:cNvPr id="327" name="Google Shape;327;p37"/>
          <p:cNvPicPr preferRelativeResize="0"/>
          <p:nvPr/>
        </p:nvPicPr>
        <p:blipFill rotWithShape="1">
          <a:blip r:embed="rId3">
            <a:alphaModFix/>
          </a:blip>
          <a:srcRect b="26909" l="7524" r="7736" t="20233"/>
          <a:stretch/>
        </p:blipFill>
        <p:spPr>
          <a:xfrm>
            <a:off x="1986485" y="1362127"/>
            <a:ext cx="5171026" cy="2419250"/>
          </a:xfrm>
          <a:prstGeom prst="rect">
            <a:avLst/>
          </a:prstGeom>
          <a:noFill/>
          <a:ln>
            <a:noFill/>
          </a:ln>
        </p:spPr>
      </p:pic>
      <p:sp>
        <p:nvSpPr>
          <p:cNvPr id="328" name="Google Shape;328;p37"/>
          <p:cNvSpPr txBox="1"/>
          <p:nvPr>
            <p:ph idx="10" type="dt"/>
          </p:nvPr>
        </p:nvSpPr>
        <p:spPr>
          <a:xfrm>
            <a:off x="7037388" y="4927962"/>
            <a:ext cx="1606500" cy="2166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7F7F7F"/>
              </a:buClr>
              <a:buSzPts val="600"/>
              <a:buFont typeface="Arial"/>
              <a:buNone/>
            </a:pPr>
            <a:r>
              <a:rPr lang="en-GB"/>
              <a:t>© sebis</a:t>
            </a:r>
            <a:endParaRPr/>
          </a:p>
        </p:txBody>
      </p:sp>
      <p:sp>
        <p:nvSpPr>
          <p:cNvPr id="329" name="Google Shape;329;p37"/>
          <p:cNvSpPr txBox="1"/>
          <p:nvPr>
            <p:ph idx="12" type="sldNum"/>
          </p:nvPr>
        </p:nvSpPr>
        <p:spPr>
          <a:xfrm>
            <a:off x="8643938" y="4927962"/>
            <a:ext cx="249300" cy="216600"/>
          </a:xfrm>
          <a:prstGeom prst="rect">
            <a:avLst/>
          </a:prstGeom>
          <a:noFill/>
          <a:ln>
            <a:noFill/>
          </a:ln>
        </p:spPr>
        <p:txBody>
          <a:bodyPr anchorCtr="0" anchor="ctr" bIns="34275" lIns="68575" spcFirstLastPara="1" rIns="0" wrap="square" tIns="34275">
            <a:noAutofit/>
          </a:bodyPr>
          <a:lstStyle/>
          <a:p>
            <a:pPr indent="0" lvl="0" marL="0" rtl="0" algn="r">
              <a:lnSpc>
                <a:spcPct val="100000"/>
              </a:lnSpc>
              <a:spcBef>
                <a:spcPts val="0"/>
              </a:spcBef>
              <a:spcAft>
                <a:spcPts val="0"/>
              </a:spcAft>
              <a:buSzPts val="600"/>
              <a:buNone/>
            </a:pPr>
            <a:fld id="{00000000-1234-1234-1234-123412341234}" type="slidenum">
              <a:rPr lang="en-GB"/>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38"/>
          <p:cNvSpPr txBox="1"/>
          <p:nvPr>
            <p:ph idx="1" type="body"/>
          </p:nvPr>
        </p:nvSpPr>
        <p:spPr>
          <a:xfrm>
            <a:off x="870322" y="2614648"/>
            <a:ext cx="1863966" cy="164623"/>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GB"/>
              <a:t>Florian Matthes</a:t>
            </a:r>
            <a:endParaRPr/>
          </a:p>
        </p:txBody>
      </p:sp>
      <p:sp>
        <p:nvSpPr>
          <p:cNvPr id="336" name="Google Shape;336;p38"/>
          <p:cNvSpPr txBox="1"/>
          <p:nvPr>
            <p:ph idx="2" type="body"/>
          </p:nvPr>
        </p:nvSpPr>
        <p:spPr>
          <a:xfrm>
            <a:off x="870326" y="2457751"/>
            <a:ext cx="1863511" cy="137225"/>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dk1"/>
              </a:buClr>
              <a:buSzPts val="800"/>
              <a:buFont typeface="Arial"/>
              <a:buNone/>
            </a:pPr>
            <a:r>
              <a:rPr lang="en-GB"/>
              <a:t>Prof. Dr. 	</a:t>
            </a:r>
            <a:endParaRPr/>
          </a:p>
        </p:txBody>
      </p:sp>
      <p:sp>
        <p:nvSpPr>
          <p:cNvPr id="337" name="Google Shape;337;p38"/>
          <p:cNvSpPr txBox="1"/>
          <p:nvPr>
            <p:ph idx="3" type="body"/>
          </p:nvPr>
        </p:nvSpPr>
        <p:spPr>
          <a:xfrm>
            <a:off x="1385646" y="4211719"/>
            <a:ext cx="1299002" cy="100013"/>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800"/>
              <a:buFont typeface="Arial"/>
              <a:buNone/>
            </a:pPr>
            <a:r>
              <a:rPr lang="en-GB"/>
              <a:t>17132</a:t>
            </a:r>
            <a:endParaRPr/>
          </a:p>
        </p:txBody>
      </p:sp>
      <p:sp>
        <p:nvSpPr>
          <p:cNvPr id="338" name="Google Shape;338;p38"/>
          <p:cNvSpPr txBox="1"/>
          <p:nvPr>
            <p:ph idx="4" type="body"/>
          </p:nvPr>
        </p:nvSpPr>
        <p:spPr>
          <a:xfrm>
            <a:off x="845586" y="4339489"/>
            <a:ext cx="1839062" cy="98821"/>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800"/>
              <a:buFont typeface="Arial"/>
              <a:buNone/>
            </a:pPr>
            <a:r>
              <a:rPr lang="en-GB"/>
              <a:t>matthes@in.tum.de</a:t>
            </a:r>
            <a:endParaRPr/>
          </a:p>
        </p:txBody>
      </p:sp>
      <p:sp>
        <p:nvSpPr>
          <p:cNvPr id="339" name="Google Shape;339;p38"/>
          <p:cNvSpPr txBox="1"/>
          <p:nvPr>
            <p:ph idx="5" type="body"/>
          </p:nvPr>
        </p:nvSpPr>
        <p:spPr>
          <a:xfrm>
            <a:off x="870818" y="2778746"/>
            <a:ext cx="1876541" cy="158591"/>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100"/>
              <a:buNone/>
            </a:pPr>
            <a:r>
              <a:rPr lang="en-GB"/>
              <a:t> </a:t>
            </a:r>
            <a:endParaRPr/>
          </a:p>
        </p:txBody>
      </p:sp>
      <p:sp>
        <p:nvSpPr>
          <p:cNvPr id="340" name="Google Shape;340;p38"/>
          <p:cNvSpPr/>
          <p:nvPr/>
        </p:nvSpPr>
        <p:spPr>
          <a:xfrm>
            <a:off x="660625" y="2335800"/>
            <a:ext cx="2239200" cy="2351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341" name="Google Shape;341;p38"/>
          <p:cNvPicPr preferRelativeResize="0"/>
          <p:nvPr/>
        </p:nvPicPr>
        <p:blipFill>
          <a:blip r:embed="rId3">
            <a:alphaModFix/>
          </a:blip>
          <a:stretch>
            <a:fillRect/>
          </a:stretch>
        </p:blipFill>
        <p:spPr>
          <a:xfrm>
            <a:off x="729325" y="2077200"/>
            <a:ext cx="1299000" cy="1306459"/>
          </a:xfrm>
          <a:prstGeom prst="rect">
            <a:avLst/>
          </a:prstGeom>
          <a:noFill/>
          <a:ln cap="flat" cmpd="sng" w="9525">
            <a:solidFill>
              <a:schemeClr val="lt1"/>
            </a:solidFill>
            <a:prstDash val="solid"/>
            <a:round/>
            <a:headEnd len="sm" w="sm" type="none"/>
            <a:tailEnd len="sm" w="sm" type="none"/>
          </a:ln>
        </p:spPr>
      </p:pic>
      <p:pic>
        <p:nvPicPr>
          <p:cNvPr id="342" name="Google Shape;342;p38"/>
          <p:cNvPicPr preferRelativeResize="0"/>
          <p:nvPr/>
        </p:nvPicPr>
        <p:blipFill>
          <a:blip r:embed="rId4">
            <a:alphaModFix/>
          </a:blip>
          <a:stretch>
            <a:fillRect/>
          </a:stretch>
        </p:blipFill>
        <p:spPr>
          <a:xfrm>
            <a:off x="587775" y="3732649"/>
            <a:ext cx="1578375" cy="438147"/>
          </a:xfrm>
          <a:prstGeom prst="rect">
            <a:avLst/>
          </a:prstGeom>
          <a:noFill/>
          <a:ln cap="flat" cmpd="sng" w="9525">
            <a:solidFill>
              <a:schemeClr val="lt1"/>
            </a:solidFill>
            <a:prstDash val="solid"/>
            <a:round/>
            <a:headEnd len="sm" w="sm" type="none"/>
            <a:tailEnd len="sm" w="sm" type="none"/>
          </a:ln>
        </p:spPr>
      </p:pic>
      <p:pic>
        <p:nvPicPr>
          <p:cNvPr id="343" name="Google Shape;343;p38"/>
          <p:cNvPicPr preferRelativeResize="0"/>
          <p:nvPr/>
        </p:nvPicPr>
        <p:blipFill>
          <a:blip r:embed="rId5">
            <a:alphaModFix/>
          </a:blip>
          <a:stretch>
            <a:fillRect/>
          </a:stretch>
        </p:blipFill>
        <p:spPr>
          <a:xfrm>
            <a:off x="655575" y="4120225"/>
            <a:ext cx="2317100" cy="241869"/>
          </a:xfrm>
          <a:prstGeom prst="rect">
            <a:avLst/>
          </a:prstGeom>
          <a:noFill/>
          <a:ln cap="flat" cmpd="sng" w="9525">
            <a:solidFill>
              <a:schemeClr val="lt1"/>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48" name="Shape 348"/>
        <p:cNvGrpSpPr/>
        <p:nvPr/>
      </p:nvGrpSpPr>
      <p:grpSpPr>
        <a:xfrm>
          <a:off x="0" y="0"/>
          <a:ext cx="0" cy="0"/>
          <a:chOff x="0" y="0"/>
          <a:chExt cx="0" cy="0"/>
        </a:xfrm>
      </p:grpSpPr>
      <p:sp>
        <p:nvSpPr>
          <p:cNvPr id="349" name="Google Shape;349;p39"/>
          <p:cNvSpPr txBox="1"/>
          <p:nvPr>
            <p:ph type="title"/>
          </p:nvPr>
        </p:nvSpPr>
        <p:spPr>
          <a:xfrm>
            <a:off x="250828" y="33339"/>
            <a:ext cx="7939500" cy="540600"/>
          </a:xfrm>
          <a:prstGeom prst="rect">
            <a:avLst/>
          </a:prstGeom>
          <a:noFill/>
          <a:ln>
            <a:noFill/>
          </a:ln>
        </p:spPr>
        <p:txBody>
          <a:bodyPr anchorCtr="0" anchor="b" bIns="0" lIns="67500" spcFirstLastPara="1" rIns="67500" wrap="square" tIns="0">
            <a:noAutofit/>
          </a:bodyPr>
          <a:lstStyle/>
          <a:p>
            <a:pPr indent="0" lvl="0" marL="0" rtl="0" algn="l">
              <a:lnSpc>
                <a:spcPct val="100000"/>
              </a:lnSpc>
              <a:spcBef>
                <a:spcPts val="0"/>
              </a:spcBef>
              <a:spcAft>
                <a:spcPts val="0"/>
              </a:spcAft>
              <a:buSzPts val="1100"/>
              <a:buNone/>
            </a:pPr>
            <a:r>
              <a:rPr lang="en-GB"/>
              <a:t>Methods - Low Complexity Approaches</a:t>
            </a:r>
            <a:endParaRPr/>
          </a:p>
        </p:txBody>
      </p:sp>
      <p:sp>
        <p:nvSpPr>
          <p:cNvPr id="350" name="Google Shape;350;p39"/>
          <p:cNvSpPr txBox="1"/>
          <p:nvPr>
            <p:ph idx="10" type="dt"/>
          </p:nvPr>
        </p:nvSpPr>
        <p:spPr>
          <a:xfrm>
            <a:off x="7037388" y="4927962"/>
            <a:ext cx="1606500" cy="2166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7F7F7F"/>
              </a:buClr>
              <a:buSzPts val="600"/>
              <a:buFont typeface="Arial"/>
              <a:buNone/>
            </a:pPr>
            <a:r>
              <a:rPr lang="en-GB"/>
              <a:t>© sebis</a:t>
            </a:r>
            <a:endParaRPr/>
          </a:p>
        </p:txBody>
      </p:sp>
      <p:sp>
        <p:nvSpPr>
          <p:cNvPr id="351" name="Google Shape;351;p39"/>
          <p:cNvSpPr txBox="1"/>
          <p:nvPr>
            <p:ph idx="12" type="sldNum"/>
          </p:nvPr>
        </p:nvSpPr>
        <p:spPr>
          <a:xfrm>
            <a:off x="8643938" y="4927962"/>
            <a:ext cx="249300" cy="216600"/>
          </a:xfrm>
          <a:prstGeom prst="rect">
            <a:avLst/>
          </a:prstGeom>
          <a:noFill/>
          <a:ln>
            <a:noFill/>
          </a:ln>
        </p:spPr>
        <p:txBody>
          <a:bodyPr anchorCtr="0" anchor="ctr" bIns="34275" lIns="68575" spcFirstLastPara="1" rIns="0" wrap="square" tIns="34275">
            <a:noAutofit/>
          </a:bodyPr>
          <a:lstStyle/>
          <a:p>
            <a:pPr indent="0" lvl="0" marL="0" rtl="0" algn="r">
              <a:lnSpc>
                <a:spcPct val="100000"/>
              </a:lnSpc>
              <a:spcBef>
                <a:spcPts val="0"/>
              </a:spcBef>
              <a:spcAft>
                <a:spcPts val="0"/>
              </a:spcAft>
              <a:buSzPts val="600"/>
              <a:buNone/>
            </a:pPr>
            <a:fld id="{00000000-1234-1234-1234-123412341234}" type="slidenum">
              <a:rPr lang="en-GB"/>
              <a:t>‹#›</a:t>
            </a:fld>
            <a:endParaRPr/>
          </a:p>
        </p:txBody>
      </p:sp>
      <p:sp>
        <p:nvSpPr>
          <p:cNvPr id="352" name="Google Shape;352;p39"/>
          <p:cNvSpPr txBox="1"/>
          <p:nvPr/>
        </p:nvSpPr>
        <p:spPr>
          <a:xfrm>
            <a:off x="472225" y="1050077"/>
            <a:ext cx="5896500" cy="1254600"/>
          </a:xfrm>
          <a:prstGeom prst="rect">
            <a:avLst/>
          </a:prstGeom>
          <a:noFill/>
          <a:ln>
            <a:noFill/>
          </a:ln>
        </p:spPr>
        <p:txBody>
          <a:bodyPr anchorCtr="0" anchor="t" bIns="34275" lIns="68575" spcFirstLastPara="1" rIns="68575" wrap="square" tIns="34275">
            <a:spAutoFit/>
          </a:bodyPr>
          <a:lstStyle/>
          <a:p>
            <a:pPr indent="-260350" lvl="0" marL="254000" marR="0" rtl="0" algn="l">
              <a:lnSpc>
                <a:spcPct val="100000"/>
              </a:lnSpc>
              <a:spcBef>
                <a:spcPts val="0"/>
              </a:spcBef>
              <a:spcAft>
                <a:spcPts val="0"/>
              </a:spcAft>
              <a:buClr>
                <a:srgbClr val="000000"/>
              </a:buClr>
              <a:buSzPts val="1100"/>
              <a:buFont typeface="Arial"/>
              <a:buAutoNum type="arabicPeriod"/>
            </a:pPr>
            <a:r>
              <a:rPr b="1" i="0" lang="en-GB" sz="1100" u="none" cap="none" strike="noStrike">
                <a:solidFill>
                  <a:srgbClr val="000000"/>
                </a:solidFill>
              </a:rPr>
              <a:t>Hierarchical </a:t>
            </a:r>
            <a:r>
              <a:rPr b="0" i="0" lang="en-GB" sz="1100" u="none" cap="none" strike="noStrike">
                <a:solidFill>
                  <a:srgbClr val="000000"/>
                </a:solidFill>
                <a:latin typeface="Arial"/>
                <a:ea typeface="Arial"/>
                <a:cs typeface="Arial"/>
                <a:sym typeface="Arial"/>
              </a:rPr>
              <a:t>Clustering followed by </a:t>
            </a:r>
            <a:r>
              <a:rPr b="1" i="0" lang="en-GB" sz="1100" u="none" cap="none" strike="noStrike">
                <a:solidFill>
                  <a:srgbClr val="000000"/>
                </a:solidFill>
              </a:rPr>
              <a:t>ISO </a:t>
            </a:r>
            <a:r>
              <a:rPr b="0" i="0" lang="en-GB" sz="1100" u="none" cap="none" strike="noStrike">
                <a:solidFill>
                  <a:srgbClr val="000000"/>
                </a:solidFill>
                <a:latin typeface="Arial"/>
                <a:ea typeface="Arial"/>
                <a:cs typeface="Arial"/>
                <a:sym typeface="Arial"/>
              </a:rPr>
              <a:t>and </a:t>
            </a:r>
            <a:r>
              <a:rPr b="1" i="0" lang="en-GB" sz="1100" u="none" cap="none" strike="noStrike">
                <a:solidFill>
                  <a:srgbClr val="000000"/>
                </a:solidFill>
              </a:rPr>
              <a:t>LOF</a:t>
            </a:r>
            <a:endParaRPr b="1" sz="1100"/>
          </a:p>
          <a:p>
            <a:pPr indent="-190500" lvl="0" marL="25400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260350" lvl="0" marL="254000" marR="0" rtl="0" algn="l">
              <a:lnSpc>
                <a:spcPct val="100000"/>
              </a:lnSpc>
              <a:spcBef>
                <a:spcPts val="0"/>
              </a:spcBef>
              <a:spcAft>
                <a:spcPts val="0"/>
              </a:spcAft>
              <a:buClr>
                <a:srgbClr val="000000"/>
              </a:buClr>
              <a:buSzPts val="1100"/>
              <a:buFont typeface="Arial"/>
              <a:buAutoNum type="arabicPeriod"/>
            </a:pPr>
            <a:r>
              <a:rPr lang="en-GB" sz="1100"/>
              <a:t>Same as above </a:t>
            </a:r>
            <a:r>
              <a:rPr b="0" i="0" lang="en-GB" sz="1100" u="none" cap="none" strike="noStrike">
                <a:solidFill>
                  <a:srgbClr val="000000"/>
                </a:solidFill>
                <a:latin typeface="Arial"/>
                <a:ea typeface="Arial"/>
                <a:cs typeface="Arial"/>
                <a:sym typeface="Arial"/>
              </a:rPr>
              <a:t>+ remove furthest 25% members of each cluster</a:t>
            </a:r>
            <a:endParaRPr sz="1100"/>
          </a:p>
          <a:p>
            <a:pPr indent="0" lvl="0" marL="457200" marR="0" rtl="0" algn="l">
              <a:lnSpc>
                <a:spcPct val="100000"/>
              </a:lnSpc>
              <a:spcBef>
                <a:spcPts val="0"/>
              </a:spcBef>
              <a:spcAft>
                <a:spcPts val="0"/>
              </a:spcAft>
              <a:buNone/>
            </a:pPr>
            <a:r>
              <a:t/>
            </a:r>
            <a:endParaRPr sz="1100"/>
          </a:p>
          <a:p>
            <a:pPr indent="-190500" lvl="0" marL="25400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190500" lvl="0" marL="25400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53" name="Google Shape;353;p39"/>
          <p:cNvSpPr/>
          <p:nvPr/>
        </p:nvSpPr>
        <p:spPr>
          <a:xfrm>
            <a:off x="574067" y="3794775"/>
            <a:ext cx="5794800" cy="1254600"/>
          </a:xfrm>
          <a:prstGeom prst="roundRect">
            <a:avLst>
              <a:gd fmla="val 16667" name="adj"/>
            </a:avLst>
          </a:prstGeom>
          <a:noFill/>
          <a:ln cap="flat" cmpd="sng" w="19050">
            <a:solidFill>
              <a:srgbClr val="6D9EEB"/>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None/>
            </a:pPr>
            <a:r>
              <a:rPr b="1" lang="en-GB" sz="1100"/>
              <a:t>Challenges:</a:t>
            </a:r>
            <a:endParaRPr b="1" sz="1100"/>
          </a:p>
          <a:p>
            <a:pPr indent="0" lvl="0" marL="0" marR="0" rtl="0" algn="l">
              <a:lnSpc>
                <a:spcPct val="100000"/>
              </a:lnSpc>
              <a:spcBef>
                <a:spcPts val="0"/>
              </a:spcBef>
              <a:spcAft>
                <a:spcPts val="0"/>
              </a:spcAft>
              <a:buNone/>
            </a:pPr>
            <a:r>
              <a:t/>
            </a:r>
            <a:endParaRPr sz="1100"/>
          </a:p>
          <a:p>
            <a:pPr indent="-298450" lvl="0" marL="457200" marR="0" rtl="0" algn="l">
              <a:lnSpc>
                <a:spcPct val="100000"/>
              </a:lnSpc>
              <a:spcBef>
                <a:spcPts val="0"/>
              </a:spcBef>
              <a:spcAft>
                <a:spcPts val="0"/>
              </a:spcAft>
              <a:buSzPts val="1100"/>
              <a:buChar char="●"/>
            </a:pPr>
            <a:r>
              <a:rPr lang="en-GB" sz="1100"/>
              <a:t>Max number of clusters is limited across all classes </a:t>
            </a:r>
            <a:endParaRPr sz="1100"/>
          </a:p>
          <a:p>
            <a:pPr indent="-298450" lvl="0" marL="457200" marR="0" rtl="0" algn="l">
              <a:lnSpc>
                <a:spcPct val="100000"/>
              </a:lnSpc>
              <a:spcBef>
                <a:spcPts val="0"/>
              </a:spcBef>
              <a:spcAft>
                <a:spcPts val="0"/>
              </a:spcAft>
              <a:buSzPts val="1100"/>
              <a:buChar char="●"/>
            </a:pPr>
            <a:r>
              <a:rPr lang="en-GB" sz="1100"/>
              <a:t>If a cluster contains less members, then consider members as outlier</a:t>
            </a:r>
            <a:endParaRPr sz="1100"/>
          </a:p>
        </p:txBody>
      </p:sp>
      <p:pic>
        <p:nvPicPr>
          <p:cNvPr id="354" name="Google Shape;354;p39"/>
          <p:cNvPicPr preferRelativeResize="0"/>
          <p:nvPr/>
        </p:nvPicPr>
        <p:blipFill>
          <a:blip r:embed="rId3">
            <a:alphaModFix/>
          </a:blip>
          <a:stretch>
            <a:fillRect/>
          </a:stretch>
        </p:blipFill>
        <p:spPr>
          <a:xfrm>
            <a:off x="472225" y="1676750"/>
            <a:ext cx="2640550" cy="2076925"/>
          </a:xfrm>
          <a:prstGeom prst="rect">
            <a:avLst/>
          </a:prstGeom>
          <a:noFill/>
          <a:ln>
            <a:noFill/>
          </a:ln>
        </p:spPr>
      </p:pic>
      <p:cxnSp>
        <p:nvCxnSpPr>
          <p:cNvPr id="355" name="Google Shape;355;p39"/>
          <p:cNvCxnSpPr/>
          <p:nvPr/>
        </p:nvCxnSpPr>
        <p:spPr>
          <a:xfrm flipH="1" rot="10800000">
            <a:off x="3112775" y="2780800"/>
            <a:ext cx="881100" cy="7800"/>
          </a:xfrm>
          <a:prstGeom prst="straightConnector1">
            <a:avLst/>
          </a:prstGeom>
          <a:noFill/>
          <a:ln cap="flat" cmpd="sng" w="28575">
            <a:solidFill>
              <a:srgbClr val="0065BD"/>
            </a:solidFill>
            <a:prstDash val="solid"/>
            <a:round/>
            <a:headEnd len="med" w="med" type="none"/>
            <a:tailEnd len="med" w="med" type="triangle"/>
          </a:ln>
        </p:spPr>
      </p:cxnSp>
      <p:sp>
        <p:nvSpPr>
          <p:cNvPr id="356" name="Google Shape;356;p39"/>
          <p:cNvSpPr txBox="1"/>
          <p:nvPr/>
        </p:nvSpPr>
        <p:spPr>
          <a:xfrm>
            <a:off x="4063375" y="2147713"/>
            <a:ext cx="1833600" cy="100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ctr">
              <a:spcBef>
                <a:spcPts val="0"/>
              </a:spcBef>
              <a:spcAft>
                <a:spcPts val="0"/>
              </a:spcAft>
              <a:buNone/>
            </a:pPr>
            <a:r>
              <a:rPr lang="en-GB">
                <a:solidFill>
                  <a:schemeClr val="dk1"/>
                </a:solidFill>
              </a:rPr>
              <a:t>LOF &amp; ISO</a:t>
            </a:r>
            <a:endParaRPr>
              <a:solidFill>
                <a:schemeClr val="dk1"/>
              </a:solidFill>
            </a:endParaRPr>
          </a:p>
        </p:txBody>
      </p:sp>
      <p:sp>
        <p:nvSpPr>
          <p:cNvPr id="357" name="Google Shape;357;p39"/>
          <p:cNvSpPr/>
          <p:nvPr/>
        </p:nvSpPr>
        <p:spPr>
          <a:xfrm>
            <a:off x="881050" y="2902325"/>
            <a:ext cx="523800" cy="5406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358" name="Google Shape;358;p39"/>
          <p:cNvPicPr preferRelativeResize="0"/>
          <p:nvPr/>
        </p:nvPicPr>
        <p:blipFill rotWithShape="1">
          <a:blip r:embed="rId4">
            <a:alphaModFix/>
          </a:blip>
          <a:srcRect b="13688" l="740" r="47141" t="48508"/>
          <a:stretch/>
        </p:blipFill>
        <p:spPr>
          <a:xfrm>
            <a:off x="6699850" y="943775"/>
            <a:ext cx="1431600" cy="1160100"/>
          </a:xfrm>
          <a:prstGeom prst="ellipse">
            <a:avLst/>
          </a:prstGeom>
          <a:noFill/>
          <a:ln>
            <a:noFill/>
          </a:ln>
        </p:spPr>
      </p:pic>
      <p:sp>
        <p:nvSpPr>
          <p:cNvPr id="359" name="Google Shape;359;p39"/>
          <p:cNvSpPr txBox="1"/>
          <p:nvPr/>
        </p:nvSpPr>
        <p:spPr>
          <a:xfrm>
            <a:off x="6945325" y="1954275"/>
            <a:ext cx="1047600" cy="35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chemeClr val="dk1"/>
                </a:solidFill>
              </a:rPr>
              <a:t>Complexity</a:t>
            </a:r>
            <a:endParaRPr b="1" sz="800">
              <a:solidFill>
                <a:schemeClr val="dk1"/>
              </a:solidFill>
            </a:endParaRPr>
          </a:p>
        </p:txBody>
      </p:sp>
      <p:sp>
        <p:nvSpPr>
          <p:cNvPr id="360" name="Google Shape;360;p39"/>
          <p:cNvSpPr/>
          <p:nvPr/>
        </p:nvSpPr>
        <p:spPr>
          <a:xfrm>
            <a:off x="574067" y="3794763"/>
            <a:ext cx="5794800" cy="1254600"/>
          </a:xfrm>
          <a:prstGeom prst="roundRect">
            <a:avLst>
              <a:gd fmla="val 16667" name="adj"/>
            </a:avLst>
          </a:prstGeom>
          <a:noFill/>
          <a:ln cap="flat" cmpd="sng" w="19050">
            <a:solidFill>
              <a:srgbClr val="6D9EEB"/>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None/>
            </a:pPr>
            <a:r>
              <a:rPr b="1" lang="en-GB" sz="1100"/>
              <a:t>Challenges:</a:t>
            </a:r>
            <a:endParaRPr b="1" sz="1100"/>
          </a:p>
          <a:p>
            <a:pPr indent="0" lvl="0" marL="0" marR="0" rtl="0" algn="l">
              <a:lnSpc>
                <a:spcPct val="100000"/>
              </a:lnSpc>
              <a:spcBef>
                <a:spcPts val="0"/>
              </a:spcBef>
              <a:spcAft>
                <a:spcPts val="0"/>
              </a:spcAft>
              <a:buNone/>
            </a:pPr>
            <a:r>
              <a:t/>
            </a:r>
            <a:endParaRPr sz="1100"/>
          </a:p>
          <a:p>
            <a:pPr indent="-298450" lvl="0" marL="457200" marR="0" rtl="0" algn="l">
              <a:lnSpc>
                <a:spcPct val="100000"/>
              </a:lnSpc>
              <a:spcBef>
                <a:spcPts val="0"/>
              </a:spcBef>
              <a:spcAft>
                <a:spcPts val="0"/>
              </a:spcAft>
              <a:buSzPts val="1100"/>
              <a:buChar char="●"/>
            </a:pPr>
            <a:r>
              <a:rPr lang="en-GB" sz="1100"/>
              <a:t>Max number of clusters is limited across all classes </a:t>
            </a:r>
            <a:endParaRPr sz="1100"/>
          </a:p>
          <a:p>
            <a:pPr indent="-298450" lvl="0" marL="457200" marR="0" rtl="0" algn="l">
              <a:lnSpc>
                <a:spcPct val="100000"/>
              </a:lnSpc>
              <a:spcBef>
                <a:spcPts val="0"/>
              </a:spcBef>
              <a:spcAft>
                <a:spcPts val="0"/>
              </a:spcAft>
              <a:buSzPts val="1100"/>
              <a:buChar char="●"/>
            </a:pPr>
            <a:r>
              <a:rPr lang="en-GB" sz="1100"/>
              <a:t>If a cluster contains less members, then consider members as outlier</a:t>
            </a:r>
            <a:endParaRPr sz="1100"/>
          </a:p>
          <a:p>
            <a:pPr indent="-298450" lvl="0" marL="457200" rtl="0" algn="l">
              <a:lnSpc>
                <a:spcPct val="115000"/>
              </a:lnSpc>
              <a:spcBef>
                <a:spcPts val="0"/>
              </a:spcBef>
              <a:spcAft>
                <a:spcPts val="0"/>
              </a:spcAft>
              <a:buClr>
                <a:schemeClr val="dk1"/>
              </a:buClr>
              <a:buSzPts val="1100"/>
              <a:buChar char="●"/>
            </a:pPr>
            <a:r>
              <a:rPr lang="en-GB" sz="1100"/>
              <a:t>Fixed Contamination percentage for Local Outlier Factor and Isolation Forest</a:t>
            </a:r>
            <a:endParaRPr sz="1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353"/>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3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65" name="Shape 365"/>
        <p:cNvGrpSpPr/>
        <p:nvPr/>
      </p:nvGrpSpPr>
      <p:grpSpPr>
        <a:xfrm>
          <a:off x="0" y="0"/>
          <a:ext cx="0" cy="0"/>
          <a:chOff x="0" y="0"/>
          <a:chExt cx="0" cy="0"/>
        </a:xfrm>
      </p:grpSpPr>
      <p:sp>
        <p:nvSpPr>
          <p:cNvPr id="366" name="Google Shape;366;p40"/>
          <p:cNvSpPr txBox="1"/>
          <p:nvPr>
            <p:ph type="title"/>
          </p:nvPr>
        </p:nvSpPr>
        <p:spPr>
          <a:xfrm>
            <a:off x="250828" y="33339"/>
            <a:ext cx="7939500" cy="540600"/>
          </a:xfrm>
          <a:prstGeom prst="rect">
            <a:avLst/>
          </a:prstGeom>
          <a:noFill/>
          <a:ln>
            <a:noFill/>
          </a:ln>
        </p:spPr>
        <p:txBody>
          <a:bodyPr anchorCtr="0" anchor="b" bIns="0" lIns="67500" spcFirstLastPara="1" rIns="67500" wrap="square" tIns="0">
            <a:noAutofit/>
          </a:bodyPr>
          <a:lstStyle/>
          <a:p>
            <a:pPr indent="0" lvl="0" marL="0" rtl="0" algn="l">
              <a:lnSpc>
                <a:spcPct val="100000"/>
              </a:lnSpc>
              <a:spcBef>
                <a:spcPts val="0"/>
              </a:spcBef>
              <a:spcAft>
                <a:spcPts val="0"/>
              </a:spcAft>
              <a:buSzPts val="1100"/>
              <a:buNone/>
            </a:pPr>
            <a:r>
              <a:rPr lang="en-GB"/>
              <a:t>Methods - Medium Complexity Approaches</a:t>
            </a:r>
            <a:endParaRPr/>
          </a:p>
        </p:txBody>
      </p:sp>
      <p:sp>
        <p:nvSpPr>
          <p:cNvPr id="367" name="Google Shape;367;p40"/>
          <p:cNvSpPr txBox="1"/>
          <p:nvPr>
            <p:ph idx="10" type="dt"/>
          </p:nvPr>
        </p:nvSpPr>
        <p:spPr>
          <a:xfrm>
            <a:off x="7037388" y="4927962"/>
            <a:ext cx="1606500" cy="2166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7F7F7F"/>
              </a:buClr>
              <a:buSzPts val="600"/>
              <a:buFont typeface="Arial"/>
              <a:buNone/>
            </a:pPr>
            <a:r>
              <a:rPr lang="en-GB"/>
              <a:t>© sebis</a:t>
            </a:r>
            <a:endParaRPr/>
          </a:p>
        </p:txBody>
      </p:sp>
      <p:sp>
        <p:nvSpPr>
          <p:cNvPr id="368" name="Google Shape;368;p40"/>
          <p:cNvSpPr txBox="1"/>
          <p:nvPr>
            <p:ph idx="12" type="sldNum"/>
          </p:nvPr>
        </p:nvSpPr>
        <p:spPr>
          <a:xfrm>
            <a:off x="8643938" y="4927962"/>
            <a:ext cx="249300" cy="216600"/>
          </a:xfrm>
          <a:prstGeom prst="rect">
            <a:avLst/>
          </a:prstGeom>
          <a:noFill/>
          <a:ln>
            <a:noFill/>
          </a:ln>
        </p:spPr>
        <p:txBody>
          <a:bodyPr anchorCtr="0" anchor="ctr" bIns="34275" lIns="68575" spcFirstLastPara="1" rIns="0" wrap="square" tIns="34275">
            <a:noAutofit/>
          </a:bodyPr>
          <a:lstStyle/>
          <a:p>
            <a:pPr indent="0" lvl="0" marL="0" rtl="0" algn="r">
              <a:lnSpc>
                <a:spcPct val="100000"/>
              </a:lnSpc>
              <a:spcBef>
                <a:spcPts val="0"/>
              </a:spcBef>
              <a:spcAft>
                <a:spcPts val="0"/>
              </a:spcAft>
              <a:buSzPts val="600"/>
              <a:buNone/>
            </a:pPr>
            <a:fld id="{00000000-1234-1234-1234-123412341234}" type="slidenum">
              <a:rPr lang="en-GB"/>
              <a:t>‹#›</a:t>
            </a:fld>
            <a:endParaRPr/>
          </a:p>
        </p:txBody>
      </p:sp>
      <p:sp>
        <p:nvSpPr>
          <p:cNvPr id="369" name="Google Shape;369;p40"/>
          <p:cNvSpPr txBox="1"/>
          <p:nvPr/>
        </p:nvSpPr>
        <p:spPr>
          <a:xfrm>
            <a:off x="322779" y="780557"/>
            <a:ext cx="5896500" cy="1593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a:p>
            <a:pPr indent="-260350" lvl="0" marL="254000" marR="0" rtl="0" algn="l">
              <a:lnSpc>
                <a:spcPct val="100000"/>
              </a:lnSpc>
              <a:spcBef>
                <a:spcPts val="0"/>
              </a:spcBef>
              <a:spcAft>
                <a:spcPts val="0"/>
              </a:spcAft>
              <a:buClr>
                <a:srgbClr val="000000"/>
              </a:buClr>
              <a:buSzPts val="1100"/>
              <a:buFont typeface="Arial"/>
              <a:buAutoNum type="arabicPeriod"/>
            </a:pPr>
            <a:r>
              <a:rPr b="1" i="0" lang="en-GB" sz="1100" u="none" cap="none" strike="noStrike">
                <a:solidFill>
                  <a:srgbClr val="000000"/>
                </a:solidFill>
                <a:latin typeface="Arial"/>
                <a:ea typeface="Arial"/>
                <a:cs typeface="Arial"/>
                <a:sym typeface="Arial"/>
              </a:rPr>
              <a:t>Recursive </a:t>
            </a:r>
            <a:r>
              <a:rPr b="0" i="0" lang="en-GB" sz="1100" u="none" cap="none" strike="noStrike">
                <a:solidFill>
                  <a:srgbClr val="000000"/>
                </a:solidFill>
                <a:latin typeface="Arial"/>
                <a:ea typeface="Arial"/>
                <a:cs typeface="Arial"/>
                <a:sym typeface="Arial"/>
              </a:rPr>
              <a:t>Hierarchical Clustering based on </a:t>
            </a:r>
            <a:r>
              <a:rPr b="1" i="0" lang="en-GB" sz="1100" u="none" cap="none" strike="noStrike">
                <a:solidFill>
                  <a:srgbClr val="000000"/>
                </a:solidFill>
                <a:latin typeface="Arial"/>
                <a:ea typeface="Arial"/>
                <a:cs typeface="Arial"/>
                <a:sym typeface="Arial"/>
              </a:rPr>
              <a:t>Cluster Density </a:t>
            </a:r>
            <a:r>
              <a:rPr b="0" i="0" lang="en-GB" sz="1100" u="none" cap="none" strike="noStrike">
                <a:solidFill>
                  <a:srgbClr val="000000"/>
                </a:solidFill>
                <a:latin typeface="Arial"/>
                <a:ea typeface="Arial"/>
                <a:cs typeface="Arial"/>
                <a:sym typeface="Arial"/>
              </a:rPr>
              <a:t>followed by ISO and LOF</a:t>
            </a:r>
            <a:endParaRPr b="0" i="0" sz="1100" u="none" cap="none" strike="noStrike">
              <a:solidFill>
                <a:srgbClr val="000000"/>
              </a:solidFill>
              <a:latin typeface="Arial"/>
              <a:ea typeface="Arial"/>
              <a:cs typeface="Arial"/>
              <a:sym typeface="Arial"/>
            </a:endParaRPr>
          </a:p>
          <a:p>
            <a:pPr indent="-190500" lvl="0" marL="25400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260350" lvl="0" marL="254000" marR="0" rtl="0" algn="l">
              <a:lnSpc>
                <a:spcPct val="100000"/>
              </a:lnSpc>
              <a:spcBef>
                <a:spcPts val="0"/>
              </a:spcBef>
              <a:spcAft>
                <a:spcPts val="0"/>
              </a:spcAft>
              <a:buClr>
                <a:srgbClr val="000000"/>
              </a:buClr>
              <a:buSzPts val="1100"/>
              <a:buFont typeface="Arial"/>
              <a:buAutoNum type="arabicPeriod"/>
            </a:pPr>
            <a:r>
              <a:rPr lang="en-GB" sz="1100"/>
              <a:t>Same as 1 + </a:t>
            </a:r>
            <a:r>
              <a:rPr b="0" i="0" lang="en-GB" sz="1100" u="none" cap="none" strike="noStrike">
                <a:solidFill>
                  <a:srgbClr val="000000"/>
                </a:solidFill>
                <a:latin typeface="Arial"/>
                <a:ea typeface="Arial"/>
                <a:cs typeface="Arial"/>
                <a:sym typeface="Arial"/>
              </a:rPr>
              <a:t> keeping only clusters which contain any </a:t>
            </a:r>
            <a:r>
              <a:rPr b="1" i="0" lang="en-GB" sz="1100" u="none" cap="none" strike="noStrike">
                <a:solidFill>
                  <a:srgbClr val="000000"/>
                </a:solidFill>
                <a:latin typeface="Arial"/>
                <a:ea typeface="Arial"/>
                <a:cs typeface="Arial"/>
                <a:sym typeface="Arial"/>
              </a:rPr>
              <a:t>class seed keywords </a:t>
            </a:r>
            <a:endParaRPr sz="1100"/>
          </a:p>
          <a:p>
            <a:pPr indent="-190500" lvl="0" marL="25400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260350" lvl="0" marL="254000" marR="0" rtl="0" algn="l">
              <a:lnSpc>
                <a:spcPct val="100000"/>
              </a:lnSpc>
              <a:spcBef>
                <a:spcPts val="0"/>
              </a:spcBef>
              <a:spcAft>
                <a:spcPts val="0"/>
              </a:spcAft>
              <a:buClr>
                <a:srgbClr val="000000"/>
              </a:buClr>
              <a:buSzPts val="1100"/>
              <a:buFont typeface="Arial"/>
              <a:buAutoNum type="arabicPeriod"/>
            </a:pPr>
            <a:r>
              <a:rPr lang="en-GB" sz="1100"/>
              <a:t>Same as 1 + </a:t>
            </a:r>
            <a:r>
              <a:rPr b="0" i="0" lang="en-GB" sz="1100" u="none" cap="none" strike="noStrike">
                <a:solidFill>
                  <a:srgbClr val="000000"/>
                </a:solidFill>
                <a:latin typeface="Arial"/>
                <a:ea typeface="Arial"/>
                <a:cs typeface="Arial"/>
                <a:sym typeface="Arial"/>
              </a:rPr>
              <a:t> </a:t>
            </a:r>
            <a:r>
              <a:rPr b="0" i="0" lang="en-GB" sz="1100" u="none" cap="none" strike="noStrike">
                <a:solidFill>
                  <a:srgbClr val="000000"/>
                </a:solidFill>
                <a:latin typeface="Arial"/>
                <a:ea typeface="Arial"/>
                <a:cs typeface="Arial"/>
                <a:sym typeface="Arial"/>
              </a:rPr>
              <a:t>taking the </a:t>
            </a:r>
            <a:r>
              <a:rPr b="1" i="0" lang="en-GB" sz="1100" u="none" cap="none" strike="noStrike">
                <a:solidFill>
                  <a:srgbClr val="000000"/>
                </a:solidFill>
                <a:latin typeface="Arial"/>
                <a:ea typeface="Arial"/>
                <a:cs typeface="Arial"/>
                <a:sym typeface="Arial"/>
              </a:rPr>
              <a:t>mean embeddings per cluster </a:t>
            </a:r>
            <a:r>
              <a:rPr b="0" i="0" lang="en-GB" sz="1100" u="none" cap="none" strike="noStrike">
                <a:solidFill>
                  <a:srgbClr val="000000"/>
                </a:solidFill>
                <a:latin typeface="Arial"/>
                <a:ea typeface="Arial"/>
                <a:cs typeface="Arial"/>
                <a:sym typeface="Arial"/>
              </a:rPr>
              <a:t>comparing it to </a:t>
            </a:r>
            <a:r>
              <a:rPr b="1" i="0" lang="en-GB" sz="1100" u="none" cap="none" strike="noStrike">
                <a:solidFill>
                  <a:srgbClr val="000000"/>
                </a:solidFill>
                <a:latin typeface="Arial"/>
                <a:ea typeface="Arial"/>
                <a:cs typeface="Arial"/>
                <a:sym typeface="Arial"/>
              </a:rPr>
              <a:t>mean</a:t>
            </a:r>
            <a:r>
              <a:rPr b="1" lang="en-GB" sz="1100"/>
              <a:t>    </a:t>
            </a:r>
            <a:r>
              <a:rPr b="1" i="0" lang="en-GB" sz="1100" u="none" cap="none" strike="noStrike">
                <a:solidFill>
                  <a:srgbClr val="000000"/>
                </a:solidFill>
                <a:latin typeface="Arial"/>
                <a:ea typeface="Arial"/>
                <a:cs typeface="Arial"/>
                <a:sym typeface="Arial"/>
              </a:rPr>
              <a:t>embeddings of all Class seed keywords </a:t>
            </a:r>
            <a:r>
              <a:rPr b="0" i="0" lang="en-GB" sz="1100" u="none" cap="none" strike="noStrike">
                <a:solidFill>
                  <a:srgbClr val="000000"/>
                </a:solidFill>
                <a:latin typeface="Arial"/>
                <a:ea typeface="Arial"/>
                <a:cs typeface="Arial"/>
                <a:sym typeface="Arial"/>
              </a:rPr>
              <a:t>( mean threshold?? )</a:t>
            </a:r>
            <a:endParaRPr sz="1100"/>
          </a:p>
          <a:p>
            <a:pPr indent="-190500" lvl="0" marL="25400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pic>
        <p:nvPicPr>
          <p:cNvPr id="370" name="Google Shape;370;p40"/>
          <p:cNvPicPr preferRelativeResize="0"/>
          <p:nvPr/>
        </p:nvPicPr>
        <p:blipFill rotWithShape="1">
          <a:blip r:embed="rId3">
            <a:alphaModFix/>
          </a:blip>
          <a:srcRect b="0" l="0" r="0" t="5311"/>
          <a:stretch/>
        </p:blipFill>
        <p:spPr>
          <a:xfrm>
            <a:off x="3066850" y="2801950"/>
            <a:ext cx="2858450" cy="2125974"/>
          </a:xfrm>
          <a:prstGeom prst="rect">
            <a:avLst/>
          </a:prstGeom>
          <a:noFill/>
          <a:ln>
            <a:noFill/>
          </a:ln>
        </p:spPr>
      </p:pic>
      <p:pic>
        <p:nvPicPr>
          <p:cNvPr id="371" name="Google Shape;371;p40"/>
          <p:cNvPicPr preferRelativeResize="0"/>
          <p:nvPr/>
        </p:nvPicPr>
        <p:blipFill rotWithShape="1">
          <a:blip r:embed="rId4">
            <a:alphaModFix/>
          </a:blip>
          <a:srcRect b="0" l="0" r="0" t="7218"/>
          <a:stretch/>
        </p:blipFill>
        <p:spPr>
          <a:xfrm>
            <a:off x="112725" y="2849575"/>
            <a:ext cx="2858450" cy="2078375"/>
          </a:xfrm>
          <a:prstGeom prst="rect">
            <a:avLst/>
          </a:prstGeom>
          <a:noFill/>
          <a:ln>
            <a:noFill/>
          </a:ln>
        </p:spPr>
      </p:pic>
      <p:sp>
        <p:nvSpPr>
          <p:cNvPr id="372" name="Google Shape;372;p40"/>
          <p:cNvSpPr/>
          <p:nvPr/>
        </p:nvSpPr>
        <p:spPr>
          <a:xfrm>
            <a:off x="1190625" y="2986427"/>
            <a:ext cx="1650900" cy="16377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3" name="Google Shape;373;p40"/>
          <p:cNvSpPr/>
          <p:nvPr/>
        </p:nvSpPr>
        <p:spPr>
          <a:xfrm>
            <a:off x="4216350" y="2914989"/>
            <a:ext cx="1650900" cy="16377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374" name="Google Shape;374;p40"/>
          <p:cNvPicPr preferRelativeResize="0"/>
          <p:nvPr/>
        </p:nvPicPr>
        <p:blipFill rotWithShape="1">
          <a:blip r:embed="rId5">
            <a:alphaModFix/>
          </a:blip>
          <a:srcRect b="0" l="0" r="0" t="5096"/>
          <a:stretch/>
        </p:blipFill>
        <p:spPr>
          <a:xfrm>
            <a:off x="6150625" y="2784225"/>
            <a:ext cx="2840975" cy="2125976"/>
          </a:xfrm>
          <a:prstGeom prst="rect">
            <a:avLst/>
          </a:prstGeom>
          <a:noFill/>
          <a:ln>
            <a:noFill/>
          </a:ln>
        </p:spPr>
      </p:pic>
      <p:sp>
        <p:nvSpPr>
          <p:cNvPr id="375" name="Google Shape;375;p40"/>
          <p:cNvSpPr/>
          <p:nvPr/>
        </p:nvSpPr>
        <p:spPr>
          <a:xfrm>
            <a:off x="6770675" y="4114075"/>
            <a:ext cx="150900" cy="145200"/>
          </a:xfrm>
          <a:prstGeom prst="ellipse">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6" name="Google Shape;376;p40"/>
          <p:cNvSpPr/>
          <p:nvPr/>
        </p:nvSpPr>
        <p:spPr>
          <a:xfrm>
            <a:off x="6807200" y="4407500"/>
            <a:ext cx="150900" cy="145200"/>
          </a:xfrm>
          <a:prstGeom prst="ellipse">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7" name="Google Shape;377;p40"/>
          <p:cNvSpPr/>
          <p:nvPr/>
        </p:nvSpPr>
        <p:spPr>
          <a:xfrm>
            <a:off x="7797800" y="3677250"/>
            <a:ext cx="150900" cy="145200"/>
          </a:xfrm>
          <a:prstGeom prst="ellipse">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8" name="Google Shape;378;p40"/>
          <p:cNvSpPr/>
          <p:nvPr/>
        </p:nvSpPr>
        <p:spPr>
          <a:xfrm>
            <a:off x="6545275" y="3507650"/>
            <a:ext cx="150900" cy="145200"/>
          </a:xfrm>
          <a:prstGeom prst="ellipse">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9" name="Google Shape;379;p40"/>
          <p:cNvSpPr/>
          <p:nvPr/>
        </p:nvSpPr>
        <p:spPr>
          <a:xfrm>
            <a:off x="8459800" y="3818800"/>
            <a:ext cx="150900" cy="145200"/>
          </a:xfrm>
          <a:prstGeom prst="ellipse">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380" name="Google Shape;380;p40"/>
          <p:cNvPicPr preferRelativeResize="0"/>
          <p:nvPr/>
        </p:nvPicPr>
        <p:blipFill rotWithShape="1">
          <a:blip r:embed="rId6">
            <a:alphaModFix/>
          </a:blip>
          <a:srcRect b="49847" l="21127" r="20461" t="5863"/>
          <a:stretch/>
        </p:blipFill>
        <p:spPr>
          <a:xfrm>
            <a:off x="6856825" y="992475"/>
            <a:ext cx="1136100" cy="921300"/>
          </a:xfrm>
          <a:prstGeom prst="ellipse">
            <a:avLst/>
          </a:prstGeom>
          <a:noFill/>
          <a:ln>
            <a:noFill/>
          </a:ln>
        </p:spPr>
      </p:pic>
      <p:sp>
        <p:nvSpPr>
          <p:cNvPr id="381" name="Google Shape;381;p40"/>
          <p:cNvSpPr txBox="1"/>
          <p:nvPr/>
        </p:nvSpPr>
        <p:spPr>
          <a:xfrm>
            <a:off x="6945325" y="1954275"/>
            <a:ext cx="1047600" cy="35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chemeClr val="dk1"/>
                </a:solidFill>
              </a:rPr>
              <a:t>Complexity</a:t>
            </a:r>
            <a:endParaRPr b="1" sz="800">
              <a:solidFill>
                <a:schemeClr val="dk1"/>
              </a:solidFill>
            </a:endParaRPr>
          </a:p>
        </p:txBody>
      </p:sp>
      <p:cxnSp>
        <p:nvCxnSpPr>
          <p:cNvPr id="382" name="Google Shape;382;p40"/>
          <p:cNvCxnSpPr>
            <a:stCxn id="372" idx="6"/>
          </p:cNvCxnSpPr>
          <p:nvPr/>
        </p:nvCxnSpPr>
        <p:spPr>
          <a:xfrm flipH="1" rot="10800000">
            <a:off x="2841525" y="3803777"/>
            <a:ext cx="341400" cy="1500"/>
          </a:xfrm>
          <a:prstGeom prst="straightConnector1">
            <a:avLst/>
          </a:prstGeom>
          <a:noFill/>
          <a:ln cap="flat" cmpd="sng" w="9525">
            <a:solidFill>
              <a:schemeClr val="dk2"/>
            </a:solidFill>
            <a:prstDash val="solid"/>
            <a:round/>
            <a:headEnd len="med" w="med" type="none"/>
            <a:tailEnd len="med" w="med" type="triangle"/>
          </a:ln>
        </p:spPr>
      </p:cxnSp>
      <p:cxnSp>
        <p:nvCxnSpPr>
          <p:cNvPr id="383" name="Google Shape;383;p40"/>
          <p:cNvCxnSpPr/>
          <p:nvPr/>
        </p:nvCxnSpPr>
        <p:spPr>
          <a:xfrm flipH="1" rot="10800000">
            <a:off x="5867250" y="3803627"/>
            <a:ext cx="412800" cy="33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88" name="Shape 388"/>
        <p:cNvGrpSpPr/>
        <p:nvPr/>
      </p:nvGrpSpPr>
      <p:grpSpPr>
        <a:xfrm>
          <a:off x="0" y="0"/>
          <a:ext cx="0" cy="0"/>
          <a:chOff x="0" y="0"/>
          <a:chExt cx="0" cy="0"/>
        </a:xfrm>
      </p:grpSpPr>
      <p:sp>
        <p:nvSpPr>
          <p:cNvPr id="389" name="Google Shape;389;p41"/>
          <p:cNvSpPr txBox="1"/>
          <p:nvPr>
            <p:ph type="title"/>
          </p:nvPr>
        </p:nvSpPr>
        <p:spPr>
          <a:xfrm>
            <a:off x="250828" y="33339"/>
            <a:ext cx="7939500" cy="540600"/>
          </a:xfrm>
          <a:prstGeom prst="rect">
            <a:avLst/>
          </a:prstGeom>
          <a:noFill/>
          <a:ln>
            <a:noFill/>
          </a:ln>
        </p:spPr>
        <p:txBody>
          <a:bodyPr anchorCtr="0" anchor="b" bIns="0" lIns="67500" spcFirstLastPara="1" rIns="67500" wrap="square" tIns="0">
            <a:noAutofit/>
          </a:bodyPr>
          <a:lstStyle/>
          <a:p>
            <a:pPr indent="0" lvl="0" marL="0" rtl="0" algn="l">
              <a:lnSpc>
                <a:spcPct val="100000"/>
              </a:lnSpc>
              <a:spcBef>
                <a:spcPts val="0"/>
              </a:spcBef>
              <a:spcAft>
                <a:spcPts val="0"/>
              </a:spcAft>
              <a:buSzPts val="1100"/>
              <a:buNone/>
            </a:pPr>
            <a:r>
              <a:rPr lang="en-GB"/>
              <a:t>Methods - High Complexity Approaches</a:t>
            </a:r>
            <a:endParaRPr/>
          </a:p>
        </p:txBody>
      </p:sp>
      <p:sp>
        <p:nvSpPr>
          <p:cNvPr id="390" name="Google Shape;390;p41"/>
          <p:cNvSpPr txBox="1"/>
          <p:nvPr>
            <p:ph idx="10" type="dt"/>
          </p:nvPr>
        </p:nvSpPr>
        <p:spPr>
          <a:xfrm>
            <a:off x="7037388" y="4927962"/>
            <a:ext cx="1606500" cy="2166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7F7F7F"/>
              </a:buClr>
              <a:buSzPts val="600"/>
              <a:buFont typeface="Arial"/>
              <a:buNone/>
            </a:pPr>
            <a:r>
              <a:rPr lang="en-GB"/>
              <a:t>© sebis</a:t>
            </a:r>
            <a:endParaRPr/>
          </a:p>
        </p:txBody>
      </p:sp>
      <p:sp>
        <p:nvSpPr>
          <p:cNvPr id="391" name="Google Shape;391;p41"/>
          <p:cNvSpPr txBox="1"/>
          <p:nvPr>
            <p:ph idx="12" type="sldNum"/>
          </p:nvPr>
        </p:nvSpPr>
        <p:spPr>
          <a:xfrm>
            <a:off x="8643938" y="4927962"/>
            <a:ext cx="249300" cy="216600"/>
          </a:xfrm>
          <a:prstGeom prst="rect">
            <a:avLst/>
          </a:prstGeom>
          <a:noFill/>
          <a:ln>
            <a:noFill/>
          </a:ln>
        </p:spPr>
        <p:txBody>
          <a:bodyPr anchorCtr="0" anchor="ctr" bIns="34275" lIns="68575" spcFirstLastPara="1" rIns="0" wrap="square" tIns="34275">
            <a:noAutofit/>
          </a:bodyPr>
          <a:lstStyle/>
          <a:p>
            <a:pPr indent="0" lvl="0" marL="0" rtl="0" algn="r">
              <a:lnSpc>
                <a:spcPct val="100000"/>
              </a:lnSpc>
              <a:spcBef>
                <a:spcPts val="0"/>
              </a:spcBef>
              <a:spcAft>
                <a:spcPts val="0"/>
              </a:spcAft>
              <a:buSzPts val="600"/>
              <a:buNone/>
            </a:pPr>
            <a:fld id="{00000000-1234-1234-1234-123412341234}" type="slidenum">
              <a:rPr lang="en-GB"/>
              <a:t>‹#›</a:t>
            </a:fld>
            <a:endParaRPr/>
          </a:p>
        </p:txBody>
      </p:sp>
      <p:sp>
        <p:nvSpPr>
          <p:cNvPr id="392" name="Google Shape;392;p41"/>
          <p:cNvSpPr txBox="1"/>
          <p:nvPr/>
        </p:nvSpPr>
        <p:spPr>
          <a:xfrm>
            <a:off x="314850" y="493425"/>
            <a:ext cx="5896500" cy="1762500"/>
          </a:xfrm>
          <a:prstGeom prst="rect">
            <a:avLst/>
          </a:prstGeom>
          <a:noFill/>
          <a:ln>
            <a:noFill/>
          </a:ln>
        </p:spPr>
        <p:txBody>
          <a:bodyPr anchorCtr="0" anchor="t" bIns="34275" lIns="68575" spcFirstLastPara="1" rIns="68575" wrap="square" tIns="34275">
            <a:spAutoFit/>
          </a:bodyPr>
          <a:lstStyle/>
          <a:p>
            <a:pPr indent="-190500" lvl="0" marL="25400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190500" lvl="0" marL="25400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190500" lvl="0" marL="25400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260350" lvl="0" marL="254000" marR="0" rtl="0" algn="l">
              <a:lnSpc>
                <a:spcPct val="100000"/>
              </a:lnSpc>
              <a:spcBef>
                <a:spcPts val="0"/>
              </a:spcBef>
              <a:spcAft>
                <a:spcPts val="0"/>
              </a:spcAft>
              <a:buClr>
                <a:srgbClr val="000000"/>
              </a:buClr>
              <a:buSzPts val="1100"/>
              <a:buFont typeface="Arial"/>
              <a:buAutoNum type="arabicPeriod"/>
            </a:pPr>
            <a:r>
              <a:rPr b="1" i="0" lang="en-GB" sz="1100" u="none" cap="none" strike="noStrike">
                <a:solidFill>
                  <a:srgbClr val="000000"/>
                </a:solidFill>
                <a:latin typeface="Arial"/>
                <a:ea typeface="Arial"/>
                <a:cs typeface="Arial"/>
                <a:sym typeface="Arial"/>
              </a:rPr>
              <a:t>Recursive </a:t>
            </a:r>
            <a:r>
              <a:rPr b="0" i="0" lang="en-GB" sz="1100" u="none" cap="none" strike="noStrike">
                <a:solidFill>
                  <a:srgbClr val="000000"/>
                </a:solidFill>
                <a:latin typeface="Arial"/>
                <a:ea typeface="Arial"/>
                <a:cs typeface="Arial"/>
                <a:sym typeface="Arial"/>
              </a:rPr>
              <a:t>Hierarchical clustering with removing keywords outside a </a:t>
            </a:r>
            <a:r>
              <a:rPr b="1" i="0" lang="en-GB" sz="1100" u="none" cap="none" strike="noStrike">
                <a:solidFill>
                  <a:srgbClr val="000000"/>
                </a:solidFill>
                <a:latin typeface="Arial"/>
                <a:ea typeface="Arial"/>
                <a:cs typeface="Arial"/>
                <a:sym typeface="Arial"/>
              </a:rPr>
              <a:t>circle </a:t>
            </a:r>
            <a:r>
              <a:rPr b="0" i="0" lang="en-GB" sz="1100" u="none" cap="none" strike="noStrike">
                <a:solidFill>
                  <a:srgbClr val="000000"/>
                </a:solidFill>
                <a:latin typeface="Arial"/>
                <a:ea typeface="Arial"/>
                <a:cs typeface="Arial"/>
                <a:sym typeface="Arial"/>
              </a:rPr>
              <a:t>enclosing all clusters which contain seed keywords followed by ISO and LOF </a:t>
            </a:r>
            <a:r>
              <a:rPr b="1" i="0" lang="en-GB" sz="1100" u="none" cap="none" strike="noStrike">
                <a:solidFill>
                  <a:srgbClr val="000000"/>
                </a:solidFill>
                <a:latin typeface="Arial"/>
                <a:ea typeface="Arial"/>
                <a:cs typeface="Arial"/>
                <a:sym typeface="Arial"/>
              </a:rPr>
              <a:t>(single/ multi recursive)</a:t>
            </a:r>
            <a:endParaRPr sz="1100"/>
          </a:p>
          <a:p>
            <a:pPr indent="-190500" lvl="0" marL="25400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Arial"/>
              <a:ea typeface="Arial"/>
              <a:cs typeface="Arial"/>
              <a:sym typeface="Arial"/>
            </a:endParaRPr>
          </a:p>
          <a:p>
            <a:pPr indent="-260350" lvl="0" marL="254000" marR="0" rtl="0" algn="l">
              <a:lnSpc>
                <a:spcPct val="100000"/>
              </a:lnSpc>
              <a:spcBef>
                <a:spcPts val="0"/>
              </a:spcBef>
              <a:spcAft>
                <a:spcPts val="0"/>
              </a:spcAft>
              <a:buClr>
                <a:srgbClr val="000000"/>
              </a:buClr>
              <a:buSzPts val="1100"/>
              <a:buFont typeface="Arial"/>
              <a:buAutoNum type="arabicPeriod"/>
            </a:pPr>
            <a:r>
              <a:rPr b="1" i="0" lang="en-GB" sz="1100" u="none" cap="none" strike="noStrike">
                <a:solidFill>
                  <a:srgbClr val="000000"/>
                </a:solidFill>
                <a:latin typeface="Arial"/>
                <a:ea typeface="Arial"/>
                <a:cs typeface="Arial"/>
                <a:sym typeface="Arial"/>
              </a:rPr>
              <a:t>Recursive </a:t>
            </a:r>
            <a:r>
              <a:rPr b="0" i="0" lang="en-GB" sz="1100" u="none" cap="none" strike="noStrike">
                <a:solidFill>
                  <a:srgbClr val="000000"/>
                </a:solidFill>
                <a:latin typeface="Arial"/>
                <a:ea typeface="Arial"/>
                <a:cs typeface="Arial"/>
                <a:sym typeface="Arial"/>
              </a:rPr>
              <a:t>Hierarchical clustering with removing keywords outside a </a:t>
            </a:r>
            <a:r>
              <a:rPr b="1" i="0" lang="en-GB" sz="1100" u="none" cap="none" strike="noStrike">
                <a:solidFill>
                  <a:srgbClr val="000000"/>
                </a:solidFill>
                <a:latin typeface="Arial"/>
                <a:ea typeface="Arial"/>
                <a:cs typeface="Arial"/>
                <a:sym typeface="Arial"/>
              </a:rPr>
              <a:t>convex hull </a:t>
            </a:r>
            <a:r>
              <a:rPr b="0" i="0" lang="en-GB" sz="1100" u="none" cap="none" strike="noStrike">
                <a:solidFill>
                  <a:srgbClr val="000000"/>
                </a:solidFill>
                <a:latin typeface="Arial"/>
                <a:ea typeface="Arial"/>
                <a:cs typeface="Arial"/>
                <a:sym typeface="Arial"/>
              </a:rPr>
              <a:t>enclosing all clusters which contain seed keywords followed by ISO and LOF </a:t>
            </a:r>
            <a:r>
              <a:rPr b="1" i="0" lang="en-GB" sz="1100" u="none" cap="none" strike="noStrike">
                <a:solidFill>
                  <a:srgbClr val="000000"/>
                </a:solidFill>
                <a:latin typeface="Arial"/>
                <a:ea typeface="Arial"/>
                <a:cs typeface="Arial"/>
                <a:sym typeface="Arial"/>
              </a:rPr>
              <a:t>(single/ multi recursive)</a:t>
            </a:r>
            <a:endParaRPr b="0" i="0" sz="1100" u="none" cap="none" strike="noStrike">
              <a:solidFill>
                <a:srgbClr val="000000"/>
              </a:solidFill>
              <a:latin typeface="Arial"/>
              <a:ea typeface="Arial"/>
              <a:cs typeface="Arial"/>
              <a:sym typeface="Arial"/>
            </a:endParaRPr>
          </a:p>
        </p:txBody>
      </p:sp>
      <p:pic>
        <p:nvPicPr>
          <p:cNvPr id="393" name="Google Shape;393;p41"/>
          <p:cNvPicPr preferRelativeResize="0"/>
          <p:nvPr/>
        </p:nvPicPr>
        <p:blipFill rotWithShape="1">
          <a:blip r:embed="rId3">
            <a:alphaModFix/>
          </a:blip>
          <a:srcRect b="0" l="0" r="0" t="4507"/>
          <a:stretch/>
        </p:blipFill>
        <p:spPr>
          <a:xfrm>
            <a:off x="314850" y="2690825"/>
            <a:ext cx="2747825" cy="1984375"/>
          </a:xfrm>
          <a:prstGeom prst="rect">
            <a:avLst/>
          </a:prstGeom>
          <a:noFill/>
          <a:ln>
            <a:noFill/>
          </a:ln>
        </p:spPr>
      </p:pic>
      <p:pic>
        <p:nvPicPr>
          <p:cNvPr id="394" name="Google Shape;394;p41"/>
          <p:cNvPicPr preferRelativeResize="0"/>
          <p:nvPr/>
        </p:nvPicPr>
        <p:blipFill rotWithShape="1">
          <a:blip r:embed="rId4">
            <a:alphaModFix/>
          </a:blip>
          <a:srcRect b="0" l="0" r="0" t="4507"/>
          <a:stretch/>
        </p:blipFill>
        <p:spPr>
          <a:xfrm>
            <a:off x="3204650" y="2690825"/>
            <a:ext cx="2734699" cy="1984375"/>
          </a:xfrm>
          <a:prstGeom prst="rect">
            <a:avLst/>
          </a:prstGeom>
          <a:noFill/>
          <a:ln>
            <a:noFill/>
          </a:ln>
        </p:spPr>
      </p:pic>
      <p:pic>
        <p:nvPicPr>
          <p:cNvPr id="395" name="Google Shape;395;p41"/>
          <p:cNvPicPr preferRelativeResize="0"/>
          <p:nvPr/>
        </p:nvPicPr>
        <p:blipFill rotWithShape="1">
          <a:blip r:embed="rId5">
            <a:alphaModFix/>
          </a:blip>
          <a:srcRect b="0" l="0" r="0" t="7218"/>
          <a:stretch/>
        </p:blipFill>
        <p:spPr>
          <a:xfrm>
            <a:off x="6081325" y="2676926"/>
            <a:ext cx="2681901" cy="1984375"/>
          </a:xfrm>
          <a:prstGeom prst="rect">
            <a:avLst/>
          </a:prstGeom>
          <a:noFill/>
          <a:ln>
            <a:noFill/>
          </a:ln>
        </p:spPr>
      </p:pic>
      <p:pic>
        <p:nvPicPr>
          <p:cNvPr id="396" name="Google Shape;396;p41"/>
          <p:cNvPicPr preferRelativeResize="0"/>
          <p:nvPr/>
        </p:nvPicPr>
        <p:blipFill rotWithShape="1">
          <a:blip r:embed="rId6">
            <a:alphaModFix/>
          </a:blip>
          <a:srcRect b="9412" l="49863" r="4004" t="48510"/>
          <a:stretch/>
        </p:blipFill>
        <p:spPr>
          <a:xfrm>
            <a:off x="6771500" y="920275"/>
            <a:ext cx="1309800" cy="1277400"/>
          </a:xfrm>
          <a:prstGeom prst="ellipse">
            <a:avLst/>
          </a:prstGeom>
          <a:noFill/>
          <a:ln>
            <a:noFill/>
          </a:ln>
        </p:spPr>
      </p:pic>
      <p:sp>
        <p:nvSpPr>
          <p:cNvPr id="397" name="Google Shape;397;p41"/>
          <p:cNvSpPr txBox="1"/>
          <p:nvPr/>
        </p:nvSpPr>
        <p:spPr>
          <a:xfrm>
            <a:off x="6945325" y="1954275"/>
            <a:ext cx="1047600" cy="35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chemeClr val="dk1"/>
                </a:solidFill>
              </a:rPr>
              <a:t>Complexity</a:t>
            </a:r>
            <a:endParaRPr b="1" sz="800">
              <a:solidFill>
                <a:schemeClr val="dk1"/>
              </a:solidFill>
            </a:endParaRPr>
          </a:p>
        </p:txBody>
      </p:sp>
      <p:cxnSp>
        <p:nvCxnSpPr>
          <p:cNvPr id="398" name="Google Shape;398;p41"/>
          <p:cNvCxnSpPr/>
          <p:nvPr/>
        </p:nvCxnSpPr>
        <p:spPr>
          <a:xfrm flipH="1" rot="10800000">
            <a:off x="3008200" y="3724402"/>
            <a:ext cx="341400" cy="1500"/>
          </a:xfrm>
          <a:prstGeom prst="straightConnector1">
            <a:avLst/>
          </a:prstGeom>
          <a:noFill/>
          <a:ln cap="flat" cmpd="sng" w="9525">
            <a:solidFill>
              <a:schemeClr val="dk2"/>
            </a:solidFill>
            <a:prstDash val="solid"/>
            <a:round/>
            <a:headEnd len="med" w="med" type="none"/>
            <a:tailEnd len="med" w="med" type="triangle"/>
          </a:ln>
        </p:spPr>
      </p:cxnSp>
      <p:cxnSp>
        <p:nvCxnSpPr>
          <p:cNvPr id="399" name="Google Shape;399;p41"/>
          <p:cNvCxnSpPr/>
          <p:nvPr/>
        </p:nvCxnSpPr>
        <p:spPr>
          <a:xfrm flipH="1" rot="10800000">
            <a:off x="5869950" y="3724402"/>
            <a:ext cx="341400" cy="15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4"/>
          <p:cNvSpPr txBox="1"/>
          <p:nvPr>
            <p:ph idx="1" type="body"/>
          </p:nvPr>
        </p:nvSpPr>
        <p:spPr>
          <a:xfrm>
            <a:off x="250826" y="1297641"/>
            <a:ext cx="8642250" cy="3488616"/>
          </a:xfrm>
          <a:prstGeom prst="rect">
            <a:avLst/>
          </a:prstGeom>
          <a:noFill/>
          <a:ln>
            <a:noFill/>
          </a:ln>
        </p:spPr>
        <p:txBody>
          <a:bodyPr anchorCtr="0" anchor="t" bIns="34275" lIns="68575" spcFirstLastPara="1" rIns="68575" wrap="square" tIns="34275">
            <a:normAutofit/>
          </a:bodyPr>
          <a:lstStyle/>
          <a:p>
            <a:pPr indent="0" lvl="0" marL="0" rtl="0" algn="l">
              <a:lnSpc>
                <a:spcPct val="100000"/>
              </a:lnSpc>
              <a:spcBef>
                <a:spcPts val="0"/>
              </a:spcBef>
              <a:spcAft>
                <a:spcPts val="0"/>
              </a:spcAft>
              <a:buSzPts val="1100"/>
              <a:buNone/>
            </a:pPr>
            <a:r>
              <a:rPr lang="en-GB"/>
              <a:t>Introduction &amp; Motivation</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Research Questions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Methods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Results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Challenges and Future Work</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Conclusion</a:t>
            </a:r>
            <a:endParaRPr/>
          </a:p>
        </p:txBody>
      </p:sp>
      <p:sp>
        <p:nvSpPr>
          <p:cNvPr id="130" name="Google Shape;130;p24"/>
          <p:cNvSpPr txBox="1"/>
          <p:nvPr>
            <p:ph type="title"/>
          </p:nvPr>
        </p:nvSpPr>
        <p:spPr>
          <a:xfrm>
            <a:off x="250828" y="33339"/>
            <a:ext cx="7939574" cy="540544"/>
          </a:xfrm>
          <a:prstGeom prst="rect">
            <a:avLst/>
          </a:prstGeom>
          <a:noFill/>
          <a:ln>
            <a:noFill/>
          </a:ln>
        </p:spPr>
        <p:txBody>
          <a:bodyPr anchorCtr="0" anchor="b" bIns="0" lIns="67500" spcFirstLastPara="1" rIns="67500" wrap="square" tIns="0">
            <a:noAutofit/>
          </a:bodyPr>
          <a:lstStyle/>
          <a:p>
            <a:pPr indent="0" lvl="0" marL="0" rtl="0" algn="l">
              <a:lnSpc>
                <a:spcPct val="100000"/>
              </a:lnSpc>
              <a:spcBef>
                <a:spcPts val="0"/>
              </a:spcBef>
              <a:spcAft>
                <a:spcPts val="0"/>
              </a:spcAft>
              <a:buSzPts val="1100"/>
              <a:buNone/>
            </a:pPr>
            <a:r>
              <a:rPr lang="en-GB"/>
              <a:t>Outline</a:t>
            </a:r>
            <a:endParaRPr/>
          </a:p>
        </p:txBody>
      </p:sp>
      <p:sp>
        <p:nvSpPr>
          <p:cNvPr id="131" name="Google Shape;131;p24"/>
          <p:cNvSpPr txBox="1"/>
          <p:nvPr>
            <p:ph idx="10" type="dt"/>
          </p:nvPr>
        </p:nvSpPr>
        <p:spPr>
          <a:xfrm>
            <a:off x="7037388" y="4927962"/>
            <a:ext cx="1606550" cy="216694"/>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7F7F7F"/>
              </a:buClr>
              <a:buSzPts val="600"/>
              <a:buFont typeface="Arial"/>
              <a:buNone/>
            </a:pPr>
            <a:r>
              <a:rPr lang="en-GB"/>
              <a:t>© sebis</a:t>
            </a:r>
            <a:endParaRPr/>
          </a:p>
        </p:txBody>
      </p:sp>
      <p:sp>
        <p:nvSpPr>
          <p:cNvPr id="132" name="Google Shape;132;p24"/>
          <p:cNvSpPr txBox="1"/>
          <p:nvPr>
            <p:ph idx="12" type="sldNum"/>
          </p:nvPr>
        </p:nvSpPr>
        <p:spPr>
          <a:xfrm>
            <a:off x="8643938" y="4927962"/>
            <a:ext cx="249237" cy="216694"/>
          </a:xfrm>
          <a:prstGeom prst="rect">
            <a:avLst/>
          </a:prstGeom>
          <a:noFill/>
          <a:ln>
            <a:noFill/>
          </a:ln>
        </p:spPr>
        <p:txBody>
          <a:bodyPr anchorCtr="0" anchor="ctr" bIns="34275" lIns="68575" spcFirstLastPara="1" rIns="0" wrap="square" tIns="34275">
            <a:noAutofit/>
          </a:bodyPr>
          <a:lstStyle/>
          <a:p>
            <a:pPr indent="0" lvl="0" marL="0" rtl="0" algn="r">
              <a:lnSpc>
                <a:spcPct val="100000"/>
              </a:lnSpc>
              <a:spcBef>
                <a:spcPts val="0"/>
              </a:spcBef>
              <a:spcAft>
                <a:spcPts val="0"/>
              </a:spcAft>
              <a:buSzPts val="600"/>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5"/>
          <p:cNvSpPr txBox="1"/>
          <p:nvPr>
            <p:ph type="title"/>
          </p:nvPr>
        </p:nvSpPr>
        <p:spPr>
          <a:xfrm>
            <a:off x="188121" y="25004"/>
            <a:ext cx="5954700" cy="405600"/>
          </a:xfrm>
          <a:prstGeom prst="rect">
            <a:avLst/>
          </a:prstGeom>
          <a:noFill/>
          <a:ln>
            <a:noFill/>
          </a:ln>
        </p:spPr>
        <p:txBody>
          <a:bodyPr anchorCtr="0" anchor="b" bIns="0" lIns="67500" spcFirstLastPara="1" rIns="67500" wrap="square" tIns="0">
            <a:noAutofit/>
          </a:bodyPr>
          <a:lstStyle/>
          <a:p>
            <a:pPr indent="0" lvl="0" marL="0" rtl="0" algn="l">
              <a:lnSpc>
                <a:spcPct val="100000"/>
              </a:lnSpc>
              <a:spcBef>
                <a:spcPts val="0"/>
              </a:spcBef>
              <a:spcAft>
                <a:spcPts val="0"/>
              </a:spcAft>
              <a:buSzPts val="1100"/>
              <a:buNone/>
            </a:pPr>
            <a:r>
              <a:rPr lang="en-GB"/>
              <a:t>Introduction &amp; Motivation</a:t>
            </a:r>
            <a:endParaRPr/>
          </a:p>
        </p:txBody>
      </p:sp>
      <p:sp>
        <p:nvSpPr>
          <p:cNvPr id="139" name="Google Shape;139;p25"/>
          <p:cNvSpPr/>
          <p:nvPr/>
        </p:nvSpPr>
        <p:spPr>
          <a:xfrm>
            <a:off x="2335280" y="1246235"/>
            <a:ext cx="1733100" cy="813600"/>
          </a:xfrm>
          <a:prstGeom prst="ellipse">
            <a:avLst/>
          </a:prstGeom>
          <a:solidFill>
            <a:schemeClr val="lt1"/>
          </a:solidFill>
          <a:ln cap="flat" cmpd="sng" w="25400">
            <a:solidFill>
              <a:srgbClr val="0065BD"/>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0" i="0" lang="en-GB" sz="1100" u="none" cap="none" strike="noStrike">
                <a:solidFill>
                  <a:schemeClr val="dk1"/>
                </a:solidFill>
                <a:latin typeface="Arial"/>
                <a:ea typeface="Arial"/>
                <a:cs typeface="Arial"/>
                <a:sym typeface="Arial"/>
              </a:rPr>
              <a:t>Seed Keywords </a:t>
            </a:r>
            <a:endParaRPr sz="1100"/>
          </a:p>
          <a:p>
            <a:pPr indent="0" lvl="0" marL="0" marR="0" rtl="0" algn="ctr">
              <a:lnSpc>
                <a:spcPct val="100000"/>
              </a:lnSpc>
              <a:spcBef>
                <a:spcPts val="0"/>
              </a:spcBef>
              <a:spcAft>
                <a:spcPts val="0"/>
              </a:spcAft>
              <a:buNone/>
            </a:pPr>
            <a:r>
              <a:rPr b="0" i="0" lang="en-GB" sz="1100" u="none" cap="none" strike="noStrike">
                <a:solidFill>
                  <a:schemeClr val="dk1"/>
                </a:solidFill>
                <a:latin typeface="Arial"/>
                <a:ea typeface="Arial"/>
                <a:cs typeface="Arial"/>
                <a:sym typeface="Arial"/>
              </a:rPr>
              <a:t>for a Business class</a:t>
            </a:r>
            <a:endParaRPr sz="1100"/>
          </a:p>
        </p:txBody>
      </p:sp>
      <p:sp>
        <p:nvSpPr>
          <p:cNvPr id="140" name="Google Shape;140;p25"/>
          <p:cNvSpPr/>
          <p:nvPr/>
        </p:nvSpPr>
        <p:spPr>
          <a:xfrm>
            <a:off x="1107351" y="3524250"/>
            <a:ext cx="2185200" cy="1109700"/>
          </a:xfrm>
          <a:prstGeom prst="ellipse">
            <a:avLst/>
          </a:prstGeom>
          <a:solidFill>
            <a:schemeClr val="lt1"/>
          </a:solidFill>
          <a:ln cap="flat" cmpd="sng" w="25400">
            <a:solidFill>
              <a:srgbClr val="0065BD"/>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0" i="0" lang="en-GB" sz="1100" u="none" cap="none" strike="noStrike">
                <a:solidFill>
                  <a:schemeClr val="dk1"/>
                </a:solidFill>
                <a:latin typeface="Arial"/>
                <a:ea typeface="Arial"/>
                <a:cs typeface="Arial"/>
                <a:sym typeface="Arial"/>
              </a:rPr>
              <a:t>Seed Keywords </a:t>
            </a:r>
            <a:endParaRPr sz="1100"/>
          </a:p>
          <a:p>
            <a:pPr indent="0" lvl="0" marL="0" marR="0" rtl="0" algn="ctr">
              <a:lnSpc>
                <a:spcPct val="100000"/>
              </a:lnSpc>
              <a:spcBef>
                <a:spcPts val="0"/>
              </a:spcBef>
              <a:spcAft>
                <a:spcPts val="0"/>
              </a:spcAft>
              <a:buNone/>
            </a:pPr>
            <a:r>
              <a:rPr b="0" i="0" lang="en-GB" sz="1100" u="none" cap="none" strike="noStrike">
                <a:solidFill>
                  <a:schemeClr val="dk1"/>
                </a:solidFill>
                <a:latin typeface="Arial"/>
                <a:ea typeface="Arial"/>
                <a:cs typeface="Arial"/>
                <a:sym typeface="Arial"/>
              </a:rPr>
              <a:t>+</a:t>
            </a:r>
            <a:endParaRPr sz="1100"/>
          </a:p>
          <a:p>
            <a:pPr indent="0" lvl="0" marL="0" marR="0" rtl="0" algn="ctr">
              <a:lnSpc>
                <a:spcPct val="100000"/>
              </a:lnSpc>
              <a:spcBef>
                <a:spcPts val="0"/>
              </a:spcBef>
              <a:spcAft>
                <a:spcPts val="0"/>
              </a:spcAft>
              <a:buNone/>
            </a:pPr>
            <a:r>
              <a:rPr b="0" i="0" lang="en-GB" sz="1100" u="none" cap="none" strike="noStrike">
                <a:solidFill>
                  <a:schemeClr val="dk1"/>
                </a:solidFill>
                <a:latin typeface="Arial"/>
                <a:ea typeface="Arial"/>
                <a:cs typeface="Arial"/>
                <a:sym typeface="Arial"/>
              </a:rPr>
              <a:t>Extracted Keywords</a:t>
            </a:r>
            <a:endParaRPr sz="1100"/>
          </a:p>
        </p:txBody>
      </p:sp>
      <p:sp>
        <p:nvSpPr>
          <p:cNvPr id="141" name="Google Shape;141;p25"/>
          <p:cNvSpPr/>
          <p:nvPr/>
        </p:nvSpPr>
        <p:spPr>
          <a:xfrm>
            <a:off x="250823" y="1246235"/>
            <a:ext cx="1733100" cy="813600"/>
          </a:xfrm>
          <a:prstGeom prst="ellipse">
            <a:avLst/>
          </a:prstGeom>
          <a:solidFill>
            <a:schemeClr val="lt1"/>
          </a:solidFill>
          <a:ln cap="flat" cmpd="sng" w="25400">
            <a:solidFill>
              <a:srgbClr val="0065BD"/>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0" i="0" lang="en-GB" sz="1100" u="none" cap="none" strike="noStrike">
                <a:solidFill>
                  <a:schemeClr val="dk1"/>
                </a:solidFill>
                <a:latin typeface="Arial"/>
                <a:ea typeface="Arial"/>
                <a:cs typeface="Arial"/>
                <a:sym typeface="Arial"/>
              </a:rPr>
              <a:t>Business Class</a:t>
            </a:r>
            <a:endParaRPr sz="1100"/>
          </a:p>
          <a:p>
            <a:pPr indent="0" lvl="0" marL="0" marR="0" rtl="0" algn="ctr">
              <a:lnSpc>
                <a:spcPct val="100000"/>
              </a:lnSpc>
              <a:spcBef>
                <a:spcPts val="0"/>
              </a:spcBef>
              <a:spcAft>
                <a:spcPts val="0"/>
              </a:spcAft>
              <a:buNone/>
            </a:pPr>
            <a:r>
              <a:rPr b="0" i="0" lang="en-GB" sz="1100" u="none" cap="none" strike="noStrike">
                <a:solidFill>
                  <a:schemeClr val="dk1"/>
                </a:solidFill>
                <a:latin typeface="Arial"/>
                <a:ea typeface="Arial"/>
                <a:cs typeface="Arial"/>
                <a:sym typeface="Arial"/>
              </a:rPr>
              <a:t>Description</a:t>
            </a:r>
            <a:endParaRPr sz="1100"/>
          </a:p>
        </p:txBody>
      </p:sp>
      <p:sp>
        <p:nvSpPr>
          <p:cNvPr id="142" name="Google Shape;142;p25"/>
          <p:cNvSpPr txBox="1"/>
          <p:nvPr/>
        </p:nvSpPr>
        <p:spPr>
          <a:xfrm flipH="1">
            <a:off x="1160525" y="2725800"/>
            <a:ext cx="1998600" cy="23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GB" sz="1100" u="none" cap="none" strike="noStrike">
                <a:solidFill>
                  <a:srgbClr val="000000"/>
                </a:solidFill>
                <a:latin typeface="Arial"/>
                <a:ea typeface="Arial"/>
                <a:cs typeface="Arial"/>
                <a:sym typeface="Arial"/>
              </a:rPr>
              <a:t>Keyword Extraction Methods</a:t>
            </a:r>
            <a:endParaRPr sz="1100"/>
          </a:p>
        </p:txBody>
      </p:sp>
      <p:sp>
        <p:nvSpPr>
          <p:cNvPr id="143" name="Google Shape;143;p25"/>
          <p:cNvSpPr/>
          <p:nvPr/>
        </p:nvSpPr>
        <p:spPr>
          <a:xfrm>
            <a:off x="5880122" y="570172"/>
            <a:ext cx="2185200" cy="1362000"/>
          </a:xfrm>
          <a:prstGeom prst="cloudCallout">
            <a:avLst>
              <a:gd fmla="val -20833" name="adj1"/>
              <a:gd fmla="val 62500" name="adj2"/>
            </a:avLst>
          </a:prstGeom>
          <a:solidFill>
            <a:schemeClr val="accent5"/>
          </a:solidFill>
          <a:ln cap="flat" cmpd="sng" w="25400">
            <a:solidFill>
              <a:srgbClr val="003057"/>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0" i="0" lang="en-GB" sz="1100" u="none" cap="none" strike="noStrike">
                <a:solidFill>
                  <a:schemeClr val="lt1"/>
                </a:solidFill>
                <a:latin typeface="Arial"/>
                <a:ea typeface="Arial"/>
                <a:cs typeface="Arial"/>
                <a:sym typeface="Arial"/>
              </a:rPr>
              <a:t>Keywords set getting</a:t>
            </a:r>
            <a:endParaRPr sz="1100"/>
          </a:p>
          <a:p>
            <a:pPr indent="0" lvl="0" marL="0" marR="0" rtl="0" algn="ctr">
              <a:lnSpc>
                <a:spcPct val="100000"/>
              </a:lnSpc>
              <a:spcBef>
                <a:spcPts val="0"/>
              </a:spcBef>
              <a:spcAft>
                <a:spcPts val="0"/>
              </a:spcAft>
              <a:buNone/>
            </a:pPr>
            <a:r>
              <a:rPr lang="en-GB" sz="1100">
                <a:solidFill>
                  <a:schemeClr val="lt1"/>
                </a:solidFill>
              </a:rPr>
              <a:t>b</a:t>
            </a:r>
            <a:r>
              <a:rPr b="0" i="0" lang="en-GB" sz="1100" u="none" cap="none" strike="noStrike">
                <a:solidFill>
                  <a:schemeClr val="lt1"/>
                </a:solidFill>
                <a:latin typeface="Arial"/>
                <a:ea typeface="Arial"/>
                <a:cs typeface="Arial"/>
                <a:sym typeface="Arial"/>
              </a:rPr>
              <a:t>igger</a:t>
            </a:r>
            <a:r>
              <a:rPr b="0" i="0" lang="en-GB" sz="1100" u="none" cap="none" strike="noStrike">
                <a:solidFill>
                  <a:schemeClr val="lt1"/>
                </a:solidFill>
                <a:latin typeface="Arial"/>
                <a:ea typeface="Arial"/>
                <a:cs typeface="Arial"/>
                <a:sym typeface="Arial"/>
              </a:rPr>
              <a:t> and bigger!!</a:t>
            </a:r>
            <a:endParaRPr sz="1100"/>
          </a:p>
          <a:p>
            <a:pPr indent="0" lvl="0" marL="0" marR="0" rtl="0" algn="ctr">
              <a:lnSpc>
                <a:spcPct val="100000"/>
              </a:lnSpc>
              <a:spcBef>
                <a:spcPts val="0"/>
              </a:spcBef>
              <a:spcAft>
                <a:spcPts val="0"/>
              </a:spcAft>
              <a:buNone/>
            </a:pPr>
            <a:r>
              <a:rPr b="0" i="0" lang="en-GB" sz="1100" u="none" cap="none" strike="noStrike">
                <a:solidFill>
                  <a:schemeClr val="lt1"/>
                </a:solidFill>
                <a:latin typeface="Arial"/>
                <a:ea typeface="Arial"/>
                <a:cs typeface="Arial"/>
                <a:sym typeface="Arial"/>
              </a:rPr>
              <a:t>And maybe somehow irrelevant?!</a:t>
            </a:r>
            <a:endParaRPr sz="1100"/>
          </a:p>
        </p:txBody>
      </p:sp>
      <p:pic>
        <p:nvPicPr>
          <p:cNvPr id="144" name="Google Shape;144;p25"/>
          <p:cNvPicPr preferRelativeResize="0"/>
          <p:nvPr/>
        </p:nvPicPr>
        <p:blipFill rotWithShape="1">
          <a:blip r:embed="rId3">
            <a:alphaModFix/>
          </a:blip>
          <a:srcRect b="0" l="0" r="0" t="0"/>
          <a:stretch/>
        </p:blipFill>
        <p:spPr>
          <a:xfrm>
            <a:off x="5429266" y="2243903"/>
            <a:ext cx="1202268" cy="1202268"/>
          </a:xfrm>
          <a:prstGeom prst="rect">
            <a:avLst/>
          </a:prstGeom>
          <a:noFill/>
          <a:ln>
            <a:noFill/>
          </a:ln>
        </p:spPr>
      </p:pic>
      <p:sp>
        <p:nvSpPr>
          <p:cNvPr id="145" name="Google Shape;145;p25"/>
          <p:cNvSpPr txBox="1"/>
          <p:nvPr/>
        </p:nvSpPr>
        <p:spPr>
          <a:xfrm>
            <a:off x="5866134" y="3492486"/>
            <a:ext cx="2910300" cy="1269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GB" sz="1800" u="none" cap="none" strike="noStrike">
                <a:solidFill>
                  <a:srgbClr val="0065BD"/>
                </a:solidFill>
                <a:latin typeface="Arial"/>
                <a:ea typeface="Arial"/>
                <a:cs typeface="Arial"/>
                <a:sym typeface="Arial"/>
              </a:rPr>
              <a:t>Proposed Solution</a:t>
            </a:r>
            <a:endParaRPr sz="1100"/>
          </a:p>
          <a:p>
            <a:pPr indent="-114300" lvl="0" marL="21590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209550" lvl="0" marL="215900" marR="0" rtl="0" algn="l">
              <a:lnSpc>
                <a:spcPct val="100000"/>
              </a:lnSpc>
              <a:spcBef>
                <a:spcPts val="0"/>
              </a:spcBef>
              <a:spcAft>
                <a:spcPts val="0"/>
              </a:spcAft>
              <a:buClr>
                <a:srgbClr val="000000"/>
              </a:buClr>
              <a:buSzPts val="1500"/>
              <a:buFont typeface="Arial"/>
              <a:buChar char="•"/>
            </a:pPr>
            <a:r>
              <a:rPr b="0" i="0" lang="en-GB" sz="1500" u="none" cap="none" strike="noStrike">
                <a:solidFill>
                  <a:srgbClr val="000000"/>
                </a:solidFill>
                <a:latin typeface="Arial"/>
                <a:ea typeface="Arial"/>
                <a:cs typeface="Arial"/>
                <a:sym typeface="Arial"/>
              </a:rPr>
              <a:t>Keyword</a:t>
            </a:r>
            <a:r>
              <a:rPr b="0" i="0" lang="en-GB" sz="1500" u="none" cap="none" strike="noStrike">
                <a:solidFill>
                  <a:srgbClr val="000000"/>
                </a:solidFill>
                <a:latin typeface="Arial"/>
                <a:ea typeface="Arial"/>
                <a:cs typeface="Arial"/>
                <a:sym typeface="Arial"/>
              </a:rPr>
              <a:t> Clustering</a:t>
            </a:r>
            <a:endParaRPr sz="1100"/>
          </a:p>
          <a:p>
            <a:pPr indent="0" lvl="0" marL="0" marR="0" rtl="0" algn="l">
              <a:lnSpc>
                <a:spcPct val="100000"/>
              </a:lnSpc>
              <a:spcBef>
                <a:spcPts val="0"/>
              </a:spcBef>
              <a:spcAft>
                <a:spcPts val="0"/>
              </a:spcAft>
              <a:buNone/>
            </a:pPr>
            <a:r>
              <a:t/>
            </a:r>
            <a:endParaRPr b="0" i="0" sz="1500" u="none" cap="none" strike="noStrike">
              <a:solidFill>
                <a:srgbClr val="000000"/>
              </a:solidFill>
              <a:latin typeface="Arial"/>
              <a:ea typeface="Arial"/>
              <a:cs typeface="Arial"/>
              <a:sym typeface="Arial"/>
            </a:endParaRPr>
          </a:p>
          <a:p>
            <a:pPr indent="-209550" lvl="0" marL="215900" marR="0" rtl="0" algn="l">
              <a:lnSpc>
                <a:spcPct val="100000"/>
              </a:lnSpc>
              <a:spcBef>
                <a:spcPts val="0"/>
              </a:spcBef>
              <a:spcAft>
                <a:spcPts val="0"/>
              </a:spcAft>
              <a:buClr>
                <a:srgbClr val="000000"/>
              </a:buClr>
              <a:buSzPts val="1500"/>
              <a:buFont typeface="Arial"/>
              <a:buChar char="•"/>
            </a:pPr>
            <a:r>
              <a:rPr b="0" i="0" lang="en-GB" sz="1500" u="none" cap="none" strike="noStrike">
                <a:solidFill>
                  <a:srgbClr val="000000"/>
                </a:solidFill>
                <a:latin typeface="Arial"/>
                <a:ea typeface="Arial"/>
                <a:cs typeface="Arial"/>
                <a:sym typeface="Arial"/>
              </a:rPr>
              <a:t>Detect and Remove Outliers</a:t>
            </a:r>
            <a:endParaRPr sz="1100"/>
          </a:p>
        </p:txBody>
      </p:sp>
      <p:sp>
        <p:nvSpPr>
          <p:cNvPr id="146" name="Google Shape;146;p25"/>
          <p:cNvSpPr txBox="1"/>
          <p:nvPr>
            <p:ph idx="10" type="dt"/>
          </p:nvPr>
        </p:nvSpPr>
        <p:spPr>
          <a:xfrm>
            <a:off x="7037388" y="4927962"/>
            <a:ext cx="1606500" cy="2166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7F7F7F"/>
              </a:buClr>
              <a:buSzPts val="600"/>
              <a:buFont typeface="Arial"/>
              <a:buNone/>
            </a:pPr>
            <a:r>
              <a:rPr lang="en-GB"/>
              <a:t>© sebis</a:t>
            </a:r>
            <a:endParaRPr/>
          </a:p>
        </p:txBody>
      </p:sp>
      <p:sp>
        <p:nvSpPr>
          <p:cNvPr id="147" name="Google Shape;147;p25"/>
          <p:cNvSpPr txBox="1"/>
          <p:nvPr>
            <p:ph idx="12" type="sldNum"/>
          </p:nvPr>
        </p:nvSpPr>
        <p:spPr>
          <a:xfrm>
            <a:off x="8643938" y="4927962"/>
            <a:ext cx="249300" cy="216600"/>
          </a:xfrm>
          <a:prstGeom prst="rect">
            <a:avLst/>
          </a:prstGeom>
          <a:noFill/>
          <a:ln>
            <a:noFill/>
          </a:ln>
        </p:spPr>
        <p:txBody>
          <a:bodyPr anchorCtr="0" anchor="ctr" bIns="34275" lIns="68575" spcFirstLastPara="1" rIns="0" wrap="square" tIns="34275">
            <a:noAutofit/>
          </a:bodyPr>
          <a:lstStyle/>
          <a:p>
            <a:pPr indent="0" lvl="0" marL="0" rtl="0" algn="r">
              <a:lnSpc>
                <a:spcPct val="100000"/>
              </a:lnSpc>
              <a:spcBef>
                <a:spcPts val="0"/>
              </a:spcBef>
              <a:spcAft>
                <a:spcPts val="0"/>
              </a:spcAft>
              <a:buSzPts val="600"/>
              <a:buNone/>
            </a:pPr>
            <a:fld id="{00000000-1234-1234-1234-123412341234}" type="slidenum">
              <a:rPr lang="en-GB"/>
              <a:t>‹#›</a:t>
            </a:fld>
            <a:endParaRPr/>
          </a:p>
        </p:txBody>
      </p:sp>
      <p:cxnSp>
        <p:nvCxnSpPr>
          <p:cNvPr id="148" name="Google Shape;148;p25"/>
          <p:cNvCxnSpPr>
            <a:stCxn id="141" idx="4"/>
            <a:endCxn id="142" idx="0"/>
          </p:cNvCxnSpPr>
          <p:nvPr/>
        </p:nvCxnSpPr>
        <p:spPr>
          <a:xfrm flipH="1" rot="-5400000">
            <a:off x="1305622" y="1871585"/>
            <a:ext cx="666000" cy="1042500"/>
          </a:xfrm>
          <a:prstGeom prst="curvedConnector3">
            <a:avLst>
              <a:gd fmla="val 49997" name="adj1"/>
            </a:avLst>
          </a:prstGeom>
          <a:noFill/>
          <a:ln cap="flat" cmpd="sng" w="9525">
            <a:solidFill>
              <a:schemeClr val="dk2"/>
            </a:solidFill>
            <a:prstDash val="solid"/>
            <a:round/>
            <a:headEnd len="med" w="med" type="none"/>
            <a:tailEnd len="med" w="med" type="stealth"/>
          </a:ln>
        </p:spPr>
      </p:cxnSp>
      <p:cxnSp>
        <p:nvCxnSpPr>
          <p:cNvPr id="149" name="Google Shape;149;p25"/>
          <p:cNvCxnSpPr>
            <a:stCxn id="139" idx="4"/>
            <a:endCxn id="142" idx="0"/>
          </p:cNvCxnSpPr>
          <p:nvPr/>
        </p:nvCxnSpPr>
        <p:spPr>
          <a:xfrm rot="5400000">
            <a:off x="2347880" y="1871885"/>
            <a:ext cx="666000" cy="1041900"/>
          </a:xfrm>
          <a:prstGeom prst="curvedConnector3">
            <a:avLst>
              <a:gd fmla="val 49997" name="adj1"/>
            </a:avLst>
          </a:prstGeom>
          <a:noFill/>
          <a:ln cap="flat" cmpd="sng" w="9525">
            <a:solidFill>
              <a:schemeClr val="dk2"/>
            </a:solidFill>
            <a:prstDash val="solid"/>
            <a:round/>
            <a:headEnd len="med" w="med" type="none"/>
            <a:tailEnd len="med" w="med" type="stealth"/>
          </a:ln>
        </p:spPr>
      </p:cxnSp>
      <p:cxnSp>
        <p:nvCxnSpPr>
          <p:cNvPr id="150" name="Google Shape;150;p25"/>
          <p:cNvCxnSpPr/>
          <p:nvPr/>
        </p:nvCxnSpPr>
        <p:spPr>
          <a:xfrm>
            <a:off x="1976450" y="2936875"/>
            <a:ext cx="7800" cy="555600"/>
          </a:xfrm>
          <a:prstGeom prst="straightConnector1">
            <a:avLst/>
          </a:prstGeom>
          <a:noFill/>
          <a:ln cap="flat" cmpd="sng" w="9525">
            <a:solidFill>
              <a:schemeClr val="dk2"/>
            </a:solidFill>
            <a:prstDash val="solid"/>
            <a:round/>
            <a:headEnd len="med" w="med" type="none"/>
            <a:tailEnd len="med" w="med" type="stealth"/>
          </a:ln>
        </p:spPr>
      </p:cxnSp>
      <p:cxnSp>
        <p:nvCxnSpPr>
          <p:cNvPr id="151" name="Google Shape;151;p25"/>
          <p:cNvCxnSpPr/>
          <p:nvPr/>
        </p:nvCxnSpPr>
        <p:spPr>
          <a:xfrm rot="10800000">
            <a:off x="2335275" y="2944825"/>
            <a:ext cx="11100" cy="539700"/>
          </a:xfrm>
          <a:prstGeom prst="straightConnector1">
            <a:avLst/>
          </a:prstGeom>
          <a:noFill/>
          <a:ln cap="flat" cmpd="sng" w="9525">
            <a:solidFill>
              <a:schemeClr val="dk2"/>
            </a:solidFill>
            <a:prstDash val="solid"/>
            <a:round/>
            <a:headEnd len="med" w="med" type="none"/>
            <a:tailEnd len="med" w="med" type="stealth"/>
          </a:ln>
        </p:spPr>
      </p:cxnSp>
      <p:sp>
        <p:nvSpPr>
          <p:cNvPr id="152" name="Google Shape;152;p25"/>
          <p:cNvSpPr txBox="1"/>
          <p:nvPr>
            <p:ph type="title"/>
          </p:nvPr>
        </p:nvSpPr>
        <p:spPr>
          <a:xfrm>
            <a:off x="188121" y="570179"/>
            <a:ext cx="5954700" cy="405600"/>
          </a:xfrm>
          <a:prstGeom prst="rect">
            <a:avLst/>
          </a:prstGeom>
          <a:noFill/>
          <a:ln>
            <a:noFill/>
          </a:ln>
        </p:spPr>
        <p:txBody>
          <a:bodyPr anchorCtr="0" anchor="b" bIns="0" lIns="67500" spcFirstLastPara="1" rIns="67500" wrap="square" tIns="0">
            <a:noAutofit/>
          </a:bodyPr>
          <a:lstStyle/>
          <a:p>
            <a:pPr indent="0" lvl="0" marL="0" rtl="0" algn="l">
              <a:lnSpc>
                <a:spcPct val="100000"/>
              </a:lnSpc>
              <a:spcBef>
                <a:spcPts val="0"/>
              </a:spcBef>
              <a:spcAft>
                <a:spcPts val="0"/>
              </a:spcAft>
              <a:buSzPts val="1100"/>
              <a:buNone/>
            </a:pPr>
            <a:r>
              <a:rPr lang="en-GB" sz="1500"/>
              <a:t>CD4AI Recap</a:t>
            </a:r>
            <a:endParaRPr sz="1500"/>
          </a:p>
        </p:txBody>
      </p:sp>
      <p:sp>
        <p:nvSpPr>
          <p:cNvPr id="153" name="Google Shape;153;p25"/>
          <p:cNvSpPr/>
          <p:nvPr/>
        </p:nvSpPr>
        <p:spPr>
          <a:xfrm>
            <a:off x="1614650" y="643075"/>
            <a:ext cx="731400" cy="106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900">
                <a:solidFill>
                  <a:schemeClr val="dk1"/>
                </a:solidFill>
              </a:rPr>
              <a:t>U</a:t>
            </a:r>
            <a:r>
              <a:rPr lang="en-GB" sz="900">
                <a:solidFill>
                  <a:schemeClr val="dk1"/>
                </a:solidFill>
              </a:rPr>
              <a:t>se of plant and animal natural resources</a:t>
            </a:r>
            <a:endParaRPr sz="1300"/>
          </a:p>
        </p:txBody>
      </p:sp>
      <p:sp>
        <p:nvSpPr>
          <p:cNvPr id="154" name="Google Shape;154;p25"/>
          <p:cNvSpPr/>
          <p:nvPr/>
        </p:nvSpPr>
        <p:spPr>
          <a:xfrm>
            <a:off x="3785875" y="569275"/>
            <a:ext cx="893700" cy="1211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900">
                <a:solidFill>
                  <a:schemeClr val="dk1"/>
                </a:solidFill>
              </a:rPr>
              <a:t>['Agriculture', 'forestry', 'Crop production', 'Animal breeding',.....]</a:t>
            </a:r>
            <a:endParaRPr sz="900">
              <a:solidFill>
                <a:schemeClr val="dk1"/>
              </a:solidFill>
            </a:endParaRPr>
          </a:p>
          <a:p>
            <a:pPr indent="0" lvl="0" marL="0" rtl="0" algn="ctr">
              <a:spcBef>
                <a:spcPts val="0"/>
              </a:spcBef>
              <a:spcAft>
                <a:spcPts val="0"/>
              </a:spcAft>
              <a:buNone/>
            </a:pPr>
            <a:r>
              <a:t/>
            </a:r>
            <a:endParaRPr sz="900">
              <a:solidFill>
                <a:schemeClr val="dk1"/>
              </a:solidFill>
            </a:endParaRPr>
          </a:p>
        </p:txBody>
      </p:sp>
      <p:sp>
        <p:nvSpPr>
          <p:cNvPr id="155" name="Google Shape;155;p25"/>
          <p:cNvSpPr/>
          <p:nvPr/>
        </p:nvSpPr>
        <p:spPr>
          <a:xfrm>
            <a:off x="3038750" y="3589250"/>
            <a:ext cx="1733100" cy="13386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900">
              <a:solidFill>
                <a:schemeClr val="dk1"/>
              </a:solidFill>
            </a:endParaRPr>
          </a:p>
          <a:p>
            <a:pPr indent="0" lvl="0" marL="0" marR="0" rtl="0" algn="l">
              <a:lnSpc>
                <a:spcPct val="100000"/>
              </a:lnSpc>
              <a:spcBef>
                <a:spcPts val="0"/>
              </a:spcBef>
              <a:spcAft>
                <a:spcPts val="0"/>
              </a:spcAft>
              <a:buNone/>
            </a:pPr>
            <a:r>
              <a:rPr lang="en-GB" sz="900">
                <a:solidFill>
                  <a:schemeClr val="dk1"/>
                </a:solidFill>
              </a:rPr>
              <a:t> </a:t>
            </a:r>
            <a:r>
              <a:rPr lang="en-GB" sz="900">
                <a:solidFill>
                  <a:schemeClr val="dk1"/>
                </a:solidFill>
              </a:rPr>
              <a:t>['Agriculture', 'forestry', 'Crop production', 'Animal breeding',</a:t>
            </a:r>
            <a:r>
              <a:rPr lang="en-GB" sz="900">
                <a:solidFill>
                  <a:schemeClr val="dk1"/>
                </a:solidFill>
              </a:rPr>
              <a:t> 'Crop plant'</a:t>
            </a:r>
            <a:r>
              <a:rPr lang="en-GB" sz="900">
                <a:solidFill>
                  <a:schemeClr val="dk1"/>
                </a:solidFill>
              </a:rPr>
              <a:t>,</a:t>
            </a:r>
            <a:r>
              <a:rPr lang="en-GB" sz="900">
                <a:solidFill>
                  <a:srgbClr val="FF0000"/>
                </a:solidFill>
              </a:rPr>
              <a:t>'Silver'</a:t>
            </a:r>
            <a:r>
              <a:rPr lang="en-GB" sz="900">
                <a:solidFill>
                  <a:schemeClr val="dk1"/>
                </a:solidFill>
              </a:rPr>
              <a:t>, 'cultivated plants', 'grains', 'Agriculture', </a:t>
            </a:r>
            <a:r>
              <a:rPr lang="en-GB" sz="900">
                <a:solidFill>
                  <a:srgbClr val="FF0000"/>
                </a:solidFill>
              </a:rPr>
              <a:t>'Land'</a:t>
            </a:r>
            <a:r>
              <a:rPr lang="en-GB" sz="900">
                <a:solidFill>
                  <a:schemeClr val="dk1"/>
                </a:solidFill>
              </a:rPr>
              <a:t>, </a:t>
            </a:r>
            <a:r>
              <a:rPr lang="en-GB" sz="900">
                <a:solidFill>
                  <a:srgbClr val="FF0000"/>
                </a:solidFill>
              </a:rPr>
              <a:t>'country'</a:t>
            </a:r>
            <a:r>
              <a:rPr lang="en-GB" sz="900">
                <a:solidFill>
                  <a:schemeClr val="dk1"/>
                </a:solidFill>
              </a:rPr>
              <a:t>, 'agricultural trade products' ,</a:t>
            </a:r>
            <a:r>
              <a:rPr lang="en-GB" sz="900">
                <a:solidFill>
                  <a:srgbClr val="FF0000"/>
                </a:solidFill>
              </a:rPr>
              <a:t>'Countryman'</a:t>
            </a:r>
            <a:r>
              <a:rPr lang="en-GB" sz="900">
                <a:solidFill>
                  <a:schemeClr val="dk1"/>
                </a:solidFill>
              </a:rPr>
              <a:t>, ….]</a:t>
            </a:r>
            <a:endParaRPr sz="900">
              <a:solidFill>
                <a:schemeClr val="dk1"/>
              </a:solidFill>
            </a:endParaRPr>
          </a:p>
          <a:p>
            <a:pPr indent="0" lvl="0" marL="0" marR="0" rtl="0" algn="l">
              <a:lnSpc>
                <a:spcPct val="100000"/>
              </a:lnSpc>
              <a:spcBef>
                <a:spcPts val="0"/>
              </a:spcBef>
              <a:spcAft>
                <a:spcPts val="0"/>
              </a:spcAft>
              <a:buNone/>
            </a:pPr>
            <a:r>
              <a:rPr lang="en-GB" sz="900">
                <a:solidFill>
                  <a:schemeClr val="dk1"/>
                </a:solidFill>
              </a:rPr>
              <a:t>        </a:t>
            </a:r>
            <a:endParaRPr sz="900">
              <a:solidFill>
                <a:schemeClr val="dk1"/>
              </a:solidFill>
            </a:endParaRPr>
          </a:p>
          <a:p>
            <a:pPr indent="0" lvl="0" marL="0" marR="0" rtl="0" algn="l">
              <a:lnSpc>
                <a:spcPct val="100000"/>
              </a:lnSpc>
              <a:spcBef>
                <a:spcPts val="0"/>
              </a:spcBef>
              <a:spcAft>
                <a:spcPts val="0"/>
              </a:spcAft>
              <a:buNone/>
            </a:pPr>
            <a:r>
              <a:t/>
            </a:r>
            <a:endParaRPr sz="9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6"/>
          <p:cNvSpPr txBox="1"/>
          <p:nvPr>
            <p:ph type="title"/>
          </p:nvPr>
        </p:nvSpPr>
        <p:spPr>
          <a:xfrm>
            <a:off x="250828" y="33339"/>
            <a:ext cx="7939574" cy="540544"/>
          </a:xfrm>
          <a:prstGeom prst="rect">
            <a:avLst/>
          </a:prstGeom>
          <a:noFill/>
          <a:ln>
            <a:noFill/>
          </a:ln>
        </p:spPr>
        <p:txBody>
          <a:bodyPr anchorCtr="0" anchor="b" bIns="0" lIns="67500" spcFirstLastPara="1" rIns="67500" wrap="square" tIns="0">
            <a:noAutofit/>
          </a:bodyPr>
          <a:lstStyle/>
          <a:p>
            <a:pPr indent="0" lvl="0" marL="0" rtl="0" algn="l">
              <a:lnSpc>
                <a:spcPct val="100000"/>
              </a:lnSpc>
              <a:spcBef>
                <a:spcPts val="0"/>
              </a:spcBef>
              <a:spcAft>
                <a:spcPts val="0"/>
              </a:spcAft>
              <a:buSzPts val="1100"/>
              <a:buNone/>
            </a:pPr>
            <a:r>
              <a:rPr lang="en-GB"/>
              <a:t>Research Questions</a:t>
            </a:r>
            <a:endParaRPr/>
          </a:p>
        </p:txBody>
      </p:sp>
      <p:sp>
        <p:nvSpPr>
          <p:cNvPr id="162" name="Google Shape;162;p26"/>
          <p:cNvSpPr txBox="1"/>
          <p:nvPr>
            <p:ph idx="10" type="dt"/>
          </p:nvPr>
        </p:nvSpPr>
        <p:spPr>
          <a:xfrm>
            <a:off x="7037388" y="4927962"/>
            <a:ext cx="1606550" cy="216694"/>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7F7F7F"/>
              </a:buClr>
              <a:buSzPts val="600"/>
              <a:buFont typeface="Arial"/>
              <a:buNone/>
            </a:pPr>
            <a:r>
              <a:rPr lang="en-GB"/>
              <a:t>© sebis</a:t>
            </a:r>
            <a:endParaRPr/>
          </a:p>
        </p:txBody>
      </p:sp>
      <p:sp>
        <p:nvSpPr>
          <p:cNvPr id="163" name="Google Shape;163;p26"/>
          <p:cNvSpPr txBox="1"/>
          <p:nvPr>
            <p:ph idx="12" type="sldNum"/>
          </p:nvPr>
        </p:nvSpPr>
        <p:spPr>
          <a:xfrm>
            <a:off x="8643938" y="4927962"/>
            <a:ext cx="249237" cy="216694"/>
          </a:xfrm>
          <a:prstGeom prst="rect">
            <a:avLst/>
          </a:prstGeom>
          <a:noFill/>
          <a:ln>
            <a:noFill/>
          </a:ln>
        </p:spPr>
        <p:txBody>
          <a:bodyPr anchorCtr="0" anchor="ctr" bIns="34275" lIns="68575" spcFirstLastPara="1" rIns="0" wrap="square" tIns="34275">
            <a:noAutofit/>
          </a:bodyPr>
          <a:lstStyle/>
          <a:p>
            <a:pPr indent="0" lvl="0" marL="0" rtl="0" algn="r">
              <a:lnSpc>
                <a:spcPct val="100000"/>
              </a:lnSpc>
              <a:spcBef>
                <a:spcPts val="0"/>
              </a:spcBef>
              <a:spcAft>
                <a:spcPts val="0"/>
              </a:spcAft>
              <a:buSzPts val="600"/>
              <a:buNone/>
            </a:pPr>
            <a:fld id="{00000000-1234-1234-1234-123412341234}" type="slidenum">
              <a:rPr lang="en-GB"/>
              <a:t>‹#›</a:t>
            </a:fld>
            <a:endParaRPr/>
          </a:p>
        </p:txBody>
      </p:sp>
      <p:sp>
        <p:nvSpPr>
          <p:cNvPr id="164" name="Google Shape;164;p26"/>
          <p:cNvSpPr txBox="1"/>
          <p:nvPr>
            <p:ph idx="1" type="body"/>
          </p:nvPr>
        </p:nvSpPr>
        <p:spPr>
          <a:xfrm>
            <a:off x="710360" y="1059656"/>
            <a:ext cx="7723280" cy="3450293"/>
          </a:xfrm>
          <a:prstGeom prst="rect">
            <a:avLst/>
          </a:prstGeom>
          <a:noFill/>
          <a:ln>
            <a:noFill/>
          </a:ln>
        </p:spPr>
        <p:txBody>
          <a:bodyPr anchorCtr="0" anchor="t" bIns="34275" lIns="68575" spcFirstLastPara="1" rIns="68575" wrap="square" tIns="34275">
            <a:normAutofit/>
          </a:bodyPr>
          <a:lstStyle/>
          <a:p>
            <a:pPr indent="-260350" lvl="0" marL="431800" rtl="0" algn="l">
              <a:lnSpc>
                <a:spcPct val="107000"/>
              </a:lnSpc>
              <a:spcBef>
                <a:spcPts val="300"/>
              </a:spcBef>
              <a:spcAft>
                <a:spcPts val="0"/>
              </a:spcAft>
              <a:buSzPts val="1100"/>
              <a:buFont typeface="Arial"/>
              <a:buAutoNum type="arabicPeriod"/>
            </a:pPr>
            <a:r>
              <a:rPr lang="en-GB" sz="1400">
                <a:latin typeface="Arial"/>
                <a:ea typeface="Arial"/>
                <a:cs typeface="Arial"/>
                <a:sym typeface="Arial"/>
              </a:rPr>
              <a:t>Which clustering approaches currently exist that can be utilized to cluster keywords based on relevance to a class?</a:t>
            </a:r>
            <a:endParaRPr/>
          </a:p>
          <a:p>
            <a:pPr indent="-190500" lvl="0" marL="495300" rtl="0" algn="l">
              <a:lnSpc>
                <a:spcPct val="107000"/>
              </a:lnSpc>
              <a:spcBef>
                <a:spcPts val="900"/>
              </a:spcBef>
              <a:spcAft>
                <a:spcPts val="0"/>
              </a:spcAft>
              <a:buSzPts val="1100"/>
              <a:buFont typeface="Arial"/>
              <a:buNone/>
            </a:pPr>
            <a:r>
              <a:t/>
            </a:r>
            <a:endParaRPr sz="1400">
              <a:latin typeface="Arial"/>
              <a:ea typeface="Arial"/>
              <a:cs typeface="Arial"/>
              <a:sym typeface="Arial"/>
            </a:endParaRPr>
          </a:p>
          <a:p>
            <a:pPr indent="-260350" lvl="0" marL="431800" rtl="0" algn="l">
              <a:lnSpc>
                <a:spcPct val="107000"/>
              </a:lnSpc>
              <a:spcBef>
                <a:spcPts val="900"/>
              </a:spcBef>
              <a:spcAft>
                <a:spcPts val="0"/>
              </a:spcAft>
              <a:buSzPts val="1100"/>
              <a:buFont typeface="Arial"/>
              <a:buAutoNum type="arabicPeriod"/>
            </a:pPr>
            <a:r>
              <a:rPr lang="en-GB" sz="1400">
                <a:latin typeface="Arial"/>
                <a:ea typeface="Arial"/>
                <a:cs typeface="Arial"/>
                <a:sym typeface="Arial"/>
              </a:rPr>
              <a:t>What are possible outlier detection methods that could also help to achieve a more class-specific keyword set?</a:t>
            </a:r>
            <a:endParaRPr/>
          </a:p>
          <a:p>
            <a:pPr indent="-190500" lvl="0" marL="431800" rtl="0" algn="l">
              <a:lnSpc>
                <a:spcPct val="107000"/>
              </a:lnSpc>
              <a:spcBef>
                <a:spcPts val="900"/>
              </a:spcBef>
              <a:spcAft>
                <a:spcPts val="0"/>
              </a:spcAft>
              <a:buSzPts val="1100"/>
              <a:buFont typeface="Arial"/>
              <a:buNone/>
            </a:pPr>
            <a:r>
              <a:t/>
            </a:r>
            <a:endParaRPr/>
          </a:p>
          <a:p>
            <a:pPr indent="-260350" lvl="0" marL="431800" rtl="0" algn="l">
              <a:lnSpc>
                <a:spcPct val="107000"/>
              </a:lnSpc>
              <a:spcBef>
                <a:spcPts val="900"/>
              </a:spcBef>
              <a:spcAft>
                <a:spcPts val="0"/>
              </a:spcAft>
              <a:buSzPts val="1100"/>
              <a:buFont typeface="Arial"/>
              <a:buAutoNum type="arabicPeriod"/>
            </a:pPr>
            <a:r>
              <a:rPr lang="en-GB"/>
              <a:t>Could different methods be combined for better results?</a:t>
            </a:r>
            <a:endParaRPr/>
          </a:p>
          <a:p>
            <a:pPr indent="-190500" lvl="0" marL="431800" rtl="0" algn="l">
              <a:lnSpc>
                <a:spcPct val="107000"/>
              </a:lnSpc>
              <a:spcBef>
                <a:spcPts val="900"/>
              </a:spcBef>
              <a:spcAft>
                <a:spcPts val="0"/>
              </a:spcAft>
              <a:buSzPts val="1100"/>
              <a:buFont typeface="Arial"/>
              <a:buNone/>
            </a:pPr>
            <a:r>
              <a:t/>
            </a:r>
            <a:endParaRPr sz="1400">
              <a:latin typeface="Arial"/>
              <a:ea typeface="Arial"/>
              <a:cs typeface="Arial"/>
              <a:sym typeface="Arial"/>
            </a:endParaRPr>
          </a:p>
          <a:p>
            <a:pPr indent="-260350" lvl="0" marL="431800" rtl="0" algn="l">
              <a:lnSpc>
                <a:spcPct val="107000"/>
              </a:lnSpc>
              <a:spcBef>
                <a:spcPts val="900"/>
              </a:spcBef>
              <a:spcAft>
                <a:spcPts val="0"/>
              </a:spcAft>
              <a:buSzPts val="1100"/>
              <a:buFont typeface="Arial"/>
              <a:buAutoNum type="arabicPeriod"/>
            </a:pPr>
            <a:r>
              <a:rPr lang="en-GB" sz="1400">
                <a:latin typeface="Arial"/>
                <a:ea typeface="Arial"/>
                <a:cs typeface="Arial"/>
                <a:sym typeface="Arial"/>
              </a:rPr>
              <a:t>In </a:t>
            </a:r>
            <a:r>
              <a:rPr lang="en-GB"/>
              <a:t>which </a:t>
            </a:r>
            <a:r>
              <a:rPr lang="en-GB" sz="1400">
                <a:latin typeface="Arial"/>
                <a:ea typeface="Arial"/>
                <a:cs typeface="Arial"/>
                <a:sym typeface="Arial"/>
              </a:rPr>
              <a:t>ways can the resulting filtered keywords set be evaluated?</a:t>
            </a:r>
            <a:endParaRPr sz="1400">
              <a:latin typeface="Arial"/>
              <a:ea typeface="Arial"/>
              <a:cs typeface="Arial"/>
              <a:sym typeface="Arial"/>
            </a:endParaRPr>
          </a:p>
          <a:p>
            <a:pPr indent="-165100" lvl="0" marL="342900" rtl="0" algn="l">
              <a:lnSpc>
                <a:spcPct val="100000"/>
              </a:lnSpc>
              <a:spcBef>
                <a:spcPts val="900"/>
              </a:spcBef>
              <a:spcAft>
                <a:spcPts val="0"/>
              </a:spcAft>
              <a:buSzPts val="11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7"/>
          <p:cNvSpPr/>
          <p:nvPr/>
        </p:nvSpPr>
        <p:spPr>
          <a:xfrm>
            <a:off x="2514348" y="1693394"/>
            <a:ext cx="1794000" cy="2319300"/>
          </a:xfrm>
          <a:prstGeom prst="roundRect">
            <a:avLst>
              <a:gd fmla="val 16667" name="adj"/>
            </a:avLst>
          </a:prstGeom>
          <a:noFill/>
          <a:ln cap="flat" cmpd="sng" w="19050">
            <a:solidFill>
              <a:srgbClr val="6D9EEB"/>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1" name="Google Shape;171;p27"/>
          <p:cNvSpPr/>
          <p:nvPr/>
        </p:nvSpPr>
        <p:spPr>
          <a:xfrm>
            <a:off x="4609564" y="1696942"/>
            <a:ext cx="1794000" cy="2319300"/>
          </a:xfrm>
          <a:prstGeom prst="roundRect">
            <a:avLst>
              <a:gd fmla="val 16667" name="adj"/>
            </a:avLst>
          </a:prstGeom>
          <a:noFill/>
          <a:ln cap="flat" cmpd="sng" w="19050">
            <a:solidFill>
              <a:srgbClr val="6D9EEB"/>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2" name="Google Shape;172;p27"/>
          <p:cNvSpPr/>
          <p:nvPr/>
        </p:nvSpPr>
        <p:spPr>
          <a:xfrm>
            <a:off x="6704781" y="1693394"/>
            <a:ext cx="1794000" cy="2322900"/>
          </a:xfrm>
          <a:prstGeom prst="roundRect">
            <a:avLst>
              <a:gd fmla="val 16667" name="adj"/>
            </a:avLst>
          </a:prstGeom>
          <a:noFill/>
          <a:ln cap="flat" cmpd="sng" w="19050">
            <a:solidFill>
              <a:srgbClr val="6D9EEB"/>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3" name="Google Shape;173;p27"/>
          <p:cNvSpPr txBox="1"/>
          <p:nvPr>
            <p:ph type="title"/>
          </p:nvPr>
        </p:nvSpPr>
        <p:spPr>
          <a:xfrm>
            <a:off x="250828" y="33339"/>
            <a:ext cx="7939574" cy="540544"/>
          </a:xfrm>
          <a:prstGeom prst="rect">
            <a:avLst/>
          </a:prstGeom>
          <a:noFill/>
          <a:ln>
            <a:noFill/>
          </a:ln>
        </p:spPr>
        <p:txBody>
          <a:bodyPr anchorCtr="0" anchor="b" bIns="0" lIns="67500" spcFirstLastPara="1" rIns="67500" wrap="square" tIns="0">
            <a:noAutofit/>
          </a:bodyPr>
          <a:lstStyle/>
          <a:p>
            <a:pPr indent="0" lvl="0" marL="0" rtl="0" algn="l">
              <a:lnSpc>
                <a:spcPct val="100000"/>
              </a:lnSpc>
              <a:spcBef>
                <a:spcPts val="0"/>
              </a:spcBef>
              <a:spcAft>
                <a:spcPts val="0"/>
              </a:spcAft>
              <a:buSzPts val="1100"/>
              <a:buNone/>
            </a:pPr>
            <a:r>
              <a:rPr lang="en-GB"/>
              <a:t>Methods </a:t>
            </a:r>
            <a:endParaRPr/>
          </a:p>
        </p:txBody>
      </p:sp>
      <p:sp>
        <p:nvSpPr>
          <p:cNvPr id="174" name="Google Shape;174;p27"/>
          <p:cNvSpPr txBox="1"/>
          <p:nvPr>
            <p:ph idx="10" type="dt"/>
          </p:nvPr>
        </p:nvSpPr>
        <p:spPr>
          <a:xfrm>
            <a:off x="7037388" y="4927962"/>
            <a:ext cx="1606550" cy="216694"/>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7F7F7F"/>
              </a:buClr>
              <a:buSzPts val="600"/>
              <a:buFont typeface="Arial"/>
              <a:buNone/>
            </a:pPr>
            <a:r>
              <a:rPr lang="en-GB"/>
              <a:t>© sebis</a:t>
            </a:r>
            <a:endParaRPr/>
          </a:p>
        </p:txBody>
      </p:sp>
      <p:sp>
        <p:nvSpPr>
          <p:cNvPr id="175" name="Google Shape;175;p27"/>
          <p:cNvSpPr txBox="1"/>
          <p:nvPr>
            <p:ph idx="12" type="sldNum"/>
          </p:nvPr>
        </p:nvSpPr>
        <p:spPr>
          <a:xfrm>
            <a:off x="8643938" y="4927962"/>
            <a:ext cx="249237" cy="216694"/>
          </a:xfrm>
          <a:prstGeom prst="rect">
            <a:avLst/>
          </a:prstGeom>
          <a:noFill/>
          <a:ln>
            <a:noFill/>
          </a:ln>
        </p:spPr>
        <p:txBody>
          <a:bodyPr anchorCtr="0" anchor="ctr" bIns="34275" lIns="68575" spcFirstLastPara="1" rIns="0" wrap="square" tIns="34275">
            <a:noAutofit/>
          </a:bodyPr>
          <a:lstStyle/>
          <a:p>
            <a:pPr indent="0" lvl="0" marL="0" rtl="0" algn="r">
              <a:lnSpc>
                <a:spcPct val="100000"/>
              </a:lnSpc>
              <a:spcBef>
                <a:spcPts val="0"/>
              </a:spcBef>
              <a:spcAft>
                <a:spcPts val="0"/>
              </a:spcAft>
              <a:buSzPts val="600"/>
              <a:buNone/>
            </a:pPr>
            <a:fld id="{00000000-1234-1234-1234-123412341234}" type="slidenum">
              <a:rPr lang="en-GB"/>
              <a:t>‹#›</a:t>
            </a:fld>
            <a:endParaRPr/>
          </a:p>
        </p:txBody>
      </p:sp>
      <p:sp>
        <p:nvSpPr>
          <p:cNvPr id="176" name="Google Shape;176;p27"/>
          <p:cNvSpPr txBox="1"/>
          <p:nvPr>
            <p:ph idx="1" type="body"/>
          </p:nvPr>
        </p:nvSpPr>
        <p:spPr>
          <a:xfrm>
            <a:off x="4543925" y="1820900"/>
            <a:ext cx="1915800" cy="2322900"/>
          </a:xfrm>
          <a:prstGeom prst="rect">
            <a:avLst/>
          </a:prstGeom>
          <a:noFill/>
          <a:ln>
            <a:noFill/>
          </a:ln>
        </p:spPr>
        <p:txBody>
          <a:bodyPr anchorCtr="0" anchor="t" bIns="34275" lIns="68575" spcFirstLastPara="1" rIns="68575" wrap="square" tIns="34275">
            <a:normAutofit lnSpcReduction="20000"/>
          </a:bodyPr>
          <a:lstStyle/>
          <a:p>
            <a:pPr indent="-165100" lvl="0" marL="342900" rtl="0" algn="l">
              <a:lnSpc>
                <a:spcPct val="100000"/>
              </a:lnSpc>
              <a:spcBef>
                <a:spcPts val="300"/>
              </a:spcBef>
              <a:spcAft>
                <a:spcPts val="0"/>
              </a:spcAft>
              <a:buSzPts val="1100"/>
              <a:buNone/>
            </a:pPr>
            <a:r>
              <a:rPr b="1" lang="en-GB" sz="1200">
                <a:solidFill>
                  <a:srgbClr val="A4C2F4"/>
                </a:solidFill>
              </a:rPr>
              <a:t>Clustering Methods</a:t>
            </a:r>
            <a:endParaRPr b="1" sz="1200">
              <a:solidFill>
                <a:srgbClr val="A4C2F4"/>
              </a:solidFill>
            </a:endParaRPr>
          </a:p>
          <a:p>
            <a:pPr indent="0" lvl="0" marL="177800" rtl="0" algn="l">
              <a:lnSpc>
                <a:spcPct val="100000"/>
              </a:lnSpc>
              <a:spcBef>
                <a:spcPts val="300"/>
              </a:spcBef>
              <a:spcAft>
                <a:spcPts val="0"/>
              </a:spcAft>
              <a:buSzPts val="1100"/>
              <a:buNone/>
            </a:pPr>
            <a:r>
              <a:t/>
            </a:r>
            <a:endParaRPr/>
          </a:p>
          <a:p>
            <a:pPr indent="-209550" lvl="1" marL="558800" rtl="0" algn="l">
              <a:lnSpc>
                <a:spcPct val="107000"/>
              </a:lnSpc>
              <a:spcBef>
                <a:spcPts val="300"/>
              </a:spcBef>
              <a:spcAft>
                <a:spcPts val="0"/>
              </a:spcAft>
              <a:buSzPts val="1300"/>
              <a:buFont typeface="Arial"/>
              <a:buAutoNum type="alphaLcPeriod"/>
            </a:pPr>
            <a:r>
              <a:rPr lang="en-GB" sz="1300">
                <a:latin typeface="Calibri"/>
                <a:ea typeface="Calibri"/>
                <a:cs typeface="Calibri"/>
                <a:sym typeface="Calibri"/>
              </a:rPr>
              <a:t>Hierarchical </a:t>
            </a:r>
            <a:r>
              <a:rPr lang="en-GB" sz="1300">
                <a:latin typeface="Quattrocento Sans"/>
                <a:ea typeface="Quattrocento Sans"/>
                <a:cs typeface="Quattrocento Sans"/>
                <a:sym typeface="Quattrocento Sans"/>
              </a:rPr>
              <a:t>✅</a:t>
            </a:r>
            <a:endParaRPr sz="1300">
              <a:latin typeface="Quattrocento Sans"/>
              <a:ea typeface="Quattrocento Sans"/>
              <a:cs typeface="Quattrocento Sans"/>
              <a:sym typeface="Quattrocento Sans"/>
            </a:endParaRPr>
          </a:p>
          <a:p>
            <a:pPr indent="0" lvl="0" marL="685800" rtl="0" algn="l">
              <a:lnSpc>
                <a:spcPct val="107000"/>
              </a:lnSpc>
              <a:spcBef>
                <a:spcPts val="300"/>
              </a:spcBef>
              <a:spcAft>
                <a:spcPts val="0"/>
              </a:spcAft>
              <a:buNone/>
            </a:pPr>
            <a:r>
              <a:t/>
            </a:r>
            <a:endParaRPr sz="1300">
              <a:latin typeface="Quattrocento Sans"/>
              <a:ea typeface="Quattrocento Sans"/>
              <a:cs typeface="Quattrocento Sans"/>
              <a:sym typeface="Quattrocento Sans"/>
            </a:endParaRPr>
          </a:p>
          <a:p>
            <a:pPr indent="-209550" lvl="1" marL="558800" rtl="0" algn="l">
              <a:lnSpc>
                <a:spcPct val="107000"/>
              </a:lnSpc>
              <a:spcBef>
                <a:spcPts val="300"/>
              </a:spcBef>
              <a:spcAft>
                <a:spcPts val="0"/>
              </a:spcAft>
              <a:buSzPts val="1300"/>
              <a:buFont typeface="Quattrocento Sans"/>
              <a:buAutoNum type="alphaLcPeriod"/>
            </a:pPr>
            <a:r>
              <a:rPr lang="en-GB" sz="1300">
                <a:latin typeface="Calibri"/>
                <a:ea typeface="Calibri"/>
                <a:cs typeface="Calibri"/>
                <a:sym typeface="Calibri"/>
              </a:rPr>
              <a:t>K-means</a:t>
            </a:r>
            <a:endParaRPr sz="1300">
              <a:latin typeface="Quattrocento Sans"/>
              <a:ea typeface="Quattrocento Sans"/>
              <a:cs typeface="Quattrocento Sans"/>
              <a:sym typeface="Quattrocento Sans"/>
            </a:endParaRPr>
          </a:p>
          <a:p>
            <a:pPr indent="-127000" lvl="1" marL="558800" rtl="0" algn="l">
              <a:lnSpc>
                <a:spcPct val="107000"/>
              </a:lnSpc>
              <a:spcBef>
                <a:spcPts val="300"/>
              </a:spcBef>
              <a:spcAft>
                <a:spcPts val="0"/>
              </a:spcAft>
              <a:buSzPts val="1400"/>
              <a:buFont typeface="Arial"/>
              <a:buNone/>
            </a:pPr>
            <a:r>
              <a:t/>
            </a:r>
            <a:endParaRPr sz="1300">
              <a:latin typeface="Calibri"/>
              <a:ea typeface="Calibri"/>
              <a:cs typeface="Calibri"/>
              <a:sym typeface="Calibri"/>
            </a:endParaRPr>
          </a:p>
          <a:p>
            <a:pPr indent="-209550" lvl="1" marL="558800" rtl="0" algn="l">
              <a:lnSpc>
                <a:spcPct val="107000"/>
              </a:lnSpc>
              <a:spcBef>
                <a:spcPts val="300"/>
              </a:spcBef>
              <a:spcAft>
                <a:spcPts val="0"/>
              </a:spcAft>
              <a:buSzPts val="1300"/>
              <a:buFont typeface="Arial"/>
              <a:buAutoNum type="alphaLcPeriod"/>
            </a:pPr>
            <a:r>
              <a:rPr lang="en-GB" sz="1300">
                <a:latin typeface="Calibri"/>
                <a:ea typeface="Calibri"/>
                <a:cs typeface="Calibri"/>
                <a:sym typeface="Calibri"/>
              </a:rPr>
              <a:t>DBSCAN</a:t>
            </a:r>
            <a:endParaRPr sz="1300"/>
          </a:p>
          <a:p>
            <a:pPr indent="-127000" lvl="1" marL="558800" rtl="0" algn="l">
              <a:lnSpc>
                <a:spcPct val="107000"/>
              </a:lnSpc>
              <a:spcBef>
                <a:spcPts val="300"/>
              </a:spcBef>
              <a:spcAft>
                <a:spcPts val="0"/>
              </a:spcAft>
              <a:buSzPts val="1400"/>
              <a:buFont typeface="Arial"/>
              <a:buNone/>
            </a:pPr>
            <a:r>
              <a:t/>
            </a:r>
            <a:endParaRPr sz="1300">
              <a:latin typeface="Calibri"/>
              <a:ea typeface="Calibri"/>
              <a:cs typeface="Calibri"/>
              <a:sym typeface="Calibri"/>
            </a:endParaRPr>
          </a:p>
          <a:p>
            <a:pPr indent="-209550" lvl="1" marL="558800" rtl="0" algn="l">
              <a:lnSpc>
                <a:spcPct val="107000"/>
              </a:lnSpc>
              <a:spcBef>
                <a:spcPts val="300"/>
              </a:spcBef>
              <a:spcAft>
                <a:spcPts val="0"/>
              </a:spcAft>
              <a:buSzPts val="1300"/>
              <a:buFont typeface="Arial"/>
              <a:buAutoNum type="alphaLcPeriod"/>
            </a:pPr>
            <a:r>
              <a:rPr lang="en-GB" sz="1300">
                <a:latin typeface="Calibri"/>
                <a:ea typeface="Calibri"/>
                <a:cs typeface="Calibri"/>
                <a:sym typeface="Calibri"/>
              </a:rPr>
              <a:t>Latent semantic</a:t>
            </a:r>
            <a:endParaRPr sz="1300"/>
          </a:p>
          <a:p>
            <a:pPr indent="0" lvl="0" marL="177800" rtl="0" algn="l">
              <a:lnSpc>
                <a:spcPct val="100000"/>
              </a:lnSpc>
              <a:spcBef>
                <a:spcPts val="900"/>
              </a:spcBef>
              <a:spcAft>
                <a:spcPts val="0"/>
              </a:spcAft>
              <a:buSzPts val="1100"/>
              <a:buNone/>
            </a:pPr>
            <a:r>
              <a:t/>
            </a:r>
            <a:endParaRPr/>
          </a:p>
        </p:txBody>
      </p:sp>
      <p:sp>
        <p:nvSpPr>
          <p:cNvPr id="177" name="Google Shape;177;p27"/>
          <p:cNvSpPr txBox="1"/>
          <p:nvPr/>
        </p:nvSpPr>
        <p:spPr>
          <a:xfrm>
            <a:off x="6459846" y="1789642"/>
            <a:ext cx="2088600" cy="2184900"/>
          </a:xfrm>
          <a:prstGeom prst="rect">
            <a:avLst/>
          </a:prstGeom>
          <a:noFill/>
          <a:ln>
            <a:noFill/>
          </a:ln>
        </p:spPr>
        <p:txBody>
          <a:bodyPr anchorCtr="0" anchor="t" bIns="34275" lIns="68575" spcFirstLastPara="1" rIns="68575" wrap="square" tIns="34275">
            <a:spAutoFit/>
          </a:bodyPr>
          <a:lstStyle/>
          <a:p>
            <a:pPr indent="-165100" lvl="0" marL="342900" marR="0" rtl="0" algn="ctr">
              <a:lnSpc>
                <a:spcPct val="90000"/>
              </a:lnSpc>
              <a:spcBef>
                <a:spcPts val="0"/>
              </a:spcBef>
              <a:spcAft>
                <a:spcPts val="0"/>
              </a:spcAft>
              <a:buClr>
                <a:srgbClr val="000000"/>
              </a:buClr>
              <a:buSzPts val="1200"/>
              <a:buFont typeface="Arial"/>
              <a:buNone/>
            </a:pPr>
            <a:r>
              <a:rPr b="1" i="0" lang="en-GB" sz="1200" u="none" cap="none" strike="noStrike">
                <a:solidFill>
                  <a:srgbClr val="A4C2F4"/>
                </a:solidFill>
                <a:latin typeface="Arial"/>
                <a:ea typeface="Arial"/>
                <a:cs typeface="Arial"/>
                <a:sym typeface="Arial"/>
              </a:rPr>
              <a:t>Outlier Detection Methods</a:t>
            </a:r>
            <a:endParaRPr b="1" i="0" sz="1200" u="none" cap="none" strike="noStrike">
              <a:solidFill>
                <a:srgbClr val="A4C2F4"/>
              </a:solidFill>
              <a:latin typeface="Arial"/>
              <a:ea typeface="Arial"/>
              <a:cs typeface="Arial"/>
              <a:sym typeface="Arial"/>
            </a:endParaRPr>
          </a:p>
          <a:p>
            <a:pPr indent="0" lvl="1" marL="342900" marR="0" rtl="0" algn="l">
              <a:lnSpc>
                <a:spcPct val="107000"/>
              </a:lnSpc>
              <a:spcBef>
                <a:spcPts val="0"/>
              </a:spcBef>
              <a:spcAft>
                <a:spcPts val="0"/>
              </a:spcAft>
              <a:buNone/>
            </a:pPr>
            <a:r>
              <a:t/>
            </a:r>
            <a:endParaRPr b="0" i="0" u="none" cap="none" strike="noStrike">
              <a:solidFill>
                <a:srgbClr val="000000"/>
              </a:solidFill>
              <a:latin typeface="Calibri"/>
              <a:ea typeface="Calibri"/>
              <a:cs typeface="Calibri"/>
              <a:sym typeface="Calibri"/>
            </a:endParaRPr>
          </a:p>
          <a:p>
            <a:pPr indent="-209550" lvl="1" marL="558800" marR="0" rtl="0" algn="l">
              <a:lnSpc>
                <a:spcPct val="107000"/>
              </a:lnSpc>
              <a:spcBef>
                <a:spcPts val="0"/>
              </a:spcBef>
              <a:spcAft>
                <a:spcPts val="0"/>
              </a:spcAft>
              <a:buClr>
                <a:srgbClr val="000000"/>
              </a:buClr>
              <a:buSzPts val="1300"/>
              <a:buFont typeface="Arial"/>
              <a:buAutoNum type="alphaLcPeriod"/>
            </a:pPr>
            <a:r>
              <a:rPr b="0" i="0" lang="en-GB" sz="1300" u="none" cap="none" strike="noStrike">
                <a:solidFill>
                  <a:srgbClr val="000000"/>
                </a:solidFill>
                <a:latin typeface="Calibri"/>
                <a:ea typeface="Calibri"/>
                <a:cs typeface="Calibri"/>
                <a:sym typeface="Calibri"/>
              </a:rPr>
              <a:t>L</a:t>
            </a:r>
            <a:r>
              <a:rPr lang="en-GB" sz="1300">
                <a:latin typeface="Calibri"/>
                <a:ea typeface="Calibri"/>
                <a:cs typeface="Calibri"/>
                <a:sym typeface="Calibri"/>
              </a:rPr>
              <a:t>ocal Outlier </a:t>
            </a:r>
            <a:r>
              <a:rPr b="1" i="0" lang="en-GB" sz="1300" u="none" cap="none" strike="noStrike">
                <a:solidFill>
                  <a:srgbClr val="000000"/>
                </a:solidFill>
                <a:latin typeface="Quattrocento Sans"/>
                <a:ea typeface="Quattrocento Sans"/>
                <a:cs typeface="Quattrocento Sans"/>
                <a:sym typeface="Quattrocento Sans"/>
              </a:rPr>
              <a:t>✅</a:t>
            </a:r>
            <a:endParaRPr b="0" i="0" sz="1300" u="none" cap="none" strike="noStrike">
              <a:solidFill>
                <a:srgbClr val="000000"/>
              </a:solidFill>
              <a:latin typeface="Calibri"/>
              <a:ea typeface="Calibri"/>
              <a:cs typeface="Calibri"/>
              <a:sym typeface="Calibri"/>
            </a:endParaRPr>
          </a:p>
          <a:p>
            <a:pPr indent="-209550" lvl="1" marL="558800" marR="0" rtl="0" algn="l">
              <a:lnSpc>
                <a:spcPct val="107000"/>
              </a:lnSpc>
              <a:spcBef>
                <a:spcPts val="0"/>
              </a:spcBef>
              <a:spcAft>
                <a:spcPts val="0"/>
              </a:spcAft>
              <a:buClr>
                <a:srgbClr val="000000"/>
              </a:buClr>
              <a:buSzPts val="1300"/>
              <a:buFont typeface="Arial"/>
              <a:buAutoNum type="alphaLcPeriod"/>
            </a:pPr>
            <a:r>
              <a:rPr b="0" i="0" lang="en-GB" sz="1300" u="none" cap="none" strike="noStrike">
                <a:solidFill>
                  <a:srgbClr val="000000"/>
                </a:solidFill>
                <a:latin typeface="Calibri"/>
                <a:ea typeface="Calibri"/>
                <a:cs typeface="Calibri"/>
                <a:sym typeface="Calibri"/>
              </a:rPr>
              <a:t>I</a:t>
            </a:r>
            <a:r>
              <a:rPr lang="en-GB" sz="1300">
                <a:latin typeface="Calibri"/>
                <a:ea typeface="Calibri"/>
                <a:cs typeface="Calibri"/>
                <a:sym typeface="Calibri"/>
              </a:rPr>
              <a:t>solation Forest</a:t>
            </a:r>
            <a:r>
              <a:rPr b="0" i="0" lang="en-GB" sz="1300" u="none" cap="none" strike="noStrike">
                <a:solidFill>
                  <a:srgbClr val="000000"/>
                </a:solidFill>
                <a:latin typeface="Calibri"/>
                <a:ea typeface="Calibri"/>
                <a:cs typeface="Calibri"/>
                <a:sym typeface="Calibri"/>
              </a:rPr>
              <a:t> </a:t>
            </a:r>
            <a:r>
              <a:rPr b="0" i="0" lang="en-GB" sz="1300" u="none" cap="none" strike="noStrike">
                <a:solidFill>
                  <a:srgbClr val="000000"/>
                </a:solidFill>
                <a:latin typeface="Quattrocento Sans"/>
                <a:ea typeface="Quattrocento Sans"/>
                <a:cs typeface="Quattrocento Sans"/>
                <a:sym typeface="Quattrocento Sans"/>
              </a:rPr>
              <a:t>✅</a:t>
            </a:r>
            <a:endParaRPr b="0" i="0" sz="1300" u="none" cap="none" strike="noStrike">
              <a:solidFill>
                <a:srgbClr val="000000"/>
              </a:solidFill>
              <a:latin typeface="Calibri"/>
              <a:ea typeface="Calibri"/>
              <a:cs typeface="Calibri"/>
              <a:sym typeface="Calibri"/>
            </a:endParaRPr>
          </a:p>
          <a:p>
            <a:pPr indent="-209550" lvl="1" marL="558800" marR="0" rtl="0" algn="l">
              <a:lnSpc>
                <a:spcPct val="107000"/>
              </a:lnSpc>
              <a:spcBef>
                <a:spcPts val="0"/>
              </a:spcBef>
              <a:spcAft>
                <a:spcPts val="0"/>
              </a:spcAft>
              <a:buClr>
                <a:srgbClr val="000000"/>
              </a:buClr>
              <a:buSzPts val="1300"/>
              <a:buFont typeface="Arial"/>
              <a:buAutoNum type="alphaLcPeriod"/>
            </a:pPr>
            <a:r>
              <a:rPr b="0" i="0" lang="en-GB" sz="1300" u="none" cap="none" strike="noStrike">
                <a:solidFill>
                  <a:srgbClr val="000000"/>
                </a:solidFill>
                <a:latin typeface="Calibri"/>
                <a:ea typeface="Calibri"/>
                <a:cs typeface="Calibri"/>
                <a:sym typeface="Calibri"/>
              </a:rPr>
              <a:t>Dataheroes Coresets </a:t>
            </a:r>
            <a:r>
              <a:rPr b="0" i="0" lang="en-GB" sz="1300" u="none" cap="none" strike="noStrike">
                <a:solidFill>
                  <a:srgbClr val="000000"/>
                </a:solidFill>
                <a:latin typeface="Quattrocento Sans"/>
                <a:ea typeface="Quattrocento Sans"/>
                <a:cs typeface="Quattrocento Sans"/>
                <a:sym typeface="Quattrocento Sans"/>
              </a:rPr>
              <a:t>✅</a:t>
            </a:r>
            <a:r>
              <a:rPr b="0" i="0" lang="en-GB" sz="1300" u="none" cap="none" strike="noStrike">
                <a:solidFill>
                  <a:srgbClr val="000000"/>
                </a:solidFill>
                <a:latin typeface="Calibri"/>
                <a:ea typeface="Calibri"/>
                <a:cs typeface="Calibri"/>
                <a:sym typeface="Calibri"/>
              </a:rPr>
              <a:t> (then faced a technical problem)</a:t>
            </a:r>
            <a:endParaRPr sz="1000"/>
          </a:p>
          <a:p>
            <a:pPr indent="-209550" lvl="1" marL="558800" marR="0" rtl="0" algn="l">
              <a:lnSpc>
                <a:spcPct val="107000"/>
              </a:lnSpc>
              <a:spcBef>
                <a:spcPts val="0"/>
              </a:spcBef>
              <a:spcAft>
                <a:spcPts val="0"/>
              </a:spcAft>
              <a:buClr>
                <a:srgbClr val="000000"/>
              </a:buClr>
              <a:buSzPts val="1300"/>
              <a:buFont typeface="Arial"/>
              <a:buAutoNum type="alphaLcPeriod"/>
            </a:pPr>
            <a:r>
              <a:rPr b="0" i="0" lang="en-GB" sz="1300" u="none" cap="none" strike="noStrike">
                <a:solidFill>
                  <a:srgbClr val="000000"/>
                </a:solidFill>
                <a:latin typeface="Calibri"/>
                <a:ea typeface="Calibri"/>
                <a:cs typeface="Calibri"/>
                <a:sym typeface="Calibri"/>
              </a:rPr>
              <a:t>Z-score</a:t>
            </a:r>
            <a:endParaRPr sz="1000"/>
          </a:p>
          <a:p>
            <a:pPr indent="-190500" lvl="0" marL="431800" marR="0" rtl="0" algn="l">
              <a:lnSpc>
                <a:spcPct val="90000"/>
              </a:lnSpc>
              <a:spcBef>
                <a:spcPts val="90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8" name="Google Shape;178;p27"/>
          <p:cNvSpPr txBox="1"/>
          <p:nvPr/>
        </p:nvSpPr>
        <p:spPr>
          <a:xfrm>
            <a:off x="2209650" y="1768800"/>
            <a:ext cx="2197500" cy="2226600"/>
          </a:xfrm>
          <a:prstGeom prst="rect">
            <a:avLst/>
          </a:prstGeom>
          <a:noFill/>
          <a:ln>
            <a:noFill/>
          </a:ln>
        </p:spPr>
        <p:txBody>
          <a:bodyPr anchorCtr="0" anchor="t" bIns="34275" lIns="68575" spcFirstLastPara="1" rIns="68575" wrap="square" tIns="34275">
            <a:normAutofit fontScale="92500" lnSpcReduction="20000"/>
          </a:bodyPr>
          <a:lstStyle/>
          <a:p>
            <a:pPr indent="-165100" lvl="0" marL="342900" marR="0" rtl="0" algn="ctr">
              <a:lnSpc>
                <a:spcPct val="100000"/>
              </a:lnSpc>
              <a:spcBef>
                <a:spcPts val="300"/>
              </a:spcBef>
              <a:spcAft>
                <a:spcPts val="0"/>
              </a:spcAft>
              <a:buClr>
                <a:srgbClr val="000000"/>
              </a:buClr>
              <a:buSzPct val="91666"/>
              <a:buFont typeface="Arial"/>
              <a:buNone/>
            </a:pPr>
            <a:r>
              <a:rPr b="1" i="0" lang="en-GB" sz="1200" u="none" cap="none" strike="noStrike">
                <a:solidFill>
                  <a:srgbClr val="A4C2F4"/>
                </a:solidFill>
                <a:latin typeface="Arial"/>
                <a:ea typeface="Arial"/>
                <a:cs typeface="Arial"/>
                <a:sym typeface="Arial"/>
              </a:rPr>
              <a:t>Keywords</a:t>
            </a:r>
            <a:endParaRPr sz="1100"/>
          </a:p>
          <a:p>
            <a:pPr indent="-165100" lvl="0" marL="342900" marR="0" rtl="0" algn="ctr">
              <a:lnSpc>
                <a:spcPct val="100000"/>
              </a:lnSpc>
              <a:spcBef>
                <a:spcPts val="300"/>
              </a:spcBef>
              <a:spcAft>
                <a:spcPts val="0"/>
              </a:spcAft>
              <a:buClr>
                <a:srgbClr val="000000"/>
              </a:buClr>
              <a:buSzPct val="91666"/>
              <a:buFont typeface="Arial"/>
              <a:buNone/>
            </a:pPr>
            <a:r>
              <a:rPr b="1" i="0" lang="en-GB" sz="1200" u="none" cap="none" strike="noStrike">
                <a:solidFill>
                  <a:srgbClr val="A4C2F4"/>
                </a:solidFill>
                <a:latin typeface="Arial"/>
                <a:ea typeface="Arial"/>
                <a:cs typeface="Arial"/>
                <a:sym typeface="Arial"/>
              </a:rPr>
              <a:t>Embeddings</a:t>
            </a:r>
            <a:endParaRPr sz="1100"/>
          </a:p>
          <a:p>
            <a:pPr indent="0" lvl="0" marL="177800" marR="0" rtl="0" algn="l">
              <a:lnSpc>
                <a:spcPct val="100000"/>
              </a:lnSpc>
              <a:spcBef>
                <a:spcPts val="300"/>
              </a:spcBef>
              <a:spcAft>
                <a:spcPts val="0"/>
              </a:spcAft>
              <a:buClr>
                <a:srgbClr val="000000"/>
              </a:buClr>
              <a:buSzPct val="78571"/>
              <a:buFont typeface="Arial"/>
              <a:buNone/>
            </a:pPr>
            <a:r>
              <a:t/>
            </a:r>
            <a:endParaRPr b="0" i="0" sz="1400" u="none" cap="none" strike="noStrike">
              <a:solidFill>
                <a:schemeClr val="dk1"/>
              </a:solidFill>
              <a:latin typeface="Arial"/>
              <a:ea typeface="Arial"/>
              <a:cs typeface="Arial"/>
              <a:sym typeface="Arial"/>
            </a:endParaRPr>
          </a:p>
          <a:p>
            <a:pPr indent="-202882" lvl="1" marL="558800" marR="0" rtl="0" algn="l">
              <a:lnSpc>
                <a:spcPct val="107000"/>
              </a:lnSpc>
              <a:spcBef>
                <a:spcPts val="300"/>
              </a:spcBef>
              <a:spcAft>
                <a:spcPts val="0"/>
              </a:spcAft>
              <a:buClr>
                <a:schemeClr val="dk2"/>
              </a:buClr>
              <a:buSzPct val="100000"/>
              <a:buFont typeface="Arial"/>
              <a:buAutoNum type="alphaLcPeriod"/>
            </a:pPr>
            <a:r>
              <a:rPr b="0" i="0" lang="en-GB" sz="1291" u="none" cap="none" strike="noStrike">
                <a:solidFill>
                  <a:schemeClr val="dk1"/>
                </a:solidFill>
                <a:latin typeface="Calibri"/>
                <a:ea typeface="Calibri"/>
                <a:cs typeface="Calibri"/>
                <a:sym typeface="Calibri"/>
              </a:rPr>
              <a:t>JinaAI Bert Model</a:t>
            </a:r>
            <a:endParaRPr sz="991"/>
          </a:p>
          <a:p>
            <a:pPr indent="0" lvl="1" marL="342900" marR="0" rtl="0" algn="l">
              <a:lnSpc>
                <a:spcPct val="107000"/>
              </a:lnSpc>
              <a:spcBef>
                <a:spcPts val="300"/>
              </a:spcBef>
              <a:spcAft>
                <a:spcPts val="0"/>
              </a:spcAft>
              <a:buClr>
                <a:schemeClr val="dk2"/>
              </a:buClr>
              <a:buSzPct val="108368"/>
              <a:buFont typeface="Noto Sans Symbols"/>
              <a:buNone/>
            </a:pPr>
            <a:r>
              <a:t/>
            </a:r>
            <a:endParaRPr b="0" i="0" sz="1291" u="none" cap="none" strike="noStrike">
              <a:solidFill>
                <a:schemeClr val="dk1"/>
              </a:solidFill>
              <a:latin typeface="Calibri"/>
              <a:ea typeface="Calibri"/>
              <a:cs typeface="Calibri"/>
              <a:sym typeface="Calibri"/>
            </a:endParaRPr>
          </a:p>
          <a:p>
            <a:pPr indent="-202882" lvl="1" marL="558800" marR="0" rtl="0" algn="l">
              <a:lnSpc>
                <a:spcPct val="107000"/>
              </a:lnSpc>
              <a:spcBef>
                <a:spcPts val="300"/>
              </a:spcBef>
              <a:spcAft>
                <a:spcPts val="0"/>
              </a:spcAft>
              <a:buClr>
                <a:schemeClr val="dk2"/>
              </a:buClr>
              <a:buSzPct val="100000"/>
              <a:buFont typeface="Arial"/>
              <a:buAutoNum type="alphaLcPeriod"/>
            </a:pPr>
            <a:r>
              <a:rPr b="0" i="0" lang="en-GB" sz="1291" u="none" cap="none" strike="noStrike">
                <a:solidFill>
                  <a:schemeClr val="dk1"/>
                </a:solidFill>
                <a:latin typeface="Calibri"/>
                <a:ea typeface="Calibri"/>
                <a:cs typeface="Calibri"/>
                <a:sym typeface="Calibri"/>
              </a:rPr>
              <a:t>All mpnet Transformers Model </a:t>
            </a:r>
            <a:r>
              <a:rPr b="0" i="0" lang="en-GB" sz="1291" u="none" cap="none" strike="noStrike">
                <a:solidFill>
                  <a:schemeClr val="dk1"/>
                </a:solidFill>
                <a:latin typeface="Quattrocento Sans"/>
                <a:ea typeface="Quattrocento Sans"/>
                <a:cs typeface="Quattrocento Sans"/>
                <a:sym typeface="Quattrocento Sans"/>
              </a:rPr>
              <a:t>✅</a:t>
            </a:r>
            <a:endParaRPr sz="1291">
              <a:solidFill>
                <a:schemeClr val="dk1"/>
              </a:solidFill>
              <a:latin typeface="Quattrocento Sans"/>
              <a:ea typeface="Quattrocento Sans"/>
              <a:cs typeface="Quattrocento Sans"/>
              <a:sym typeface="Quattrocento Sans"/>
            </a:endParaRPr>
          </a:p>
          <a:p>
            <a:pPr indent="-202882" lvl="1" marL="558800" marR="0" rtl="0" algn="l">
              <a:lnSpc>
                <a:spcPct val="107000"/>
              </a:lnSpc>
              <a:spcBef>
                <a:spcPts val="300"/>
              </a:spcBef>
              <a:spcAft>
                <a:spcPts val="0"/>
              </a:spcAft>
              <a:buClr>
                <a:srgbClr val="50A14F"/>
              </a:buClr>
              <a:buSzPct val="100000"/>
              <a:buFont typeface="Arial"/>
              <a:buAutoNum type="alphaLcPeriod"/>
            </a:pPr>
            <a:r>
              <a:rPr lang="en-GB" sz="1291">
                <a:solidFill>
                  <a:srgbClr val="50A14F"/>
                </a:solidFill>
                <a:latin typeface="Calibri"/>
                <a:ea typeface="Calibri"/>
                <a:cs typeface="Calibri"/>
                <a:sym typeface="Calibri"/>
              </a:rPr>
              <a:t>paraphrase-multilingual-MiniLM-L12-v2</a:t>
            </a:r>
            <a:endParaRPr sz="1291">
              <a:solidFill>
                <a:srgbClr val="50A14F"/>
              </a:solidFill>
              <a:latin typeface="Calibri"/>
              <a:ea typeface="Calibri"/>
              <a:cs typeface="Calibri"/>
              <a:sym typeface="Calibri"/>
            </a:endParaRPr>
          </a:p>
          <a:p>
            <a:pPr indent="-202882" lvl="1" marL="558800" marR="0" rtl="0" algn="l">
              <a:lnSpc>
                <a:spcPct val="107000"/>
              </a:lnSpc>
              <a:spcBef>
                <a:spcPts val="300"/>
              </a:spcBef>
              <a:spcAft>
                <a:spcPts val="0"/>
              </a:spcAft>
              <a:buClr>
                <a:srgbClr val="50A14F"/>
              </a:buClr>
              <a:buSzPct val="100000"/>
              <a:buFont typeface="Arial"/>
              <a:buAutoNum type="alphaLcPeriod"/>
            </a:pPr>
            <a:r>
              <a:rPr lang="en-GB" sz="1291">
                <a:solidFill>
                  <a:srgbClr val="50A14F"/>
                </a:solidFill>
                <a:latin typeface="Calibri"/>
                <a:ea typeface="Calibri"/>
                <a:cs typeface="Calibri"/>
                <a:sym typeface="Calibri"/>
              </a:rPr>
              <a:t>gbert-large-paraphrase-cosine</a:t>
            </a:r>
            <a:endParaRPr sz="1000">
              <a:solidFill>
                <a:srgbClr val="50A14F"/>
              </a:solidFill>
            </a:endParaRPr>
          </a:p>
          <a:p>
            <a:pPr indent="0" lvl="0" marL="177800" marR="0" rtl="0" algn="l">
              <a:lnSpc>
                <a:spcPct val="100000"/>
              </a:lnSpc>
              <a:spcBef>
                <a:spcPts val="300"/>
              </a:spcBef>
              <a:spcAft>
                <a:spcPts val="0"/>
              </a:spcAft>
              <a:buClr>
                <a:srgbClr val="000000"/>
              </a:buClr>
              <a:buSzPct val="85146"/>
              <a:buFont typeface="Arial"/>
              <a:buNone/>
            </a:pPr>
            <a:r>
              <a:t/>
            </a:r>
            <a:endParaRPr sz="1291">
              <a:solidFill>
                <a:schemeClr val="dk1"/>
              </a:solidFill>
              <a:latin typeface="Calibri"/>
              <a:ea typeface="Calibri"/>
              <a:cs typeface="Calibri"/>
              <a:sym typeface="Calibri"/>
            </a:endParaRPr>
          </a:p>
        </p:txBody>
      </p:sp>
      <p:sp>
        <p:nvSpPr>
          <p:cNvPr id="179" name="Google Shape;179;p27"/>
          <p:cNvSpPr/>
          <p:nvPr/>
        </p:nvSpPr>
        <p:spPr>
          <a:xfrm>
            <a:off x="425267" y="1685612"/>
            <a:ext cx="1788000" cy="2319300"/>
          </a:xfrm>
          <a:prstGeom prst="roundRect">
            <a:avLst>
              <a:gd fmla="val 16667" name="adj"/>
            </a:avLst>
          </a:prstGeom>
          <a:noFill/>
          <a:ln cap="flat" cmpd="sng" w="19050">
            <a:solidFill>
              <a:srgbClr val="6D9EEB"/>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80" name="Google Shape;180;p27"/>
          <p:cNvSpPr txBox="1"/>
          <p:nvPr/>
        </p:nvSpPr>
        <p:spPr>
          <a:xfrm>
            <a:off x="237625" y="1736650"/>
            <a:ext cx="1975500" cy="1197000"/>
          </a:xfrm>
          <a:prstGeom prst="rect">
            <a:avLst/>
          </a:prstGeom>
          <a:noFill/>
          <a:ln>
            <a:noFill/>
          </a:ln>
        </p:spPr>
        <p:txBody>
          <a:bodyPr anchorCtr="0" anchor="t" bIns="34275" lIns="68575" spcFirstLastPara="1" rIns="68575" wrap="square" tIns="34275">
            <a:normAutofit/>
          </a:bodyPr>
          <a:lstStyle/>
          <a:p>
            <a:pPr indent="-165100" lvl="0" marL="342900" marR="0" rtl="0" algn="ctr">
              <a:lnSpc>
                <a:spcPct val="100000"/>
              </a:lnSpc>
              <a:spcBef>
                <a:spcPts val="300"/>
              </a:spcBef>
              <a:spcAft>
                <a:spcPts val="0"/>
              </a:spcAft>
              <a:buClr>
                <a:srgbClr val="000000"/>
              </a:buClr>
              <a:buSzPts val="1100"/>
              <a:buFont typeface="Arial"/>
              <a:buNone/>
            </a:pPr>
            <a:r>
              <a:rPr b="1" lang="en-GB" sz="1200">
                <a:solidFill>
                  <a:srgbClr val="A4C2F4"/>
                </a:solidFill>
              </a:rPr>
              <a:t>Keywords</a:t>
            </a:r>
            <a:endParaRPr b="1" sz="1200">
              <a:solidFill>
                <a:srgbClr val="A4C2F4"/>
              </a:solidFill>
            </a:endParaRPr>
          </a:p>
          <a:p>
            <a:pPr indent="-165100" lvl="0" marL="342900" marR="0" rtl="0" algn="ctr">
              <a:lnSpc>
                <a:spcPct val="100000"/>
              </a:lnSpc>
              <a:spcBef>
                <a:spcPts val="300"/>
              </a:spcBef>
              <a:spcAft>
                <a:spcPts val="0"/>
              </a:spcAft>
              <a:buClr>
                <a:srgbClr val="000000"/>
              </a:buClr>
              <a:buSzPts val="1100"/>
              <a:buFont typeface="Arial"/>
              <a:buNone/>
            </a:pPr>
            <a:r>
              <a:rPr b="1" lang="en-GB" sz="1200">
                <a:solidFill>
                  <a:srgbClr val="A4C2F4"/>
                </a:solidFill>
              </a:rPr>
              <a:t>Translation</a:t>
            </a:r>
            <a:endParaRPr sz="1100"/>
          </a:p>
          <a:p>
            <a:pPr indent="0" lvl="0" marL="177800" marR="0" rtl="0" algn="l">
              <a:lnSpc>
                <a:spcPct val="100000"/>
              </a:lnSpc>
              <a:spcBef>
                <a:spcPts val="300"/>
              </a:spcBef>
              <a:spcAft>
                <a:spcPts val="0"/>
              </a:spcAft>
              <a:buClr>
                <a:srgbClr val="000000"/>
              </a:buClr>
              <a:buSzPts val="1100"/>
              <a:buFont typeface="Arial"/>
              <a:buNone/>
            </a:pPr>
            <a:r>
              <a:t/>
            </a:r>
            <a:endParaRPr b="0" i="0" sz="1400" u="none" cap="none" strike="noStrike">
              <a:solidFill>
                <a:schemeClr val="dk1"/>
              </a:solidFill>
              <a:latin typeface="Arial"/>
              <a:ea typeface="Arial"/>
              <a:cs typeface="Arial"/>
              <a:sym typeface="Arial"/>
            </a:endParaRPr>
          </a:p>
          <a:p>
            <a:pPr indent="0" lvl="0" marL="177800" marR="0" rtl="0" algn="l">
              <a:lnSpc>
                <a:spcPct val="100000"/>
              </a:lnSpc>
              <a:spcBef>
                <a:spcPts val="300"/>
              </a:spcBef>
              <a:spcAft>
                <a:spcPts val="0"/>
              </a:spcAft>
              <a:buClr>
                <a:srgbClr val="000000"/>
              </a:buClr>
              <a:buSzPts val="1100"/>
              <a:buFont typeface="Arial"/>
              <a:buNone/>
            </a:pPr>
            <a:r>
              <a:t/>
            </a:r>
            <a:endParaRPr b="0" i="0" sz="1400" u="none" cap="none" strike="noStrike">
              <a:solidFill>
                <a:schemeClr val="dk1"/>
              </a:solidFill>
              <a:latin typeface="Arial"/>
              <a:ea typeface="Arial"/>
              <a:cs typeface="Arial"/>
              <a:sym typeface="Arial"/>
            </a:endParaRPr>
          </a:p>
        </p:txBody>
      </p:sp>
      <p:pic>
        <p:nvPicPr>
          <p:cNvPr id="181" name="Google Shape;181;p27"/>
          <p:cNvPicPr preferRelativeResize="0"/>
          <p:nvPr/>
        </p:nvPicPr>
        <p:blipFill rotWithShape="1">
          <a:blip r:embed="rId3">
            <a:alphaModFix/>
          </a:blip>
          <a:srcRect b="0" l="0" r="0" t="0"/>
          <a:stretch/>
        </p:blipFill>
        <p:spPr>
          <a:xfrm>
            <a:off x="802476" y="2248874"/>
            <a:ext cx="265568" cy="131269"/>
          </a:xfrm>
          <a:prstGeom prst="rect">
            <a:avLst/>
          </a:prstGeom>
          <a:noFill/>
          <a:ln>
            <a:noFill/>
          </a:ln>
        </p:spPr>
      </p:pic>
      <p:pic>
        <p:nvPicPr>
          <p:cNvPr id="182" name="Google Shape;182;p27"/>
          <p:cNvPicPr preferRelativeResize="0"/>
          <p:nvPr/>
        </p:nvPicPr>
        <p:blipFill rotWithShape="1">
          <a:blip r:embed="rId4">
            <a:alphaModFix/>
          </a:blip>
          <a:srcRect b="0" l="0" r="0" t="0"/>
          <a:stretch/>
        </p:blipFill>
        <p:spPr>
          <a:xfrm>
            <a:off x="1518245" y="2566304"/>
            <a:ext cx="317831" cy="131270"/>
          </a:xfrm>
          <a:prstGeom prst="rect">
            <a:avLst/>
          </a:prstGeom>
          <a:noFill/>
          <a:ln>
            <a:noFill/>
          </a:ln>
        </p:spPr>
      </p:pic>
      <p:pic>
        <p:nvPicPr>
          <p:cNvPr id="183" name="Google Shape;183;p27"/>
          <p:cNvPicPr preferRelativeResize="0"/>
          <p:nvPr/>
        </p:nvPicPr>
        <p:blipFill rotWithShape="1">
          <a:blip r:embed="rId5">
            <a:alphaModFix/>
          </a:blip>
          <a:srcRect b="0" l="0" r="0" t="0"/>
          <a:stretch/>
        </p:blipFill>
        <p:spPr>
          <a:xfrm>
            <a:off x="1140774" y="2345171"/>
            <a:ext cx="317830" cy="261839"/>
          </a:xfrm>
          <a:prstGeom prst="rect">
            <a:avLst/>
          </a:prstGeom>
          <a:noFill/>
          <a:ln>
            <a:noFill/>
          </a:ln>
        </p:spPr>
      </p:pic>
      <p:sp>
        <p:nvSpPr>
          <p:cNvPr id="184" name="Google Shape;184;p27"/>
          <p:cNvSpPr txBox="1"/>
          <p:nvPr>
            <p:ph type="title"/>
          </p:nvPr>
        </p:nvSpPr>
        <p:spPr>
          <a:xfrm>
            <a:off x="250853" y="573876"/>
            <a:ext cx="7939500" cy="540600"/>
          </a:xfrm>
          <a:prstGeom prst="rect">
            <a:avLst/>
          </a:prstGeom>
          <a:noFill/>
          <a:ln>
            <a:noFill/>
          </a:ln>
        </p:spPr>
        <p:txBody>
          <a:bodyPr anchorCtr="0" anchor="b" bIns="0" lIns="67500" spcFirstLastPara="1" rIns="67500" wrap="square" tIns="0">
            <a:noAutofit/>
          </a:bodyPr>
          <a:lstStyle/>
          <a:p>
            <a:pPr indent="0" lvl="0" marL="0" rtl="0" algn="l">
              <a:lnSpc>
                <a:spcPct val="100000"/>
              </a:lnSpc>
              <a:spcBef>
                <a:spcPts val="0"/>
              </a:spcBef>
              <a:spcAft>
                <a:spcPts val="0"/>
              </a:spcAft>
              <a:buSzPts val="1100"/>
              <a:buNone/>
            </a:pPr>
            <a:r>
              <a:rPr lang="en-GB" sz="1500"/>
              <a:t>A general a</a:t>
            </a:r>
            <a:r>
              <a:rPr lang="en-GB" sz="1500"/>
              <a:t>pproach to remove outliers from a large set of keywords</a:t>
            </a:r>
            <a:endParaRPr sz="1500"/>
          </a:p>
        </p:txBody>
      </p:sp>
      <p:cxnSp>
        <p:nvCxnSpPr>
          <p:cNvPr id="185" name="Google Shape;185;p27"/>
          <p:cNvCxnSpPr>
            <a:stCxn id="170" idx="3"/>
            <a:endCxn id="171" idx="1"/>
          </p:cNvCxnSpPr>
          <p:nvPr/>
        </p:nvCxnSpPr>
        <p:spPr>
          <a:xfrm>
            <a:off x="4308348" y="2853044"/>
            <a:ext cx="301200" cy="3600"/>
          </a:xfrm>
          <a:prstGeom prst="straightConnector1">
            <a:avLst/>
          </a:prstGeom>
          <a:noFill/>
          <a:ln cap="flat" cmpd="sng" w="9525">
            <a:solidFill>
              <a:schemeClr val="dk2"/>
            </a:solidFill>
            <a:prstDash val="solid"/>
            <a:round/>
            <a:headEnd len="med" w="med" type="none"/>
            <a:tailEnd len="med" w="med" type="triangle"/>
          </a:ln>
        </p:spPr>
      </p:cxnSp>
      <p:cxnSp>
        <p:nvCxnSpPr>
          <p:cNvPr id="186" name="Google Shape;186;p27"/>
          <p:cNvCxnSpPr>
            <a:stCxn id="171" idx="3"/>
            <a:endCxn id="172" idx="1"/>
          </p:cNvCxnSpPr>
          <p:nvPr/>
        </p:nvCxnSpPr>
        <p:spPr>
          <a:xfrm flipH="1" rot="10800000">
            <a:off x="6403564" y="2854792"/>
            <a:ext cx="301200" cy="1800"/>
          </a:xfrm>
          <a:prstGeom prst="straightConnector1">
            <a:avLst/>
          </a:prstGeom>
          <a:noFill/>
          <a:ln cap="flat" cmpd="sng" w="9525">
            <a:solidFill>
              <a:schemeClr val="dk2"/>
            </a:solidFill>
            <a:prstDash val="solid"/>
            <a:round/>
            <a:headEnd len="med" w="med" type="none"/>
            <a:tailEnd len="med" w="med" type="triangle"/>
          </a:ln>
        </p:spPr>
      </p:cxnSp>
      <p:cxnSp>
        <p:nvCxnSpPr>
          <p:cNvPr id="187" name="Google Shape;187;p27"/>
          <p:cNvCxnSpPr/>
          <p:nvPr/>
        </p:nvCxnSpPr>
        <p:spPr>
          <a:xfrm>
            <a:off x="2213273" y="2854794"/>
            <a:ext cx="301200" cy="3600"/>
          </a:xfrm>
          <a:prstGeom prst="straightConnector1">
            <a:avLst/>
          </a:prstGeom>
          <a:noFill/>
          <a:ln cap="flat" cmpd="sng" w="9525">
            <a:solidFill>
              <a:schemeClr val="dk2"/>
            </a:solidFill>
            <a:prstDash val="solid"/>
            <a:round/>
            <a:headEnd len="med" w="med" type="none"/>
            <a:tailEnd len="med" w="med" type="triangle"/>
          </a:ln>
        </p:spPr>
      </p:cxnSp>
      <p:sp>
        <p:nvSpPr>
          <p:cNvPr id="188" name="Google Shape;188;p27"/>
          <p:cNvSpPr txBox="1"/>
          <p:nvPr/>
        </p:nvSpPr>
        <p:spPr>
          <a:xfrm>
            <a:off x="157300" y="2647950"/>
            <a:ext cx="2055900" cy="1402800"/>
          </a:xfrm>
          <a:prstGeom prst="rect">
            <a:avLst/>
          </a:prstGeom>
          <a:noFill/>
          <a:ln>
            <a:noFill/>
          </a:ln>
        </p:spPr>
        <p:txBody>
          <a:bodyPr anchorCtr="0" anchor="t" bIns="91425" lIns="91425" spcFirstLastPara="1" rIns="91425" wrap="square" tIns="91425">
            <a:noAutofit/>
          </a:bodyPr>
          <a:lstStyle/>
          <a:p>
            <a:pPr indent="-209550" lvl="1" marL="558800" rtl="0" algn="l">
              <a:lnSpc>
                <a:spcPct val="107000"/>
              </a:lnSpc>
              <a:spcBef>
                <a:spcPts val="300"/>
              </a:spcBef>
              <a:spcAft>
                <a:spcPts val="0"/>
              </a:spcAft>
              <a:buClr>
                <a:schemeClr val="dk2"/>
              </a:buClr>
              <a:buSzPts val="1300"/>
              <a:buFont typeface="Arial"/>
              <a:buAutoNum type="alphaLcPeriod"/>
            </a:pPr>
            <a:r>
              <a:rPr lang="en-GB" sz="1300">
                <a:solidFill>
                  <a:schemeClr val="dk1"/>
                </a:solidFill>
                <a:latin typeface="Calibri"/>
                <a:ea typeface="Calibri"/>
                <a:cs typeface="Calibri"/>
                <a:sym typeface="Calibri"/>
              </a:rPr>
              <a:t>DeepL</a:t>
            </a:r>
            <a:endParaRPr sz="1300">
              <a:solidFill>
                <a:schemeClr val="dk1"/>
              </a:solidFill>
              <a:latin typeface="Calibri"/>
              <a:ea typeface="Calibri"/>
              <a:cs typeface="Calibri"/>
              <a:sym typeface="Calibri"/>
            </a:endParaRPr>
          </a:p>
          <a:p>
            <a:pPr indent="-209550" lvl="1" marL="558800" rtl="0" algn="l">
              <a:lnSpc>
                <a:spcPct val="107000"/>
              </a:lnSpc>
              <a:spcBef>
                <a:spcPts val="300"/>
              </a:spcBef>
              <a:spcAft>
                <a:spcPts val="0"/>
              </a:spcAft>
              <a:buClr>
                <a:srgbClr val="50A14F"/>
              </a:buClr>
              <a:buSzPts val="1300"/>
              <a:buFont typeface="Calibri"/>
              <a:buAutoNum type="alphaLcPeriod"/>
            </a:pPr>
            <a:r>
              <a:rPr lang="en-GB" sz="1300">
                <a:solidFill>
                  <a:srgbClr val="50A14F"/>
                </a:solidFill>
                <a:latin typeface="Calibri"/>
                <a:ea typeface="Calibri"/>
                <a:cs typeface="Calibri"/>
                <a:sym typeface="Calibri"/>
              </a:rPr>
              <a:t>Google by (deep trans &amp; translators libs)</a:t>
            </a:r>
            <a:endParaRPr sz="1300">
              <a:solidFill>
                <a:srgbClr val="50A14F"/>
              </a:solidFill>
              <a:latin typeface="Calibri"/>
              <a:ea typeface="Calibri"/>
              <a:cs typeface="Calibri"/>
              <a:sym typeface="Calibri"/>
            </a:endParaRPr>
          </a:p>
          <a:p>
            <a:pPr indent="-209550" lvl="1" marL="558800" rtl="0" algn="l">
              <a:lnSpc>
                <a:spcPct val="107000"/>
              </a:lnSpc>
              <a:spcBef>
                <a:spcPts val="300"/>
              </a:spcBef>
              <a:spcAft>
                <a:spcPts val="0"/>
              </a:spcAft>
              <a:buClr>
                <a:srgbClr val="50A14F"/>
              </a:buClr>
              <a:buSzPts val="1300"/>
              <a:buFont typeface="Calibri"/>
              <a:buAutoNum type="alphaLcPeriod"/>
            </a:pPr>
            <a:r>
              <a:rPr lang="en-GB" sz="1300">
                <a:solidFill>
                  <a:srgbClr val="50A14F"/>
                </a:solidFill>
                <a:latin typeface="Calibri"/>
                <a:ea typeface="Calibri"/>
                <a:cs typeface="Calibri"/>
                <a:sym typeface="Calibri"/>
              </a:rPr>
              <a:t>Lingvanex</a:t>
            </a:r>
            <a:endParaRPr sz="1300">
              <a:solidFill>
                <a:srgbClr val="50A14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8"/>
          <p:cNvSpPr txBox="1"/>
          <p:nvPr>
            <p:ph type="title"/>
          </p:nvPr>
        </p:nvSpPr>
        <p:spPr>
          <a:xfrm>
            <a:off x="250828" y="33339"/>
            <a:ext cx="7939500" cy="540600"/>
          </a:xfrm>
          <a:prstGeom prst="rect">
            <a:avLst/>
          </a:prstGeom>
        </p:spPr>
        <p:txBody>
          <a:bodyPr anchorCtr="0" anchor="b" bIns="0" lIns="67500" spcFirstLastPara="1" rIns="67500" wrap="square" tIns="0">
            <a:noAutofit/>
          </a:bodyPr>
          <a:lstStyle/>
          <a:p>
            <a:pPr indent="0" lvl="0" marL="0" rtl="0" algn="l">
              <a:spcBef>
                <a:spcPts val="0"/>
              </a:spcBef>
              <a:spcAft>
                <a:spcPts val="0"/>
              </a:spcAft>
              <a:buNone/>
            </a:pPr>
            <a:r>
              <a:rPr lang="en-GB"/>
              <a:t>Main Ideas Recap</a:t>
            </a:r>
            <a:endParaRPr/>
          </a:p>
        </p:txBody>
      </p:sp>
      <p:pic>
        <p:nvPicPr>
          <p:cNvPr id="194" name="Google Shape;194;p28"/>
          <p:cNvPicPr preferRelativeResize="0"/>
          <p:nvPr/>
        </p:nvPicPr>
        <p:blipFill rotWithShape="1">
          <a:blip r:embed="rId3">
            <a:alphaModFix/>
          </a:blip>
          <a:srcRect b="0" l="0" r="0" t="5311"/>
          <a:stretch/>
        </p:blipFill>
        <p:spPr>
          <a:xfrm>
            <a:off x="3243832" y="977750"/>
            <a:ext cx="2556028" cy="1778179"/>
          </a:xfrm>
          <a:prstGeom prst="rect">
            <a:avLst/>
          </a:prstGeom>
          <a:noFill/>
          <a:ln>
            <a:noFill/>
          </a:ln>
        </p:spPr>
      </p:pic>
      <p:pic>
        <p:nvPicPr>
          <p:cNvPr id="195" name="Google Shape;195;p28"/>
          <p:cNvPicPr preferRelativeResize="0"/>
          <p:nvPr/>
        </p:nvPicPr>
        <p:blipFill rotWithShape="1">
          <a:blip r:embed="rId4">
            <a:alphaModFix/>
          </a:blip>
          <a:srcRect b="0" l="0" r="0" t="7218"/>
          <a:stretch/>
        </p:blipFill>
        <p:spPr>
          <a:xfrm>
            <a:off x="602250" y="1017584"/>
            <a:ext cx="2556029" cy="1738365"/>
          </a:xfrm>
          <a:prstGeom prst="rect">
            <a:avLst/>
          </a:prstGeom>
          <a:noFill/>
          <a:ln>
            <a:noFill/>
          </a:ln>
        </p:spPr>
      </p:pic>
      <p:sp>
        <p:nvSpPr>
          <p:cNvPr id="196" name="Google Shape;196;p28"/>
          <p:cNvSpPr/>
          <p:nvPr/>
        </p:nvSpPr>
        <p:spPr>
          <a:xfrm>
            <a:off x="1566109" y="1132048"/>
            <a:ext cx="1476300" cy="13698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7" name="Google Shape;197;p28"/>
          <p:cNvSpPr/>
          <p:nvPr/>
        </p:nvSpPr>
        <p:spPr>
          <a:xfrm>
            <a:off x="4271716" y="1072297"/>
            <a:ext cx="1476300" cy="13698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98" name="Google Shape;198;p28"/>
          <p:cNvPicPr preferRelativeResize="0"/>
          <p:nvPr/>
        </p:nvPicPr>
        <p:blipFill rotWithShape="1">
          <a:blip r:embed="rId5">
            <a:alphaModFix/>
          </a:blip>
          <a:srcRect b="0" l="0" r="0" t="5096"/>
          <a:stretch/>
        </p:blipFill>
        <p:spPr>
          <a:xfrm>
            <a:off x="6001347" y="962925"/>
            <a:ext cx="2540403" cy="1778180"/>
          </a:xfrm>
          <a:prstGeom prst="rect">
            <a:avLst/>
          </a:prstGeom>
          <a:noFill/>
          <a:ln>
            <a:noFill/>
          </a:ln>
        </p:spPr>
      </p:pic>
      <p:sp>
        <p:nvSpPr>
          <p:cNvPr id="199" name="Google Shape;199;p28"/>
          <p:cNvSpPr/>
          <p:nvPr/>
        </p:nvSpPr>
        <p:spPr>
          <a:xfrm>
            <a:off x="6555797" y="2075220"/>
            <a:ext cx="135000" cy="121500"/>
          </a:xfrm>
          <a:prstGeom prst="ellipse">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0" name="Google Shape;200;p28"/>
          <p:cNvSpPr/>
          <p:nvPr/>
        </p:nvSpPr>
        <p:spPr>
          <a:xfrm>
            <a:off x="7474253" y="1709857"/>
            <a:ext cx="135000" cy="121500"/>
          </a:xfrm>
          <a:prstGeom prst="ellipse">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1" name="Google Shape;201;p28"/>
          <p:cNvSpPr/>
          <p:nvPr/>
        </p:nvSpPr>
        <p:spPr>
          <a:xfrm>
            <a:off x="6354244" y="1568002"/>
            <a:ext cx="135000" cy="121500"/>
          </a:xfrm>
          <a:prstGeom prst="ellipse">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2" name="Google Shape;202;p28"/>
          <p:cNvSpPr/>
          <p:nvPr/>
        </p:nvSpPr>
        <p:spPr>
          <a:xfrm>
            <a:off x="8066214" y="1828250"/>
            <a:ext cx="135000" cy="121500"/>
          </a:xfrm>
          <a:prstGeom prst="ellipse">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203" name="Google Shape;203;p28"/>
          <p:cNvCxnSpPr>
            <a:stCxn id="196" idx="6"/>
          </p:cNvCxnSpPr>
          <p:nvPr/>
        </p:nvCxnSpPr>
        <p:spPr>
          <a:xfrm flipH="1" rot="10800000">
            <a:off x="3042409" y="1815748"/>
            <a:ext cx="305400" cy="1200"/>
          </a:xfrm>
          <a:prstGeom prst="straightConnector1">
            <a:avLst/>
          </a:prstGeom>
          <a:noFill/>
          <a:ln cap="flat" cmpd="sng" w="9525">
            <a:solidFill>
              <a:schemeClr val="dk2"/>
            </a:solidFill>
            <a:prstDash val="solid"/>
            <a:round/>
            <a:headEnd len="med" w="med" type="none"/>
            <a:tailEnd len="med" w="med" type="triangle"/>
          </a:ln>
        </p:spPr>
      </p:cxnSp>
      <p:cxnSp>
        <p:nvCxnSpPr>
          <p:cNvPr id="204" name="Google Shape;204;p28"/>
          <p:cNvCxnSpPr/>
          <p:nvPr/>
        </p:nvCxnSpPr>
        <p:spPr>
          <a:xfrm flipH="1" rot="10800000">
            <a:off x="5747953" y="1815619"/>
            <a:ext cx="369000" cy="2700"/>
          </a:xfrm>
          <a:prstGeom prst="straightConnector1">
            <a:avLst/>
          </a:prstGeom>
          <a:noFill/>
          <a:ln cap="flat" cmpd="sng" w="9525">
            <a:solidFill>
              <a:schemeClr val="dk2"/>
            </a:solidFill>
            <a:prstDash val="solid"/>
            <a:round/>
            <a:headEnd len="med" w="med" type="none"/>
            <a:tailEnd len="med" w="med" type="triangle"/>
          </a:ln>
        </p:spPr>
      </p:cxnSp>
      <p:pic>
        <p:nvPicPr>
          <p:cNvPr id="205" name="Google Shape;205;p28"/>
          <p:cNvPicPr preferRelativeResize="0"/>
          <p:nvPr/>
        </p:nvPicPr>
        <p:blipFill rotWithShape="1">
          <a:blip r:embed="rId6">
            <a:alphaModFix/>
          </a:blip>
          <a:srcRect b="0" l="0" r="0" t="4507"/>
          <a:stretch/>
        </p:blipFill>
        <p:spPr>
          <a:xfrm>
            <a:off x="543450" y="3146493"/>
            <a:ext cx="2582313" cy="1765807"/>
          </a:xfrm>
          <a:prstGeom prst="rect">
            <a:avLst/>
          </a:prstGeom>
          <a:noFill/>
          <a:ln>
            <a:noFill/>
          </a:ln>
        </p:spPr>
      </p:pic>
      <p:pic>
        <p:nvPicPr>
          <p:cNvPr id="206" name="Google Shape;206;p28"/>
          <p:cNvPicPr preferRelativeResize="0"/>
          <p:nvPr/>
        </p:nvPicPr>
        <p:blipFill rotWithShape="1">
          <a:blip r:embed="rId7">
            <a:alphaModFix/>
          </a:blip>
          <a:srcRect b="0" l="0" r="0" t="4507"/>
          <a:stretch/>
        </p:blipFill>
        <p:spPr>
          <a:xfrm>
            <a:off x="3259187" y="3146493"/>
            <a:ext cx="2569979" cy="1765806"/>
          </a:xfrm>
          <a:prstGeom prst="rect">
            <a:avLst/>
          </a:prstGeom>
          <a:noFill/>
          <a:ln>
            <a:noFill/>
          </a:ln>
        </p:spPr>
      </p:pic>
      <p:pic>
        <p:nvPicPr>
          <p:cNvPr id="207" name="Google Shape;207;p28"/>
          <p:cNvPicPr preferRelativeResize="0"/>
          <p:nvPr/>
        </p:nvPicPr>
        <p:blipFill rotWithShape="1">
          <a:blip r:embed="rId8">
            <a:alphaModFix/>
          </a:blip>
          <a:srcRect b="0" l="0" r="0" t="7218"/>
          <a:stretch/>
        </p:blipFill>
        <p:spPr>
          <a:xfrm>
            <a:off x="5962590" y="3134125"/>
            <a:ext cx="2520360" cy="1765807"/>
          </a:xfrm>
          <a:prstGeom prst="rect">
            <a:avLst/>
          </a:prstGeom>
          <a:noFill/>
          <a:ln>
            <a:noFill/>
          </a:ln>
        </p:spPr>
      </p:pic>
      <p:cxnSp>
        <p:nvCxnSpPr>
          <p:cNvPr id="208" name="Google Shape;208;p28"/>
          <p:cNvCxnSpPr/>
          <p:nvPr/>
        </p:nvCxnSpPr>
        <p:spPr>
          <a:xfrm flipH="1" rot="10800000">
            <a:off x="3074570" y="4066362"/>
            <a:ext cx="320700" cy="1200"/>
          </a:xfrm>
          <a:prstGeom prst="straightConnector1">
            <a:avLst/>
          </a:prstGeom>
          <a:noFill/>
          <a:ln cap="flat" cmpd="sng" w="9525">
            <a:solidFill>
              <a:schemeClr val="dk2"/>
            </a:solidFill>
            <a:prstDash val="solid"/>
            <a:round/>
            <a:headEnd len="med" w="med" type="none"/>
            <a:tailEnd len="med" w="med" type="triangle"/>
          </a:ln>
        </p:spPr>
      </p:cxnSp>
      <p:cxnSp>
        <p:nvCxnSpPr>
          <p:cNvPr id="209" name="Google Shape;209;p28"/>
          <p:cNvCxnSpPr/>
          <p:nvPr/>
        </p:nvCxnSpPr>
        <p:spPr>
          <a:xfrm flipH="1" rot="10800000">
            <a:off x="5763947" y="4066362"/>
            <a:ext cx="320700" cy="1200"/>
          </a:xfrm>
          <a:prstGeom prst="straightConnector1">
            <a:avLst/>
          </a:prstGeom>
          <a:noFill/>
          <a:ln cap="flat" cmpd="sng" w="9525">
            <a:solidFill>
              <a:schemeClr val="dk2"/>
            </a:solidFill>
            <a:prstDash val="solid"/>
            <a:round/>
            <a:headEnd len="med" w="med" type="none"/>
            <a:tailEnd len="med" w="med" type="triangle"/>
          </a:ln>
        </p:spPr>
      </p:cxnSp>
      <p:sp>
        <p:nvSpPr>
          <p:cNvPr id="210" name="Google Shape;210;p28"/>
          <p:cNvSpPr/>
          <p:nvPr/>
        </p:nvSpPr>
        <p:spPr>
          <a:xfrm rot="979150">
            <a:off x="7395564" y="2849661"/>
            <a:ext cx="1667689" cy="498961"/>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Circle / Convex Hull</a:t>
            </a:r>
            <a:endParaRPr/>
          </a:p>
        </p:txBody>
      </p:sp>
      <p:sp>
        <p:nvSpPr>
          <p:cNvPr id="211" name="Google Shape;211;p28"/>
          <p:cNvSpPr/>
          <p:nvPr/>
        </p:nvSpPr>
        <p:spPr>
          <a:xfrm rot="927077">
            <a:off x="7441312" y="542526"/>
            <a:ext cx="1667674" cy="499006"/>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Recursive</a:t>
            </a:r>
            <a:endParaRPr/>
          </a:p>
          <a:p>
            <a:pPr indent="0" lvl="0" marL="0" rtl="0" algn="ctr">
              <a:spcBef>
                <a:spcPts val="0"/>
              </a:spcBef>
              <a:spcAft>
                <a:spcPts val="0"/>
              </a:spcAft>
              <a:buNone/>
            </a:pPr>
            <a:r>
              <a:rPr lang="en-GB"/>
              <a:t>Clustering</a:t>
            </a:r>
            <a:endParaRPr/>
          </a:p>
        </p:txBody>
      </p:sp>
      <p:sp>
        <p:nvSpPr>
          <p:cNvPr id="212" name="Google Shape;212;p28"/>
          <p:cNvSpPr txBox="1"/>
          <p:nvPr>
            <p:ph idx="10" type="dt"/>
          </p:nvPr>
        </p:nvSpPr>
        <p:spPr>
          <a:xfrm>
            <a:off x="7037388" y="4927962"/>
            <a:ext cx="1606500" cy="2166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7F7F7F"/>
              </a:buClr>
              <a:buSzPts val="600"/>
              <a:buFont typeface="Arial"/>
              <a:buNone/>
            </a:pPr>
            <a:r>
              <a:rPr lang="en-GB"/>
              <a:t>© sebis</a:t>
            </a:r>
            <a:endParaRPr/>
          </a:p>
        </p:txBody>
      </p:sp>
      <p:sp>
        <p:nvSpPr>
          <p:cNvPr id="213" name="Google Shape;213;p28"/>
          <p:cNvSpPr txBox="1"/>
          <p:nvPr>
            <p:ph idx="12" type="sldNum"/>
          </p:nvPr>
        </p:nvSpPr>
        <p:spPr>
          <a:xfrm>
            <a:off x="8643938" y="4927962"/>
            <a:ext cx="249300" cy="216600"/>
          </a:xfrm>
          <a:prstGeom prst="rect">
            <a:avLst/>
          </a:prstGeom>
          <a:noFill/>
          <a:ln>
            <a:noFill/>
          </a:ln>
        </p:spPr>
        <p:txBody>
          <a:bodyPr anchorCtr="0" anchor="ctr" bIns="34275" lIns="68575" spcFirstLastPara="1" rIns="0" wrap="square" tIns="34275">
            <a:noAutofit/>
          </a:bodyPr>
          <a:lstStyle/>
          <a:p>
            <a:pPr indent="0" lvl="0" marL="0" rtl="0" algn="r">
              <a:lnSpc>
                <a:spcPct val="100000"/>
              </a:lnSpc>
              <a:spcBef>
                <a:spcPts val="0"/>
              </a:spcBef>
              <a:spcAft>
                <a:spcPts val="0"/>
              </a:spcAft>
              <a:buSzPts val="600"/>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9"/>
          <p:cNvSpPr txBox="1"/>
          <p:nvPr>
            <p:ph type="title"/>
          </p:nvPr>
        </p:nvSpPr>
        <p:spPr>
          <a:xfrm>
            <a:off x="250828" y="33339"/>
            <a:ext cx="7939500" cy="540600"/>
          </a:xfrm>
          <a:prstGeom prst="rect">
            <a:avLst/>
          </a:prstGeom>
          <a:noFill/>
          <a:ln>
            <a:noFill/>
          </a:ln>
        </p:spPr>
        <p:txBody>
          <a:bodyPr anchorCtr="0" anchor="b" bIns="0" lIns="67500" spcFirstLastPara="1" rIns="67500" wrap="square" tIns="0">
            <a:noAutofit/>
          </a:bodyPr>
          <a:lstStyle/>
          <a:p>
            <a:pPr indent="0" lvl="0" marL="0" rtl="0" algn="l">
              <a:lnSpc>
                <a:spcPct val="100000"/>
              </a:lnSpc>
              <a:spcBef>
                <a:spcPts val="0"/>
              </a:spcBef>
              <a:spcAft>
                <a:spcPts val="0"/>
              </a:spcAft>
              <a:buSzPts val="1100"/>
              <a:buNone/>
            </a:pPr>
            <a:r>
              <a:rPr lang="en-GB"/>
              <a:t>Methods - Convex Hull </a:t>
            </a:r>
            <a:r>
              <a:rPr lang="en-GB"/>
              <a:t>Illustration</a:t>
            </a:r>
            <a:endParaRPr/>
          </a:p>
        </p:txBody>
      </p:sp>
      <p:sp>
        <p:nvSpPr>
          <p:cNvPr id="220" name="Google Shape;220;p29"/>
          <p:cNvSpPr txBox="1"/>
          <p:nvPr>
            <p:ph idx="10" type="dt"/>
          </p:nvPr>
        </p:nvSpPr>
        <p:spPr>
          <a:xfrm>
            <a:off x="7037388" y="4927962"/>
            <a:ext cx="1606550" cy="216694"/>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7F7F7F"/>
              </a:buClr>
              <a:buSzPts val="600"/>
              <a:buFont typeface="Arial"/>
              <a:buNone/>
            </a:pPr>
            <a:r>
              <a:rPr lang="en-GB"/>
              <a:t>© sebis</a:t>
            </a:r>
            <a:endParaRPr/>
          </a:p>
        </p:txBody>
      </p:sp>
      <p:sp>
        <p:nvSpPr>
          <p:cNvPr id="221" name="Google Shape;221;p29"/>
          <p:cNvSpPr txBox="1"/>
          <p:nvPr>
            <p:ph idx="12" type="sldNum"/>
          </p:nvPr>
        </p:nvSpPr>
        <p:spPr>
          <a:xfrm>
            <a:off x="8643938" y="4927962"/>
            <a:ext cx="249237" cy="216694"/>
          </a:xfrm>
          <a:prstGeom prst="rect">
            <a:avLst/>
          </a:prstGeom>
          <a:noFill/>
          <a:ln>
            <a:noFill/>
          </a:ln>
        </p:spPr>
        <p:txBody>
          <a:bodyPr anchorCtr="0" anchor="ctr" bIns="34275" lIns="68575" spcFirstLastPara="1" rIns="0" wrap="square" tIns="34275">
            <a:noAutofit/>
          </a:bodyPr>
          <a:lstStyle/>
          <a:p>
            <a:pPr indent="0" lvl="0" marL="0" rtl="0" algn="r">
              <a:lnSpc>
                <a:spcPct val="100000"/>
              </a:lnSpc>
              <a:spcBef>
                <a:spcPts val="0"/>
              </a:spcBef>
              <a:spcAft>
                <a:spcPts val="0"/>
              </a:spcAft>
              <a:buSzPts val="600"/>
              <a:buNone/>
            </a:pPr>
            <a:fld id="{00000000-1234-1234-1234-123412341234}" type="slidenum">
              <a:rPr lang="en-GB"/>
              <a:t>‹#›</a:t>
            </a:fld>
            <a:endParaRPr/>
          </a:p>
        </p:txBody>
      </p:sp>
      <p:sp>
        <p:nvSpPr>
          <p:cNvPr id="222" name="Google Shape;222;p29"/>
          <p:cNvSpPr/>
          <p:nvPr/>
        </p:nvSpPr>
        <p:spPr>
          <a:xfrm>
            <a:off x="6332317" y="1032216"/>
            <a:ext cx="2169600" cy="702300"/>
          </a:xfrm>
          <a:prstGeom prst="ellipse">
            <a:avLst/>
          </a:prstGeom>
          <a:solidFill>
            <a:schemeClr val="lt1"/>
          </a:solidFill>
          <a:ln cap="flat" cmpd="sng" w="25400">
            <a:solidFill>
              <a:srgbClr val="0065BD"/>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Arial"/>
                <a:ea typeface="Arial"/>
                <a:cs typeface="Arial"/>
                <a:sym typeface="Arial"/>
              </a:rPr>
              <a:t>Recursive Hierarchical Clustering based on cluster density </a:t>
            </a:r>
            <a:endParaRPr b="0" i="0" sz="1100" u="none" cap="none" strike="noStrike">
              <a:solidFill>
                <a:srgbClr val="000000"/>
              </a:solidFill>
              <a:latin typeface="Arial"/>
              <a:ea typeface="Arial"/>
              <a:cs typeface="Arial"/>
              <a:sym typeface="Arial"/>
            </a:endParaRPr>
          </a:p>
        </p:txBody>
      </p:sp>
      <p:pic>
        <p:nvPicPr>
          <p:cNvPr id="223" name="Google Shape;223;p29"/>
          <p:cNvPicPr preferRelativeResize="0"/>
          <p:nvPr/>
        </p:nvPicPr>
        <p:blipFill rotWithShape="1">
          <a:blip r:embed="rId3">
            <a:alphaModFix/>
          </a:blip>
          <a:srcRect b="0" l="0" r="0" t="0"/>
          <a:stretch/>
        </p:blipFill>
        <p:spPr>
          <a:xfrm>
            <a:off x="6654827" y="1909741"/>
            <a:ext cx="1524575" cy="1070025"/>
          </a:xfrm>
          <a:prstGeom prst="rect">
            <a:avLst/>
          </a:prstGeom>
          <a:noFill/>
          <a:ln>
            <a:noFill/>
          </a:ln>
        </p:spPr>
      </p:pic>
      <p:sp>
        <p:nvSpPr>
          <p:cNvPr id="224" name="Google Shape;224;p29"/>
          <p:cNvSpPr/>
          <p:nvPr/>
        </p:nvSpPr>
        <p:spPr>
          <a:xfrm>
            <a:off x="6696387" y="3076775"/>
            <a:ext cx="1441500" cy="594900"/>
          </a:xfrm>
          <a:prstGeom prst="rect">
            <a:avLst/>
          </a:prstGeom>
          <a:solidFill>
            <a:schemeClr val="accent6"/>
          </a:solidFill>
          <a:ln cap="flat" cmpd="sng" w="25400">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Arial"/>
                <a:ea typeface="Arial"/>
                <a:cs typeface="Arial"/>
                <a:sym typeface="Arial"/>
              </a:rPr>
              <a:t>Hierarchical Clustering</a:t>
            </a:r>
            <a:endParaRPr sz="1100"/>
          </a:p>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Arial"/>
                <a:ea typeface="Arial"/>
                <a:cs typeface="Arial"/>
                <a:sym typeface="Arial"/>
              </a:rPr>
              <a:t>Outliers</a:t>
            </a:r>
            <a:endParaRPr b="0" i="0" sz="1100" u="none" cap="none" strike="noStrike">
              <a:solidFill>
                <a:schemeClr val="lt1"/>
              </a:solidFill>
              <a:latin typeface="Arial"/>
              <a:ea typeface="Arial"/>
              <a:cs typeface="Arial"/>
              <a:sym typeface="Arial"/>
            </a:endParaRPr>
          </a:p>
        </p:txBody>
      </p:sp>
      <p:sp>
        <p:nvSpPr>
          <p:cNvPr id="225" name="Google Shape;225;p29"/>
          <p:cNvSpPr/>
          <p:nvPr/>
        </p:nvSpPr>
        <p:spPr>
          <a:xfrm>
            <a:off x="2391290" y="2199204"/>
            <a:ext cx="616200" cy="491100"/>
          </a:xfrm>
          <a:prstGeom prst="ellipse">
            <a:avLst/>
          </a:prstGeom>
          <a:solidFill>
            <a:schemeClr val="lt1"/>
          </a:solidFill>
          <a:ln cap="flat" cmpd="sng" w="25400">
            <a:solidFill>
              <a:srgbClr val="0065BD"/>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Arial"/>
                <a:ea typeface="Arial"/>
                <a:cs typeface="Arial"/>
                <a:sym typeface="Arial"/>
              </a:rPr>
              <a:t>ISO</a:t>
            </a:r>
            <a:endParaRPr b="0" i="0" sz="1100" u="none" cap="none" strike="noStrike">
              <a:solidFill>
                <a:srgbClr val="000000"/>
              </a:solidFill>
              <a:latin typeface="Arial"/>
              <a:ea typeface="Arial"/>
              <a:cs typeface="Arial"/>
              <a:sym typeface="Arial"/>
            </a:endParaRPr>
          </a:p>
        </p:txBody>
      </p:sp>
      <p:sp>
        <p:nvSpPr>
          <p:cNvPr id="226" name="Google Shape;226;p29"/>
          <p:cNvSpPr/>
          <p:nvPr/>
        </p:nvSpPr>
        <p:spPr>
          <a:xfrm>
            <a:off x="4059265" y="573950"/>
            <a:ext cx="1377000" cy="480000"/>
          </a:xfrm>
          <a:prstGeom prst="rect">
            <a:avLst/>
          </a:prstGeom>
          <a:solidFill>
            <a:schemeClr val="accent6"/>
          </a:solidFill>
          <a:ln cap="flat" cmpd="sng" w="25400">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Arial"/>
                <a:ea typeface="Arial"/>
                <a:cs typeface="Arial"/>
                <a:sym typeface="Arial"/>
              </a:rPr>
              <a:t>Class Keywords</a:t>
            </a:r>
            <a:endParaRPr b="0" i="0" sz="1100" u="none" cap="none" strike="noStrike">
              <a:solidFill>
                <a:schemeClr val="lt1"/>
              </a:solidFill>
              <a:latin typeface="Arial"/>
              <a:ea typeface="Arial"/>
              <a:cs typeface="Arial"/>
              <a:sym typeface="Arial"/>
            </a:endParaRPr>
          </a:p>
        </p:txBody>
      </p:sp>
      <p:sp>
        <p:nvSpPr>
          <p:cNvPr id="227" name="Google Shape;227;p29"/>
          <p:cNvSpPr/>
          <p:nvPr/>
        </p:nvSpPr>
        <p:spPr>
          <a:xfrm>
            <a:off x="1213860" y="2199211"/>
            <a:ext cx="616200" cy="477600"/>
          </a:xfrm>
          <a:prstGeom prst="ellipse">
            <a:avLst/>
          </a:prstGeom>
          <a:solidFill>
            <a:schemeClr val="lt1"/>
          </a:solidFill>
          <a:ln cap="flat" cmpd="sng" w="25400">
            <a:solidFill>
              <a:srgbClr val="0065BD"/>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Arial"/>
                <a:ea typeface="Arial"/>
                <a:cs typeface="Arial"/>
                <a:sym typeface="Arial"/>
              </a:rPr>
              <a:t>LOF</a:t>
            </a:r>
            <a:endParaRPr b="0" i="0" sz="1100" u="none" cap="none" strike="noStrike">
              <a:solidFill>
                <a:srgbClr val="000000"/>
              </a:solidFill>
              <a:latin typeface="Arial"/>
              <a:ea typeface="Arial"/>
              <a:cs typeface="Arial"/>
              <a:sym typeface="Arial"/>
            </a:endParaRPr>
          </a:p>
        </p:txBody>
      </p:sp>
      <p:sp>
        <p:nvSpPr>
          <p:cNvPr id="228" name="Google Shape;228;p29"/>
          <p:cNvSpPr/>
          <p:nvPr/>
        </p:nvSpPr>
        <p:spPr>
          <a:xfrm>
            <a:off x="1422170" y="3134221"/>
            <a:ext cx="1377000" cy="480000"/>
          </a:xfrm>
          <a:prstGeom prst="rect">
            <a:avLst/>
          </a:prstGeom>
          <a:solidFill>
            <a:schemeClr val="accent6"/>
          </a:solidFill>
          <a:ln cap="flat" cmpd="sng" w="25400">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Arial"/>
                <a:ea typeface="Arial"/>
                <a:cs typeface="Arial"/>
                <a:sym typeface="Arial"/>
              </a:rPr>
              <a:t>ISO U LOF</a:t>
            </a:r>
            <a:endParaRPr b="0" i="0" sz="11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Arial"/>
                <a:ea typeface="Arial"/>
                <a:cs typeface="Arial"/>
                <a:sym typeface="Arial"/>
              </a:rPr>
              <a:t>Outliers</a:t>
            </a:r>
            <a:endParaRPr b="0" i="0" sz="1100" u="none" cap="none" strike="noStrike">
              <a:solidFill>
                <a:schemeClr val="lt1"/>
              </a:solidFill>
              <a:latin typeface="Arial"/>
              <a:ea typeface="Arial"/>
              <a:cs typeface="Arial"/>
              <a:sym typeface="Arial"/>
            </a:endParaRPr>
          </a:p>
        </p:txBody>
      </p:sp>
      <p:sp>
        <p:nvSpPr>
          <p:cNvPr id="229" name="Google Shape;229;p29"/>
          <p:cNvSpPr/>
          <p:nvPr/>
        </p:nvSpPr>
        <p:spPr>
          <a:xfrm>
            <a:off x="4374737" y="3940886"/>
            <a:ext cx="746100" cy="394500"/>
          </a:xfrm>
          <a:prstGeom prst="ellipse">
            <a:avLst/>
          </a:prstGeom>
          <a:solidFill>
            <a:schemeClr val="lt1"/>
          </a:solidFill>
          <a:ln cap="flat" cmpd="sng" w="25400">
            <a:solidFill>
              <a:srgbClr val="0065BD"/>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Arial"/>
                <a:ea typeface="Arial"/>
                <a:cs typeface="Arial"/>
                <a:sym typeface="Arial"/>
              </a:rPr>
              <a:t>Cos</a:t>
            </a:r>
            <a:endParaRPr sz="1100"/>
          </a:p>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Arial"/>
                <a:ea typeface="Arial"/>
                <a:cs typeface="Arial"/>
                <a:sym typeface="Arial"/>
              </a:rPr>
              <a:t>Sim</a:t>
            </a:r>
            <a:endParaRPr b="0" i="0" sz="1100" u="none" cap="none" strike="noStrike">
              <a:solidFill>
                <a:srgbClr val="000000"/>
              </a:solidFill>
              <a:latin typeface="Arial"/>
              <a:ea typeface="Arial"/>
              <a:cs typeface="Arial"/>
              <a:sym typeface="Arial"/>
            </a:endParaRPr>
          </a:p>
        </p:txBody>
      </p:sp>
      <p:sp>
        <p:nvSpPr>
          <p:cNvPr id="230" name="Google Shape;230;p29"/>
          <p:cNvSpPr/>
          <p:nvPr/>
        </p:nvSpPr>
        <p:spPr>
          <a:xfrm>
            <a:off x="3118625" y="1739203"/>
            <a:ext cx="1606500" cy="594900"/>
          </a:xfrm>
          <a:prstGeom prst="rect">
            <a:avLst/>
          </a:prstGeom>
          <a:solidFill>
            <a:schemeClr val="accent6"/>
          </a:solidFill>
          <a:ln cap="flat" cmpd="sng" w="25400">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Arial"/>
                <a:ea typeface="Arial"/>
                <a:cs typeface="Arial"/>
                <a:sym typeface="Arial"/>
              </a:rPr>
              <a:t>Class Seed Keywords</a:t>
            </a:r>
            <a:endParaRPr b="0" i="0" sz="1100" u="none" cap="none" strike="noStrike">
              <a:solidFill>
                <a:schemeClr val="lt1"/>
              </a:solidFill>
              <a:latin typeface="Arial"/>
              <a:ea typeface="Arial"/>
              <a:cs typeface="Arial"/>
              <a:sym typeface="Arial"/>
            </a:endParaRPr>
          </a:p>
        </p:txBody>
      </p:sp>
      <p:sp>
        <p:nvSpPr>
          <p:cNvPr id="231" name="Google Shape;231;p29"/>
          <p:cNvSpPr/>
          <p:nvPr/>
        </p:nvSpPr>
        <p:spPr>
          <a:xfrm>
            <a:off x="4059270" y="4577466"/>
            <a:ext cx="1377000" cy="480000"/>
          </a:xfrm>
          <a:prstGeom prst="rect">
            <a:avLst/>
          </a:prstGeom>
          <a:solidFill>
            <a:schemeClr val="accent6"/>
          </a:solidFill>
          <a:ln cap="flat" cmpd="sng" w="25400">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Arial"/>
                <a:ea typeface="Arial"/>
                <a:cs typeface="Arial"/>
                <a:sym typeface="Arial"/>
              </a:rPr>
              <a:t>Filtered Outliers </a:t>
            </a:r>
            <a:endParaRPr b="0" i="0" sz="1100" u="none" cap="none" strike="noStrike">
              <a:solidFill>
                <a:schemeClr val="lt1"/>
              </a:solidFill>
              <a:latin typeface="Arial"/>
              <a:ea typeface="Arial"/>
              <a:cs typeface="Arial"/>
              <a:sym typeface="Arial"/>
            </a:endParaRPr>
          </a:p>
        </p:txBody>
      </p:sp>
      <p:sp>
        <p:nvSpPr>
          <p:cNvPr id="232" name="Google Shape;232;p29"/>
          <p:cNvSpPr/>
          <p:nvPr/>
        </p:nvSpPr>
        <p:spPr>
          <a:xfrm>
            <a:off x="4836250" y="1739200"/>
            <a:ext cx="1606500" cy="594900"/>
          </a:xfrm>
          <a:prstGeom prst="rect">
            <a:avLst/>
          </a:prstGeom>
          <a:solidFill>
            <a:schemeClr val="accent6"/>
          </a:solidFill>
          <a:ln cap="flat" cmpd="sng" w="25400">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rtl="0" algn="ctr">
              <a:spcBef>
                <a:spcPts val="0"/>
              </a:spcBef>
              <a:spcAft>
                <a:spcPts val="0"/>
              </a:spcAft>
              <a:buNone/>
            </a:pPr>
            <a:r>
              <a:rPr lang="en-GB" sz="1100">
                <a:solidFill>
                  <a:schemeClr val="dk1"/>
                </a:solidFill>
              </a:rPr>
              <a:t>Class Seed Keywords</a:t>
            </a:r>
            <a:endParaRPr sz="1100">
              <a:solidFill>
                <a:schemeClr val="dk1"/>
              </a:solidFill>
            </a:endParaRPr>
          </a:p>
          <a:p>
            <a:pPr indent="0" lvl="0" marL="0" marR="0" rtl="0" algn="ctr">
              <a:lnSpc>
                <a:spcPct val="100000"/>
              </a:lnSpc>
              <a:spcBef>
                <a:spcPts val="0"/>
              </a:spcBef>
              <a:spcAft>
                <a:spcPts val="0"/>
              </a:spcAft>
              <a:buClr>
                <a:srgbClr val="000000"/>
              </a:buClr>
              <a:buSzPts val="1100"/>
              <a:buFont typeface="Arial"/>
              <a:buNone/>
            </a:pPr>
            <a:r>
              <a:rPr lang="en-GB" sz="1100">
                <a:solidFill>
                  <a:schemeClr val="dk1"/>
                </a:solidFill>
              </a:rPr>
              <a:t>Synonyms</a:t>
            </a:r>
            <a:r>
              <a:rPr lang="en-GB" sz="1100">
                <a:solidFill>
                  <a:schemeClr val="dk1"/>
                </a:solidFill>
              </a:rPr>
              <a:t> (</a:t>
            </a:r>
            <a:r>
              <a:rPr lang="en-GB" sz="1100">
                <a:solidFill>
                  <a:srgbClr val="FF0000"/>
                </a:solidFill>
              </a:rPr>
              <a:t>WordNet</a:t>
            </a:r>
            <a:r>
              <a:rPr lang="en-GB" sz="1100">
                <a:solidFill>
                  <a:schemeClr val="dk1"/>
                </a:solidFill>
              </a:rPr>
              <a:t>/ </a:t>
            </a:r>
            <a:r>
              <a:rPr lang="en-GB" sz="1100">
                <a:solidFill>
                  <a:srgbClr val="50A14F"/>
                </a:solidFill>
              </a:rPr>
              <a:t>ConceptNet</a:t>
            </a:r>
            <a:r>
              <a:rPr lang="en-GB" sz="1100">
                <a:solidFill>
                  <a:schemeClr val="dk1"/>
                </a:solidFill>
              </a:rPr>
              <a:t>)</a:t>
            </a:r>
            <a:endParaRPr sz="1100">
              <a:solidFill>
                <a:schemeClr val="dk1"/>
              </a:solidFill>
            </a:endParaRPr>
          </a:p>
        </p:txBody>
      </p:sp>
      <p:sp>
        <p:nvSpPr>
          <p:cNvPr id="233" name="Google Shape;233;p29"/>
          <p:cNvSpPr/>
          <p:nvPr/>
        </p:nvSpPr>
        <p:spPr>
          <a:xfrm>
            <a:off x="3944525" y="3134225"/>
            <a:ext cx="1606500" cy="480000"/>
          </a:xfrm>
          <a:prstGeom prst="rect">
            <a:avLst/>
          </a:prstGeom>
          <a:solidFill>
            <a:schemeClr val="accent6"/>
          </a:solidFill>
          <a:ln cap="flat" cmpd="sng" w="25400">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rtl="0" algn="ctr">
              <a:lnSpc>
                <a:spcPct val="120000"/>
              </a:lnSpc>
              <a:spcBef>
                <a:spcPts val="0"/>
              </a:spcBef>
              <a:spcAft>
                <a:spcPts val="0"/>
              </a:spcAft>
              <a:buClr>
                <a:schemeClr val="dk1"/>
              </a:buClr>
              <a:buSzPts val="1100"/>
              <a:buFont typeface="Arial"/>
              <a:buNone/>
            </a:pPr>
            <a:r>
              <a:rPr lang="en-GB" sz="1100">
                <a:solidFill>
                  <a:schemeClr val="dk1"/>
                </a:solidFill>
              </a:rPr>
              <a:t>All Combined Outliers</a:t>
            </a:r>
            <a:endParaRPr sz="1100">
              <a:solidFill>
                <a:schemeClr val="dk1"/>
              </a:solidFill>
            </a:endParaRPr>
          </a:p>
        </p:txBody>
      </p:sp>
      <p:cxnSp>
        <p:nvCxnSpPr>
          <p:cNvPr id="234" name="Google Shape;234;p29"/>
          <p:cNvCxnSpPr>
            <a:stCxn id="226" idx="3"/>
            <a:endCxn id="222" idx="0"/>
          </p:cNvCxnSpPr>
          <p:nvPr/>
        </p:nvCxnSpPr>
        <p:spPr>
          <a:xfrm>
            <a:off x="5436265" y="813950"/>
            <a:ext cx="1980900" cy="218400"/>
          </a:xfrm>
          <a:prstGeom prst="curvedConnector2">
            <a:avLst/>
          </a:prstGeom>
          <a:noFill/>
          <a:ln cap="flat" cmpd="sng" w="9525">
            <a:solidFill>
              <a:schemeClr val="dk2"/>
            </a:solidFill>
            <a:prstDash val="solid"/>
            <a:round/>
            <a:headEnd len="med" w="med" type="none"/>
            <a:tailEnd len="med" w="med" type="stealth"/>
          </a:ln>
        </p:spPr>
      </p:cxnSp>
      <p:cxnSp>
        <p:nvCxnSpPr>
          <p:cNvPr id="235" name="Google Shape;235;p29"/>
          <p:cNvCxnSpPr>
            <a:stCxn id="226" idx="1"/>
            <a:endCxn id="225" idx="0"/>
          </p:cNvCxnSpPr>
          <p:nvPr/>
        </p:nvCxnSpPr>
        <p:spPr>
          <a:xfrm flipH="1">
            <a:off x="2699364" y="813950"/>
            <a:ext cx="1359900" cy="1385400"/>
          </a:xfrm>
          <a:prstGeom prst="curvedConnector2">
            <a:avLst/>
          </a:prstGeom>
          <a:noFill/>
          <a:ln cap="flat" cmpd="sng" w="9525">
            <a:solidFill>
              <a:schemeClr val="dk2"/>
            </a:solidFill>
            <a:prstDash val="solid"/>
            <a:round/>
            <a:headEnd len="med" w="med" type="none"/>
            <a:tailEnd len="med" w="med" type="stealth"/>
          </a:ln>
        </p:spPr>
      </p:cxnSp>
      <p:cxnSp>
        <p:nvCxnSpPr>
          <p:cNvPr id="236" name="Google Shape;236;p29"/>
          <p:cNvCxnSpPr>
            <a:stCxn id="226" idx="1"/>
            <a:endCxn id="227" idx="0"/>
          </p:cNvCxnSpPr>
          <p:nvPr/>
        </p:nvCxnSpPr>
        <p:spPr>
          <a:xfrm flipH="1">
            <a:off x="1521864" y="813950"/>
            <a:ext cx="2537400" cy="1385400"/>
          </a:xfrm>
          <a:prstGeom prst="curvedConnector2">
            <a:avLst/>
          </a:prstGeom>
          <a:noFill/>
          <a:ln cap="flat" cmpd="sng" w="9525">
            <a:solidFill>
              <a:schemeClr val="dk2"/>
            </a:solidFill>
            <a:prstDash val="solid"/>
            <a:round/>
            <a:headEnd len="med" w="med" type="none"/>
            <a:tailEnd len="med" w="med" type="stealth"/>
          </a:ln>
        </p:spPr>
      </p:cxnSp>
      <p:cxnSp>
        <p:nvCxnSpPr>
          <p:cNvPr id="237" name="Google Shape;237;p29"/>
          <p:cNvCxnSpPr>
            <a:stCxn id="227" idx="4"/>
            <a:endCxn id="228" idx="0"/>
          </p:cNvCxnSpPr>
          <p:nvPr/>
        </p:nvCxnSpPr>
        <p:spPr>
          <a:xfrm flipH="1" rot="-5400000">
            <a:off x="1587510" y="2611261"/>
            <a:ext cx="457500" cy="588600"/>
          </a:xfrm>
          <a:prstGeom prst="curvedConnector3">
            <a:avLst>
              <a:gd fmla="val 49990" name="adj1"/>
            </a:avLst>
          </a:prstGeom>
          <a:noFill/>
          <a:ln cap="flat" cmpd="sng" w="9525">
            <a:solidFill>
              <a:schemeClr val="dk2"/>
            </a:solidFill>
            <a:prstDash val="solid"/>
            <a:round/>
            <a:headEnd len="med" w="med" type="none"/>
            <a:tailEnd len="med" w="med" type="stealth"/>
          </a:ln>
        </p:spPr>
      </p:cxnSp>
      <p:cxnSp>
        <p:nvCxnSpPr>
          <p:cNvPr id="238" name="Google Shape;238;p29"/>
          <p:cNvCxnSpPr>
            <a:stCxn id="225" idx="4"/>
            <a:endCxn id="228" idx="0"/>
          </p:cNvCxnSpPr>
          <p:nvPr/>
        </p:nvCxnSpPr>
        <p:spPr>
          <a:xfrm rot="5400000">
            <a:off x="2183090" y="2618004"/>
            <a:ext cx="444000" cy="588600"/>
          </a:xfrm>
          <a:prstGeom prst="curvedConnector3">
            <a:avLst>
              <a:gd fmla="val 49991" name="adj1"/>
            </a:avLst>
          </a:prstGeom>
          <a:noFill/>
          <a:ln cap="flat" cmpd="sng" w="9525">
            <a:solidFill>
              <a:schemeClr val="dk2"/>
            </a:solidFill>
            <a:prstDash val="solid"/>
            <a:round/>
            <a:headEnd len="med" w="med" type="none"/>
            <a:tailEnd len="med" w="med" type="stealth"/>
          </a:ln>
        </p:spPr>
      </p:cxnSp>
      <p:cxnSp>
        <p:nvCxnSpPr>
          <p:cNvPr id="239" name="Google Shape;239;p29"/>
          <p:cNvCxnSpPr>
            <a:stCxn id="222" idx="4"/>
            <a:endCxn id="223" idx="0"/>
          </p:cNvCxnSpPr>
          <p:nvPr/>
        </p:nvCxnSpPr>
        <p:spPr>
          <a:xfrm flipH="1" rot="-5400000">
            <a:off x="7329817" y="1821815"/>
            <a:ext cx="175200" cy="600"/>
          </a:xfrm>
          <a:prstGeom prst="curvedConnector3">
            <a:avLst>
              <a:gd fmla="val 50007" name="adj1"/>
            </a:avLst>
          </a:prstGeom>
          <a:noFill/>
          <a:ln cap="flat" cmpd="sng" w="9525">
            <a:solidFill>
              <a:schemeClr val="dk2"/>
            </a:solidFill>
            <a:prstDash val="solid"/>
            <a:round/>
            <a:headEnd len="med" w="med" type="none"/>
            <a:tailEnd len="med" w="med" type="stealth"/>
          </a:ln>
        </p:spPr>
      </p:cxnSp>
      <p:cxnSp>
        <p:nvCxnSpPr>
          <p:cNvPr id="240" name="Google Shape;240;p29"/>
          <p:cNvCxnSpPr>
            <a:stCxn id="223" idx="2"/>
            <a:endCxn id="224" idx="0"/>
          </p:cNvCxnSpPr>
          <p:nvPr/>
        </p:nvCxnSpPr>
        <p:spPr>
          <a:xfrm flipH="1" rot="-5400000">
            <a:off x="7368965" y="3027916"/>
            <a:ext cx="96900" cy="600"/>
          </a:xfrm>
          <a:prstGeom prst="curvedConnector3">
            <a:avLst>
              <a:gd fmla="val 50056" name="adj1"/>
            </a:avLst>
          </a:prstGeom>
          <a:noFill/>
          <a:ln cap="flat" cmpd="sng" w="9525">
            <a:solidFill>
              <a:schemeClr val="dk2"/>
            </a:solidFill>
            <a:prstDash val="solid"/>
            <a:round/>
            <a:headEnd len="med" w="med" type="none"/>
            <a:tailEnd len="med" w="med" type="stealth"/>
          </a:ln>
        </p:spPr>
      </p:cxnSp>
      <p:cxnSp>
        <p:nvCxnSpPr>
          <p:cNvPr id="241" name="Google Shape;241;p29"/>
          <p:cNvCxnSpPr>
            <a:stCxn id="224" idx="1"/>
            <a:endCxn id="233" idx="3"/>
          </p:cNvCxnSpPr>
          <p:nvPr/>
        </p:nvCxnSpPr>
        <p:spPr>
          <a:xfrm flipH="1">
            <a:off x="5550987" y="3374225"/>
            <a:ext cx="1145400" cy="600"/>
          </a:xfrm>
          <a:prstGeom prst="curvedConnector3">
            <a:avLst>
              <a:gd fmla="val 49998" name="adj1"/>
            </a:avLst>
          </a:prstGeom>
          <a:noFill/>
          <a:ln cap="flat" cmpd="sng" w="9525">
            <a:solidFill>
              <a:schemeClr val="dk2"/>
            </a:solidFill>
            <a:prstDash val="solid"/>
            <a:round/>
            <a:headEnd len="med" w="med" type="none"/>
            <a:tailEnd len="med" w="med" type="stealth"/>
          </a:ln>
        </p:spPr>
      </p:cxnSp>
      <p:cxnSp>
        <p:nvCxnSpPr>
          <p:cNvPr id="242" name="Google Shape;242;p29"/>
          <p:cNvCxnSpPr>
            <a:stCxn id="228" idx="3"/>
            <a:endCxn id="233" idx="1"/>
          </p:cNvCxnSpPr>
          <p:nvPr/>
        </p:nvCxnSpPr>
        <p:spPr>
          <a:xfrm>
            <a:off x="2799170" y="3374221"/>
            <a:ext cx="1145400" cy="600"/>
          </a:xfrm>
          <a:prstGeom prst="curvedConnector3">
            <a:avLst>
              <a:gd fmla="val 49998" name="adj1"/>
            </a:avLst>
          </a:prstGeom>
          <a:noFill/>
          <a:ln cap="flat" cmpd="sng" w="9525">
            <a:solidFill>
              <a:schemeClr val="dk2"/>
            </a:solidFill>
            <a:prstDash val="solid"/>
            <a:round/>
            <a:headEnd len="med" w="med" type="none"/>
            <a:tailEnd len="med" w="med" type="stealth"/>
          </a:ln>
        </p:spPr>
      </p:cxnSp>
      <p:cxnSp>
        <p:nvCxnSpPr>
          <p:cNvPr id="243" name="Google Shape;243;p29"/>
          <p:cNvCxnSpPr>
            <a:stCxn id="232" idx="2"/>
          </p:cNvCxnSpPr>
          <p:nvPr/>
        </p:nvCxnSpPr>
        <p:spPr>
          <a:xfrm flipH="1" rot="-5400000">
            <a:off x="5639500" y="2334100"/>
            <a:ext cx="600" cy="600"/>
          </a:xfrm>
          <a:prstGeom prst="curvedConnector3">
            <a:avLst>
              <a:gd fmla="val 50000" name="adj1"/>
            </a:avLst>
          </a:prstGeom>
          <a:noFill/>
          <a:ln cap="flat" cmpd="sng" w="9525">
            <a:solidFill>
              <a:schemeClr val="dk2"/>
            </a:solidFill>
            <a:prstDash val="solid"/>
            <a:round/>
            <a:headEnd len="med" w="med" type="none"/>
            <a:tailEnd len="med" w="med" type="none"/>
          </a:ln>
        </p:spPr>
      </p:cxnSp>
      <p:sp>
        <p:nvSpPr>
          <p:cNvPr id="244" name="Google Shape;244;p29"/>
          <p:cNvSpPr/>
          <p:nvPr/>
        </p:nvSpPr>
        <p:spPr>
          <a:xfrm>
            <a:off x="3944513" y="2494150"/>
            <a:ext cx="1606500" cy="480000"/>
          </a:xfrm>
          <a:prstGeom prst="rect">
            <a:avLst/>
          </a:prstGeom>
          <a:solidFill>
            <a:schemeClr val="accent6"/>
          </a:solidFill>
          <a:ln cap="flat" cmpd="sng" w="25400">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rtl="0" algn="ctr">
              <a:lnSpc>
                <a:spcPct val="120000"/>
              </a:lnSpc>
              <a:spcBef>
                <a:spcPts val="0"/>
              </a:spcBef>
              <a:spcAft>
                <a:spcPts val="0"/>
              </a:spcAft>
              <a:buClr>
                <a:schemeClr val="dk1"/>
              </a:buClr>
              <a:buSzPts val="1100"/>
              <a:buFont typeface="Arial"/>
              <a:buNone/>
            </a:pPr>
            <a:r>
              <a:rPr lang="en-GB" sz="1100">
                <a:solidFill>
                  <a:schemeClr val="dk1"/>
                </a:solidFill>
              </a:rPr>
              <a:t>Seeds + </a:t>
            </a:r>
            <a:r>
              <a:rPr lang="en-GB" sz="1100">
                <a:solidFill>
                  <a:schemeClr val="dk1"/>
                </a:solidFill>
              </a:rPr>
              <a:t>Synonyms</a:t>
            </a:r>
            <a:endParaRPr sz="1100">
              <a:solidFill>
                <a:schemeClr val="dk1"/>
              </a:solidFill>
            </a:endParaRPr>
          </a:p>
        </p:txBody>
      </p:sp>
      <p:cxnSp>
        <p:nvCxnSpPr>
          <p:cNvPr id="245" name="Google Shape;245;p29"/>
          <p:cNvCxnSpPr>
            <a:endCxn id="244" idx="0"/>
          </p:cNvCxnSpPr>
          <p:nvPr/>
        </p:nvCxnSpPr>
        <p:spPr>
          <a:xfrm>
            <a:off x="3905663" y="2333950"/>
            <a:ext cx="842100" cy="160200"/>
          </a:xfrm>
          <a:prstGeom prst="curvedConnector2">
            <a:avLst/>
          </a:prstGeom>
          <a:noFill/>
          <a:ln cap="flat" cmpd="sng" w="9525">
            <a:solidFill>
              <a:schemeClr val="dk2"/>
            </a:solidFill>
            <a:prstDash val="solid"/>
            <a:round/>
            <a:headEnd len="med" w="med" type="none"/>
            <a:tailEnd len="med" w="med" type="stealth"/>
          </a:ln>
        </p:spPr>
      </p:cxnSp>
      <p:cxnSp>
        <p:nvCxnSpPr>
          <p:cNvPr id="246" name="Google Shape;246;p29"/>
          <p:cNvCxnSpPr>
            <a:stCxn id="232" idx="2"/>
            <a:endCxn id="244" idx="0"/>
          </p:cNvCxnSpPr>
          <p:nvPr/>
        </p:nvCxnSpPr>
        <p:spPr>
          <a:xfrm rot="5400000">
            <a:off x="5113600" y="1968400"/>
            <a:ext cx="160200" cy="891600"/>
          </a:xfrm>
          <a:prstGeom prst="curvedConnector3">
            <a:avLst>
              <a:gd fmla="val 49953" name="adj1"/>
            </a:avLst>
          </a:prstGeom>
          <a:noFill/>
          <a:ln cap="flat" cmpd="sng" w="9525">
            <a:solidFill>
              <a:schemeClr val="dk2"/>
            </a:solidFill>
            <a:prstDash val="solid"/>
            <a:round/>
            <a:headEnd len="med" w="med" type="none"/>
            <a:tailEnd len="med" w="med" type="stealth"/>
          </a:ln>
        </p:spPr>
      </p:cxnSp>
      <p:cxnSp>
        <p:nvCxnSpPr>
          <p:cNvPr id="247" name="Google Shape;247;p29"/>
          <p:cNvCxnSpPr>
            <a:stCxn id="244" idx="2"/>
            <a:endCxn id="233" idx="0"/>
          </p:cNvCxnSpPr>
          <p:nvPr/>
        </p:nvCxnSpPr>
        <p:spPr>
          <a:xfrm flipH="1" rot="-5400000">
            <a:off x="4667963" y="3053950"/>
            <a:ext cx="160200" cy="600"/>
          </a:xfrm>
          <a:prstGeom prst="curvedConnector3">
            <a:avLst>
              <a:gd fmla="val 49961" name="adj1"/>
            </a:avLst>
          </a:prstGeom>
          <a:noFill/>
          <a:ln cap="flat" cmpd="sng" w="9525">
            <a:solidFill>
              <a:schemeClr val="dk2"/>
            </a:solidFill>
            <a:prstDash val="solid"/>
            <a:round/>
            <a:headEnd len="med" w="med" type="none"/>
            <a:tailEnd len="med" w="med" type="none"/>
          </a:ln>
        </p:spPr>
      </p:cxnSp>
      <p:cxnSp>
        <p:nvCxnSpPr>
          <p:cNvPr id="248" name="Google Shape;248;p29"/>
          <p:cNvCxnSpPr>
            <a:stCxn id="233" idx="2"/>
            <a:endCxn id="229" idx="0"/>
          </p:cNvCxnSpPr>
          <p:nvPr/>
        </p:nvCxnSpPr>
        <p:spPr>
          <a:xfrm flipH="1" rot="-5400000">
            <a:off x="4584725" y="3777275"/>
            <a:ext cx="326700" cy="600"/>
          </a:xfrm>
          <a:prstGeom prst="curvedConnector3">
            <a:avLst>
              <a:gd fmla="val 49994" name="adj1"/>
            </a:avLst>
          </a:prstGeom>
          <a:noFill/>
          <a:ln cap="flat" cmpd="sng" w="9525">
            <a:solidFill>
              <a:schemeClr val="dk2"/>
            </a:solidFill>
            <a:prstDash val="solid"/>
            <a:round/>
            <a:headEnd len="med" w="med" type="none"/>
            <a:tailEnd len="med" w="med" type="stealth"/>
          </a:ln>
        </p:spPr>
      </p:cxnSp>
      <p:cxnSp>
        <p:nvCxnSpPr>
          <p:cNvPr id="249" name="Google Shape;249;p29"/>
          <p:cNvCxnSpPr>
            <a:stCxn id="229" idx="4"/>
            <a:endCxn id="231" idx="0"/>
          </p:cNvCxnSpPr>
          <p:nvPr/>
        </p:nvCxnSpPr>
        <p:spPr>
          <a:xfrm flipH="1" rot="-5400000">
            <a:off x="4627037" y="4456136"/>
            <a:ext cx="242100" cy="600"/>
          </a:xfrm>
          <a:prstGeom prst="curvedConnector3">
            <a:avLst>
              <a:gd fmla="val 49996" name="adj1"/>
            </a:avLst>
          </a:prstGeom>
          <a:noFill/>
          <a:ln cap="flat" cmpd="sng" w="9525">
            <a:solidFill>
              <a:schemeClr val="dk2"/>
            </a:solidFill>
            <a:prstDash val="solid"/>
            <a:round/>
            <a:headEnd len="med" w="med" type="none"/>
            <a:tailEnd len="med" w="med" type="stealth"/>
          </a:ln>
        </p:spPr>
      </p:cxnSp>
      <p:cxnSp>
        <p:nvCxnSpPr>
          <p:cNvPr id="250" name="Google Shape;250;p29"/>
          <p:cNvCxnSpPr>
            <a:stCxn id="223" idx="3"/>
            <a:endCxn id="222" idx="0"/>
          </p:cNvCxnSpPr>
          <p:nvPr/>
        </p:nvCxnSpPr>
        <p:spPr>
          <a:xfrm rot="10800000">
            <a:off x="7417102" y="1032354"/>
            <a:ext cx="762300" cy="1412400"/>
          </a:xfrm>
          <a:prstGeom prst="curvedConnector4">
            <a:avLst>
              <a:gd fmla="val -73546" name="adj1"/>
              <a:gd fmla="val 116869" name="adj2"/>
            </a:avLst>
          </a:prstGeom>
          <a:noFill/>
          <a:ln cap="flat" cmpd="sng" w="9525">
            <a:solidFill>
              <a:schemeClr val="dk2"/>
            </a:solidFill>
            <a:prstDash val="solid"/>
            <a:round/>
            <a:headEnd len="med" w="med" type="none"/>
            <a:tailEnd len="med" w="med" type="stealth"/>
          </a:ln>
        </p:spPr>
      </p:cxnSp>
      <p:sp>
        <p:nvSpPr>
          <p:cNvPr id="251" name="Google Shape;251;p29"/>
          <p:cNvSpPr/>
          <p:nvPr/>
        </p:nvSpPr>
        <p:spPr>
          <a:xfrm>
            <a:off x="5702624" y="3909375"/>
            <a:ext cx="842100" cy="457500"/>
          </a:xfrm>
          <a:prstGeom prst="rect">
            <a:avLst/>
          </a:prstGeom>
          <a:solidFill>
            <a:schemeClr val="accent6"/>
          </a:solidFill>
          <a:ln cap="flat" cmpd="sng" w="25400">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lang="en-GB" sz="1100">
                <a:solidFill>
                  <a:schemeClr val="dk1"/>
                </a:solidFill>
              </a:rPr>
              <a:t>Threshold</a:t>
            </a:r>
            <a:endParaRPr b="0" i="0" sz="1100" u="none" cap="none" strike="noStrike">
              <a:solidFill>
                <a:schemeClr val="lt1"/>
              </a:solidFill>
              <a:latin typeface="Arial"/>
              <a:ea typeface="Arial"/>
              <a:cs typeface="Arial"/>
              <a:sym typeface="Arial"/>
            </a:endParaRPr>
          </a:p>
        </p:txBody>
      </p:sp>
      <p:cxnSp>
        <p:nvCxnSpPr>
          <p:cNvPr id="252" name="Google Shape;252;p29"/>
          <p:cNvCxnSpPr>
            <a:stCxn id="251" idx="1"/>
            <a:endCxn id="229" idx="6"/>
          </p:cNvCxnSpPr>
          <p:nvPr/>
        </p:nvCxnSpPr>
        <p:spPr>
          <a:xfrm flipH="1">
            <a:off x="5120924" y="4138125"/>
            <a:ext cx="581700" cy="600"/>
          </a:xfrm>
          <a:prstGeom prst="curvedConnector3">
            <a:avLst>
              <a:gd fmla="val 50007" name="adj1"/>
            </a:avLst>
          </a:prstGeom>
          <a:noFill/>
          <a:ln cap="flat" cmpd="sng" w="9525">
            <a:solidFill>
              <a:schemeClr val="dk2"/>
            </a:solidFill>
            <a:prstDash val="solid"/>
            <a:round/>
            <a:headEnd len="med" w="med" type="none"/>
            <a:tailEnd len="med" w="med" type="stealth"/>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0"/>
          <p:cNvSpPr txBox="1"/>
          <p:nvPr>
            <p:ph type="title"/>
          </p:nvPr>
        </p:nvSpPr>
        <p:spPr>
          <a:xfrm>
            <a:off x="250828" y="33339"/>
            <a:ext cx="7939574" cy="540544"/>
          </a:xfrm>
          <a:prstGeom prst="rect">
            <a:avLst/>
          </a:prstGeom>
          <a:noFill/>
          <a:ln>
            <a:noFill/>
          </a:ln>
        </p:spPr>
        <p:txBody>
          <a:bodyPr anchorCtr="0" anchor="b" bIns="0" lIns="67500" spcFirstLastPara="1" rIns="67500" wrap="square" tIns="0">
            <a:noAutofit/>
          </a:bodyPr>
          <a:lstStyle/>
          <a:p>
            <a:pPr indent="0" lvl="0" marL="0" rtl="0" algn="l">
              <a:lnSpc>
                <a:spcPct val="100000"/>
              </a:lnSpc>
              <a:spcBef>
                <a:spcPts val="0"/>
              </a:spcBef>
              <a:spcAft>
                <a:spcPts val="0"/>
              </a:spcAft>
              <a:buSzPts val="1100"/>
              <a:buNone/>
            </a:pPr>
            <a:r>
              <a:rPr lang="en-GB"/>
              <a:t>Recap- Results - Class A (Translated English Keywords)</a:t>
            </a:r>
            <a:endParaRPr/>
          </a:p>
        </p:txBody>
      </p:sp>
      <p:sp>
        <p:nvSpPr>
          <p:cNvPr id="259" name="Google Shape;259;p30"/>
          <p:cNvSpPr txBox="1"/>
          <p:nvPr>
            <p:ph idx="10" type="dt"/>
          </p:nvPr>
        </p:nvSpPr>
        <p:spPr>
          <a:xfrm>
            <a:off x="7037388" y="4927962"/>
            <a:ext cx="1606550" cy="216694"/>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7F7F7F"/>
              </a:buClr>
              <a:buSzPts val="600"/>
              <a:buFont typeface="Arial"/>
              <a:buNone/>
            </a:pPr>
            <a:r>
              <a:rPr lang="en-GB"/>
              <a:t>© sebis</a:t>
            </a:r>
            <a:endParaRPr/>
          </a:p>
        </p:txBody>
      </p:sp>
      <p:sp>
        <p:nvSpPr>
          <p:cNvPr id="260" name="Google Shape;260;p30"/>
          <p:cNvSpPr txBox="1"/>
          <p:nvPr>
            <p:ph idx="12" type="sldNum"/>
          </p:nvPr>
        </p:nvSpPr>
        <p:spPr>
          <a:xfrm>
            <a:off x="8643938" y="4927962"/>
            <a:ext cx="249237" cy="216694"/>
          </a:xfrm>
          <a:prstGeom prst="rect">
            <a:avLst/>
          </a:prstGeom>
          <a:noFill/>
          <a:ln>
            <a:noFill/>
          </a:ln>
        </p:spPr>
        <p:txBody>
          <a:bodyPr anchorCtr="0" anchor="ctr" bIns="34275" lIns="68575" spcFirstLastPara="1" rIns="0" wrap="square" tIns="34275">
            <a:noAutofit/>
          </a:bodyPr>
          <a:lstStyle/>
          <a:p>
            <a:pPr indent="0" lvl="0" marL="0" rtl="0" algn="r">
              <a:lnSpc>
                <a:spcPct val="100000"/>
              </a:lnSpc>
              <a:spcBef>
                <a:spcPts val="0"/>
              </a:spcBef>
              <a:spcAft>
                <a:spcPts val="0"/>
              </a:spcAft>
              <a:buSzPts val="600"/>
              <a:buNone/>
            </a:pPr>
            <a:fld id="{00000000-1234-1234-1234-123412341234}" type="slidenum">
              <a:rPr lang="en-GB"/>
              <a:t>‹#›</a:t>
            </a:fld>
            <a:endParaRPr/>
          </a:p>
        </p:txBody>
      </p:sp>
      <p:pic>
        <p:nvPicPr>
          <p:cNvPr id="261" name="Google Shape;261;p30"/>
          <p:cNvPicPr preferRelativeResize="0"/>
          <p:nvPr/>
        </p:nvPicPr>
        <p:blipFill>
          <a:blip r:embed="rId3">
            <a:alphaModFix/>
          </a:blip>
          <a:stretch>
            <a:fillRect/>
          </a:stretch>
        </p:blipFill>
        <p:spPr>
          <a:xfrm>
            <a:off x="198425" y="1209474"/>
            <a:ext cx="8576999" cy="3718475"/>
          </a:xfrm>
          <a:prstGeom prst="rect">
            <a:avLst/>
          </a:prstGeom>
          <a:noFill/>
          <a:ln>
            <a:noFill/>
          </a:ln>
        </p:spPr>
      </p:pic>
      <p:sp>
        <p:nvSpPr>
          <p:cNvPr id="262" name="Google Shape;262;p30"/>
          <p:cNvSpPr/>
          <p:nvPr/>
        </p:nvSpPr>
        <p:spPr>
          <a:xfrm>
            <a:off x="614899" y="3617140"/>
            <a:ext cx="7284900" cy="324000"/>
          </a:xfrm>
          <a:prstGeom prst="rect">
            <a:avLst/>
          </a:prstGeom>
          <a:no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3" name="Google Shape;263;p30"/>
          <p:cNvSpPr/>
          <p:nvPr/>
        </p:nvSpPr>
        <p:spPr>
          <a:xfrm>
            <a:off x="614899" y="4249884"/>
            <a:ext cx="7284900" cy="324000"/>
          </a:xfrm>
          <a:prstGeom prst="rect">
            <a:avLst/>
          </a:prstGeom>
          <a:no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4" name="Google Shape;264;p30"/>
          <p:cNvSpPr txBox="1"/>
          <p:nvPr/>
        </p:nvSpPr>
        <p:spPr>
          <a:xfrm>
            <a:off x="250863" y="576325"/>
            <a:ext cx="7939500" cy="590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1000">
                <a:solidFill>
                  <a:schemeClr val="dk1"/>
                </a:solidFill>
              </a:rPr>
              <a:t>Agriculture, forestry, fishing</a:t>
            </a:r>
            <a:r>
              <a:rPr lang="en-GB" sz="1000">
                <a:solidFill>
                  <a:schemeClr val="dk1"/>
                </a:solidFill>
              </a:rPr>
              <a:t>. This section covers the use of plant and animal natural resources. This includes activities such as plant cultivation, animal breeding and animal husbandry, wood extraction and the extraction of other plant and animal products on agricultural or forestry farms or in the wild. These include: agriculture, forestry, crop production, animal breeding, animal husbandry.</a:t>
            </a:r>
            <a:endParaRPr sz="10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1"/>
          <p:cNvSpPr txBox="1"/>
          <p:nvPr>
            <p:ph type="title"/>
          </p:nvPr>
        </p:nvSpPr>
        <p:spPr>
          <a:xfrm>
            <a:off x="250828" y="33339"/>
            <a:ext cx="7939500" cy="540600"/>
          </a:xfrm>
          <a:prstGeom prst="rect">
            <a:avLst/>
          </a:prstGeom>
          <a:noFill/>
          <a:ln>
            <a:noFill/>
          </a:ln>
        </p:spPr>
        <p:txBody>
          <a:bodyPr anchorCtr="0" anchor="b" bIns="0" lIns="67500" spcFirstLastPara="1" rIns="67500" wrap="square" tIns="0">
            <a:noAutofit/>
          </a:bodyPr>
          <a:lstStyle/>
          <a:p>
            <a:pPr indent="0" lvl="0" marL="0" rtl="0" algn="l">
              <a:lnSpc>
                <a:spcPct val="100000"/>
              </a:lnSpc>
              <a:spcBef>
                <a:spcPts val="0"/>
              </a:spcBef>
              <a:spcAft>
                <a:spcPts val="0"/>
              </a:spcAft>
              <a:buSzPts val="1100"/>
              <a:buNone/>
            </a:pPr>
            <a:r>
              <a:rPr lang="en-GB"/>
              <a:t>Recap - </a:t>
            </a:r>
            <a:r>
              <a:rPr lang="en-GB"/>
              <a:t>Results - Class B </a:t>
            </a:r>
            <a:r>
              <a:rPr lang="en-GB"/>
              <a:t>(Translated English Keywords)</a:t>
            </a:r>
            <a:endParaRPr/>
          </a:p>
        </p:txBody>
      </p:sp>
      <p:sp>
        <p:nvSpPr>
          <p:cNvPr id="271" name="Google Shape;271;p31"/>
          <p:cNvSpPr txBox="1"/>
          <p:nvPr>
            <p:ph idx="10" type="dt"/>
          </p:nvPr>
        </p:nvSpPr>
        <p:spPr>
          <a:xfrm>
            <a:off x="7037388" y="4927962"/>
            <a:ext cx="1606500" cy="2166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7F7F7F"/>
              </a:buClr>
              <a:buSzPts val="600"/>
              <a:buFont typeface="Arial"/>
              <a:buNone/>
            </a:pPr>
            <a:r>
              <a:rPr lang="en-GB"/>
              <a:t>© sebis</a:t>
            </a:r>
            <a:endParaRPr/>
          </a:p>
        </p:txBody>
      </p:sp>
      <p:sp>
        <p:nvSpPr>
          <p:cNvPr id="272" name="Google Shape;272;p31"/>
          <p:cNvSpPr txBox="1"/>
          <p:nvPr>
            <p:ph idx="12" type="sldNum"/>
          </p:nvPr>
        </p:nvSpPr>
        <p:spPr>
          <a:xfrm>
            <a:off x="8643938" y="4927962"/>
            <a:ext cx="249300" cy="216600"/>
          </a:xfrm>
          <a:prstGeom prst="rect">
            <a:avLst/>
          </a:prstGeom>
          <a:noFill/>
          <a:ln>
            <a:noFill/>
          </a:ln>
        </p:spPr>
        <p:txBody>
          <a:bodyPr anchorCtr="0" anchor="ctr" bIns="34275" lIns="68575" spcFirstLastPara="1" rIns="0" wrap="square" tIns="34275">
            <a:noAutofit/>
          </a:bodyPr>
          <a:lstStyle/>
          <a:p>
            <a:pPr indent="0" lvl="0" marL="0" rtl="0" algn="r">
              <a:lnSpc>
                <a:spcPct val="100000"/>
              </a:lnSpc>
              <a:spcBef>
                <a:spcPts val="0"/>
              </a:spcBef>
              <a:spcAft>
                <a:spcPts val="0"/>
              </a:spcAft>
              <a:buSzPts val="600"/>
              <a:buNone/>
            </a:pPr>
            <a:fld id="{00000000-1234-1234-1234-123412341234}" type="slidenum">
              <a:rPr lang="en-GB"/>
              <a:t>‹#›</a:t>
            </a:fld>
            <a:endParaRPr/>
          </a:p>
        </p:txBody>
      </p:sp>
      <p:pic>
        <p:nvPicPr>
          <p:cNvPr id="273" name="Google Shape;273;p31"/>
          <p:cNvPicPr preferRelativeResize="0"/>
          <p:nvPr/>
        </p:nvPicPr>
        <p:blipFill>
          <a:blip r:embed="rId3">
            <a:alphaModFix/>
          </a:blip>
          <a:stretch>
            <a:fillRect/>
          </a:stretch>
        </p:blipFill>
        <p:spPr>
          <a:xfrm>
            <a:off x="251538" y="1167437"/>
            <a:ext cx="8640919" cy="3844237"/>
          </a:xfrm>
          <a:prstGeom prst="rect">
            <a:avLst/>
          </a:prstGeom>
          <a:noFill/>
          <a:ln>
            <a:noFill/>
          </a:ln>
        </p:spPr>
      </p:pic>
      <p:sp>
        <p:nvSpPr>
          <p:cNvPr id="274" name="Google Shape;274;p31"/>
          <p:cNvSpPr txBox="1"/>
          <p:nvPr/>
        </p:nvSpPr>
        <p:spPr>
          <a:xfrm>
            <a:off x="250825" y="639250"/>
            <a:ext cx="7939500" cy="705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1000">
                <a:solidFill>
                  <a:schemeClr val="dk1"/>
                </a:solidFill>
              </a:rPr>
              <a:t>Mining and extraction of stones and earth</a:t>
            </a:r>
            <a:r>
              <a:rPr lang="en-GB" sz="1000">
                <a:solidFill>
                  <a:schemeClr val="dk1"/>
                </a:solidFill>
              </a:rPr>
              <a:t>. This section includes the extraction of naturally occurring solid (coal and ores), liquid (petroleum) and gaseous (natural gas) mineral raw materials. It also includes additional activities for the preparation of raw materials for sale, e.g. B. Crushing, grinding, washing, sorting, concentration of ores, liquefaction of earth These include: mining, quarrying, coal mining, ore mining, natural gas.</a:t>
            </a:r>
            <a:endParaRPr sz="10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lides sebis 2013 2">
  <a:themeElements>
    <a:clrScheme name="Benutzerdefiniert 2">
      <a:dk1>
        <a:srgbClr val="000000"/>
      </a:dk1>
      <a:lt1>
        <a:srgbClr val="FFFFFF"/>
      </a:lt1>
      <a:dk2>
        <a:srgbClr val="002143"/>
      </a:dk2>
      <a:lt2>
        <a:srgbClr val="EEECE1"/>
      </a:lt2>
      <a:accent1>
        <a:srgbClr val="91A02F"/>
      </a:accent1>
      <a:accent2>
        <a:srgbClr val="E37C4D"/>
      </a:accent2>
      <a:accent3>
        <a:srgbClr val="DAD7CB"/>
      </a:accent3>
      <a:accent4>
        <a:srgbClr val="003359"/>
      </a:accent4>
      <a:accent5>
        <a:srgbClr val="0073CF"/>
      </a:accent5>
      <a:accent6>
        <a:srgbClr val="98C6EA"/>
      </a:accent6>
      <a:hlink>
        <a:srgbClr val="64A0C8"/>
      </a:hlink>
      <a:folHlink>
        <a:srgbClr val="64A0C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