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19"/>
  </p:notesMasterIdLst>
  <p:handoutMasterIdLst>
    <p:handoutMasterId r:id="rId20"/>
  </p:handoutMasterIdLst>
  <p:sldIdLst>
    <p:sldId id="695" r:id="rId2"/>
    <p:sldId id="697" r:id="rId3"/>
    <p:sldId id="725" r:id="rId4"/>
    <p:sldId id="703" r:id="rId5"/>
    <p:sldId id="713" r:id="rId6"/>
    <p:sldId id="700" r:id="rId7"/>
    <p:sldId id="718" r:id="rId8"/>
    <p:sldId id="722" r:id="rId9"/>
    <p:sldId id="715" r:id="rId10"/>
    <p:sldId id="719" r:id="rId11"/>
    <p:sldId id="726" r:id="rId12"/>
    <p:sldId id="720" r:id="rId13"/>
    <p:sldId id="723" r:id="rId14"/>
    <p:sldId id="706" r:id="rId15"/>
    <p:sldId id="705" r:id="rId16"/>
    <p:sldId id="710" r:id="rId17"/>
    <p:sldId id="673" r:id="rId18"/>
  </p:sldIdLst>
  <p:sldSz cx="12192000" cy="6858000"/>
  <p:notesSz cx="6865938" cy="95408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4980"/>
    <a:srgbClr val="0073CF"/>
    <a:srgbClr val="005EA8"/>
    <a:srgbClr val="0065BD"/>
    <a:srgbClr val="C0C0C0"/>
    <a:srgbClr val="000000"/>
    <a:srgbClr val="41BEFF"/>
    <a:srgbClr val="CB6C1D"/>
    <a:srgbClr val="ECE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481" autoAdjust="0"/>
  </p:normalViewPr>
  <p:slideViewPr>
    <p:cSldViewPr>
      <p:cViewPr varScale="1">
        <p:scale>
          <a:sx n="89" d="100"/>
          <a:sy n="89" d="100"/>
        </p:scale>
        <p:origin x="326" y="72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00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BFDE6-AFCD-4969-A6BF-F31703D784D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BDDCAF79-DF87-4E5A-8589-D42FB47FF52E}">
      <dgm:prSet phldrT="[Text]" custT="1"/>
      <dgm:spPr/>
      <dgm:t>
        <a:bodyPr/>
        <a:lstStyle/>
        <a:p>
          <a:r>
            <a:rPr lang="en-US" sz="3200" dirty="0"/>
            <a:t>1</a:t>
          </a:r>
          <a:endParaRPr lang="de-DE" sz="3200" dirty="0"/>
        </a:p>
      </dgm:t>
    </dgm:pt>
    <dgm:pt modelId="{30B44F33-A20B-4ACA-BC25-2B6B4DED6D22}" type="parTrans" cxnId="{5BFEF9BF-F872-4B0F-A3A2-4FEB81D40B57}">
      <dgm:prSet/>
      <dgm:spPr/>
      <dgm:t>
        <a:bodyPr/>
        <a:lstStyle/>
        <a:p>
          <a:endParaRPr lang="de-DE"/>
        </a:p>
      </dgm:t>
    </dgm:pt>
    <dgm:pt modelId="{E5254033-53F0-4411-B21F-6F082E1056A5}" type="sibTrans" cxnId="{5BFEF9BF-F872-4B0F-A3A2-4FEB81D40B57}">
      <dgm:prSet/>
      <dgm:spPr/>
      <dgm:t>
        <a:bodyPr/>
        <a:lstStyle/>
        <a:p>
          <a:endParaRPr lang="de-DE"/>
        </a:p>
      </dgm:t>
    </dgm:pt>
    <dgm:pt modelId="{3A7E5E15-A9FC-40AF-8518-4A63906DB016}">
      <dgm:prSet phldrT="[Text]" custT="1"/>
      <dgm:spPr/>
      <dgm:t>
        <a:bodyPr/>
        <a:lstStyle/>
        <a:p>
          <a:r>
            <a:rPr lang="en-US" sz="3200" dirty="0"/>
            <a:t>2</a:t>
          </a:r>
          <a:endParaRPr lang="de-DE" sz="3200" dirty="0"/>
        </a:p>
      </dgm:t>
    </dgm:pt>
    <dgm:pt modelId="{385AD7F9-ED90-4298-B2DB-37A388A3CCAA}" type="parTrans" cxnId="{3BFA58E9-F5D4-42E8-9FEA-E9971484DB30}">
      <dgm:prSet/>
      <dgm:spPr/>
      <dgm:t>
        <a:bodyPr/>
        <a:lstStyle/>
        <a:p>
          <a:endParaRPr lang="de-DE"/>
        </a:p>
      </dgm:t>
    </dgm:pt>
    <dgm:pt modelId="{444FF2B1-D86E-479D-83D5-988F4C35C014}" type="sibTrans" cxnId="{3BFA58E9-F5D4-42E8-9FEA-E9971484DB30}">
      <dgm:prSet/>
      <dgm:spPr/>
      <dgm:t>
        <a:bodyPr/>
        <a:lstStyle/>
        <a:p>
          <a:endParaRPr lang="de-DE"/>
        </a:p>
      </dgm:t>
    </dgm:pt>
    <dgm:pt modelId="{4F9EA20A-EDC4-4786-9DE6-0BB14503B3D3}">
      <dgm:prSet phldrT="[Text]" custT="1"/>
      <dgm:spPr/>
      <dgm:t>
        <a:bodyPr/>
        <a:lstStyle/>
        <a:p>
          <a:r>
            <a:rPr lang="en-US" sz="3200" dirty="0"/>
            <a:t>3</a:t>
          </a:r>
          <a:endParaRPr lang="de-DE" sz="3200" dirty="0"/>
        </a:p>
      </dgm:t>
    </dgm:pt>
    <dgm:pt modelId="{6BC1E345-3F53-421F-8D19-BF270F3E3753}" type="parTrans" cxnId="{A94CFA63-B350-495D-94E4-B1F6F7A40BED}">
      <dgm:prSet/>
      <dgm:spPr/>
      <dgm:t>
        <a:bodyPr/>
        <a:lstStyle/>
        <a:p>
          <a:endParaRPr lang="de-DE"/>
        </a:p>
      </dgm:t>
    </dgm:pt>
    <dgm:pt modelId="{DF52D314-1417-4B29-A776-BBCD180F2668}" type="sibTrans" cxnId="{A94CFA63-B350-495D-94E4-B1F6F7A40BED}">
      <dgm:prSet/>
      <dgm:spPr/>
      <dgm:t>
        <a:bodyPr/>
        <a:lstStyle/>
        <a:p>
          <a:endParaRPr lang="de-DE"/>
        </a:p>
      </dgm:t>
    </dgm:pt>
    <dgm:pt modelId="{CAD00527-1C00-44B1-81C2-1DB6E87EB44F}">
      <dgm:prSet/>
      <dgm:spPr/>
      <dgm:t>
        <a:bodyPr/>
        <a:lstStyle/>
        <a:p>
          <a:r>
            <a:rPr lang="en-US" dirty="0"/>
            <a:t>4</a:t>
          </a:r>
          <a:endParaRPr lang="de-DE" dirty="0"/>
        </a:p>
      </dgm:t>
    </dgm:pt>
    <dgm:pt modelId="{4B01B719-062D-470B-BD96-05A4C052B685}" type="parTrans" cxnId="{534877D1-D8F3-4110-9414-FBBE1FEECB81}">
      <dgm:prSet/>
      <dgm:spPr/>
      <dgm:t>
        <a:bodyPr/>
        <a:lstStyle/>
        <a:p>
          <a:endParaRPr lang="de-DE"/>
        </a:p>
      </dgm:t>
    </dgm:pt>
    <dgm:pt modelId="{3E2772E9-8A5E-427F-9566-D8FCA0F5B10F}" type="sibTrans" cxnId="{534877D1-D8F3-4110-9414-FBBE1FEECB81}">
      <dgm:prSet/>
      <dgm:spPr/>
      <dgm:t>
        <a:bodyPr/>
        <a:lstStyle/>
        <a:p>
          <a:endParaRPr lang="de-DE"/>
        </a:p>
      </dgm:t>
    </dgm:pt>
    <dgm:pt modelId="{5C2CCC59-DDC2-44D8-9D90-BD953527974A}">
      <dgm:prSet/>
      <dgm:spPr/>
      <dgm:t>
        <a:bodyPr/>
        <a:lstStyle/>
        <a:p>
          <a:pPr algn="l"/>
          <a:r>
            <a:rPr lang="en-US" dirty="0"/>
            <a:t>What are the current state-of-the-art approaches for Word Sense Disambiguation?</a:t>
          </a:r>
        </a:p>
      </dgm:t>
    </dgm:pt>
    <dgm:pt modelId="{316F2B3D-3686-49FA-9840-591084F20CAC}" type="parTrans" cxnId="{B9CB806A-D556-458C-8DA3-8F5EF55FC90C}">
      <dgm:prSet/>
      <dgm:spPr/>
      <dgm:t>
        <a:bodyPr/>
        <a:lstStyle/>
        <a:p>
          <a:endParaRPr lang="en-US"/>
        </a:p>
      </dgm:t>
    </dgm:pt>
    <dgm:pt modelId="{69B3623F-43DC-43D1-B0A6-1EE3B382F8A0}" type="sibTrans" cxnId="{B9CB806A-D556-458C-8DA3-8F5EF55FC90C}">
      <dgm:prSet/>
      <dgm:spPr/>
      <dgm:t>
        <a:bodyPr/>
        <a:lstStyle/>
        <a:p>
          <a:endParaRPr lang="en-US"/>
        </a:p>
      </dgm:t>
    </dgm:pt>
    <dgm:pt modelId="{3E2C9010-BDEC-4A8E-9703-5EC2F23D4B53}">
      <dgm:prSet/>
      <dgm:spPr/>
      <dgm:t>
        <a:bodyPr/>
        <a:lstStyle/>
        <a:p>
          <a:r>
            <a:rPr lang="en-US" dirty="0"/>
            <a:t>How can these approaches be combined with clustering techniques for class-based context filtering?</a:t>
          </a:r>
        </a:p>
      </dgm:t>
    </dgm:pt>
    <dgm:pt modelId="{C85E238B-F46C-4DA7-84CB-12E892B06D83}" type="parTrans" cxnId="{A5C5CC91-EFC6-440D-8B57-898E1CC0E7C4}">
      <dgm:prSet/>
      <dgm:spPr/>
      <dgm:t>
        <a:bodyPr/>
        <a:lstStyle/>
        <a:p>
          <a:endParaRPr lang="en-US"/>
        </a:p>
      </dgm:t>
    </dgm:pt>
    <dgm:pt modelId="{0317558F-5C09-4DD8-B984-B2F7E6086783}" type="sibTrans" cxnId="{A5C5CC91-EFC6-440D-8B57-898E1CC0E7C4}">
      <dgm:prSet/>
      <dgm:spPr/>
      <dgm:t>
        <a:bodyPr/>
        <a:lstStyle/>
        <a:p>
          <a:endParaRPr lang="en-US"/>
        </a:p>
      </dgm:t>
    </dgm:pt>
    <dgm:pt modelId="{B82CE518-81FB-40AF-9ADB-2F852C2996E5}">
      <dgm:prSet/>
      <dgm:spPr/>
      <dgm:t>
        <a:bodyPr/>
        <a:lstStyle/>
        <a:p>
          <a:r>
            <a:rPr lang="en-US"/>
            <a:t>What methods can be leveraged to trim meaningful context windows from text chunks containing keywords?</a:t>
          </a:r>
        </a:p>
      </dgm:t>
    </dgm:pt>
    <dgm:pt modelId="{E425C618-39ED-414A-8983-5B61E16187FD}" type="parTrans" cxnId="{D4133302-7473-4BB0-A224-62148A0F0B45}">
      <dgm:prSet/>
      <dgm:spPr/>
      <dgm:t>
        <a:bodyPr/>
        <a:lstStyle/>
        <a:p>
          <a:endParaRPr lang="en-US"/>
        </a:p>
      </dgm:t>
    </dgm:pt>
    <dgm:pt modelId="{4DCBF7B2-F533-4581-B264-652F4A864A5F}" type="sibTrans" cxnId="{D4133302-7473-4BB0-A224-62148A0F0B45}">
      <dgm:prSet/>
      <dgm:spPr/>
      <dgm:t>
        <a:bodyPr/>
        <a:lstStyle/>
        <a:p>
          <a:endParaRPr lang="en-US"/>
        </a:p>
      </dgm:t>
    </dgm:pt>
    <dgm:pt modelId="{949774FF-1591-4AD7-A556-7B7C3CD1140A}">
      <dgm:prSet/>
      <dgm:spPr/>
      <dgm:t>
        <a:bodyPr/>
        <a:lstStyle/>
        <a:p>
          <a:r>
            <a:rPr lang="en-US"/>
            <a:t>Which evaluation approaches are most appropriate to assess the effectiveness of the filtering step and the cohesiveness of the window extraction?</a:t>
          </a:r>
        </a:p>
      </dgm:t>
    </dgm:pt>
    <dgm:pt modelId="{A1B509BC-7C54-4612-BFCF-D65B4E10C90C}" type="parTrans" cxnId="{C6A01E4B-6DEF-4EBE-A6AE-2C5566D4D756}">
      <dgm:prSet/>
      <dgm:spPr/>
      <dgm:t>
        <a:bodyPr/>
        <a:lstStyle/>
        <a:p>
          <a:endParaRPr lang="en-US"/>
        </a:p>
      </dgm:t>
    </dgm:pt>
    <dgm:pt modelId="{A26834F9-B95F-40CC-BFBC-1D624B14639F}" type="sibTrans" cxnId="{C6A01E4B-6DEF-4EBE-A6AE-2C5566D4D756}">
      <dgm:prSet/>
      <dgm:spPr/>
      <dgm:t>
        <a:bodyPr/>
        <a:lstStyle/>
        <a:p>
          <a:endParaRPr lang="en-US"/>
        </a:p>
      </dgm:t>
    </dgm:pt>
    <dgm:pt modelId="{D9FD3600-B349-42FF-B10C-4204A6253910}" type="pres">
      <dgm:prSet presAssocID="{B5EBFDE6-AFCD-4969-A6BF-F31703D784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7B21E1-D235-4FC6-9AB9-B381D3819DB0}" type="pres">
      <dgm:prSet presAssocID="{BDDCAF79-DF87-4E5A-8589-D42FB47FF52E}" presName="composite" presStyleCnt="0"/>
      <dgm:spPr/>
    </dgm:pt>
    <dgm:pt modelId="{54EAFBF7-EC32-440C-AD2C-32E62FBF57A3}" type="pres">
      <dgm:prSet presAssocID="{BDDCAF79-DF87-4E5A-8589-D42FB47FF52E}" presName="parentText" presStyleLbl="alignNode1" presStyleIdx="0" presStyleCnt="4" custLinFactNeighborX="-2250" custLinFactNeighborY="-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0E5C1-4ED4-4428-98A4-56BE78F6BCB9}" type="pres">
      <dgm:prSet presAssocID="{BDDCAF79-DF87-4E5A-8589-D42FB47FF52E}" presName="descendantText" presStyleLbl="alignAcc1" presStyleIdx="0" presStyleCnt="4" custLinFactNeighborX="-376" custLinFactNeighborY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615D8-30F4-41DA-BFA3-B8FFF434D2AA}" type="pres">
      <dgm:prSet presAssocID="{E5254033-53F0-4411-B21F-6F082E1056A5}" presName="sp" presStyleCnt="0"/>
      <dgm:spPr/>
    </dgm:pt>
    <dgm:pt modelId="{E72D6B18-B84C-4929-8E1C-2E914543C71E}" type="pres">
      <dgm:prSet presAssocID="{3A7E5E15-A9FC-40AF-8518-4A63906DB016}" presName="composite" presStyleCnt="0"/>
      <dgm:spPr/>
    </dgm:pt>
    <dgm:pt modelId="{3274E5B8-4DA3-4DA5-BCDA-185FA2FC45A5}" type="pres">
      <dgm:prSet presAssocID="{3A7E5E15-A9FC-40AF-8518-4A63906DB016}" presName="parentText" presStyleLbl="alignNode1" presStyleIdx="1" presStyleCnt="4" custLinFactNeighborX="-2250" custLinFactNeighborY="-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92B9-A6B5-4FBA-8FC1-7A38E358BB65}" type="pres">
      <dgm:prSet presAssocID="{3A7E5E15-A9FC-40AF-8518-4A63906DB016}" presName="descendantText" presStyleLbl="alignAcc1" presStyleIdx="1" presStyleCnt="4" custLinFactNeighborX="-376" custLinFactNeighborY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A86B4-A874-4F88-9941-8402733B2076}" type="pres">
      <dgm:prSet presAssocID="{444FF2B1-D86E-479D-83D5-988F4C35C014}" presName="sp" presStyleCnt="0"/>
      <dgm:spPr/>
    </dgm:pt>
    <dgm:pt modelId="{70A53122-906A-4CCB-8062-D8C94DB4A240}" type="pres">
      <dgm:prSet presAssocID="{4F9EA20A-EDC4-4786-9DE6-0BB14503B3D3}" presName="composite" presStyleCnt="0"/>
      <dgm:spPr/>
    </dgm:pt>
    <dgm:pt modelId="{3C2E3EF8-26B5-4BF9-B411-E11A9CBFC196}" type="pres">
      <dgm:prSet presAssocID="{4F9EA20A-EDC4-4786-9DE6-0BB14503B3D3}" presName="parentText" presStyleLbl="alignNode1" presStyleIdx="2" presStyleCnt="4" custLinFactNeighborX="-2250" custLinFactNeighborY="-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3305F-7ACB-4DFC-8373-84322948F3C8}" type="pres">
      <dgm:prSet presAssocID="{4F9EA20A-EDC4-4786-9DE6-0BB14503B3D3}" presName="descendantText" presStyleLbl="alignAcc1" presStyleIdx="2" presStyleCnt="4" custLinFactNeighborX="0" custLinFactNeighborY="-6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A64E7-A27E-42C0-B742-354B65351949}" type="pres">
      <dgm:prSet presAssocID="{DF52D314-1417-4B29-A776-BBCD180F2668}" presName="sp" presStyleCnt="0"/>
      <dgm:spPr/>
    </dgm:pt>
    <dgm:pt modelId="{EB37E3AF-2497-47B6-B6E0-CA810C3DA5FB}" type="pres">
      <dgm:prSet presAssocID="{CAD00527-1C00-44B1-81C2-1DB6E87EB44F}" presName="composite" presStyleCnt="0"/>
      <dgm:spPr/>
    </dgm:pt>
    <dgm:pt modelId="{C6E1FFC0-2B76-417F-BB7C-94AFBA43322D}" type="pres">
      <dgm:prSet presAssocID="{CAD00527-1C00-44B1-81C2-1DB6E87EB44F}" presName="parentText" presStyleLbl="alignNode1" presStyleIdx="3" presStyleCnt="4" custLinFactNeighborX="-2250" custLinFactNeighborY="-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F7729-A58A-40AA-AB99-89D9F2AB0415}" type="pres">
      <dgm:prSet presAssocID="{CAD00527-1C00-44B1-81C2-1DB6E87EB44F}" presName="descendantText" presStyleLbl="alignAcc1" presStyleIdx="3" presStyleCnt="4" custLinFactNeighborX="-376" custLinFactNeighborY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133302-7473-4BB0-A224-62148A0F0B45}" srcId="{4F9EA20A-EDC4-4786-9DE6-0BB14503B3D3}" destId="{B82CE518-81FB-40AF-9ADB-2F852C2996E5}" srcOrd="0" destOrd="0" parTransId="{E425C618-39ED-414A-8983-5B61E16187FD}" sibTransId="{4DCBF7B2-F533-4581-B264-652F4A864A5F}"/>
    <dgm:cxn modelId="{CF2F5FF1-02B6-4A60-AB1B-0295BC8366DE}" type="presOf" srcId="{B82CE518-81FB-40AF-9ADB-2F852C2996E5}" destId="{09D3305F-7ACB-4DFC-8373-84322948F3C8}" srcOrd="0" destOrd="0" presId="urn:microsoft.com/office/officeart/2005/8/layout/chevron2"/>
    <dgm:cxn modelId="{8B7A8651-033D-4006-92A4-66EFA7F0EAE7}" type="presOf" srcId="{3A7E5E15-A9FC-40AF-8518-4A63906DB016}" destId="{3274E5B8-4DA3-4DA5-BCDA-185FA2FC45A5}" srcOrd="0" destOrd="0" presId="urn:microsoft.com/office/officeart/2005/8/layout/chevron2"/>
    <dgm:cxn modelId="{74DDEC34-7465-42C4-8079-D2E175EA9F8D}" type="presOf" srcId="{4F9EA20A-EDC4-4786-9DE6-0BB14503B3D3}" destId="{3C2E3EF8-26B5-4BF9-B411-E11A9CBFC196}" srcOrd="0" destOrd="0" presId="urn:microsoft.com/office/officeart/2005/8/layout/chevron2"/>
    <dgm:cxn modelId="{E3D85F50-F193-4FAE-98CA-1AE6FD5B8D8B}" type="presOf" srcId="{B5EBFDE6-AFCD-4969-A6BF-F31703D784D2}" destId="{D9FD3600-B349-42FF-B10C-4204A6253910}" srcOrd="0" destOrd="0" presId="urn:microsoft.com/office/officeart/2005/8/layout/chevron2"/>
    <dgm:cxn modelId="{A94CFA63-B350-495D-94E4-B1F6F7A40BED}" srcId="{B5EBFDE6-AFCD-4969-A6BF-F31703D784D2}" destId="{4F9EA20A-EDC4-4786-9DE6-0BB14503B3D3}" srcOrd="2" destOrd="0" parTransId="{6BC1E345-3F53-421F-8D19-BF270F3E3753}" sibTransId="{DF52D314-1417-4B29-A776-BBCD180F2668}"/>
    <dgm:cxn modelId="{C6A01E4B-6DEF-4EBE-A6AE-2C5566D4D756}" srcId="{CAD00527-1C00-44B1-81C2-1DB6E87EB44F}" destId="{949774FF-1591-4AD7-A556-7B7C3CD1140A}" srcOrd="0" destOrd="0" parTransId="{A1B509BC-7C54-4612-BFCF-D65B4E10C90C}" sibTransId="{A26834F9-B95F-40CC-BFBC-1D624B14639F}"/>
    <dgm:cxn modelId="{A5C5CC91-EFC6-440D-8B57-898E1CC0E7C4}" srcId="{3A7E5E15-A9FC-40AF-8518-4A63906DB016}" destId="{3E2C9010-BDEC-4A8E-9703-5EC2F23D4B53}" srcOrd="0" destOrd="0" parTransId="{C85E238B-F46C-4DA7-84CB-12E892B06D83}" sibTransId="{0317558F-5C09-4DD8-B984-B2F7E6086783}"/>
    <dgm:cxn modelId="{5BFEF9BF-F872-4B0F-A3A2-4FEB81D40B57}" srcId="{B5EBFDE6-AFCD-4969-A6BF-F31703D784D2}" destId="{BDDCAF79-DF87-4E5A-8589-D42FB47FF52E}" srcOrd="0" destOrd="0" parTransId="{30B44F33-A20B-4ACA-BC25-2B6B4DED6D22}" sibTransId="{E5254033-53F0-4411-B21F-6F082E1056A5}"/>
    <dgm:cxn modelId="{30F6A6BB-FEF8-4220-8D02-0352A7966691}" type="presOf" srcId="{3E2C9010-BDEC-4A8E-9703-5EC2F23D4B53}" destId="{C04692B9-A6B5-4FBA-8FC1-7A38E358BB65}" srcOrd="0" destOrd="0" presId="urn:microsoft.com/office/officeart/2005/8/layout/chevron2"/>
    <dgm:cxn modelId="{534877D1-D8F3-4110-9414-FBBE1FEECB81}" srcId="{B5EBFDE6-AFCD-4969-A6BF-F31703D784D2}" destId="{CAD00527-1C00-44B1-81C2-1DB6E87EB44F}" srcOrd="3" destOrd="0" parTransId="{4B01B719-062D-470B-BD96-05A4C052B685}" sibTransId="{3E2772E9-8A5E-427F-9566-D8FCA0F5B10F}"/>
    <dgm:cxn modelId="{3BFA58E9-F5D4-42E8-9FEA-E9971484DB30}" srcId="{B5EBFDE6-AFCD-4969-A6BF-F31703D784D2}" destId="{3A7E5E15-A9FC-40AF-8518-4A63906DB016}" srcOrd="1" destOrd="0" parTransId="{385AD7F9-ED90-4298-B2DB-37A388A3CCAA}" sibTransId="{444FF2B1-D86E-479D-83D5-988F4C35C014}"/>
    <dgm:cxn modelId="{5B0BA488-31B0-410E-BADF-3FF9446DD515}" type="presOf" srcId="{5C2CCC59-DDC2-44D8-9D90-BD953527974A}" destId="{3B30E5C1-4ED4-4428-98A4-56BE78F6BCB9}" srcOrd="0" destOrd="0" presId="urn:microsoft.com/office/officeart/2005/8/layout/chevron2"/>
    <dgm:cxn modelId="{E8C54577-2112-49FC-96C6-35CD15B9ECE8}" type="presOf" srcId="{CAD00527-1C00-44B1-81C2-1DB6E87EB44F}" destId="{C6E1FFC0-2B76-417F-BB7C-94AFBA43322D}" srcOrd="0" destOrd="0" presId="urn:microsoft.com/office/officeart/2005/8/layout/chevron2"/>
    <dgm:cxn modelId="{49D83218-AAF7-46E8-B16C-88BDDE30B609}" type="presOf" srcId="{BDDCAF79-DF87-4E5A-8589-D42FB47FF52E}" destId="{54EAFBF7-EC32-440C-AD2C-32E62FBF57A3}" srcOrd="0" destOrd="0" presId="urn:microsoft.com/office/officeart/2005/8/layout/chevron2"/>
    <dgm:cxn modelId="{873CEFC5-C9E0-46F3-AAEC-7C1B0F3622F7}" type="presOf" srcId="{949774FF-1591-4AD7-A556-7B7C3CD1140A}" destId="{E95F7729-A58A-40AA-AB99-89D9F2AB0415}" srcOrd="0" destOrd="0" presId="urn:microsoft.com/office/officeart/2005/8/layout/chevron2"/>
    <dgm:cxn modelId="{B9CB806A-D556-458C-8DA3-8F5EF55FC90C}" srcId="{BDDCAF79-DF87-4E5A-8589-D42FB47FF52E}" destId="{5C2CCC59-DDC2-44D8-9D90-BD953527974A}" srcOrd="0" destOrd="0" parTransId="{316F2B3D-3686-49FA-9840-591084F20CAC}" sibTransId="{69B3623F-43DC-43D1-B0A6-1EE3B382F8A0}"/>
    <dgm:cxn modelId="{4A0C6310-8B18-40C0-8A08-0A0E70B305F7}" type="presParOf" srcId="{D9FD3600-B349-42FF-B10C-4204A6253910}" destId="{407B21E1-D235-4FC6-9AB9-B381D3819DB0}" srcOrd="0" destOrd="0" presId="urn:microsoft.com/office/officeart/2005/8/layout/chevron2"/>
    <dgm:cxn modelId="{AB0679CA-FCFB-4DC1-89E6-3BF2B052C2A4}" type="presParOf" srcId="{407B21E1-D235-4FC6-9AB9-B381D3819DB0}" destId="{54EAFBF7-EC32-440C-AD2C-32E62FBF57A3}" srcOrd="0" destOrd="0" presId="urn:microsoft.com/office/officeart/2005/8/layout/chevron2"/>
    <dgm:cxn modelId="{ABDC60A4-C502-4389-B6DB-2718368FC227}" type="presParOf" srcId="{407B21E1-D235-4FC6-9AB9-B381D3819DB0}" destId="{3B30E5C1-4ED4-4428-98A4-56BE78F6BCB9}" srcOrd="1" destOrd="0" presId="urn:microsoft.com/office/officeart/2005/8/layout/chevron2"/>
    <dgm:cxn modelId="{8E9BDE72-301D-4D9A-AB18-A0E5772DC284}" type="presParOf" srcId="{D9FD3600-B349-42FF-B10C-4204A6253910}" destId="{CBD615D8-30F4-41DA-BFA3-B8FFF434D2AA}" srcOrd="1" destOrd="0" presId="urn:microsoft.com/office/officeart/2005/8/layout/chevron2"/>
    <dgm:cxn modelId="{36EF0B9C-1E0F-49A4-A8CE-F78E94BE572F}" type="presParOf" srcId="{D9FD3600-B349-42FF-B10C-4204A6253910}" destId="{E72D6B18-B84C-4929-8E1C-2E914543C71E}" srcOrd="2" destOrd="0" presId="urn:microsoft.com/office/officeart/2005/8/layout/chevron2"/>
    <dgm:cxn modelId="{712E3166-A771-4CEB-84B8-A5601B6A8D33}" type="presParOf" srcId="{E72D6B18-B84C-4929-8E1C-2E914543C71E}" destId="{3274E5B8-4DA3-4DA5-BCDA-185FA2FC45A5}" srcOrd="0" destOrd="0" presId="urn:microsoft.com/office/officeart/2005/8/layout/chevron2"/>
    <dgm:cxn modelId="{DF9AD7EF-E39F-4107-ACA6-C7B5D0CCE127}" type="presParOf" srcId="{E72D6B18-B84C-4929-8E1C-2E914543C71E}" destId="{C04692B9-A6B5-4FBA-8FC1-7A38E358BB65}" srcOrd="1" destOrd="0" presId="urn:microsoft.com/office/officeart/2005/8/layout/chevron2"/>
    <dgm:cxn modelId="{8C543213-EE00-4B1E-A5A7-9BE14915D46E}" type="presParOf" srcId="{D9FD3600-B349-42FF-B10C-4204A6253910}" destId="{B42A86B4-A874-4F88-9941-8402733B2076}" srcOrd="3" destOrd="0" presId="urn:microsoft.com/office/officeart/2005/8/layout/chevron2"/>
    <dgm:cxn modelId="{0EAF8B7A-8369-44CA-BEF1-CACC77F77868}" type="presParOf" srcId="{D9FD3600-B349-42FF-B10C-4204A6253910}" destId="{70A53122-906A-4CCB-8062-D8C94DB4A240}" srcOrd="4" destOrd="0" presId="urn:microsoft.com/office/officeart/2005/8/layout/chevron2"/>
    <dgm:cxn modelId="{71BF89B7-4076-4AF0-97B7-CC74E4D4B11F}" type="presParOf" srcId="{70A53122-906A-4CCB-8062-D8C94DB4A240}" destId="{3C2E3EF8-26B5-4BF9-B411-E11A9CBFC196}" srcOrd="0" destOrd="0" presId="urn:microsoft.com/office/officeart/2005/8/layout/chevron2"/>
    <dgm:cxn modelId="{5DE229A2-F127-4D09-A54F-C54777E27B8E}" type="presParOf" srcId="{70A53122-906A-4CCB-8062-D8C94DB4A240}" destId="{09D3305F-7ACB-4DFC-8373-84322948F3C8}" srcOrd="1" destOrd="0" presId="urn:microsoft.com/office/officeart/2005/8/layout/chevron2"/>
    <dgm:cxn modelId="{36F92C3A-76AC-43BD-9933-FCC852035525}" type="presParOf" srcId="{D9FD3600-B349-42FF-B10C-4204A6253910}" destId="{1A1A64E7-A27E-42C0-B742-354B65351949}" srcOrd="5" destOrd="0" presId="urn:microsoft.com/office/officeart/2005/8/layout/chevron2"/>
    <dgm:cxn modelId="{E548C86F-FDCA-499C-9A48-5C7689F10CA0}" type="presParOf" srcId="{D9FD3600-B349-42FF-B10C-4204A6253910}" destId="{EB37E3AF-2497-47B6-B6E0-CA810C3DA5FB}" srcOrd="6" destOrd="0" presId="urn:microsoft.com/office/officeart/2005/8/layout/chevron2"/>
    <dgm:cxn modelId="{F38880C9-D877-4D27-B74A-4EEAC3078833}" type="presParOf" srcId="{EB37E3AF-2497-47B6-B6E0-CA810C3DA5FB}" destId="{C6E1FFC0-2B76-417F-BB7C-94AFBA43322D}" srcOrd="0" destOrd="0" presId="urn:microsoft.com/office/officeart/2005/8/layout/chevron2"/>
    <dgm:cxn modelId="{2E1A4A26-4389-45DC-909E-026C1E08803A}" type="presParOf" srcId="{EB37E3AF-2497-47B6-B6E0-CA810C3DA5FB}" destId="{E95F7729-A58A-40AA-AB99-89D9F2AB04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AFBF7-EC32-440C-AD2C-32E62FBF57A3}">
      <dsp:nvSpPr>
        <dsp:cNvPr id="0" name=""/>
        <dsp:cNvSpPr/>
      </dsp:nvSpPr>
      <dsp:spPr>
        <a:xfrm rot="5400000">
          <a:off x="-218529" y="218529"/>
          <a:ext cx="1456863" cy="10198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1</a:t>
          </a:r>
          <a:endParaRPr lang="de-DE" sz="3200" kern="1200" dirty="0"/>
        </a:p>
      </dsp:txBody>
      <dsp:txXfrm rot="-5400000">
        <a:off x="1" y="509901"/>
        <a:ext cx="1019804" cy="437059"/>
      </dsp:txXfrm>
    </dsp:sp>
    <dsp:sp modelId="{3B30E5C1-4ED4-4428-98A4-56BE78F6BCB9}">
      <dsp:nvSpPr>
        <dsp:cNvPr id="0" name=""/>
        <dsp:cNvSpPr/>
      </dsp:nvSpPr>
      <dsp:spPr>
        <a:xfrm rot="5400000">
          <a:off x="3578818" y="-2581992"/>
          <a:ext cx="947459" cy="611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What are the current state-of-the-art approaches for Word Sense Disambiguation?</a:t>
          </a:r>
        </a:p>
      </dsp:txBody>
      <dsp:txXfrm rot="-5400000">
        <a:off x="996826" y="46251"/>
        <a:ext cx="6065193" cy="854957"/>
      </dsp:txXfrm>
    </dsp:sp>
    <dsp:sp modelId="{3274E5B8-4DA3-4DA5-BCDA-185FA2FC45A5}">
      <dsp:nvSpPr>
        <dsp:cNvPr id="0" name=""/>
        <dsp:cNvSpPr/>
      </dsp:nvSpPr>
      <dsp:spPr>
        <a:xfrm rot="5400000">
          <a:off x="-218529" y="1525921"/>
          <a:ext cx="1456863" cy="1019804"/>
        </a:xfrm>
        <a:prstGeom prst="chevron">
          <a:avLst/>
        </a:prstGeom>
        <a:solidFill>
          <a:schemeClr val="accent4">
            <a:hueOff val="20919"/>
            <a:satOff val="0"/>
            <a:lumOff val="7712"/>
            <a:alphaOff val="0"/>
          </a:schemeClr>
        </a:solidFill>
        <a:ln w="10795" cap="flat" cmpd="sng" algn="ctr">
          <a:solidFill>
            <a:schemeClr val="accent4">
              <a:hueOff val="20919"/>
              <a:satOff val="0"/>
              <a:lumOff val="7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2</a:t>
          </a:r>
          <a:endParaRPr lang="de-DE" sz="3200" kern="1200" dirty="0"/>
        </a:p>
      </dsp:txBody>
      <dsp:txXfrm rot="-5400000">
        <a:off x="1" y="1817293"/>
        <a:ext cx="1019804" cy="437059"/>
      </dsp:txXfrm>
    </dsp:sp>
    <dsp:sp modelId="{C04692B9-A6B5-4FBA-8FC1-7A38E358BB65}">
      <dsp:nvSpPr>
        <dsp:cNvPr id="0" name=""/>
        <dsp:cNvSpPr/>
      </dsp:nvSpPr>
      <dsp:spPr>
        <a:xfrm rot="5400000">
          <a:off x="3579067" y="-1274859"/>
          <a:ext cx="946961" cy="611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20919"/>
              <a:satOff val="0"/>
              <a:lumOff val="7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How can these approaches be combined with clustering techniques for class-based context filtering?</a:t>
          </a:r>
        </a:p>
      </dsp:txBody>
      <dsp:txXfrm rot="-5400000">
        <a:off x="996826" y="1353609"/>
        <a:ext cx="6065217" cy="854507"/>
      </dsp:txXfrm>
    </dsp:sp>
    <dsp:sp modelId="{3C2E3EF8-26B5-4BF9-B411-E11A9CBFC196}">
      <dsp:nvSpPr>
        <dsp:cNvPr id="0" name=""/>
        <dsp:cNvSpPr/>
      </dsp:nvSpPr>
      <dsp:spPr>
        <a:xfrm rot="5400000">
          <a:off x="-218529" y="2838282"/>
          <a:ext cx="1456863" cy="1019804"/>
        </a:xfrm>
        <a:prstGeom prst="chevron">
          <a:avLst/>
        </a:prstGeom>
        <a:solidFill>
          <a:schemeClr val="accent4">
            <a:hueOff val="41838"/>
            <a:satOff val="0"/>
            <a:lumOff val="15425"/>
            <a:alphaOff val="0"/>
          </a:schemeClr>
        </a:solidFill>
        <a:ln w="10795" cap="flat" cmpd="sng" algn="ctr">
          <a:solidFill>
            <a:schemeClr val="accent4">
              <a:hueOff val="41838"/>
              <a:satOff val="0"/>
              <a:lumOff val="15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3</a:t>
          </a:r>
          <a:endParaRPr lang="de-DE" sz="3200" kern="1200" dirty="0"/>
        </a:p>
      </dsp:txBody>
      <dsp:txXfrm rot="-5400000">
        <a:off x="1" y="3129654"/>
        <a:ext cx="1019804" cy="437059"/>
      </dsp:txXfrm>
    </dsp:sp>
    <dsp:sp modelId="{09D3305F-7ACB-4DFC-8373-84322948F3C8}">
      <dsp:nvSpPr>
        <dsp:cNvPr id="0" name=""/>
        <dsp:cNvSpPr/>
      </dsp:nvSpPr>
      <dsp:spPr>
        <a:xfrm rot="5400000">
          <a:off x="3602046" y="-11948"/>
          <a:ext cx="946961" cy="611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1838"/>
              <a:satOff val="0"/>
              <a:lumOff val="15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What methods can be leveraged to trim meaningful context windows from text chunks containing keywords?</a:t>
          </a:r>
        </a:p>
      </dsp:txBody>
      <dsp:txXfrm rot="-5400000">
        <a:off x="1019805" y="2616521"/>
        <a:ext cx="6065217" cy="854507"/>
      </dsp:txXfrm>
    </dsp:sp>
    <dsp:sp modelId="{C6E1FFC0-2B76-417F-BB7C-94AFBA43322D}">
      <dsp:nvSpPr>
        <dsp:cNvPr id="0" name=""/>
        <dsp:cNvSpPr/>
      </dsp:nvSpPr>
      <dsp:spPr>
        <a:xfrm rot="5400000">
          <a:off x="-218529" y="4150643"/>
          <a:ext cx="1456863" cy="1019804"/>
        </a:xfrm>
        <a:prstGeom prst="chevron">
          <a:avLst/>
        </a:prstGeom>
        <a:solidFill>
          <a:schemeClr val="accent4">
            <a:hueOff val="62757"/>
            <a:satOff val="0"/>
            <a:lumOff val="23137"/>
            <a:alphaOff val="0"/>
          </a:schemeClr>
        </a:solidFill>
        <a:ln w="10795" cap="flat" cmpd="sng" algn="ctr">
          <a:solidFill>
            <a:schemeClr val="accent4">
              <a:hueOff val="62757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4</a:t>
          </a:r>
          <a:endParaRPr lang="de-DE" sz="3000" kern="1200" dirty="0"/>
        </a:p>
      </dsp:txBody>
      <dsp:txXfrm rot="-5400000">
        <a:off x="1" y="4442015"/>
        <a:ext cx="1019804" cy="437059"/>
      </dsp:txXfrm>
    </dsp:sp>
    <dsp:sp modelId="{E95F7729-A58A-40AA-AB99-89D9F2AB0415}">
      <dsp:nvSpPr>
        <dsp:cNvPr id="0" name=""/>
        <dsp:cNvSpPr/>
      </dsp:nvSpPr>
      <dsp:spPr>
        <a:xfrm rot="5400000">
          <a:off x="3579067" y="1349862"/>
          <a:ext cx="946961" cy="611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62757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Which evaluation approaches are most appropriate to assess the effectiveness of the filtering step and the cohesiveness of the window extraction?</a:t>
          </a:r>
        </a:p>
      </dsp:txBody>
      <dsp:txXfrm rot="-5400000">
        <a:off x="996826" y="3978331"/>
        <a:ext cx="6065217" cy="854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8292" y="176965"/>
            <a:ext cx="3381658" cy="4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96208" y="176965"/>
            <a:ext cx="2135784" cy="4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63375"/>
            <a:ext cx="2975988" cy="4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950" y="9063375"/>
            <a:ext cx="2975988" cy="4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6:20.025"/>
    </inkml:context>
    <inkml:brush xml:id="br0">
      <inkml:brushProperty name="width" value="0.24984" units="cm"/>
      <inkml:brushProperty name="height" value="0.4996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 1451 1144,'0'0'0,"0"0"32,0 0-32,0 0 32,0 0-8,0-1 16,0 1-24,0 0 0,0 0 8,0-2-32,0 2 8,0 0 24,-1 0-8,1 0 24,0 0 8,-2 0 8,2 0 0,0 0-56,-1 0 40,1 0 8,0 0-32,-1 0 0,1 0-8,0 0 0,0 0-8,-2 0 8,2 0 8,0 0 0,-1 0 16,1 0 24,0 0 24,0 0-80,0 0 160,0 0 64,0 0 80,0 0 64,0 0 24,0 0-16,0 0-2200,0 0 4016,0 0-1864,0 0-47,0 0-49,0-1-56,0-1-72,0 2-104,0-1 72,3 0-16,-3-2 8,0 0 8,2 0 8,-2-1 24,0 4-104,0-4 88,0 0 40,3 0 0,-3-2-16,0-5 32,3 8-8,-3 3-136,0-5 120,0-7 8,0 8-32,0-7 8,3 7 24,-3-7-32,0 11-96,0-4 144,0-8 8,0 8 0,0-1 24,0-6-56,0 8 8,0 3-128,2-4 96,-2-2 8,0 0 40,0 2-24,0 0 32,0 0-24,0 4-128,0-4 120,0 0 24,0 1 16,0 0-16,0 2-31,0-2-17,0 3-96,0-2 48,0 0-8,0 0-48,0-1 40,0 2 0,0-2-16,0 3-16,0-3 24,0 1 16,0 0-40,0-2 32,0 1 32,3-1-48,-3 4-16,0-4 16,0 0 40,0 0-16,0-2 16,3 1 0,-3-1 24,0 6-80,3-6 72,-3 1-24,3-1-16,-3-5-32,2 8 8,-2-1 24,0 4-32,3-11 40,-3 8 48,3-2-8,-3-7 24,3 10 8,-3-4-40,0 6-72,3-5 96,-3-7-48,2 10-40,-2-4 64,3-5-88,-3 8 40,0 3-24,3-5 88,-3-7-72,3 8 96,-3-1-56,2-6 0,-2 6 16,0 5-72,0-5 32,3-6 16,-3 7-56,3-2-16,-3-5 64,3 7-32,-3 4-8,0-5 48,3-6 0,-3 9-8,2-3 8,-2 0 8,3-1 0,-3 6-56,3-4 0,-3-2 16,3 2-48,0 0 16,-3 0 32,2 0 24,-2 4-40,0-4 88,11-1-136,-8-6-72,8 7-16,-8 0-32,1-7 160,-4 11 8,11-3 24,-8-1 32,1 0 8,-4-1 0,3 1 24,0 0-32,-3 4-56,0-5 96,3 0-40,0 0 16,-3-1 0,2 1-40,-2-1 40,0 6-72,3-6 32,0-5 8,-3 9 8,0-4-24,3-5 32,-3 7-24,0 4-32,2-6 72,1-5-56,-3 7-24,3-9 16,0 9 32,0-8 8,-3 12-48,0-5 8,2-7 24,1 8-48,0-10 32,0 10 16,0-8-24,-3 12-8,2-4 24,1-1 24,0-6-32,0 8-16,1-3 56,-1 1-96,-3 5 40,2-6 0,1 0 16,0 2-64,1 0 56,-1 0 24,0 0-24,-3 4-8,0-4 40,3-1-40,-1 1-16,1 0 0,0 0 16,0 0 16,-3 4-16,2-4 0,-2-1 24,5 1-8,-3-1-16,1 0 16,1 0-8,-4 5-8,5-6 16,-1 1-8,0-1-8,0 1-8,0-1 8,0-5 24,-4 11-24,5-4 24,6 0-24,-11-8 64,4 8-88,7 0 16,-8-7 8,-3 11 0,4-4-32,0 0 32,0-8 72,8 10-56,-12-3 24,4 0-56,-4 5 16,4-6-40,0-5 48,0 8 0,0-1 48,1-1-32,-1-6 8,-4 11-32,4-3 24,0-3-8,7 1-16,-11-1 32,3 0-8,0 1-16,-3 5-8,4-4 16,0-2-16,0 2 16,1 0-8,-1 0-16,0-1-8,-4 5 16,11-4 16,-8 0 24,1 0-40,0 0 16,7 0-16,-8 1 16,-3 3-16,4-3 8,9-1-16,-10 1 40,8 0-56,-9 0 32,3 1-16,-5 2 8,4-3-32,7-1 56,-11 2-40,4 0 64,0-1-32,1 0 8,-5 3-24,4-3 48,0 0 0,0 1 16,0-3-32,7 1 0,-11 0-8,0 4-24,5-6 16,-1 2 40,0-1-32,0-1 8,7 2-8,-11-2 0,0 6-24,4-4 8,1 0 0,6-2-8,-9 2 8,3 0-16,6 0-8,-11 4 16,3-4 8,1 0 0,0-1 32,7 3 8,-8-3-48,0 3-32,-3 2 32,11-3 0,-8 0-16,1 2 16,0-2 0,7 2 0,-11-2 32,0 3-32,4-2 16,7 0 0,-8 0-16,1 1 0,7-2 0,-8 0 16,-3 3-16,4-1-24,1-2 48,6 0-8,-8 2-48,1-3 89,0 1-41,-4 3-16,4-3 16,7 0 24,-11-1-32,4 1-16,8 1 0,-10-3 40,-2 5-32,4-2-24,1-3 56,-1 3-8,7-1 16,-8-1 8,1 1-48,-4 3 0,4-3 16,7 0-64,-8 1 40,1-1 0,7 0-8,-11 2 0,0 1 16,5-3 0,6 0 8,-9 2-8,3-2 64,-1 0-56,7 2 8,-11 1-16,3-3-24,1 0-8,7 0 32,-8 1-8,1-1 48,0-1-16,-4 4-24,11-3-16,-8 0 48,1 0-16,0 2-40,1-2 48,6 0-72,-11 3 48,3-1-8,-1-1 8,3 1-24,-1 0 48,7-1-32,-11 1 16,0 1-8,4-1 32,0-1 0,0 1 0,8 1-32,-10-2 24,2 1-24,-4 1 0,13-1-16,-10 1 32,1-2-40,8 1 32,-9 1 8,1-2-16,-4 2 0,5-1-16,6 0 8,-8-2-144,8-1 40,-9-1-17,3 3 81,-5 2 48,11-2 8,-11 0-40,4-1 40,7 1-32,-8 0 32,1-1 40,-4 3-48,11-2 32,-8 1-32,1 0 24,7-1-32,-8 1-88,1-1 96,-4 2 0,11-1-24,-8 0 40,1-1 64,8 2-88,-10 0-24,9 0 16,-11 0 16,3-1-8,1 1 8,1 0 32,6-2-24,-9 2 16,3 0 0,-5 0-24,11 0-16,-8-1 48,8 1-40,-8 0 32,1-1 0,7 1-64,-11 0 40,3-2 16,1 2-32,8-1 0,-9 1 16,1-2 16,9 2 0,-13 0-16,3-1 24,1 0-24,0 1-24,8-2 24,-9 2-24,1-1 48,-4 1-24,12-1 16,-10 1-16,3-2 25,6 1-25,-9 1-25,3-2 17,-5 2 8,12-1 8,-8 1-24,9-1 105,-9 1-73,10 0-40,-11 0 32,-3 0-8,11 0-105,-8 0 121,1 0-8,7 0-8,-8 0 0,8 0 105,-11 0-105,3 0-24,8 0 24,-8 0-8,1 0-105,7 0 121,-8 0 0,-3 0-8,11 0 16,-8 0-8,8 0-8,-8 0-24,8-2 16,-8 2-16,-3 0 24,11 0 24,-9 0-16,3 0-104,7 0 120,-9 0-16,8 0 40,-11 0-48,3 0 113,1 0-113,9 0 0,-11 0-32,9 0 40,-8 0-8,-3 0 0,11 3-8,-8-3-33,10 0 49,-11 3-8,11-3 41,-10 0 47,8 3-112,-11-3 24,3 0 0,8 0-16,-7 0-40,7 0 56,-8 0 0,10 2-25,-13-2 25,2 0-16,9 0 145,-6 0-121,6 0-16,-7 0-56,8 0-25,-12 0 89,5 0 40,7 0 9,-8 0 47,9 0-112,-10 0 0,9 0 24,-12 0-8,4 0 40,7 0 16,-6 0-24,7 0 0,-8-1-16,8 1 8,-12 0-24,2 0 40,9-1-24,-6-1 32,7 1-32,-8 1 0,7-2 16,-11 2-32,5 0-16,7 0 0,-8 0 128,7-1-104,-6 1 16,6 0-16,-11 0-8,3 0-192,9 0 128,-9 0 8,9 0 24,-9 0 88,8 0-56,-11 0 0,5 0 8,6 0-8,-9 0 16,11 0 16,-10 0-16,11 0-48,-14 0 32,4-1-8,8 1 32,-9 0-40,8 0 80,-6 0-48,7 0-16,-12 0 0,3 0 16,9 0 0,-9 0-80,8 0 72,-8 0 0,11 0-8,-14 0 0,3 0 112,8 0-128,-8 0 16,1 0 16,7 2-8,-8-2-8,-3 0 0,4 0 0,8 3-8,-9-3-16,1 3 56,8-3-8,-10 3 16,-2-3-40,3 0 40,1 2-56,-1-2-8,1 3-8,7 0 32,-11-3 24,0 0-24,12 3 16,-12-3 8,4 3-24,0-3 0,0 2 8,0 1-16,-4-3 8,11 0-24,-8 3 48,1 0-16,9-3 24,-10 3 0,1-1-32,-4-2 0,4 3-8,9 0 0,-13-3 16,4 3-16,7-1 16,-8 1-16,-3-3 8,4 3-24,7 0 24,-8 0 0,1-1 24,0-2 16,0 3-32,-4-3-8,4 3-8,8 0 8,-10 0-8,3-1 56,6 1-16,-8 0-8,-3-3-24,2 3 8,2-3-24,1 2-8,-1 1-72,7 0 88,-8 0 8,-3-3 0,4 3 16,0-1 104,0 1-96,0-3-24,1 3 8,-1-3 16,-4 0-24,4 3 0,0 0 8,0-1 16,1-2 8,-1 3-8,0-3-8,-4 0-16,4 3-8,0-3 0,0 3 48,1-1-48,-1-2 24,0 3-24,-4-3 8,4 3-40,0 0 40,0-3-16,1 3 72,6-1-32,-11 1-16,0-3-8,4 0 8,0 3-88,0 0 88,7 0-32,-11 1 16,5-2 40,-5-2-32,4 3 8,0 0 40,7-3-48,-11 3 0,3 0-16,1-1 16,-4-2 0,11 3 16,-8 0-16,1 1 0,0-1-24,1 0 16,6-1 8,-11-2 0,2 3-24,3 0 24,6 0 24,-8 1-40,1-1 48,7 1-32,-11-4 0,3 4 16,1-1 0,7 1 0,-8 0-48,8 0 48,-8 1-24,-3-5 8,11 11 8,-7-8 48,10 1-88,-11 7 32,-1-8-8,3 8 8,-5-11 0,4 3 8,7 1 16,-7 7-16,7-8 8,-8 1 0,1 0 8,-4-4-24,4 11 56,1-11-16,-1 4-8,7-1-8,-7 1-96,9-1 56,-13-3 16,2 4 0,3 0 0,-3-1 88,3 1-72,-1-1-40,0 1 32,-4-4-8,4 3 0,0 1-8,0 1 48,1-1-16,7 0-24,-12 0 8,0-4-8,4 4 16,1 0-32,-3 8 32,1-10 0,1 3 0,0 6 16,-4-11-32,3 2 8,0 3 8,1 7-8,0-9-16,-1 8-8,1-8 32,-4-3-16,4 4 8,-1 0-16,8 0 40,-11 8-56,3-10 16,1 2 40,-4-4-32,5 5 0,-1 6 8,-1-8 8,-1-1-16,-2 3-24,3-1 32,-3-4-8,4 4 16,0 0-56,9 0 64,-13 0 0,0 1-32,3-1 24,-3-4-16,4 4 24,-1 7-8,1-11-16,0 4 0,-1 0-24,0 1 8,-3-5 16,2 4 0,1 0 24,0 0-8,0 0-8,0-1-8,-1 1 0,-2-4 0,5 4 32,-1 1-56,-2-1 40,3 0-16,-3 0-16,-2 0 64,0-4-48,3 12 24,0-10 32,0 1-24,1 1-24,-1 7 0,0-8-24,-3-3 16,4 4 0,-1 1 8,-1 7 0,1-9 16,-3 1-8,3 0 16,-3-4-32,3 4 24,-1 1-24,3-1 0,-3 0 0,1 0 0,0 0 0,-3-4 0,0 4 0,3 1 0,0 6-24,-1-8 32,2-1-16,8 9 16,-12-11-8,0 3 16,2 1-16,1 9-24,-3-9 8,3 7 16,0-8-8,-3-3 8,3 11 48,-1-8-40,1 8-32,1-8 24,0 8-8,1-7-16,-5-4 24,4 11 48,0-6-48,-4 6-16,4-9 32,-1 3-32,1 7 16,-4-12 0,13 3 16,-13 1-16,4 0-16,-1 0 32,-1 1 0,1-1-16,-3-4 0,3 11 40,0-11-32,1 3-16,-1 0 24,1-1-16,-1 1-8,-3-3 8,0 3 0,2 0 0,1-1-24,0 1 48,0 1-24,0-1 0,-3-3 0,2 4 8,1-1 8,0 1-8,-3 1 8,0-1-16,3 0-16,-3-4 16,3 4 24,1 0 8,-1 0-8,-1 8 0,1-10-16,-3 3-32,0-5 24,3 11 0,0-9 0,-3 3 16,2-1 8,-2 8 8,3-9-32,-3-3 0,4 11 0,1-7-16,-3 8 16,1-10 16,-3 9 8,0-8 8,0-3-32,3 13-16,-3-10 8,3 8 0,1-7-8,0 8 48,-1-7-16,-3-5-16,3 12-16,-3-8 32,0 9-32,2-9 8,1 7 16,0-7 8,-3-4-16,3 11-16,-3-8 72,3 1-32,-1 8-48,-2-10 24,3 3-8,-3-5 8,0 4 8,0 0 40,0 0-24,4 0-16,0 7 8,-1-11-16,-3 0 0,0 5 24,0 6 8,3-9-32,0 3 0,-3-1 8,3 8-16,-3-12 8,0 3 0,2 1 32,1 9-40,0-10 16,0 1-8,0 0 8,-3-4-8,2 4 0,1 0-8,-3-1 8,0 1-8,0 1 40,3-3 16,-3-2-48,0 3 16,0 0 8,0 0 16,0-3-32,0 2 0,0-2 32,0 0-40,3 0 24,-3 0-8,0 3 24,0-3-56,0 3 16,0-3 0,0 0-8,0 3 40,0-3 0,0 3-32,0-3 24,0 2-24,0-2 0,0 3 0,0 0 40,0-3-24,0 3 8,0-1 16,0-2-8,0 0-32,0 3 8,0 0-16,0 0 16,0-3 8,-2 3-16,1-1 56,1-2-56,0 0 32,0 0 8,-2 3 40,2-3-24,0 0 24,0 0 16,0 0-96,-1 0 112,0 0-40,-1 0 48,1 0-16,-2 0-56,-1 0 32,4 0-80,-3 0 48,2 0-8,-2 0 16,-1 0 8,0 0-56,1 0 16,3 0-24,-3 0-24,0 0-8,2 0 40,-2 0 16,2 0 16,-1 0 8,2 0-48,-4 3 0,1-3-16,1 0 16,0 0-8,1 3 8,-1-3 24,2 0-24,-2 0 0,-1 0-16,1 0 16,1 3-8,-2-3 8,2 0 8,1 0-8,-2 0-8,0 0 16,0 2 16,0-2-24,0 0 16,1 0 8,1 0-24,-3 0 24,2 0 8,-5 0 16,2 0-24,0 0-8,-1-1 8,5 1-24,-2-1 8,-2-1 32,-1-1-8,0 1-8,-8-3 0,10 1-24,3 4 0,-11-3 16,7-1 8,-13 0-24,12 0 24,-1 0-16,2-2 8,4 6-16,-4-11 33,-2 8-9,-5-1-24,7 0 0,-2 0 16,1 0-16,5 4 0,-6-5 32,2 1-16,3 0-16,-1 0 8,1 0 8,0-1-32,1 5 16,-5-2 16,4-1 16,-3-1-40,2 0 40,-2-1-32,3 1-32,1 4 32,0-3 8,0-1-8,0 0-8,0 0 16,0 0 8,-2-2-40,2 6 24,0-5 8,0-7-16,0 10-16,3-4 32,-3-5-8,0 7-32,3-7 40,-3 11-8,3-3 0,-3-3-8,0-5 8,3 8-24,-3-1 0,0 0 32,0 4-8,0-4-8,0 1 32,2 0 0,-2 2-24,0-1-16,0 1 16,0 1 0,0 0-24,0 0 16,0 0 32,0 0-64,0 0 8,3 0 15,-3 0 17,0 0-32,0 0-16,0 0 0,0 0 8,0 0 208,0 0-368,3 0 176,-3 3 24,3-3 0,0 3-16,-1-1 8,-2 1-88,0-3 96,0 3-312,3 1-328,0-1-472,0 0-584,-1 0-633,-2-3-968,0 0 3297,0 0-3600,0 2 1159,0-2-407,0 0 2848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6:25.022"/>
    </inkml:context>
    <inkml:brush xml:id="br0">
      <inkml:brushProperty name="width" value="0.24984" units="cm"/>
      <inkml:brushProperty name="height" value="0.4996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 1525 1344,'0'0'0,"0"0"32,0-1 0,0 1-16,0 0 0,0 0 8,0 0-24,0 0 24,0 0 0,0 0 0,0 0 56,0 0 72,0 0 104,0 0-816,0 0 1432,0 0-544,0-2 0,0 2-24,0-1 0,0-1-16,0 2-288,0-1 312,0 0 24,-1-1 89,-1 0-9,2-1 0,0-1-40,0 4-376,0-3 296,0-1-16,0 1-72,-1-1-8,1 1-24,0 0-40,0 3-136,0-3 152,0 0-32,0 1-24,3-1 32,-3 0-32,0 0-48,0 3-48,0-2 80,2-1 8,-2 0 16,3 0 32,1 0-40,-1-1-8,-3 4-88,4-3 80,-1-1 32,0 0-16,0 0 24,0-2 8,-3-5 17,0 11-145,2-3 152,-2-1 24,3 0 56,1-1-72,-1-1 24,0-5-32,-3 11-152,0-3 88,3-1 48,-3-2-16,0 1 0,0-1-8,2 1 24,-2 5-136,0-6 104,0 2-56,3-2-32,-3 1-24,3 1 40,-3-1-16,0 5-16,3-4 32,0 0-8,-1 0-24,-2 0 16,3-1 0,0 1-40,-3 4 24,3-4 0,-1 0 8,1 0 16,0 0 56,0-1-8,0 1-72,-3 4 0,0-4 24,2 0-40,1-2 48,0 1 16,0 1 0,0-1-16,-3 5-32,0-5 16,2-1 32,-2 1 0,5-1 8,-3 1 8,1-1-16,-3 6-48,3-6 64,-3 1 0,0-1 16,0 1 16,3 0 16,-1 0-16,-2 5-96,0-11 80,3 8-8,0-1-16,0-7-56,0 8 64,-3-1-16,0 4-48,2-6 48,1 1 64,0-1-80,0 0 0,0 2-16,-1-1-16,-2 5 0,0-4 24,3-2-8,0 0 8,-3 2-16,3-1 16,-1 0-24,-2 5 0,3-4 0,0 0 24,0 0-8,0 0-8,-1 0 8,1-1-16,-3 5 0,3-4 16,-3-1 0,3-6 8,-3 8 24,2-1-24,-2-2-8,0 6-16,3-4 16,0-2-32,-3-5 48,3 8-32,0-1 24,-3-1-8,0 5-16,2-6 32,-2 0 40,3-5-48,0 9 16,-3-3 8,0 1 0,0 4-48,3-5 56,-3-1 8,3 0-24,-3 2-16,2-1 8,-2 1 0,0 4-32,0-6 41,0 2-17,3 0 16,-3-1 0,0 1 64,3 1-40,-3 3-64,0-2 48,0-1-16,0 0-64,3 0 96,-3 1-56,0-3 32,0 5-40,2-2 16,-2-1-32,0-1 40,3 1-32,0-1 40,-3 1-16,0 3-16,3-4 0,0 0-80,-3-1 56,0 3 16,2-3 8,1 1 104,-3 4-104,0-4 24,0 0-16,3 0 16,0-1-24,0 1 80,-1-1-48,-2 5-32,0-6 24,0 2-24,3-2-56,-3 2 56,3 0-8,0 0 32,-3 4-24,2-4 8,-2 0-8,3 1 32,0 0 0,-3 2-56,0-1 72,0 2-48,3-3 8,-3 2 56,3 0-24,-1-1-24,-2-1-40,3 2-16,-3 1 40,0-3 0,3 2-16,0-1 48,-3 0-32,0 0-16,3 0 32,-3 2-16,2-3 24,1 0-48,0 0 56,0 0-40,-1 1 0,-2-1 24,0 3-16,3-4 0,0 1-8,0 0 16,0-1-8,-1 0-16,1 1 48,-3 3-32,3-4 16,-3 1-24,3 0 128,0-1-144,-1 1 48,1 2 0,-3 1-24,3-3-96,0 2 72,-3-1 32,2 1-8,1-2 0,-3 2 88,0 1-88,0-3-24,3 2 24,-3-2 80,3 1-144,0 1 80,-3 0-16,0 1 0,0-2-48,2 1 88,-2-1-32,0 1 8,3-2-8,0 2-8,-3 1 0,0-3 0,3 2 0,-1-2-64,-2 1 96,3 1-8,-3-2 16,0 3-40,0-1 120,3-1-120,-3 1-8,3-2-16,0 2 0,-3 0 16,0 1 8,2-2 24,-2 1-24,0-2-80,3 2 104,0-1-24,0 1 96,-3 1-96,3-3 56,-3 2-64,2-1 8,1 1-88,0-1 96,0 0-32,-3 2 24,2-2 0,1 1-8,0-1 48,0 0-24,-3 0-8,4-1-32,-4 3 24,3-2-32,0 0 32,-1 0 0,-2 0 32,3 1-48,0-2 16,-3 3 0,3-3 16,-3 0 16,2 2-32,1-2 0,0 0-32,0 2 16,-3 1 16,3-3 8,-1 0 24,1 2-32,0-2-8,0 1-16,0-1 0,-3 3 24,2-3 16,1 0-32,0 0 16,0 2 88,-1-2-88,3 0-8,-5 3 8,4-1 8,0-2-80,0-1 80,0 1 24,-1 0-56,1-1 16,-4 4 8,5-1-24,-1-3 16,0 1 0,0 0 104,0 0-88,0 1 8,-4 2-16,5-2-80,6-1-16,-11 1 96,4-1-16,0 0 104,0 0-88,-4 3 0,4-2 0,1-1 0,-1 0 16,7 0-88,-8 0 56,1 1 16,-4 2 0,3-3-32,1 1 80,0 1-8,0-2 32,7 0-48,-8 1-24,-3 2 0,4-3-24,0 0-48,1 0 56,6 1 32,-8-1-16,1 0-16,-4 3 16,4-3 88,7 0-80,-8-1-8,1 1 48,7 1-112,-8-3 96,-3 5-32,4-4 24,0 0-48,7 0 24,-8 0-16,1-2 32,1 2 8,-5 4-24,11-6 48,-11 2-8,4-1-32,0 1-16,0-1-8,7 1 48,-11 4-32,0-4 56,5 0-8,-1 0-8,7-1-40,-11 3 8,4-3-8,-4 5 0,11-4-8,-8 0 32,1 0-24,0 0 8,0 0 8,8-1-16,-12 5 0,0-4-16,4 0 32,0 0-16,0 0-16,0 0 48,7-1-8,-11 5-24,3-4 0,0 0 64,1 0-64,0 0-16,1-1 0,-1 3 8,-4 2 8,4-3-32,0-1 32,7 1 32,-11 0-80,11-1 64,-8 1-8,-3 3-8,11-4-24,-8 0 8,8 1 48,-8 0-32,1-1-16,9 0 64,-13 4-48,3-4 24,1 1-24,7-1 40,-8 1-48,8 0-40,-8-1 72,-3 4-24,4-4 8,7 1-56,-8-1 64,-1 1-16,10 0 24,-10 1 24,-2 2-48,5-3-16,6 0 16,-11 0-8,4 0 16,0 1-8,0 0 24,-4 2-24,11-3 24,-11 1-16,5 0 16,6-1-24,-9 1 0,1-1 8,-3 3-8,4-3 24,1 0-24,6 2-8,-9-2 8,1 2-24,8-2 48,-11 3-24,0-1-16,5-1 0,6 1 24,-8-1-8,1 1 8,7 0-8,-11 1 0,3-2-8,8 1 8,-7-1 8,7 1 16,-8 1-24,8-1 32,-11 1-32,3-2 0,1 2-24,8-1 48,-7-1-32,-1 1 40,8 0 32,-12 1-64,3-2 16,1 1-16,9 0-24,-10-1-24,8 1 64,-8-1-16,-3 2 0,4-1 32,7 0-24,-8-1 88,1 1-56,7-1 16,-8 0-40,-3 2-16,4-3 8,0 0 40,9 0-104,-11 0 144,3 1 0,-1-1-80,-4 3-8,4-3 104,7 0-104,-8 1-32,1-1 80,0 0-8,7 2-64,-11 1 24,3-3 16,1 1 32,7 0-8,-11 0 40,5 1-112,6-1 40,-8 1-64,-3 1 56,2-1 0,3-1 40,6 1-56,-9-1 64,10 1 16,-10 0-24,-2 1-40,5-2 24,-1 0 8,7 0-64,-8-1-32,1 1 112,10 0-80,-14 2 32,3-3 24,1 2 40,8-2-72,-9 0 8,1 1 48,9-1 8,-13 3-56,4-3 0,7 2 8,-8-2-32,8 0-8,-8 2 56,1-2-40,-4 3 16,14-1 16,-11-2-16,9 1 0,-8 1 32,7 0-32,-8-1 0,-3 2 0,11-1-8,-8-1-8,8 1 96,-8 0-56,8 1-8,-8 0-8,-3 0-8,11 0-88,-8-2 64,10 2 8,-11 0 16,9-1 16,-11 1 40,0 0-56,5 0 0,6-2 0,-7 2-56,7 0 56,-8 0-16,-3 0 16,4 0 16,7 0-16,-7 0 0,7 0 8,-11 0-8,5 0 24,-1 0-32,7 0-16,-8 0 32,1 0-16,0 0 32,-4 0-24,4 0 40,7 0-40,-8 0 24,1 0-8,9 0-16,-10 0-16,-3 0 16,11 0 0,-8 0 0,8 0 0,-8 0 16,1 0 8,0 0-16,-4 0-8,11 0 0,-8 0-8,1 0-16,7 0 8,-8 3 32,1-3-8,-4 0-8,4 3 24,7-3-32,-11 0 40,5 3-48,6-3 16,-11 0-56,0 0 56,11 3-32,-8-3 40,1 2-8,0-2 48,9 0-24,-11 0-48,-2 0 24,4 3 16,1-3 0,6 0-16,-8 0 40,1 0-16,7 0-40,-11 0 16,3 3 0,1-3-8,8 0 8,-9 0 32,1 3-8,8-3-16,-12 0-8,2 2 0,9-2-16,-8 3 16,8-3 32,-8 3-32,8 0 0,-11-3 0,3 0 8,1 3-40,0-1 40,8-2-8,-10 3 0,3 0 16,-5-3-16,11 3-24,-9 0 24,3-1 0,-1 1 8,7 0 8,-8 0-32,-3-3 16,4 2-8,8 1 0,-9 0 16,1 0-8,8 0 0,-10-3-8,-2 0 8,4 2 0,9-2 8,-10 3-8,1 0-32,0-3 56,7 3-16,-11-3-8,3 0 0,0 3 32,1-3-40,7 2-16,-8-2 32,0 0 8,-3 0-16,4 3 0,7-3-16,-11 0 8,4 0-24,7 0 56,-11 0-16,0 0-8,12 0 24,-12 0 0,4 3-24,0-3 0,0 0-16,0 0 32,-4 0-16,4 3 0,8-3 8,-12 2 8,4-2-40,0 3 24,-1-3 8,-3 0-8,4 3-8,0 0 8,0-3 0,0 3 0,1-1 0,-1-2 8,-4 0-8,4 3-8,0 0 8,0 0-16,9 0 16,-13-1 16,4 1-8,-4-3-8,4 0 0,7 3 0,-8 0-8,0-1-40,1-2 56,7 3-8,-11-3 0,3 3 40,1 0 40,0-3-80,0 3 0,8-1 8,-10-2-64,-2 0 56,5 3-8,-1-3 8,0 3-40,0-3 40,7 3-24,-8 0 8,-3-3 16,4 0-24,0 2 8,-1-2 32,1 0-16,-1 3 8,0-3 24,-3 0-32,4 3 16,-1-3-32,0 3 32,-1-3-32,3 2 32,-1-2-16,-4 0 0,3 3-16,-1 0 16,1-3-8,1 3 8,1 0 0,-1-3 8,-4 0-8,4 2-8,8-2-16,-12 3 0,5 0 0,-1-3 64,0 3-40,-4-3 0,4 3 24,0-1 8,0 1-88,1-3 80,7 3-48,-9 0-24,-3-3 48,4 2 0,7 1 8,-8 0-8,1 0 0,0 0 0,-1-1-24,-3-2 24,4 3 0,8 0 0,-10 0 0,2-1-8,8 1-16,-10 0 0,-2-3 24,5 3 24,-1 0-24,7-3 24,-11 2-24,11 1-32,-8 0 16,-3-3 16,4 3-8,0 0-8,0-1 40,7 1-24,-11 0 24,5 0-8,-5-3-16,4 2 0,0-2-48,0 3 56,0 0 8,1-3-40,-3 3 48,-2-3-24,3 0 0,0 3-24,0-3 24,-1 2 0,1 1-16,1-3 32,-4 0-16,3 3-16,0-3 32,0 3 8,0-3-16,1 3 8,0-1-80,-4-2 64,4 3-32,0 0 32,7 0 0,-11-1 32,5 1-40,-1 0-16,-4-3 24,4 3-24,0 0 56,7 1-32,-8 0 0,8 0 16,-8-1-64,-3-3 48,4 4 0,0-1 0,0 1-48,1 0 8,6 0 0,-8 1 32,-3-5 8,4 2 8,0 1 32,0 0-56,0 0-8,0 0 8,-1-1 0,-3-2 16,4 3 24,1 0-16,-3 0-8,1-3-32,0 2 32,0 1-8,-3-3 8,4 3 24,-1 0-16,0-3-32,-1 3 40,2-1-32,-1 1 32,-3-3-16,3 3 32,1 0-32,0-1-16,1 3 8,-1-3 8,0 3 0,-4-5 0,3 4-24,1 0-8,0 0 8,0 0 24,0 1 24,8 6 0,-12-11-24,0 2 0,4 3-24,0 7 24,-1-9 24,-1 8-16,3-8-8,-5-3 0,4 4 16,8 7-32,-9-8 32,0 1-8,1 9-8,0-11 8,-4-2-8,4 5-16,1 7 0,-1-9 8,0 1-16,0 0 24,0 7 24,-4-11-24,5 3 0,-1 0 32,-2 1-24,1-1-16,0 0 16,0 0-48,-3-3 40,0 2-48,3 1 72,-1 1-24,1-1-16,0 0 56,0 1-56,-3-4 16,3 3-8,-1 1 56,-2-1-40,3 1-8,0-1 8,0 1-24,-3-4 16,2 4-24,1 0 48,0 0-40,0 8 40,0-10 8,-1 3-40,-2-5 8,3 11 8,0-9-32,1 10 40,0-10-40,0 11 16,1-10 16,-5-3-8,4 12-32,0-9 40,7 8-8,-11-8 16,4 8-8,1-8 0,-5-3-8,2 4-32,2 7 32,1-8 0,-3 1 16,1 0 24,0 7-24,-3-11-16,3 0-24,-3 5 48,3-1 0,-3 0-24,2 0 8,-2 0 0,0-4-8,0 5 16,3-1-16,-3-2 8,0 3 32,3-3-40,0 3 16,-3-5-16,0 4 16,2 0-64,1 0 48,0 7 0,-3-8 24,3 1-16,-3-4-8,3 13-8,-1-10 8,1 8-32,0-7 16,1 10 72,-1-10-56,-3-4 0,3 13 0,1-9 16,0 10-72,0-10 32,-1 10 8,0-10 32,-3-4-16,3 14 8,1-10-8,0 9 0,-1-11-8,0 9 32,-1-8-16,-2-3-8,0 13 16,3-10-8,0 8-8,-3-9-8,3 3-16,-1-1 24,-2-4 0,0 4 0,3 0-16,-3 7 40,3-11-24,-3 5-8,3-1 32,-3-4-24,3 2-24,-1 3 8,1-3 32,0 3-16,0-1 8,0 0 16,-3-4-24,0 4 0,2 0 8,1 0-16,1 8-16,0-10 16,1 3 8,-5-5 0,4 14 8,0-12-8,0 11 24,0-9-24,1 9-8,-1-9 16,-4-4-8,2 14 0,3-10 0,-3 8 8,1-7 16,0 6-32,0-7 16,-3-4-8,3 11 16,-3-7-16,2 7 32,-2-8-8,3 1-16,-3 0-8,0-4 0,0 5 16,0 6-8,3-8 56,-3-1-48,0 2 0,3 1 8,-3-5-24,0 4 0,2 0 8,-2 0 32,3 0-40,0 8-40,-3-12 80,0 0-40,0 4 0,3 0-24,-3 0 32,3 0-56,-1 7 48,1-8 16,-3-3-16,3 4 8,0 7 8,-3-8 8,3 1-24,-1 9 8,-2-13 16,0 0-24,0 4 24,0 0-16,3 0 16,-3-1-8,0 1-8,0-1 16,0-3-24,0 4 24,0-1-24,0 0 48,0-3-16,0 3 8,0-3 16,0 0-56,0 3 0,0-1 56,0-2-16,-1 3 40,-1-3-24,1 0 40,-2 0-40,3 0-56,-1 3 24,1-3 64,0 0-80,-2 3 40,1-3-8,1 0-56,0 0 16,-1 0 24,-1 2 40,1-2-40,-2 0-24,2 3-24,-1-3-16,2 0 40,-1 3-8,-2 0-8,2 0 40,-1-1-8,-1 3-16,2-1 32,1-4-32,-3 4-24,2 7 24,-2-8 0,0 0-8,1-1 8,0 1 24,2-3-24,-3 4 24,1-1-24,-1 0 24,0 0 8,-1-3-8,1 0 64,3 0-88,-3 0 72,1 0-16,-3 0 64,1 0-47,0 0 15,-7 0-16,11 0-72,-4-3-16,-7-1 80,6 1-48,-6-3-16,6-5 48,-9 7-72,14 4 24,-6-11 0,-9 7 0,2-2-24,8-6 8,-9 8 40,10-9-32,4 13 8,-6-4 0,-5 0 24,7-2-48,-2 2 56,2 0-16,0 1-32,4 3 16,-6-3 16,2 0-8,-7 1-40,8 0 32,-1 1 24,3-1-64,1 2 40,-5-1 40,3 0-32,-3-1-32,1 1 48,3-2-24,-1 2-8,2 1 8,-1-2 8,0 1-8,-1-1-8,1 0 32,0 0 0,-2 1-16,3 1-8,-2-3 40,1 2-56,0-2-8,1 0 40,0 0-32,-2 1 16,2 2 0,0-5 16,-1 1-16,1 1 8,0-1 16,0 3-8,-2-3-8,2 4-8,0-3 0,-1 0-8,1 0 16,0-1 8,-1 1-16,1 1 8,0 2-8,-2-3-8,2 1-8,0 0 16,0 0 16,0-1-8,0 2-8,0 1 0,-1-1-8,1-1 32,0 1-48,0-1 8,0 1 40,0 0-48,0 1 24,-2-2 0,2 1 24,0 1-32,0 0 16,-1-1 8,1-1 0,0 2-16,-1 0 8,-1-1-32,2-1 8,0 1-32,-1 0 24,1-1-32,0 2 56,0-1-96,-2-1-56,1 1-41,1 0-71,0-1-96,0 1-96,0 1 456,-1-2-640,1 2-176,-2-1-328,2 0-337,0 1-415,-1-2-537,1 2 2433,-1-1-3024,-1-2 279,1-1 1033,-1-2 88,2 6 1624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7:52.317"/>
    </inkml:context>
    <inkml:brush xml:id="br0">
      <inkml:brushProperty name="width" value="0.24984" units="cm"/>
      <inkml:brushProperty name="height" value="0.49968" units="cm"/>
      <inkml:brushProperty name="color" value="#FF0000"/>
      <inkml:brushProperty name="transparency" value="214"/>
      <inkml:brushProperty name="tip" value="rectangle"/>
      <inkml:brushProperty name="rasterOp" value="maskPen"/>
    </inkml:brush>
  </inkml:definitions>
  <inkml:trace contextRef="#ctx0" brushRef="#br0">48 2772 1168,'0'0'0,"-2"0"0,2 0 0,-1 0 8,-2 0 0,-1 0-8,0 0 8,0 0 0,1 0 0,3 0-8,-4 0 8,0 0 16,-1 0-8,3 0 0,0 0 8,-1 0 0,3 0-24,-1 0 32,-2 0-16,2 0 0,-1 0 0,2 0 0,0 0 16,0 0-32,0 0 64,0 0 32,0 0 48,0 0 48,0 0 8,0 0 24,0 0-1144,0 0 2048,3-1-912,0 1 0,-3-2-8,0 1 24,3 0 16,-3 1-248,3-3 248,-1-1 16,1 0-16,0-1 1,0 0-17,1-8 0,-4 13-232,3-4 200,1-7 24,-1 7-24,1-9 56,-1 9-24,-1-8-8,-2 12-224,3-5 248,0 0-48,0-1 56,0-5-8,-3 10-24,2-3-8,-2 4-216,0-5 224,0 1-40,0 0 8,3 0 0,-3 0-48,0-2 8,0 6-152,0-5 120,0-7 8,0 8 9,0-1 7,0-7 32,0 8-40,0 4-136,0-5 152,0-6-8,0 6-32,0 0-24,0-1 24,0-5-8,0 11-104,0-4 112,0-2 16,0-5-80,0 7 16,0-1-40,0-8 8,0 13-32,3-4 40,0-7 40,-1 6-16,-2-8-16,3 8-16,0-7-16,-3 12-16,3-6 64,0-6-48,-3 6 16,2-6-16,1 7-16,-3-6 40,0 11-40,3-4 32,0 0 0,-3-7 0,0 7-8,3-1 8,-3-6 0,0 11-32,2-2 24,1-4-16,-3-7 0,3 9 16,0-1-8,-1-8 16,-2 13-32,3-4 48,0-7-24,0 7 16,0-9 0,-3 9-24,2-7 24,-2 11-40,5-4 16,-3-9 24,3 9 0,-1-9-8,0 9 16,-1-10-48,-3 14 0,4-5 40,0-9-40,0 3 32,7 5-8,-11-9 16,5 4-24,-5 11-16,4-6 0,7-9 24,-11 11-40,3-9 48,1 9 8,-1-7 0,-3 11-40,4-4 32,-1-2-24,-1 0 0,1-5-8,0 9 24,0-3 24,-3 5-48,0-4 48,2-1-32,-2 0 48,0 1-8,3-1-8,-3 1 32,0 4-80,0-5 40,3 1-8,-3-1 8,3 0-8,-3 0-24,3 1 32,-3 4-40,2-6 40,-2 1-24,3-7 40,0 8-16,0-1 8,1-8-16,-4 13-32,4-4 24,0-9-24,0 9-24,1-10 40,6 10-16,-11-10 8,0 14-8,4-5 16,0-9 8,0 3-8,0 5 8,1-8 0,-1 10-8,-4 4-16,4-14 8,0 10-8,0-9-8,1 9 8,-1-7-8,-2 7 40,-2 4-32,5-6 16,-3-5 0,1 8-8,-3-1-32,3-1 16,0-1 8,-3 6 0,3-6 24,-1 2-24,1-1 16,0 0 8,1 0-8,-1-1 16,-3 6-32,3-11 40,-1 8 16,1-2-8,0-6-16,1 7-40,0-8-16,-4 12 24,5-4-32,6-7 24,-9 7 24,1-7 16,1 7-16,8-8 16,-12 12-32,2-4 8,3-1-8,6-6-32,-9 6 8,3 1-8,-1-1-16,-4 5 48,4-6 0,0 2 40,0-2-32,1 2 48,-1 0-24,0 0-40,0 0 32,-4 4-24,4-5-8,0 1-56,1 0 48,-1-1 0,0 0 72,-4 5-56,4-4 72,0-1-40,7 0-56,-8 1-16,1 0 40,1 0 0,-5 4 0,4-4-8,7-2 0,-11 2-40,4-2 48,0 1-80,10-8 40,-10 9-56,-4 4 96,5-5-144,7 0 128,-9 0-32,1-1 72,9 1 16,-11-1-40,-2 6 0,13-5-8,-10-1-8,9-5-16,-9 8 32,9-3 8,-9 1 16,-3 5-24,11-11 0,-8 7 8,8-1-8,-8 0-24,1-1 16,9 2 32,-13 4-24,0-6 8,4 1 24,-1 1 0,1 0-24,0-1-8,-1 1 64,-3 4-64,4-3-16,-1-1 32,0 1-16,-1 1-56,1-1 56,0 0-16,-3 3 16,3-3-16,0-1 8,-1 0 104,1 0-96,1 0 16,1-1-56,-5 5 40,4-4-96,0 1 88,7-1 0,-8 0 56,0 1-24,8-1-48,-11 4 24,3-3 0,1-1 0,10-1 24,-10-1-16,8-5 0,-8 8-64,-4 3 56,13-5-40,-9-7 56,7 10 56,-6-4-32,6 1-8,-7-7-48,-4 12 16,14-4-64,-10 0 80,8-2 0,-7 1 0,7 1 0,-9-2 24,-3 6-40,4-11-16,9 8 16,-11-1 88,3 0-120,-1 0 48,7 0-16,-11 4 0,0-5-80,3 3 72,1-1 0,0 0 8,-1 0 24,1 0 40,-4 3-64,3-1 32,0 0-40,1-1-24,-1 1-24,-1-1 48,-2 1 32,0 1-24,3-1 16,0-1-8,0 1-8,-1-1-16,1 1 16,-3 0 8,0 1-8,3-2 8,-3 2 40,0-1-8,0 0 16,3 1-8,-3-2-8,0 2-40,0 0 48,3 0 24,-3 0-8,0 0 8,0 0 0,0 0-15,0 0-57,0-1 8,0 1 24,0 0 0,0 0 32,0 0-24,0 0-40,0 0 56,0 0-48,0 0 8,0 0 48,0 0-24,0 0-224,0 0 424,0 0-208,0 0 16,0 0-64,0 0 144,0 0 0,0 0-688,0 0 1224,0 0-472,0 0-88,0 0-48,0 0-16,0-2 16,0 2-56,0 0 32,0 0 24,2-1 8,-2 0 0,0 1-24,3-2-40,-3 2 0,0-1-24,0 1-24,0-2 48,3 2-8,-3 0 16,3 0 8,-3 0-16,0-1 0,0 1-16,3 0 16,-3-1 72,2 1-64,1 0 0,-3 0-8,3 0-16,0-2-80,-1 2 88,1-1 16,1-1 16,1 1 24,-5 1-48,11-1 40,-8-2-16,1-1 0,8 0-48,-9-1 72,8 1-16,-11 4-32,3-5 32,11-7 24,-10 10-32,10-4 8,-10-6-8,10 7-8,-14 5-16,4-12 0,12 8-16,-12-9 48,10 2 8,-10 5 88,8-6-72,-12 12-56,5-6 24,8 1-8,-8-6-80,10 6 96,-11 1-16,9 0-8,-13 4-8,4-5 0,8-1 8,-7 0 16,6 2-24,-9-1-8,11 0 16,-13 5-8,3-5 0,11-1-96,-10 1 112,7-1-16,-8 1 0,1 0 104,-4 5-104,13-4 24,-11-1-16,9 1-32,-6-2 40,7 0-128,-8 2 120,-4 4-8,11-4 56,-6 0 16,7-2 64,-8 1-120,7-1-48,-6 2 8,-5 4 24,12-6 16,-9 1-72,10-1 40,-11 1-24,11 0 24,-10 0 16,-3 5 0,4-4-8,7 0 72,-11-1-96,4 3 40,7-1 8,-8 0-88,-3 3 72,3-3-8,1 2-16,0-2 40,0 2-16,1-2 96,-1 2-56,-4 1-40,2-2 8,1 1-16,1-1-64,-1 1 64,1 0-8,1-1 48,-5 2-32,2-1 40,1-1-16,0 1-40,1 0-16,0-1 8,0 1 24,-4 1 0,5-2 24,-1 1-40,0 0 88,0-1-64,0 1-16,7-1 56,-11 2-48,3-1-72,1 0 64,8-2 16,-10 0 24,3 2-8,6-2 56,-11 3-80,2-1-8,10-1-16,-10-1-24,11 1-32,-9 0 72,9-1 32,-13 3-24,4-1 24,10-2-8,-10 2-16,8-2-8,-7 0 8,6 0-8,-11 3 8,4-1 32,8-2-48,0 2-40,0-2 56,-8 2-32,12-2 104,-16 3-72,2-1 72,11-2-48,-9 1-24,9 1-56,-11-2 32,10 2 16,-12 1 8,4-2 24,8 1 0,-8 0-8,9-1 8,-10 1-8,0 1-8,-3 0-8,4-2 0,7 1-24,-8 0 16,8-1 8,-8 1-16,1-2 32,-4 3-16,4-1 0,7-1-16,-11 0 96,4 0-56,7-1-8,-8 2-88,-3 1 72,4-3-32,7 0 32,-11 1 8,12-1 72,-10 0-112,3 2 8,-5 1 24,11-5 16,-8 4 0,8-2 0,-9 0-32,3 1 16,7-2-8,-12 4 8,3-3 8,1 0 32,9 0 0,-11 0-24,3 1-32,7-1 0,-12 3 16,4-3-40,0 0 40,9 0 16,-10 2 72,8-3-64,-8 1-24,-3 3 0,4-3-80,7 1 8,-8-1 40,1 0 48,7 2 80,-8-2-72,-3 3-24,11-2 16,-8-2-16,1 1 0,-1 2-48,8-2 48,-8 0-24,-3 3 24,12-1-56,-8-2 88,8 2-32,-10-2 0,3 2 48,-1-2-40,-4 3-8,4-1 40,7-1-32,-8-1 8,1 2-112,7-2 72,-8 2 16,-3 1 8,4-3 56,9 2 72,-11-1-104,3-1-24,-3 2-96,3 0 88,-5 1 8,11-2-16,-9 1 32,3 0-16,-1 1-48,0-2 40,0 1 16,-4 1-8,3 0 72,1-2-56,7 2-24,-11 0-96,11 0 120,-8-1 40,-3 1-56,3 0 32,8 0 128,-8-1-168,1 1-8,7 0 40,-8-2-24,-3 2 0,4 0 0,0-1 24,8-1-24,-10 1 0,11 1 0,-9-1 0,-4 1 0,11-2-16,-7 1 32,7-1 8,-8 0-48,8-1 48,-6 0-24,-5 3 0,12-3-16,-8 2 40,9-3-8,-9 1-16,8 0 16,-7 0-16,-5 3 0,11-4 16,-7 1-32,10 1 8,-10-1-24,11 0 16,-10-1 40,-5 4-24,14-3 16,-12 0 0,11 0 0,-9 1-16,11 0 24,-12 1-24,-3 1 0,11-1 24,-7-1-40,1 1 8,9-1 8,-10 2-24,10-1 8,-14 1 16,4 0-16,7 0-8,-8 0 24,1 0 24,11 0-24,-12 0 0,-3 0 0,13 0 8,-11 0-32,2 0 56,9 0-16,-10 0-16,1-1 24,-4 1-24,12-2 8,-7 1-16,7-1 16,-9 1 8,1 0-56,7-1 40,-11 2 0,4-1 0,9-2-8,-9-1 8,12 1 8,-12-1-8,8-2 16,-12 6-16,4-5 8,9-6-8,-9 8 0,11-1 16,-10-7-32,9 9 40,-14 2-24,4-4 32,10 0-48,-10 0 24,10-1-8,-10 1-24,10 1 40,-14 3-16,4-2-24,10 0 0,-10 1 24,7-1 8,-7 1 8,8 0-16,-12 1 0,4 0-24,8 0 24,-9 0 0,10 0 0,-9 0 0,8 0 8,-12 0-8,3 0-8,10 0 8,-9-2-16,10 1 8,-10 1 16,7-1-8,-11 1 0,3-2-8,9 1-8,-8-1-16,12 0 24,-12-1 8,9 0 8,-13 3-8,4-3 24,8-1-24,-9 0 8,8 0-24,-8 0 0,11-2 40,-14 6-24,4-4 24,9 0 24,-11-1-40,3 1-16,-1 0-8,7 1 8,-11 3 8,3-4 8,1 3 8,0-2-16,0 2 24,0-1-24,9 1-88,-13 1 88,3-2 0,-1 1 16,3 1-120,-3 0 160,1 0-56,1 0-48,-4 0 48,11 0 80,-8 0-64,1 0-32,1 0 8,6 0-24,-11 3-88,0-3 120,4 0 24,0 3-8,0-3 40,9 2 24,-10-2-104,1 0 16,-4 0 8,14 0-72,-11 0 96,1 0-24,7 0 0,-8 0 0,1 0 48,10 0-64,-14 0 16,4-1-24,8 0 40,-7-1-64,9-1 72,-10-1-16,-4 4-8,15-3 0,-11-1 0,11 0-8,-10 0 16,10 0-8,-4-2 0,0 2 24,-11 4-24,4-6-8,15 2 8,-8 0 32,-7 0-56,13 0 48,-13 1 0,-4 3-24,14-3-48,-10 0 64,8 2-32,-7 0-8,7-1 16,-9 1 16,-3 1-8,11 0-24,-7 0 24,7 0 96,-7 0-112,8 0 16,-8 0 16,-4 0-16,11 0-104,-8 0 96,9 0-16,-9 0 8,10 0 32,-9 3 48,-4-3-64,11 0 0,-7 0 0,9 2-64,-11-2-8,3 0 72,7 0 16,-12 0-16,3 0 40,9 0-40,-7 0-8,6 0-16,-7 0 24,8 0-32,-12 0 32,3 0-24,8-1 48,-8 1-144,8-1 168,-7-1-24,8 1 32,-12 1-56,4 0 96,8-2-96,-9 1 0,8 0-80,-8-1 80,10 2 0,-13 0 0,2-1-48,11-1 32,-10 1 80,1 0-64,10-1 40,-11 1 0,-3 1-40,12 0-64,-9 0 56,8 0-16,-7 0-8,0 0 56,9 0-40,-13 0 16,3 0 24,1 0-32,7 0-8,-11 0 32,11 0-16,-8 3-16,-3-3 16,4 0-32,7 0 32,-8 0 0,1 0 24,7 0 24,-8 0-48,-3 0 0,4 0-24,9 0 24,-10 0 8,8 0 8,-8 0-8,8-2-16,-11 2 8,2-1-16,3-1 40,6 1 8,-8 0-56,8-1 40,-9 1-16,-2 1 0,12-2-16,-10 0 40,10 0-24,-10-1 80,2 2-64,9-2-8,-13 3-8,3-1 24,8 0-112,-8-1 64,8 1 8,-8-1 8,1 1 8,-4 1 0,12 0-16,-9 0 16,8-1 0,-8 1-16,1 0 16,0 0-16,-4 0 16,12 0 0,-10 0 0,3 0 16,-1 0-16,0 0 8,7 0 16,-11 0-24,3 2 0,0-2 0,1 0 8,7 0-120,-8 0 112,1 0-8,-4 0 8,4 0-16,9 0 120,-11 0-104,3 0 24,7 0-48,-9 0 16,-3 0 8,11 0 0,-8 0-24,8-1 32,-8 0-32,9-1 40,-9 1 16,-3 1-32,13-2 24,-9 1-16,11-3-16,-11 1-16,10-1 16,-11 1 8,-3 3 0,11-1 8,-8-1-8,1 1-32,7 0 8,-8 1 0,1 0-8,-4 0 32,4 0-40,0 0 40,1 0-16,-1 0-8,0 0 8,-1 0-8,-3 0 24,3 0 0,1 0 40,0 2-32,-1 1-32,1 0 16,0 0-16,-4-3 24,4 0-8,0 2 88,-1-2-80,0 3 16,1-3-24,0 0-72,-4 0 80,4 0-24,1 3 16,-1-3 16,0 0-16,0 0 72,-1 0-40,-3 0-24,4 0 56,0 0-40,1 0-64,-1 0 40,7 0-88,-8 0 144,-3 0-48,4 3 0,8-3 0,-9 0 64,1 0-96,7 0 8,-8 0 16,-3 0 8,13 0 0,-10 0-72,9 0 88,-9 0-16,9 0 24,-7 0 72,-5 0-96,12 0 16,-8-2 8,7 2-48,-6-1 24,8 0-32,-8 1 16,-5 0 16,12-2-8,-8-1-32,12 1 64,-12-1-32,10 1 40,-10 1-32,-4 1 0,14-1-24,-10-1 16,13 1-16,-13-2 24,10 0-8,-10 1 24,-4 2-16,15-3-16,-10 1 24,7-2 0,-8 1-16,10 2 0,-10-3 16,-4 4-8,13-3 8,-9 0 32,10-1-40,-10 0 0,11 1-24,-10-1-8,-5 4 32,14-4 16,-3 0-24,-7 1 32,11 0-24,-11-1-32,1 1 88,-5 3-56,13-4-24,-8 1 24,11-1 32,-11 1-64,10 0 16,-12 1 8,-3 2 8,12-2-48,-8 1 16,9-1 88,-9 2-40,7-1 16,-8 1-32,-3 0 0,11 0-72,-8 0 64,1 0-16,9 0 32,-11 0-16,10 0 8,-12 0 0,2 0-8,1 0 8,1 0 16,7 0-56,-8 0 48,10 0-48,-13 0 40,3 0 0,8 0 40,-9 0-48,3-1 40,9 1-64,-12-2 32,-2 2 0,11-1 8,-8-1 40,10 1-48,-10 0-32,9-1 16,-9 1 40,-3 1-24,12 0 8,-7-2 8,6 1 8,-8 0-64,9-1 40,-9 1-8,-3 1 8,12-1-32,-9-1 32,8 2-16,-8 0 40,8 0-48,-8 0 64,-3 0-40,4 0 8,9 0-16,-13 0 16,11 0-56,-11 0 32,4 0-8,-4 0 24,13 0-24,-11 3 24,3-3 0,6 0 8,-11 3-16,4-3-48,-4 0 56,12 2 32,-9-2-24,8 0-24,-8 3 48,1-3-64,0 0 16,-4 0 16,12 3 0,-10-3-8,9 3 32,-8-3-48,8 0 56,-8 3-32,-3-3 0,4 0 24,7 0 0,-8 0-24,1 0-16,9 0-24,-9 0 72,-4 0-32,4 0-16,9 0 32,-10 0-32,1 0-24,7 0 48,-8 0-8,-3 0 0,4 0-8,0 0 8,7 0 0,-8 0-48,1 0 64,7 2-16,-11-2 0,3 0 32,1 0 32,0 3-40,9-3-32,-10 0-48,1 3 32,-4-3 24,11 0-72,-8 0 88,1 0-16,7 0 0,-8 0 64,1 3-64,-4-3 0,13 0 24,-11 0-24,3 0-8,6 0-8,-8 3-16,1-3 0,-4 0 32,12 0-16,-9 0 16,8 2 0,-8-2 56,1 0-40,9 0-16,-13 0 0,0 0-80,11 0 48,-8 0 32,8 0-16,-7 0 96,7 0-80,-11 0 0,4-1 0,7 0 0,-8 1 16,8-2-16,-8 1 16,1-1-16,-4 2 0,14-1-16,-11 0-8,10 1 8,-9 0 8,7-2 8,-8 2 24,-3 0-24,4 0 8,8 0-16,-9 0-8,8 0 16,-8 0 16,1 0-8,-4 0-8,4 0 16,9 0-40,-10 0-24,8 0 64,-8 3-32,1-3 40,-4 0-24,4 3 0,9-3 0,-11 3-8,2-3-8,1 2 16,6 1 0,-11-3 0,3 0-24,1 0 8,7 3 16,-8-3 8,-1 0 0,3 0 32,-5 0-40,11 0-16,-8 0 8,1 0 16,0 3-16,0-3 8,7 0 0,-11 0 0,3 0-16,1 0-16,9 0 48,-10 0-32,1 0 32,8 0 16,-12 0-32,3 0-16,1 0 16,7 0-16,-8 0 16,1 0-16,9 0 16,-13 0 0,3 0 16,1 0-16,0 0-16,7 0 8,-8 0 8,1 0-16,-4 0 16,11 0 16,-8 0-16,1 0-16,9 0 16,-11 0 0,3 2 0,-5-2 0,11 0-8,-8 0 8,1 0-8,7 3 8,-8-3 8,1 0-8,-4 0 0,12 3-32,-9 0 32,1-3 0,9 3-16,-10-3 40,8 2-24,-11-2 0,3 0 24,8 3-24,-9-3 8,3 0-16,7 0-48,-9 0 64,-3 0-8,11 0-32,-7 0 32,7 0 32,-8 0-40,8 0 0,-8 0 48,-3 0-40,4 0 16,9-1-8,-10-1 0,8 1-64,-8 0 40,9-1 24,-12 2-8,3-1-8,8 1 16,-8 0-8,8-2-24,-8 2 24,1 0-8,-4 0 8,4 0-16,9 0 32,-11 0-64,3 0 72,-1 0-24,7 0-24,-11 0 24,3 0 48,-1 3-80,3-3 32,6 3 8,-8-3-16,1 3-16,-4-3 24,4 0-24,7 0 24,-7 3-8,0-1 16,8-2 16,-10 0-48,-2 0 24,3 3 0,1-3-8,7 0 8,-8 3 0,1-3-16,9 3 16,-13-3 0,3 0 16,1 0-16,0 0 32,9 0-48,-11 0 8,10 0 0,-12 0 8,2 2-16,2-2 32,1 0-16,7 0 16,-9 0-24,1 0-16,7 0 40,-11 0-16,3 0-24,10 0 24,-11 0-16,3-1 16,7 1 16,-9 0 24,-3 0-40,3 0 48,1 0 0,7 0 8,-8 0-72,1 0 16,-4 0 0,4 0-24,7 0 40,-8 0-40,1 0 24,7 0-8,-8 0-16,1 0 48,-4 0-24,4 0-16,1 3 8,6-3 8,-8 3-16,8-3 40,-8 2-8,-3-2-16,4 3 0,7-3-16,-11 3-16,4-3 56,0 3-40,7-3 32,-11 0-16,3 3 8,1-3-40,0 2 40,1-2-24,-1 3 24,7-3 0,-11 0-8,4 3-8,7-3-24,-7 0 32,1 0 0,-5 0 0,11 0 24,-11 0-16,4 3-16,0-3 8,7 0 0,-8 0-24,-3 0 24,4 0 8,7 0 16,-8 0-32,1 0-8,0 0 40,9 3-72,-13-3 48,3 0 0,1 0 0,7 0 0,-8 0 16,1 0-32,7 2 0,-11-2 16,3 0-24,1 0 48,9 0-24,-11 0 8,3 3 0,-1-3-16,-4 0 8,12 0-24,-9 0 24,8 0-8,-8 0 8,8 0 24,-8 0-48,-3 0 24,4 0 0,9 0-24,-10 0 0,1 0 56,7 0-16,-11 0 8,0 0-24,11 0-24,-8 0 8,1 0 16,0 0 0,7 0 16,-8 0-32,-3 0 16,4 0-32,0 0 32,8 3 0,-10-3-32,2 0 40,8 0-16,-12 0 8,2 0 24,3 0 8,-1 0-40,8 3-8,-9-3-8,1 0 64,-4 0-40,11 2 8,-8-2 0,1 0 8,1 0-72,6 0 56,-9 0-16,-2 0 16,5 0-16,6 3 24,-8-3-40,1 0 8,0 0 56,7 0-8,-11 0-24,3 0 24,1 0-24,0 0-24,9 0-8,-11 3 40,3-3-8,-5 0 0,11 0 16,-8 3-40,8-3 24,-8 0-24,1 3 16,7-1 16,-11-2-8,3 3-8,1 0 8,7 0 0,-8-3-16,1 2 8,7 1-16,-11-3 24,3 0-8,1 3 8,7 0-16,-11-3 32,4 3-8,9-1 24,-13-2-32,3 3 16,1-3-32,0 3 16,0-3-40,7 3 40,-8-3 24,-3 0-24,4 3 0,7-3 32,-11 2-56,5-2 16,-1 3-40,7 0 24,-11-3 24,0 0 16,4 3-32,0-1 32,0 1-16,-1 0 8,1 0-8,-4-3 0,5 3-24,-1-3 48,0 2-56,0 1 40,0 0 8,0 0-32,-4-3 16,5 3-8,-1-3 0,8 2 24,-9 1-16,1-3-8,7 3 16,-11-3-8,3 3-64,0-3-16,1 2 64,0-2-56,7 3 104,-8 0 16,-3-3-48,4 0 8,8 3-24,-10 0-8,3-3 24,-1 2-24,8 1 56,-12-3-32,3 0 16,1 3-32,0-3 16,8 0-8,-10 3-16,2-3 32,-4 0-8,5 0 0,7 3-96,-9-3 112,1 2-64,9-2 80,-11 3 56,-2-3-88,5 0 8,-1 3-8,8-3-8,-9 3 8,1-3-64,0 0 72,-4 0-8,13 2-8,-10-2-24,1 3 64,7 0 0,-8-3-64,1 3 56,-4-3-24,11 3 8,-8-1-40,1 1 40,7 0 8,-11-3-40,11 3 16,-11-3 8,3 3 16,1-1-16,10 1 24,-11 0-24,1 0-40,7-1 24,-11-2 16,3 0 0,1 0 32,8 3 0,-10-3-48,1 3-16,1-3-8,-4 0 40,11 3 0,-8-3 40,1 3-32,1-3-8,7 2 0,-9-2-24,-3 0 24,4 3-24,7-3 64,-8 3-32,1 0-8,7-3 8,-8 2-64,-3-2 56,4 0-8,7 3-32,-8 0 48,1-3 24,1 3 0,-1-3-32,-4 0 0,4 3-24,7-1-16,-8-2 8,0 0 16,1 3 16,0-3 56,-4 0-56,4 0-8,7 3 48,-11-3-16,4 0-56,8 0 40,-12 0-16,0 0 8,4 0-8,0 0 16,0 3-8,7-3 0,-11 0-24,11 0 16,-11 0 8,0 0 8,5 0-24,-1 0-8,-1 3 32,1-3-32,7 0 16,-11 0 8,0 2 8,3-2-8,-1 3 24,3-3 0,-3 3-16,3-3-40,-5 0 32,2 3 0,1-1 0,0-2-8,0 3 32,-1 0-40,1 0-8,-3-3 24,3 3-8,0-1 16,0 1-24,-1 0 16,-2 0 8,3 0-40,-3-3 32,0 2 0,3 1 0,0 0 8,0 0-16,-3-3 32,2 2-48,-2-2 24,3 0 8,-3 3 16,3-3-32,0 0 8,-1 3-24,1-3 0,-3 0 24,3 3 0,0-3 16,0 3-16,-1-1 0,1-2-24,-3 0 24,3 3 8,0-3 16,0 3-32,-1-3 8,1 3 0,0 0 8,-3-3-8,3 0 0,-1 2 0,1 1-8,0 0-8,0-3 32,1 3 0,-4-3-16,4 2 16,7 1-48,-11-3 40,3 3-32,0 0 8,1-3 24,-4 0-8,4 0-8,0 3 16,1-3 0,-1 0 8,0 2-32,0-2 32,-4 0-16,4 0 0,-1 3 8,1-3 32,0 0-56,1 3 24,-1-3 0,-4 0-8,11 0-16,-11 3 16,3-3 8,1 0-48,0 0 40,7 3 0,-11-3 0,0 0-24,3 0 56,1 2-32,0-2 0,0 3 24,8-3-16,-12 0-8,2 0-8,1 3 48,1-3-40,1 0 0,-1 0 24,0 0-16,-4 0-8,11 0 32,-8 0 24,1 0-56,0 0 0,0 0 16,1 0-64,-5 0 48,11 0 48,-9 0-16,3 0-32,6 0 16,-8 0-48,1 0 32,-4 0 0,11 0-32,-8 0 32,1 0-8,7 0 16,-8 0 40,8 0-40,-11 0-8,3 0 0,8 0 0,-8 0 0,1 0-8,7 0-16,-8 0 24,-3 0 0,4 0-24,0 0 48,7 0 16,-11 0-48,4 0 8,8 0-8,-12 0 8,2 0-24,2 0 0,1 0 24,-1 0-8,-1 0 48,1 0-16,-4 0-24,3 0-8,1 3 24,0-3-24,-1 0 0,1 2-8,-1-2 16,-3 0 0,2 3-40,1-3 40,0 0 40,0 3-24,1-3-16,-1 3 0,-3-3 0,3 0-24,1 0-8,-1 3 40,1-3-16,-2 2 8,1 1 32,-3-3-32,3 0-8,0 3 24,1-3-24,0 3 32,0-3-40,1 3 16,-5-3 0,2 2 16,1 1-48,1-3 16,0 3 8,1 0 40,6-3-32,-11 0 0,0 2 24,4-2-24,0 3-48,0-3 48,0 3-16,1 0 24,-5-3-8,4 0 24,0 3-40,0-1 40,0-2-24,1 3-24,-1 0 24,-4-3 0,11 0-16,-11 3 24,3-3 24,1 0-24,-1 2 24,1-2-40,-4 0 8,4 0-24,0 3 16,0-3-56,1 3 72,-1-3-16,0 3 80,-4-3-72,4 0 48,0 3-48,0-3 0,1 0-80,6 2 80,-11-2 0,4 3 0,7-3 24,-8 0-16,1 3-16,0-3 8,9 0 24,-13 0-24,2 0-24,3 3 24,6-3-24,-11 0-8,4 3 48,7-3-8,-11 0-8,3 0 32,0 2-32,1-2 40,7 0-24,-8 0-8,0 3-48,-3-3 40,4 0-48,0 0 40,0 0-24,0 0 96,0 3-88,1-3 16,-5 0 8,4 0 32,0 0-32,0 0-8,-1 3 24,1-3-48,-1 0 0,0 0 88,-3 0-56,4 0-24,0 2 56,7-2-8,-8 0-48,0 3 48,1-3-48,-4 0 24,4 3 24,0-3-32,0 3-8,1-3-16,-1 3 56,7-3-32,-11 0 8,3 2-24,0-2 24,1 3-32,0 0 32,7-3 0,-11 3 0,0-3 0,4 0 0,7 3 0,-8-3 32,1 2-24,0-2-16,1 0 16,-5 0-8,4 3-8,0-3 16,0 3-8,0-3 24,1 0-56,-1 3 8,-4-3 24,4 0 16,0 0-32,-1 2-16,0-2 32,-1 0-24,1 3 72,-3-3-48,4 0 40,-1 3-40,0-3 16,1 3-40,-1-3-24,1 3 72,-4-3-24,3 0-8,1 2-8,-1 1 40,1-3-32,0 3 8,0 0 24,-4-3-24,5 0 0,-1 3 0,0-1-48,-1 1 8,1 0 40,0 0 0,-4-3 0,4 2 48,-1-2-48,1 3 0,0 0-8,1-3 32,-1 3-72,-4-3 48,11 0-8,-11 3 16,4-1-40,0-2 96,0 3-40,1-3-32,-5 0 8,12 3 0,-12-3-24,4 0 16,0 3-16,1-3 24,-1 3-8,-4-3 8,4 0 0,0 2 0,0 1 32,0-3-24,1 3-8,-1 0 0,-4-3 0,3 2-40,-1 1 40,3 0-40,-1 0 56,0 0-8,-1-1-32,-3-2 24,4 3 56,0 1-56,0-1 16,0 0 0,1 1-24,-1-1-48,-4-3 56,4 3-24,0 1 24,0-1 0,0 1 48,8-1-40,-12-1-16,0-2 8,4 3-8,0 0-8,7 0-16,-11-1 112,3 1-80,1-3 8,-4 0-8,3 3 8,1 0-48,0-3-8,7 3 8,-11-1 64,5-2-16,-5 0-8,2 3 8,1 0-8,0-3-8,-3 3 32,4 0-16,0-3-8,-4 0 0,4 2 0,1 1-72,-1 0 72,-1-3 8,1 3 16,0-1 32,-4-2-56,4 3 0,0 0 16,0 0-24,1 0-80,-1-3 80,0 2 24,-4-2-16,4 3-8,0 0 40,1 0 0,6 0-120,-11-1 32,2 1 24,-2-3 32,3 3-80,1 0 64,1-3 40,-1 2-88,0 1 64,0 0 0,-4-3 0,3 3-48,0 0 136,-1-1-64,1 1 0,0 1-8,0-1-64,-3-3 48,3 3-24,-1 0 16,1-1 16,1 1 88,1 0-104,-1 1 24,-4-4-16,2 3-16,1 1-72,1-1 88,1 0-48,-3 0 72,3-1-8,-5-2-16,2 3 8,3 0 48,-3 0-56,2-1 0,1-2 32,-1 0 0,-4 0-32,12 3 32,-12-3 40,5 3-80,-1 0-16,0-3 24,7 0-16,-11 0 16,0 3 32,4-1-24,7-2-8,-8 3-24,1-3 88,7 3-48,-11-3-16,3 0-16,0 3 64,0 0-104,1-3 88,7 2-32,-8 1-32,-3-3 32,4 0-32,7 3-32,-8 0 88,0-1 16,0-2 24,-1 3-8,-2-3-56,5 3-24,-1 0-40,-1 0 0,-1-1 56,2-2 16,-1 3 48,-3-3-56,3 3 16,0-3 24,0 3-64,1-3 8,-1 3 64,1-1-80,-4-2 32,3 3 0,-1 0 8,1 0-64,0-3 56,0 2 48,-1 1-24,-2-3-24,3 3 0,0 0-24,0 0-32,0-1 32,-1 1 48,1 0 8,-3-3-32,3 3 0,0 1 112,1 0-112,-1 0 8,-1 0-64,1 1-40,-3-5 96,4 11-8,1-8-8,-1 1 80,0 0-40,-1 7-24,1-11 0,-4 0 0,4 4-40,0 7 16,0-11 56,8 5-8,-12 6-16,4-11 48,0 4-56,0 0 56,7 0-24,-11 7-64,4-11 8,1 4 24,-5-4 0,4 5 24,0-1 8,-1 0-56,1 0 16,0 0-16,0 1 40,-4-5-16,4 4 48,1-1-56,-1 1 32,7-2-48,-11 1 48,4 0 48,-4-3-72,3 3 104,1 0-64,-1 1 8,1-1-80,0-1-16,0-2-16,-4 0 64,5 3-32,-1 0 64,0-3 8,0 3 40,0-1-32,0 1-40,-4-3-8,5 3 0,-3 0 64,3-3-16,-1 3-48,0-1 0,0 1-24,-4-3 24,4 3-24,0 0 56,1 0-8,-1-1-56,0 1 56,7 0-16,-11-3-8,0 3 80,4-1-24,1 1-144,-1 0 96,0 0-48,0 0 80,-4-3-40,4 2 80,0 1-80,1 0 8,-3 0-48,1 0 48,1-1 8,-4-2-16,3 3 16,1 0 0,-1 0 24,0-1-40,0 1 0,-1 0-88,-2-3 88,3 0-24,1 3 8,1 0-8,-3-3 136,1 2-112,0 1 32,-3-3-32,3 0 0,-1 3-8,3 0 16,-3-3-56,1 3 88,1-1-80,-4-2 40,3 3 48,0-3 0,0 3-40,0 0 24,-1-1-72,1 1 24,-3-3 16,3 3 32,0 0-16,-1 0-8,1-1 104,1 1-136,-1 0 40,-3-3-16,3 0-112,0 3 24,1 0 96,-1-1-16,1 2 80,0-1-88,-4-3 16,3 3-24,0 0 24,-1 0 0,3 1 64,-3 0-48,1-1 0,-3-3-16,4 4-32,1-1-24,-3-1 24,3 1 40,-3 0 64,1 0-72,-3-3 0,3 3 24,0-1-48,-1-2 0,1 3 24,0 0 8,0-3 32,-3 0-40,3 3-56,-1-3 88,1 3-24,0-3 48,0 2 32,0-2-120,-3 0 32,2 0 32,-2 3-72,3-3 72,0 3-8,1-3-24,-1 3-16,-3-3 16,3 0-8,-1 2 8,1 1 0,0-3 8,0 3 8,0 0 8,-3-3-24,2 3 32,1-3-56,0 2 16,1 1-8,-1-3-8,0 3 72,-3-3-48,2 3 128,1 1-120,0-1-32,1 0-16,-1-3-56,0 2 112,-3-2-16,3 3 8,-1 0 24,2 0-72,1 1 16,-3-1 8,1-1 8,-3-2 8,0 0-32,3 3 32,0 0 8,0 0 8,-1 0-40,1-3 56,-3 0-32,3 2-24,0 1 24,-3-3 72,2 3-96,-2-3 48,3 3-24,-3-3 0,3 0 0,0 2 16,0-2 8,-3 3-24,2-3 56,1 3-56,-3-3 0,3 3-16,0 0 24,0-3-64,-3 2 24,2-2 40,1 3-8,-3-3 0,3 3 48,0-3-64,-1 3-8,1 0 8,0-1-112,0 1 208,-3-3-80,3 3 24,-1 0-24,3-1 120,-1 1-136,-1 1-8,1-1 8,-4-3 16,4 3 0,-1 0-32,1 0 32,0-1 32,-1 1-56,1 0 64,-4-3-40,3 3 8,1-1 48,-1 1-32,1 0-48,0-3 0,0 3-32,-4-3 56,4 3 0,1-3 24,-1 2 24,-1 1-24,-1 0-40,1-3 32,-3 0-16,3 3-48,1-3 40,0 3 16,-1-1-8,1-2 24,-1 3-16,-3-3-8,3 3-8,1-3 8,-1 3 0,1-1-24,0-2 16,0 3 16,-4-3-8,4 3 24,1 0-40,-1 0 40,0-1-48,0 1 48,7 0 0,-11-3-24,3 3 8,1 0-16,0 1 112,1 0-96,-1-1-16,0-1 8,-4-2 0,4 5-152,7-3 136,-11 1 88,5 0-32,6 0 0,-11 0-16,0-3-24,4 2-32,0 1 32,0 0-24,0 0 24,1-1-8,-1 1-96,-4-3 104,11 3-8,-11-3 40,4 3-88,0 0 144,0-1-88,-1-2-24,-3 0 24,4 3 96,1 0-96,-1-3 16,-2 3 0,1 0-48,1-3 8,1 2 32,-5-2-8,4 0-8,-1 3 144,-3-3-80,2 3-48,1 0-8,0-3-136,-3 0 136,3 2-32,-3-2 0,2 3 32,1 0-16,-3-3 72,3 3-112,-3-3 56,0 3-24,0-3-64,3 2 0,-3 1 112,3 0-160,1-3 200,-4 0-64,3 3-24,-1 0 40,-2-1 104,0 2-128,3-1 16,-3 0 16,0-3-24,3 4 16,0-1-32,-3 1 40,3-1-56,-1 1 8,1 0 48,-3-4-24,3 4-16,0 1 32,-3-1 16,2 0-40,1-1 16,0 0-8,-3-3 0,3 2-32,0 3-8,-3-1 32,2-1 8,1 1 32,-3 0-8,0-4-24,4 4 16,-1 7-16,1-11-24,-1 4 48,0 1-24,0-1 96,-3-4-96,2 4-8,1 0-8,0 0 64,-3 0-160,3 1 112,0-1-48,-3-4 48,2 4-64,-2 0 48,3 0 8,-3-1 40,0 1-32,3 0 24,-3-4-24,0 5 0,3-1-8,-1 0-64,1 0 88,-3-1-16,3 1-16,-3-4 16,0 4 48,0 0-40,0-1-16,0 1 32,3 8-16,-3-10-32,0-2 24,3 5-40,-3-1 24,2 0 152,-2 7-144,0-8 72,0 1 32,0-4-96,0 4-136,0 7 144,0-8 0,3 1-88,-3 0 120,0 8-56,0-12 16,0 2-24,0 1 24,0 1-8,0 7 0,0-11 16,0 5-144,0-5 136,3 4 16,-3 0 0,0 0-48,0 0 144,0 1-144,3-1 8,-3-4 24,0 4 16,0 0 0,0-1 8,0 0 0,0-1-32,0 1-32,0-3 40,0 3-40,0 1 24,0 0 72,0 1-40,0-1 8,0 0-24,0-4 0,0 4-40,0 0 64,0 7-24,-2-8-8,1 1 32,1 1-64,0-5 40,0 11 40,0-9-32,0 3-32,0 7 80,0-9-80,0 1 48,0-4-24,0 11-24,0-8 8,0 0 16,0 1-104,0 0 112,3 0-48,-3-4 40,0 11-16,0-11 96,3 3-64,-3 1 0,2-1-16,-2 0 56,0-3-56,0 3 0,0 0 0,0-1 16,0 1-88,0 0 64,0 0 0,0-3 8,3 2 0,-3-2 40,0 3-16,3 0-128,-3 0 104,0 0-8,0-3 8,3 4-24,-3-1 136,0 1-136,0 0 16,2 0 32,-2 0-24,0-4 0,0 4 24,3 1-16,0 6-40,-3-8 16,3 1 8,-3 7 32,0-11-24,3 3 8,-1 1-8,1 7 0,0-8-24,-3 8-8,3-8 24,-3-3 8,3 11-16,-3-8-16,0 1 64,2 8-32,-2-9-8,3 8 56,-3-11-48,0 3-48,3 8 56,-3-8-16,3 8 0,-1-8 40,-2 1-56,0-4 24,3 4 0,0 0 32,-3 1-40,0 6 40,0-11-40,0 4-64,0-4 72,3 4-24,-3 0 8,3 0 16,-3 8 0,0-10 8,2 1-32,-2-3 24,0 4 32,0 1-96,0-1 64,0 0 24,3 0-152,0 0 208,-3-4-80,0 4 16,0 8-32,0-10 104,0 1-88,3 1-32,0 0 48,-3-4-16,0 12-40,2-12 64,1 4-8,-3 0-32,0 7 128,0-8-144,0-3 32,3 4-8,-3 0 8,3 0-96,-3 8 120,2-12-24,1 4-40,-3-4 40,3 4-48,0 0-32,0 0 24,-3-1 32,0 1 8,0 0 24,0-4-8,0 5 8,2-1-40,3 0 48,-3 0-16,1 0 8,-3 0 48,0-4-56,3 5 0,-3-1 8,3 0-16,-3 0-16,0 0 72,2 1-16,-2-5-32,0 4-8,3-2 8,0 3-40,0-1 32,-3 0 8,3 0 8,-3-4-8,2 11 0,1-11-56,-3 5 48,0 6-16,3-11 0,0 4 40,-3-4-16,0 11 24,3-11-40,-1 4 8,1 0 48,-3 0-40,3 1 48,-3-5-48,0 4 48,3 0-88,-3 0 40,0 0-32,2 1 24,-2-1 8,0-4 0,5 3-32,-3 1 48,1 0 0,-3 0-8,3 0-16,-3 0-8,0-4 16,0 5 16,3-1-8,-3 7-16,0-11-8,3 11-24,-1-8 40,-2-3 0,3 4 40,-3 7-16,0-11 8,0 4-32,0 0 16,0 1-40,0-5 24,0 4-24,0 0 16,0-1-40,0 1 64,0 0-16,3 0 0,-3-4 0,0 3 56,0 1-48,0 0-32,-1 1 40,-1-3-32,1 3 8,1-5 8,0 2 0,0 1-32,-2 0 16,2-3 32,-1 0 24,1 0 32,0 0-72,0 0 72,0 0 0,-1 0 24,-2 0-40,1 0-40,1 0 72,1 0-88,0-1 0,-1-1 48,-1-1 8,1 2-80,-2-2 16,0 2 64,3 1-56,-1-2 88,-1 1-16,1-2-40,1 2-8,-1-1-72,-1 1 0,2 1 48,-1-1 24,-1-1-48,1 1 24,0 0 24,-1-1-48,1 1 24,1 1 0,-1-2 48,-1 1-48,1 0 24,-1-1-136,-2 1 88,1-1 24,3 2 0,-2-2-16,-1-1 136,-1-1-136,-1-1-8,1 1 48,0-7 16,4 11-40,-5-4-64,-1-9 88,0 9-64,1-8-104,2 8 144,-1-10-88,4 14 88,-3-6-48,0-8 120,-1 9-64,0-9-16,1 9 8,0-6-32,3 11 32,-4-2-40,1-4 80,-1 0-56,3-5 88,1 10-64,-2-3 24,2 4-32,-2-4-8,-3-1-40,4 3 48,0-3-8,-1 3 88,1-1-80,1 3 0,-1-3 0,-2 0-24,1 0-24,0 2-16,-1-3 88,1 1 0,2 3-24,-1-4-104,1 0 144,-1 0-72,-1-8-24,-2 8 136,1-1-80,3 5 0,-1-6 8,-2-5-24,2 7 32,-2 0 104,0-8-104,2 8 56,1 4-72,-3-11-88,2 7 16,-1-7 72,1 7-8,-1-7 88,1 6-128,1 5 48,0-5-24,0-6 16,0 8 40,0-3-24,0 1 32,-1-1-24,1 6-16,0-5-32,0-1 56,0 0-56,0 1 8,0 1 32,0-2 8,0 6-16,0-11 0,0 7 32,0-2-32,0-5-32,0 7 0,0-2 48,0 6-16,0-12-16,0 8 24,0-7 40,0 6-64,0-7 48,0 1-8,0 11-24,0-5 16,0-8-16,-2 7 8,1-8-8,-2 10-48,2-10 40,1 14 8,-2-4 0,-1-9-80,2 9 136,0-7 0,-1 7-88,1-2 104,1 6-72,-2-5-24,1-1 0,0 2 56,-2 0 16,2 0 64,-1-1-96,2 5-16,-1-4 0,-1 0 32,0 0-104,0 0 64,1-1 16,-1 3-40,2 2 32,-1-5 0,0 1-24,-1 0 24,1 0-32,-2-2-48,0-5 80,3 11 0,-3-4-16,1-7 80,-1 5-24,0-6-16,-1 6-192,1-9 32,3 15 136,-3-11-88,-1 0-64,1 5 192,1-8-136,-1 10 32,1-7 40,2 11 24,-2-4-24,-1-2 8,1 2 24,0 0 0,0 0 8,1-1-8,1 5-8,-3-4-32,2 1-16,-1 2 16,1-2 24,0 2 8,-1-1 8,2 2-8,-3-1-8,2 0-16,-3-1-8,2 1 32,1 0 0,-2-1 8,3 2-8,-1-3 40,-1 1-64,1-3 0,-2 3 0,0-1 40,-1 1-40,4 2 24,-2-2-24,0-1 0,-1 0-16,2 0 64,0 2-72,1-2 16,0 3 32,-2-1 40,2-1-48,-1 0 40,-1 0 16,1 1-64,0-1 8,1 2 8,-2-1 8,2 0-16,0-1 88,0 1-64,0-1 0,-1 1-72,1 1 56,-2-1-104,2 1 128,-1-2-56,1 1 80,0-1-40,0 1-32,0 1 24,0 0 16,0-1-8,0 1-16,0 0-8,0 0 8,0 0 64,0 0-56,0 0-24,0 0-24,0 0-128,0 0 112,0 0-96,0 0 632,0 0-1056,0 0 496,0 0-128,0 0 136,0 2 16,3 1 16,-3-3 48,0 4 48,3 1-80,-3 7 8,0-8 0,2 9 24,-2-9 0,3 11 0,-3-15 0,3 11-16,-3 1 0,3-1 8,0 1 8,-3 1-24,0-13 24,2 12-32,2 4-16,-1-1 24,0 0 48,0-1-24,0 0 16,1-1-16,-4-13 0,3 14-8,-1-2 0,1 2-72,0-1 64,0 0-8,1 0 0,-4-13 24,4 14 56,0-2-56,-1 1 0,0-2 8,-3 0-8,3 2 0,-3-13 0,2 11-16,3 0 0,-3 0-88,3 0 128,-3-6-48,1 10 112,-3-15-88,3 4 72,0 10-96,1-10 24,-1 9-64,-1-9 80,1 8-16,-3-12 0,3 3-16,-3 8-16,3-8 0,0 1 16,-1 0 8,-2 1-80,0-5 88,3 2-617,-3 1-623,0-3-800,0 0-849,0 0-8,0-1 793,0 1 2104,0-3-1192,0-8 96,0 11 1096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22:43:12.37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 1298 2296,'0'0'0,"0"0"1208,0 0-1168,-1 0 8,1 0-48,-2 0 32,1 0 24,0 0 8,-1 0 64,1 0 96,0 0 80,1 0-304,0 0 417,-2-1 47,1-1 8,0 1-64,-1 0-80,1-2-64,1 3-264,0-1 232,0-1 16,0 0 24,0-1 24,0 2-40,0-2-8,0 3-248,0-3 256,0 1-48,-1-1 0,-1 0 0,2 1-15,0-1-41,0 3-152,3-1 192,-3-3-40,0 1-24,0-1 56,0 0-32,0 0-8,0 4-144,3-4 152,-3-1-32,0-1-80,2 1 56,1 0 0,1-1 32,-4 6-128,4-10 200,0 6-48,0-7-8,-1 7-16,-1-10-16,1 4 0,-3 10-112,3-11 128,1 6 0,0-11-40,0 4 24,6 1-8,-10-1 48,0 12-152,3-12 144,1 1-32,0 1-48,7-3 24,-9 3 16,2-1-16,-4 11-88,11-11 144,-8 1-72,7-2 8,-7 1 16,8 6 8,-11-9-64,0 14-40,4-5 96,7-8-16,-11 9-15,12-10 39,-10 10-32,2-9-24,-4 13-48,4-6 96,7-8-32,-8 8 0,1-7 0,6 8-16,-6-9 8,-4 14-56,11-5 64,-8-8-8,9 2-8,-10 6 32,2-9-40,11 9 16,-15 5-56,3-13 24,9 7 24,-8-7 0,6 2-8,-7 0 40,8 7-56,-11 4-24,3-13 16,1 9 16,8-8-8,-10 7 24,12-7 0,-12 6-8,-2 6-40,12-12 16,-9 7-16,10-8 24,-9 7-24,10-7 24,-10 9 16,-4 4-40,14-12 16,-10 8 24,8-8-8,-8 8-48,8 0 32,-9-7 0,-3 11-16,12-4 32,-12-1-24,12-6 8,-8 7-16,8-1-16,-8-6 40,-4 11-24,18-4-8,-14-7 48,9 7-8,-9-1-16,0-6 48,9 7-32,-13 4-32,4-10 56,10 6-8,-10-8-16,8 7 0,-8 0-8,9-6 24,-13 11-48,3-4 32,9-1-8,-8 0-16,0-6-8,9 8 24,-9-2 0,-4 5-24,12-5 0,-1-1 32,-8-4-32,9 7 0,-10-2 24,12-6-16,-14 11-8,4-3 16,8-2 16,-8 0-8,9-1-16,-9-4 16,10 7-16,-14 3-8,4-5 24,10-6 56,-10 8-24,10-2 16,-10-6 0,6 7-56,-10 4-16,4-5 24,11-6 16,-11 7-8,9-1 0,-10-6 24,8 8-16,-11 3-40,4-5 8,10 0 24,-3-1-16,-7 1 8,10 0 24,-10-1-16,-4 6-32,12-10 72,-8 7-64,10-1 0,-10-7 32,12 9-32,-12-2 40,-4 4-48,12-6 48,-8 1-24,12 0 0,-12-1 0,11 1-24,-11-1 0,-4 6 0,15-5 8,-11 1 8,8-1 40,-8-1-32,9 1-24,-9 1 24,-4 4-24,14-5 8,-10 1-40,6-2 40,-6 1-16,7 1-8,-7 0 64,-4 4-48,12-4 0,-9 0-8,9 1 16,-8 1-16,8-1-64,-10 0 80,-2 3-8,11-1 16,-8-2-40,1 2 104,8 0-88,-8-1-16,8 1 48,-12 1-24,3-1 0,9-1-16,-10 1 32,10-2-16,-8 2-48,7-2 56,-11 3-8,3-1-8,9 0 8,-8-2 32,9 2-32,-9-1 0,11 1 0,-15 1 0,2-1 0,12-1-8,-10 1 8,9-2 0,-9 2 0,11-2 32,-15 3-32,4-1 0,11-2 0,-5 1-80,1 0 56,-7-1 48,11 1-24,-15 2 0,10-3 80,-6 0-64,10 1-8,-10-1 8,9 0 8,-9 1-72,-4 2 48,15-3 24,-11 2-24,7-2 48,-7 2 32,9-2-104,-9 2 32,-4 1-8,15-2-24,-11 0 16,8 0 32,-8 1-24,6 0 8,-7-1 40,-3 2-48,13-1-8,-10 0 32,9-1 32,-8 1-88,8 0 40,-8 1-16,-4 0 8,12-2-72,-8 2 72,8 0-24,-9-1 8,10 1 8,-9-1 80,-4 1-72,12 0 32,-8 0-8,10 0-72,-12-2-48,9 2 64,-8 0-40,-3 0 72,10 0 48,-7 0-24,8 0-24,-7 0 56,6 0-56,-7 0-8,-3 0 8,11 0 8,-9 0-8,9 0-88,-8 0 88,9 0 0,-8 0 80,8 0 0,-12 0-80,4 0-32,7 0 16,-9 0-48,2 0 64,7 3 8,-11-3-8,3 0-8,9 3 16,-8-1-16,6 1 8,-6-3 8,8 3-40,-8-1 16,-4-2 16,14 3 0,-10 0 0,8-1 0,-8-2 40,8 3-40,-9 0 0,-3-3 0,10 0 32,-7 2-24,8-2-48,-7 3 40,8-3 0,-8 0-16,-4 0 16,12 0 96,-10 0-96,9 0 24,-8 0 0,7 0-48,-6 0 56,-4 0-32,4 0-32,8 3 16,-9-3 16,8 0-8,-9 0 16,3 2 104,-5-2-112,10 0 0,-7 3 8,1-3-8,0 3-104,7-1 136,-9-2-56,-2 0 24,4 3-24,7 0 0,-8 0 48,-1-1-32,2 1-8,7 0 8,-11-3 8,3 2-72,1 1 96,6 0-24,-7-1 32,1 1-16,0 0-40,-4-3 24,11 2-24,-11 1 24,4 0 24,6-1-24,-7-2 24,1 3-104,-4-3 80,11 0-24,-8 3 48,1-1-40,0-2 88,8 3-104,-10-3-8,-2 0 40,4 3 16,8-3-32,-9 2 8,8-2-16,-9 3 24,2 0 0,-4-3 0,4 0-16,0 2 40,0 1-48,7 0 24,-11-3 24,4 2-24,-4-2 0,11 3-8,-9 0-8,1-1 16,1-2 16,0 3-16,0 0-40,-4-3 40,11 2-48,-9 1 48,2 0 0,0-1 16,7-2-8,-8 3-40,-3-3 32,3 3-8,1-1 8,0 1 32,0 0-56,8-1 48,-12-2-40,0 0 16,4 3-16,8 0 48,-12-1-32,4 1 0,0-3 0,0 3-16,-4-3 16,10 2-40,-7 1 40,1 0-16,7-3-16,-11 2 32,4 1 24,-4-3-24,4 0 0,6 3 32,-7 0-32,0-3 16,1 2-8,0-2 24,-4 0-32,4 3 0,6 0-8,-7-3 56,1 2-72,0 1 24,0 0 8,-4-3-8,12 2-48,-9 1 64,1 0-40,0-1-32,7 2 32,-9-1-16,-2-3 40,4 4 0,8 0 48,-9 0-72,8 0 40,-9 7-8,9-11 8,-11 0-16,3 4 56,1-2-56,6 2-8,-6 0-16,0 0 24,8 0 0,-12-4 0,3 4-16,1 0 32,0 0-40,8 0 0,-9 0 48,1 0-48,-4-4 24,4 11 8,7-11 8,-9 3-40,2 1 8,0-2 8,0 1 8,-4-3 0,4 3-40,0-1 40,0 1 24,0 0-48,0 0 24,0-1 16,-4-2-16,4 0-16,0 3 80,0-3-32,0 0-16,8 3-56,-9-3-8,-3 0 48,4 2 0,0-2-24,0 0 72,0 3-24,0 0-24,0-1 24,-4-2-24,4 3 16,0 0-40,0-1 0,7 1 0,-9 0 48,3-1 8,-5-2-32,4 3 24,6 1-32,-10 0-16,4 0-40,0 0 40,7 0 48,-11-4-24,0 4 0,4 0 24,0 0 16,0 0-64,0 0 56,0 0 8,-4-4-40,4 3-24,0 1 0,0 0-24,7 0 32,-9 0 16,2 0 40,-4-4-40,4 4 0,7 0-24,-11 0 8,4-2 16,0 2-32,0 0 40,-4-4-8,4 3-8,7 0 0,-9-1 40,2 1-24,0 0-32,0 0 48,-4-3-24,5 2 0,-1-2 0,0 3 24,0 0-24,0-1-56,0 1 56,-4-3 0,2 3 24,2-1-40,-1 1 88,0 0-72,1 1-8,-2 0 16,-2-4-8,4 4-8,-1 6 8,1-7 8,-1 1-32,1 8 24,0-9 0,-4-3 0,4 10 0,-2-6 0,2 7-8,-1-7 16,0 9-16,1-10 8,-4-3 0,2 12 24,1-8-24,0 8 0,1-8 0,-2 10-24,2-10-16,-4-4 40,3 12 16,0-8 8,1 9-24,0-10 32,0 7-16,-2-7-40,-2-3 24,3 11 8,0-9 8,-1 9-32,1-8 16,1 1-24,0 8 0,-4-12 24,3 2 40,-1 2-32,3 7 40,-3-8-32,1 1-32,0 7 8,-3-11 8,2 2-24,2 1 8,0 1 32,-1 0-8,0 0-8,-3 0 56,0-4-56,2 4 24,2-1-8,-1-1-16,0 1-40,-1 1 32,1-1 16,-3-3-8,4 2 16,-1 2-16,-1-1-24,1 0 24,-3-1 0,3 1 8,-3-3-8,4 4 16,-2-1-8,1 1-64,0 0 56,-1 0 0,2 0 0,-4-4 0,4 4 56,0 0-40,0 0-16,-1 0 0,0 0 0,-1-2 0,-2-2 0,3 4 24,0-1-16,-1 0-8,1 1-8,0 0-8,-1 0 8,-2-4 8,3 4 0,0 0 24,-1 0-48,2 0 24,-1 0 8,1 0-32,-4-4 24,4 4 64,0 7-64,0-9-16,-1 2-16,0 0-8,-1 7 24,-2-11 16,3 0 16,0 3 32,-1-1-48,1 2 40,0-1-56,-1 0 16,-2-3 0,0 2 16,3 1 32,-3 0-40,3 1-32,-3-2 24,2 1-48,-2-3 48,3 3 48,-3-1-8,3 1-24,-3 0-48,2-1 24,-2-2 8,0 3 24,0 0 8,3-3-32,0 2 8,-3 1-32,0 0 16,0-3 8,0 2 24,0 1-48,0 0 24,2-1 0,1 2-32,-3-1 40,0-3-8,3 4 0,-3 0 24,0 0-24,0 0 0,0 0 24,2 0-48,-2-4 24,0 4-48,0 0 24,3 7 40,-3-11-32,3 3 64,-3 1-56,0-4 8,2 4-24,-2 0 8,3 0 16,-3 0-24,0 6 48,0-10 0,0 0-24,3 4-24,-1 0 24,-2 0 0,0 0 0,0-1 24,0 0 0,0-3-24,0 4-32,3 0 16,-3-2 8,3 2-8,-3-1 40,2 0 0,-2-3-24,0 2 0,0 2-8,3-1 8,0 1-16,-1 0 8,-2-1 32,0-3-24,3 2 0,-3 2 8,3-1 8,-3 1-8,2 0-8,-2-1 0,0-3 0,3 4-56,0-1 40,1 1 16,-2-2 0,1 2 48,0 0-48,-3-4 0,2 3-48,1 1 48,0 0 0,-1 0-8,-2 7 16,3-11 16,-3 0-24,4 4-32,-1 6 16,1-10 32,-2 4-8,-2 0 32,3 0-16,-3-4-24,0 4-40,3 0 32,0-1 8,-3 0 0,2-3 32,1 2-16,-3-2-16,0 3 56,0-3-48,0 3 32,3-3-32,-3 2-80,0 1 72,0-3 0,2 0 40,-2 0-32,0 3 40,3-3-72,0 2 24,-3-2 0,0 3 0,0-3 24,2 3 0,-2-3-8,0 2-56,3 1 32,-3-3 8,0 0 24,3 3-40,-3-1 32,2 1-32,-2 0-16,3-3 40,-3 0-8,0 2 24,3 1 0,-1 0-8,1-1-32,-3 1 8,3 0-8,-3-3 16,2 2 24,1 3-32,-3-3 8,3 1-16,-1 0-8,-2-1 24,0-2 0,3 3-24,-3 0 40,0-1 32,0-2-40,0 3 8,3 0-80,-3-3 64,2 0-8,-2 2 16,0-2 40,0 3 24,0-3-80,0 3 16,0-3-8,0 0-24,0 0 16,0 2-16,0 1 48,3-3-16,-3 0-8,0 0 40,0 0-32,0 0 16,0 3 0,0-3 0,0 0-24,3 0 48,-3 0 0,0 0-16,0 0 8,0 0 40,0 0-8,0 0-72,0 0 40,0 0-16,0 0-64,0 0 64,0 0-32,0 0-32,0 0 64,0 0 16,0 0-32,0 0 16,0 0-72,0 0 0,0 0 120,0 0-120,0 0 96,0 0-24,0 0 88,0 0-320,0 0 448,0 0-200,0 0 16,0 0 33,0 0-81,0 0 104,0 0-657,0 0 1178,0 0-585,0 0 72,0 0-96,0 0-16,0 0 48,0 0-945,0 0 1810,0 0-873,0 0-8,0 0-32,0 0 32,0 0-16,0 0-1105,0 0 2186,0 0-1065,0-2-8,-2 2 0,2 0-24,0 0 32,0 0-40,0-1 24,-1 1 64,1 0-80,0-1-8,0 1-32,0 0 32,0-2-56,0 1 48,0 0 56,-1 1-24,1-2 0,0 2-24,-2 0 24,1-1-24,1 0 0,0-1 16,0 1-16,0 0 0,0 1 0,0-2-16,0 2 32,0-1 24,0 1-40,0 0-40,0 0 24,0 0 8,0 0 16,0 0 16,0 0 8,0 0-72,0 0 48,0 0 8,0 0-32,0 0 32,-1 0-32,1 0 16,0 0-24,0 0 40,0 0-32,0 0 40,-2 0-32,2 0 8,0 0-16,0 0-16,0 0-24,0 0 32,0 0 40,0 0 96,0 0-200,0 0 72,0 0 32,0 0-32,0 0 8,0 0 8,0 0 112,0 0-240,0 0 144,0 0-40,0 0 8,0 0 168,0 0-312,0 0 120,0 0-48,0 0-240,0 0-353,0 0-591,0 0 3841,-1-1-7226,0 1 1392,-2-2-872,-1 1 1128,-1-3-1191,5 4 4200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22:43:16.57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 1471 3208,'0'0'0,"-2"0"48,0 0-24,-3 0-16,3 2 0,-1-2 0,3 0-8,-1 0 24,-2 3-8,0-3 16,2 0-16,-2 3 0,2-3 0,1 0-16,-1 0 24,-1 0 8,2 0 0,-1 0 64,1 0 48,-1 0 80,1 0-224,0 0 304,0 0 56,0 0 33,0 0 23,0 0-8,0 0 0,0 0-2697,0 0 4970,0 0-2313,0 0-24,0-2-40,0 2-32,0-1-32,0 1-240,0-1 224,0-1-16,0 1-16,0-2 8,0 2-8,0 0-23,0 1-169,0-2 152,0 1-8,0-2 8,0 2 0,0-2-16,0 2-8,0 1-128,0-3 128,0 2 8,0 0-32,0-2 16,0 2-8,0-2-8,0 3-104,0-3 88,0 1 16,0-1-24,0-1 16,0 0 8,0 0-16,0 4-88,0-4 104,0 0-8,0 0 0,0-1 0,0-1 0,0-4-40,0 10-56,0-4 56,0-7 32,0 6-24,2-9 8,1 9 24,0-9-64,-3 14-32,2-5 56,1-7 0,0 7-16,-1-7 16,1 6 0,1-6 0,-4 12-56,3-4 48,0-6 16,-1 6 16,1-7-40,0 7 0,1-7 24,-4 11-64,2-4 16,1-1 32,1 0 16,-1-1-40,-1 1 24,1 1-24,-3 4-24,3-4 8,-1 0 8,1 0 8,-3 0 0,3 0 16,-3 0 16,0 4-56,2-4 24,1-7 16,0 8 8,-1-7-32,2 6 48,0-7-56,-4 11-8,4-5 32,0-7 0,-1 8-48,1-8 48,0 8 0,0-8 0,-4 12-32,3-4 32,1-7 8,-2 8-8,1-2-24,0 0 24,-1-6-16,-2 11-16,3-3 16,0-1 17,-1 0-9,1-7-24,0 9 32,1-2 8,-4 4-40,2-11 24,1 8 24,0-1-8,-1-1-8,1 0 24,0-1 0,-3 6-56,0-5 48,2 0 16,-2-1-16,3 1-8,0 1 0,-3-1-8,0 5-32,3-4 32,-3 0 0,2-2 24,-2 2-16,3 0 8,0-1-8,-3 5-40,0-5 48,2-1 0,-2 1 0,3-6 16,-3 8-32,3-2-24,-3 5-8,2-12 24,1 8-24,0-7 32,-1 7-8,1-1 0,0-6 16,-3 11-40,2-4 24,1-1-16,-3 0 24,3 1-8,-1-2 0,-2 2 16,0 4-40,3-4 32,0 0-16,-1 0 0,1 0 8,1-1 8,-1 1-8,-3 4-24,2-4 32,2 0-8,-1 0-24,1-1 48,-1 1-32,1-2 8,-4 6-24,4-5 48,6-6-48,-7 7 8,8-1 16,-9-6-16,2 7 40,-4 4-48,11-5 32,-8-7-24,1 8 16,8-8 0,-9 8-32,9-8 40,-12 12-32,2-4 8,9-10 8,-8 10 0,7-9 24,-7 9-56,8-7 32,-11 11-16,2-4 8,9 0-8,-8-7 32,7 7-8,-7 0-24,1-1 8,-4 5-8,4-4 0,7 0 0,-9 0 16,2 0-8,7-1-16,-11 1 16,0 4-8,11-4 24,-9-2-24,2 1 24,9 1-24,-11-1-16,2 1 32,-4 4-16,12-6-24,-9 1-8,0 1 64,7-1-24,-7-1 32,8 2 16,-11 4-56,2-5 0,9 0 0,-8 1 16,1-7-16,8 8-8,-8-1 16,-4 4-8,10-11 40,-6 10-16,7-3-16,-8-1 24,1 1-56,8-7 48,-12 11-24,2-3 24,9-1 0,-8-1-16,1 1-32,8-1 24,-9 1-8,-3 4 8,4-4 48,8-2-8,-10 2-56,2 0 16,7-1-48,-8 1-8,-3 4 56,10-4 8,-7 0-8,1 0 24,0 0-16,7-1 8,-9 1-40,-2 4 24,4-4 48,8 0-96,-9 1 48,1-1 24,0 1-48,0-1 32,-4 4-8,12-2 48,-9-1-48,0 1-32,1 0 40,6-1-32,-7-1 88,-3 4-64,11-3 56,-9 1-32,2-2-16,8 1-16,-8 0 8,7-1-16,-11 4 16,4-4-24,8 2 48,-9-2 0,9 0 24,-8 0-16,6-2-56,-10 6 24,3-4-24,9 0 24,-9 0 16,7 0 16,-6 0-8,7 0-24,-11 4 0,3-4 24,8 0-40,-9 0 40,2 0 0,8 0 0,-9 2 0,-3 2-24,11-4 0,-9 0 0,2 1-24,7 0 8,-11 1 40,4-1-48,-4 3 24,4-1 16,7-2-16,-11 2-24,4-1 48,0 1-40,0 0 40,-4 1-24,4-2 0,6 1 40,-7 1-24,1-1-24,7-1 8,-9 1-24,-2 1 24,4-1-24,1-1 48,7 1 0,-10 0-16,9-1 32,-8 1 0,-3 1-40,10-2 24,-7 0 40,1-1-24,8 0 8,-9 1 8,1 0-16,-4 2-40,10-2 0,-7-1 32,8 0-32,-9 2 24,9-2 48,-8 1-72,-3 2 0,4-3 8,6 0 8,-6 1-8,7 0 24,-7 0 8,8-1-16,-12 3-24,3-3 32,8 1 16,-7-1-40,6 0 8,-6 1 8,10-2-24,-14 4 0,4-3 48,8 0-16,-8 1-16,6-1-16,-6-1 8,8 1 24,-12 3-32,4-2 16,7-1 8,-7-1 0,8 1-24,-8 1 24,8-1-16,-12 3-8,4-3-32,10 1 40,-12-2 8,10 1-8,-9 0 64,9 1-40,-12 2-32,4-2 0,9 0 16,-9-1-32,11 0 16,-11 1 16,7-1-8,-11 3-8,2-3 24,9 1-8,-7-1-8,7 0-8,-7-1 0,8 1 40,-12 3-40,3-2 24,9-2 48,-8 1-40,8 0-32,-8-1 40,6 2-64,-10 2 24,3-4 0,9 0 0,-8 0 0,8 1 8,-9-1 16,9 1 24,-12 3-48,2-2 0,10-1 0,-9 0 16,8 1-40,-9-1 32,2 2 16,-4 1-24,11-2-8,-8 1-8,1 0-16,7-1 16,-9 1-8,2 0 24,-4 1 0,11 0 16,-8 0-32,1 0 32,6 0-16,-7 0-16,1 0 40,-4 0-24,11 0 24,-9 0-32,2 0 16,7 0-8,-8 0-48,1 0 48,-4 0 0,12 0-8,-10 0-8,2 0 16,8 2-8,-9-2-8,1 3 16,-4-3 0,12 0-8,-9 0 8,8 3 0,-9-3 0,10 0-16,-8 0 40,-4 0-24,4 2 24,8-2-8,-9 0-8,1 3-16,8-3-40,-8 0 32,-4 0 16,11 0 0,-7 0 0,6 0 0,-6 3 16,7-3-16,-7 0 0,-4 0 0,12 0 0,-8 0-16,8 2-16,-8-2 16,10 0 16,-10 3-8,-4-3 8,12 0 0,-8 3 0,8-3 8,-8 0-8,9 0 24,-9 2 0,-4-2-24,15 0-24,-5 0 16,1 0-8,-7 0 16,11 0 16,-11 0-8,-4 0-8,16 0-24,-12 0 24,9 0 0,-9 0 16,11 0-8,-11 0-16,-4 0 8,13 0-16,-9 0 8,8 0 8,-9 0-16,8 0 40,-9 0-24,-2 0 0,11 0 0,-8 0-8,9 0-32,-10 0 32,10 0-16,-9 0 8,-3 0 16,11 0 0,-9 3 24,9-3 0,-8 0 0,8 0-24,-9 0-24,-2 0 24,4 0 0,7 0 16,-8 3-56,-1-3 56,2 0-32,0 0-32,-4 0 48,4 0 40,7 2-56,-8-2 16,1 0 24,6 0-24,-7 0 24,-3 0-24,4 0-24,7 0 48,-11 0-48,10 3 16,-7-3 8,1 3 8,0-3-8,-4 0 0,11 0-8,-9 2 16,1 1-56,1-3 40,0 3-8,0-3 8,-4 0 8,4 2 0,-1 1 0,1-3 8,0 3-16,0-1-16,0 1 24,-4-3 0,11 0 16,-11 3-8,4-1 0,0-2 8,6 3-40,-7-3 24,-3 0 0,3 3-32,1-3 40,0 3-32,6-1 24,-10-2 0,4 3 40,-4-3-40,4 3 40,7-3-24,-8 2-40,-1 1-24,2-3 16,7 3 8,-11-3 24,3 0 8,1 2-8,0 1 0,0-3-8,6 3-8,-7-1-8,-3-2 24,11 3-8,-8 0 32,1-1-88,0 1 56,8 0 8,-10 1-24,-2-4 24,4 2 32,0 1-16,7 0-40,-8-1 32,-1 1-8,2 1-24,-4-4 24,4 3 0,0-1-8,0 1-48,0 0 80,7-1-24,-8 1-24,-3-3 24,4 3 24,0-3-40,0 2 8,6 1 16,-10 0-8,3-1-24,-3-2 24,4 0 0,0 3-8,0 0 32,0-3-16,0 2 8,-1 1-16,-3-3 0,4 0-40,0 3 40,0-1 0,0 1-8,0 0 8,-1-1-16,-3-2 16,4 3-24,-2 1 40,1 0-16,1 0 0,-1 0 0,-1 0-24,-2-4 24,4 11-24,0-11 8,-1 4-8,1 7 40,-1-9-16,1 1 0,-4-3 0,2 4-24,1 0 16,1 0-8,-1-1 40,-1 1 0,2 0-48,-4-4 24,4 4 0,7 0-48,-11 0 16,4 0 56,0 0-24,0-2-16,-4-2 16,4 4 16,0-1-16,0 1-24,0-1 80,0 1-80,0-2 24,-4-2 0,4 3 0,0 0-72,0-1 64,0 1-16,-1 0 24,1-1-24,-4-2 24,3 3-48,1 0 16,0 1 0,0-2-40,0 1 80,0 0-48,-4-3 40,4 4-40,-2 0 56,1 0-32,1 7 56,0-9-40,0 1 16,-4-3-16,4 11 24,0-9-32,0 2 16,0 7-96,0-8 72,0 1 8,-4-4 8,4 4-16,0 6 104,0-7-88,0 0-24,0 1 0,0 6 0,-4-10 24,3 3 24,1 1 0,0 7-40,-2-11 8,2 4-32,0 0 32,-4-4 8,4 4 32,0 0-40,0 0-8,0 6-16,0-10 24,0 4 8,-4-4 0,5 5 0,-1-1 40,0 6-56,0-10-8,0 4 8,0 7-40,-4-11 56,4 3-8,0 1-16,0 6 0,0-10 48,-2 4-24,1 0 24,-3-4-24,4 4 16,0 0-56,-1 0 48,-1 0-16,-2 0 8,3 0 24,-3-4-24,3 4-24,-1 0 88,2 0-72,0 0-24,-1 0 40,0-1-88,-3-3 80,2 4 0,1 0 32,0 0-40,1 0-16,-2 7 72,1-11-72,-3 0 24,3 4 8,1 0 16,0 0-56,-2 0 40,2 0-32,-1 0 16,-3-4 8,4 11 0,0-11 8,-1 4-16,1 6 0,0-10 8,0 4-40,-4-4 40,2 11-32,1-8-40,0 1 56,-3 0 24,3 0-16,-1 6 72,-2-10-64,4 3 16,-1 1-40,-3 0 48,3 7-40,-1-9-32,2 2 88,-4-4-40,3 11 8,-3-8-8,3 1 24,-1 6-32,2-10 48,0 4 0,-4-4-40,3 11-16,0-11-16,-1 4-16,-2 7 40,4-11 8,-1 4 8,-3-4-8,3 11 0,-1-11-56,2 4 64,-1 0 8,0 6-64,-1-7 80,-2-3-32,3 4 0,-3 0 16,3 7-16,1-9 0,-2 2 0,1 7-24,-3-11 24,3 3-8,-1 1-16,-2 8-96,3-10 112,-3 9 16,3-7-24,-3-4 16,2 11 112,-2-9-104,3 11-8,0-11 0,-3 10-32,0-8-56,0-4 88,2 11-24,-2-8 48,3 7 56,0-6 16,-1 7-56,1-8-40,-3-3 0,3 4-80,-1 6 24,-2-7 32,3 1 8,-3 7 40,3-9 0,-3-2-24,0 4 8,2 0-8,1 7 64,0-11-56,-1 4-16,1 7-96,-3-11 104,3 3-72,0 1 72,-3 0-8,2 8 112,1-10-104,-3 2-24,0-4 24,4 4 32,-1 7-24,-1-8-88,1-1 96,0 2-64,-3 7 24,0-11 24,0 0 104,0 4-80,2 7-24,1-9 32,1 2-64,-1 7 24,-3-11 8,2 3 8,1 1-8,-3 0-104,0 0 120,3 0-64,-3 6 80,0-10-32,2 0 72,1 4-152,0 0 40,-3-1-32,2 1 56,1 0 48,-3-4-32,0 4 16,4 0-32,-1 0 16,-1 0-8,1 0 32,0 0-40,-3-4 16,2 4 56,-2 0-32,3 0-8,1 0-8,-1 0 8,-1 0 0,-2-4-16,0 3 24,3 0 48,-3-1-64,3 1-128,-3 0 120,2-1-40,-2-2 40,0 0 96,0 3 40,3 0-72,-3-1-40,3-2-80,-3 3 24,0-3 32,0 3-48,2 1 48,-2-2-8,0 2-8,0 0-8,0 0 64,0-4-40,3 4 32,0 0-40,-3 0 8,2 0-40,-2-1 16,0 1 64,0-4-40,0 4 24,0 0 16,3 0-64,-3 0 40,3 0-32,-3 0 16,0-4 0,0 4-64,2 0 72,-2 0-8,0-1-88,0 0 176,0-1-96,0-2 8,0 3-16,0 0 144,0-1-112,3-2 0,-3 0 48,0 3-80,0-3 16,0 0-64,0 3 80,0-3 88,0 0-8,0 0-72,0 0-24,0 0-40,0 2-24,3-2 40,-3 0 8,0 0 8,0 3 16,0-3-8,0 3 96,0-1-48,0 1-112,2 0-24,-2-3 112,0 0-24,0 4 8,0-4 64,0 2-64,0-2-16,0 0-8,0 3-16,0-3 32,3 0 16,-3 0-40,0 0 56,0 0 0,0 0-8,0 0 0,0 0-24,0 0 16,0 0-8,0 0 24,0 0 88,0 0 8,0 0-16,0 0-528,0 0 936,0 0-504,0 0 32,0 0 8,0 0 72,0 0-32,0 0-960,0 0 1728,0 0-944,0 0-704,0 0 1616,0 3-872,0-3 8,0 0 32,0 0 8,0 0-16,0 0 16,0 0-40,0 0 40,0 0 8,0 2-40,3-2 48,-3 0 24,0 3-48,0-3-128,0 0 80,0 0 48,0 3 0,0-3 104,0 0-80,0 0-16,2 0 8,-2 0-16,0 0 8,0 0-16,0 0-40,0 0 32,0 0 40,0 0 16,0 0-32,0 0 32,0 0 8,0 0-88,0 0 16,0 0 0,0 0 16,0 0 40,0 0-80,0 0 64,0 0-16,0 0-40,0 0 32,0 0 56,0 0-24,0 0 0,0 0-16,0 0-64,0 0 128,0 0-88,0 0-8,0 0-48,0 0 112,0 0-56,0 0 40,0 0 64,0 0 96,0 0-16,0-2-24,0 2-144,0 0 144,0-1-8,0 0-31,0-2-17,0-1-64,-1-1 112,1 5-136,-1-11 32,-1 7-16,2-1 104,0-1-192,0-4 48,0 6 48,0 4-24,0-4-160,-1-7 184,1 8 0,-1-1-24,1-1 88,0 1-8,0 4-80,0-6 16,0 2-16,0-1-96,0 0 8,0-1 104,0 2 16,-2-1 120,2 5-152,-1-4-32,1 0 24,0 0-16,0 0 8,0 0-40,0 0 56,0 4 0,0-4 48,-1-1-136,-1-1 200,2-4-128,-1 6-40,1-7 152,0 11-96,0-4-16,-1-8-8,-1 8 64,1-7-88,0 7 72,-1-7 48,2 11-72,-1-4 40,0-9 40,-1 9 0,1-9-72,0 9-32,-2-8 16,3 12 8,-1-6 0,-1-6-24,1 8 32,-2-9-8,2 9 0,-2-8 64,3 12-64,-1-4 48,-2-8-48,1 8-112,0-7 88,0 7 48,-1 0-8,3 4-16,-3-11 104,2 7-88,0-1-40,-2-6 48,2 7 0,-2-1-96,3 5 72,-3-5 8,1-6-32,-1 7 40,0-1 56,1-6-80,0 8 16,2 3-8,-1-5-24,-2 0 24,2-1 0,-2 1 24,1 0-24,-1-1 16,3 6-16,-4-5 0,1 0 24,-1 0 24,3 0-24,-2 1 0,2-1-96,1 5 72,-3-6-64,1-4 64,0 7-24,-2-1 96,2-1-32,-1-1-56,3 6 16,-1-5 0,-2 0-8,0-1-8,2 1 16,-3 0 16,2 1-64,2 4 48,-2-6 0,-1 2 48,2-1-40,-2 1 32,2 0-24,-2-1-32,3 5 16,-4-4 0,3-2 24,-2 2-88,0 0 64,2 0 0,-3 0 80,4 4-80,-1-4 48,-2 0-48,0 1 0,1-1-48,-1 2 72,0-2-40,3 4 16,-2-3 0,0 0 16,0 1-56,-1-1 64,2 0 0,-2 1-80,3 2 56,-3-3-40,2 0 64,-2 2-8,1-2 40,0 1 24,0-1-96,2 3 16,-2-3-24,0-1 48,0 3-48,1-2-104,-2 1 104,2 0 16,1 2 8,-3-2-16,2-1 128,0 2-72,-1-1-56,0 1 32,0 0-16,2 1 0,-1-2-16,0 0 32,-1 0-16,1 1-40,0 0 40,-1 1-8,2 0 8,0-2-24,0 2 80,0-1-40,0 1-8,-1-1-8,1-1-24,0 2 24,-1-1-32,-1 0 8,1-1 24,0 1 96,-1 0-56,1-1-8,1 2-32,-1-1 16,1 1-80,-2-1 24,2-1 8,-1 2 32,0-1 8,1 1-8,0 0-8,-2-1 80,2 1-112,-1 0 32,1 0 16,0 0-32,0 0 24,-1-2 0,1 2 16,-2 0-16,1 0-16,1 0-8,0 0 24,0 0 0,0 0 16,0 0 8,0-1-64,0 1-8,0 0 48,0 0-88,0 0-136,0 0-200,0-1-217,0 1-263,-1-2-448,1 2 1352,-2-1-2057,1 0-1207,0-3-313,-2 0 336,0-7-351,3 11 3592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8:32.161"/>
    </inkml:context>
    <inkml:brush xml:id="br0">
      <inkml:brushProperty name="width" value="0.25013" units="cm"/>
      <inkml:brushProperty name="height" value="0.5002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 1553 1520,'0'0'0,"0"0"24,0 0 0,0 0-24,-1-2 32,1 2 0,-2 0-8,1-1 8,1 1 32,-2 0 8,2 0-72,0-2 128,-1 1 40,-1-1 32,1 1 8,-1-1 16,1 1-8,1 1-216,-2-3 216,1 1 16,-1-2 0,1 1 32,-1-2 0,1 2 16,1 3-280,-2-4 313,1-1-9,-2 1 32,1-1 8,1 1 16,-1-1 8,2 5-368,-1-4 344,1-1-16,-2 1 0,2-1-32,0 1 8,0-1-32,0 5-272,0-4 240,0-1-8,0 1-32,0-2 64,0 0-71,0 0 7,0 6-200,0-6 192,0-7-96,0 8 40,0-1-24,3-7-16,-3 8 24,0 5-120,0-12 152,3 8-8,-3-10-16,0 10-8,3-8-40,-3 7 16,0 5-96,0-15 112,0 11 16,3-11 0,-3 11-40,3-10 40,-3 10-48,0 4-80,0-14 96,3 10 48,-3-8-24,0 7-72,0-1 48,3-6 0,-3 12-96,0-4 112,0-2 8,3-6-48,0 7-40,0-1-24,2-6 40,-5 12-48,3-3 40,0-1 24,-1-2-16,1 0-8,0 2 8,0-2-8,-3 6-40,3-5 72,-3-1-16,0 0-32,3 2 8,-3-2-8,3-6 24,-3 12-48,3-3 80,-3-3-8,0 0 32,3-8 0,0 10-8,-3-2-16,0 6-80,3-14 72,0 10-16,-3-10 9,3 10-17,0-11 8,-3 10 8,0 5-64,3-14 72,0 8-160,-3-15 48,3 6-24,-3 13 64,3-4 32,-3 6-32,0-15 32,3 11 24,-3-10-144,3 11 128,-3-3 16,0-6-56,0 12 0,3-3 64,-3-1-40,3-2-24,-3 0 16,3 0 72,0 0-48,-3 6-40,3-6 24,0 0-16,0 2-72,0-2 80,0 1-16,0 1 0,-3 4 0,3-5 0,0 1-24,2-1 56,-2 1-40,1-2-16,1 0 64,-5 6-40,4-6 16,-1 0-32,2 0 72,-1 0-16,1 0-24,-1-6 56,-4 12-72,5-5 24,-1-1-24,0-6 40,1 9-32,-2-3-72,0 0 88,-3 6-24,3-4 0,1-1-8,1 0 72,-1 0-64,1-1 64,-1 2-32,-4 4-32,5-6 40,-1 0-40,-1 0-64,2 0 64,-1 1-8,1-7 24,-5 12-16,4-3 24,1-3-16,-1-6 24,1 8-8,7-1 8,-9-7-32,-3 12 0,4-3-8,8-3-8,-9 0 32,2 0 8,-1 0 8,8 0-24,-12 6-8,3-4 0,0-1 24,1 1-16,8 0-8,-9-1 0,2 2-8,-5 3 8,4-4 0,8-1 16,-9 1 8,2-1-24,-1 1 0,1-1 32,-5 5-32,4-4 8,8 1 32,-9-2 32,2 1-104,7-1 32,-12-1 8,0 6-8,12-4-32,-9-1 64,1-1 0,10 0-32,-11 0 0,1 0 24,-4 6-24,14-13 56,-12 8-32,3-7 8,10 8-24,-12-1-24,9-6-56,-9 8 32,-3 3 40,12-5 0,-9-1 0,9 0 88,-9 2-56,9-2-24,-12 6-8,3-5 24,9 1-48,-9-1-64,9 1 88,-9-1 0,10-1 112,-10 2-16,-3 4-96,5-6-16,7 1 0,-10-1-72,3 2 104,8-2 0,-10 1-16,-3 5 0,5-4 16,7-2 0,-9 0 8,9 0-8,-9 0 72,1-6-72,-4 12-16,15-3 40,-12-3 32,9-7-80,-9 8 64,9-7 0,-9 8-40,-3 4-16,12-6-8,-9 0 16,11 0-8,-11 1 16,1 1-8,9-1-16,-13 5 8,3-4-16,11 1 32,-11 1-8,10 1 8,-8-2-32,7 1 32,-12 2-16,3-3 0,1 2-16,10-1 8,-11 1-16,1-1 32,1-1 72,-5 3-80,4-1 32,10-1-32,-11-1 0,9 0-40,-9 0 64,1 2-24,-4 1 0,12-3-16,-9 0 16,1 0 80,8 0-80,-9 0 0,2 0-48,-5 3 48,13-3-96,-10 0 96,11 1-16,-10-1 64,10 0-48,-10 2 0,-4 1 0,12-3 24,-9 1 0,9-1 32,-9 2-40,9-1 24,-7 0-136,-5 2 96,12-2-112,-8-1 64,9 2 32,-10-2 80,2 0 8,7 0-64,-12 3-8,3-3-56,1-2 72,8 2-16,-9 2 16,2-2 0,8 0 40,-13 3-56,3-2 8,2-1-16,-1 0 64,8 2-112,-9-1 64,2 1 8,-5 1-16,13-2-56,-10 1 64,9-1-16,-9 1 8,9-1 0,-9 1 8,-3 1-8,4-2 0,8 1 8,-9-1-24,9 1-24,-9-1 40,11 1-8,-14 1 8,3 0-8,1-2 24,8 2-16,-9-1 16,9-1 16,-9 2-56,-3 0 24,5-1-8,8-1-8,-10 1 0,2-1 56,-1-1-8,8 2 8,-12 1-40,3-3 0,9 0-24,-9 1 0,1-1 16,10 2 24,-11-2 0,-3 3-16,13-3 0,-10 1 0,11-1 0,-11 2-32,9-2 64,-8 1-48,-4 2 16,12-1-8,-7-1 16,7 1-24,-8-1-8,8 2 0,-9 0 24,-3 0 0,14 0-48,-11 0 72,10 0-24,-9 0-72,11 3 88,-10 0-48,-5-3 32,13 3-32,-10 0 88,11 0-80,-10 0 24,10 0 24,-10 0-16,-4-3-8,12 3-8,-7-3 8,7 3-8,-8 0-8,10-3 40,-11 0-24,-3 0 0,13 0-32,-10 0 32,9 0-16,-8 0 32,10-1 16,-10-1-24,-4 2-8,14-3 24,-10 2-48,8-2 24,-9 1 32,11 1-64,-10-1 48,-4 2-16,15-3-16,-10 2-40,8-1 72,-8 1 8,7-1-40,-8 1 16,-4 1 0,13 0-8,-10 0-16,11 0 32,-10 0 8,8 0-16,-7 0-16,-5 0 16,13 0-16,-8 0 0,8 0 16,-10 3-8,9 0 16,-9-3 16,-3 0-24,5 0-8,11 0-40,-13 3 24,9-3-8,-9 0 136,0 0-48,-3 0-56,12 0 32,-7 0 0,8 0-88,-10 0 32,10-2 24,-8 1 16,-5 1-16,13-2 16,-8 1 32,7-1 32,-9 1-48,1-2 24,10 0-16,-14 3-40,4-2-16,11-1 56,-10 2-48,10-1 8,-12 1-16,9-1 8,-12 2 8,4-1 0,8-1-8,-8 1 16,11 1-8,-10 0 0,10 0 8,-15 0-8,3 0-8,12 0-24,-12 0 16,9 0 8,-9 0 0,1 3 24,-4-3-16,12 0 16,-9 3-16,9-3 0,-7 0-16,11 3 0,-13-3 24,-3 0-8,12 0 8,-9 3-16,0-3 32,9 0-40,-8 0 0,10 0 32,-14 0-16,3 0 0,9 0-16,-9 0 32,9 0 0,-9 0-32,9 0 40,-12 0-24,3 0 24,9 0-48,-8 0 48,10 0-24,-10 0-8,13 0 24,-17 0-16,4 0-8,8 0 32,-8 0-16,10 0-8,-11 0-24,12 0 8,-15 0 16,3 0-16,9 3 32,-9-3-40,9 3 8,-9 0 8,10 0 0,-13-3 8,3 3 16,9 0 8,-9 1-32,2 1 8,8-1-16,-10 1-16,-3-5 32,5 4 16,8 1-32,-13-1 32,4-1 0,8 2 0,-12-2-16,0-3 0,15 3 0,-12 0-16,9-3 8,-9 3 32,0 0-16,0 0-16,-3-3 8,12 3 0,-9 0-16,11 0 32,-10 0 16,10 0-24,-11 0 8,-3-3-16,4 3 24,10 0-24,-11 0-24,9 0 32,-9 1-32,1 1 8,-4-5 16,4 4 8,8 0-8,-7 1-24,7-1 40,-9 8-16,-3-12 0,4 3-24,-4-3 24,5 5 24,7 7-24,-9-9-16,12 1 32,-12 8-16,1-9-24,-4-3 24,12 5 32,-9 7-32,2-9-48,-1 0 64,1 1-16,7 1-16,-12-5 16,3 4 48,9 1-40,-9-1-16,8 1 8,-11-1 8,5-1-24,-5-3 16,12 3 16,-12 2 24,4-2-40,8 1 8,-12-1-16,12 0-48,-12-3 56,0 3 0,5 0 8,-1 0 0,8-3 16,-9 3-8,2 0-32,-5-3 16,12 0-8,-12 3 48,4 0-24,1 0-40,-1 0 32,8 0-48,-12-3 40,0 4 8,5-1-8,-2 2 0,1-1 0,8 1 0,-9-1 16,-3-4-16,4 5 8,1-1 16,-1 1-40,-1-1 16,0 8 0,2-9 0,-5-3 0,4 5 80,8-1-80,-9 1 16,0-1-16,-3 1-56,5 7 96,-5-12-40,12 3-8,-9 1 8,1 1 0,1 7 112,-1-12-112,1 4 0,-5-4 0,4 4-56,8 1-56,-12-1 152,3 1-40,0-1 56,2 1-64,-5-5 8,4 4-24,1 1 48,-2-1-24,1 1 56,-1-1-32,2 1-24,-5-5 0,3 4-88,0 1 64,0-1 24,0 8 64,1-9 64,0 0-152,-4-3 24,5 5 8,-1 7-64,1-9 48,-1 1 8,-1 10-16,0-11 8,-3-3 8,3 13 8,0-10 16,2 9-8,-1-8-16,8 8 0,-12-7 0,0-5 0,3 12 0,0-8 32,2 10-24,-2-10 8,1 10-8,1-10 8,-5-4-16,4 14 0,1-10-16,-1 10 64,-1-10-40,2 8 24,-1-7 8,-4-5-40,3 12 8,0-8 16,0 9 0,-3-10 0,3 11-120,0-11 120,-3-3-24,3 4 24,0 10-48,0-11 136,-3 1-128,3 1 96,0 7-64,-3-12-16,3 3 40,0 1-16,0 8-96,0-9 72,0 2-32,0 8-8,-3-13 40,3 3 0,-3 9 48,3-7-32,0 6 16,0-6-80,0 7 24,-3-12 24,3 4 0,0 10 0,-3-11 72,3 10-64,0-10-16,0 9 32,-3-12-24,4 3-48,-1 9 48,0-9 48,0 9-64,0-9-40,0 2 56,-3-5 0,3 12 0,0-9 0,2 1 104,-2 10-96,0-11 8,0 10 32,-3-13-48,3 3 16,-3 1-32,0 8 32,3-9-16,-3 2 24,0 7 48,0-12-72,3 3 32,-3 1-32,3 1 0,0-1 0,-3 1-8,0-1 8,0-4 0,0 12 0,0-12 8,3 5 16,0-1 0,-3 1-32,3-1 24,-3-4-16,0 12 16,0-12 8,0 5 32,0-1-32,3 8-16,-3-12-16,0 0 8,3 5-32,-3 6 8,3-8-40,0 2 112,-3-1 0,0 10 48,0-14-96,3 3 88,0 1-88,-3 8 16,3-9-64,0 2 96,-3-1-8,0-4-40,0 5 40,3-1 16,-3 1-64,0-1 32,0-1 0,3 0 104,-3-3-128,3 3 88,-3-3-72,0 3 16,0 0-112,0-3 112,0 3 8,0-3-40,0 0 24,0 0-48,0 3 48,0 0 24,0-3-112,0 3 136,0-3-72,0 3 24,0 0-96,-2 0 192,1 0-112,-1 0 16,2-3-24,-1 3 112,-1 0-112,2 0 24,0 2 24,-1-2-40,-1 0-152,1 1 144,1-4 0,0 3 24,-2 0 24,2 1 112,-1-1-152,1 0-40,0 0 8,0-3 24,0 3 24,0 0-40,0 0 16,0 0-32,0 0 32,0 0 0,0-3 0,0 3 8,0 2-16,0-1-8,0-1 32,0 0-32,0 0 56,0-3-40,0 0 56,0 3-16,0-3 16,0 0-8,0 0 0,0 0 48,0 0-96,0 0 88,0 0 9,0 0 7,-2 0-8,2 0 56,0 0-16,0 0-136,0 0 104,0 0-16,0 0 0,0 0 0,0 0-16,0 0 0,0 0-584,0 0 1064,0 0-512,0 0 80,0-1-96,0-1 0,0 1 40,0 1-64,0 0-88,0 0 112,0 0-8,0 0-56,0 0 56,0-2 104,0 2-120,0 0 32,3 0-88,-3 0-64,0 0 96,0 0 24,0 0 32,0 0-16,0-1-16,3 1-40,-3 0 40,0 0 24,0-2-32,0 2-120,0 0 152,0 0-48,0 0 160,0 0-136,0 0 128,0 0-144,0 0 32,0 0-144,0 0 184,0-1-56,0 1 0,0 0-56,3 0 56,-3-2 16,0 2 24,0-1 8,3-1-24,-3 2-24,0-1-24,3-1 24,-3 1-16,0-1-8,0 1 40,3-1-72,-3 2 56,3-1-24,0-2 16,0 1-40,0 1 8,0-1-48,1 1-96,-4 1 184,12-2-312,-9 1 8,2-2-33,-1 1-87,8 2-72,-9 0-224,-3 0 720,5 0-1032,7 0-376,-9 0-545,0 0-743,0 5-1025,1-2 1000,-4-3 2721,3 12-3288,-3-12 3288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8:35.122"/>
    </inkml:context>
    <inkml:brush xml:id="br0">
      <inkml:brushProperty name="width" value="0.25013" units="cm"/>
      <inkml:brushProperty name="height" value="0.5002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1347 2136,'0'0'0,"0"-1"32,0-4-8,0 2 8,0 3-32,0-3 24,3 2 0,-3-1-24,0 1 8,3 1 0,-3 0 32,0 0-40,3-2 48,-3 2-40,0-1 8,3-1 8,-3 2 24,0 0-48,0 0 88,3 0 0,-3-1 72,0 1 40,0 0 32,0 0 80,0 0-312,0 0 304,0 0 32,0 0 8,0 0 9,0 0 95,0-2 56,0 2-504,0 0 544,3-1-8,-3-1 16,0 1-136,0-4-80,0 2-160,0 3-176,0-4 144,0-8 40,3 9-72,-3-9 136,0 8-88,0-11 9,0 15-169,3-6 200,-3-9 32,0 9-40,0-8 8,3 8 0,0-10-160,-3 16-40,3-6 176,-3-11-32,3 11 56,0-9 0,0 9-96,0-7-40,-3 13-64,0-4 0,3-8 80,-3 7-32,3 1 32,-3-2 0,0 0 8,0 6-88,0-6 56,3 1-16,-3 1 16,0-1-40,0 1 48,0-1-16,0 5-48,0-4 32,0-1 8,3 2 8,-3-1 8,0-1 0,0 1-8,0 4-48,0-5 40,0 1 16,0-1-16,3-1 8,-3 0-16,3-6 8,-3 12-40,3-3 72,0-8 24,-3 6-24,0-7-16,3 6 8,-3-7-24,0 13-40,3-5 128,0-10-24,0 11-32,-3-11 48,3 10-96,2-10 64,-5 15-88,3-4 88,0-11-48,-1 10 40,1-8-40,0 8 48,2-8-40,-5 13-48,3-4 120,0-10-71,0 10-17,-3-2-40,3-6-24,0 9 72,-3 3-40,3-5 56,-3-7 24,3 11-48,0-4-24,-3-1 48,3 2-24,-3 4-32,3-5 0,-3 1 56,3-1-16,0 1-72,0-1 88,0-1-48,-3 6-8,3-6 24,0-6 80,0 9-72,0-3 0,1-5-32,1 6 32,-5 5-32,12-12 32,-9 8 0,1-11 0,8 9 24,-9-9-24,9 9-16,-12 6-16,3-17 48,2 5-72,8 0 24,-9 6 32,10-10-16,-10 10-16,-4 6 0,14-15 8,-11 11 0,9-10 8,-9 10 16,1-10 8,8 10 0,-12 4-40,3-6 16,2 0 8,7 0-24,-9 0-16,0 0 32,1 1-8,-4 5-8,12-6 0,-9 2-8,2-1 40,-1 1 0,11-1 24,-12 2-16,-3 3-40,12-4-32,-9 1 32,1-2-24,8 1 48,-9-1-24,9 1 8,-12 4-8,3-5-16,11 1-8,-11-1 48,1 1 8,10 0 72,-11-1-72,-3 5-32,4-6 40,8 2 0,-9-1-104,2 1 72,7-1-8,-9 1-24,-3 4 24,4-6 24,8 1-24,-9-1 16,2 2 0,6-2-72,-8 1 80,-3 5-24,5-4 48,-1-2-64,8 1 72,-9-1-32,2 2-16,-1-1 72,-4 5-80,12-4 48,-9-1-32,2-1 0,-1 2-16,10-1-112,-11 1 112,-3 4 0,4-5-8,11 2 24,-12-1 128,2-1-72,8 1-16,-10 0-40,-3 4-16,5-5 16,10 1-16,-13-1 24,3 1-16,10-2 40,-12 1-48,-3 5 0,4-6 0,8 2 0,-9-1 8,2 1 24,8-1-40,-10 1 32,-3 4-24,5-6-16,8 1 16,-10 1 0,9-1-24,-9 1 24,2 1 24,-5 3-24,15-5 16,-12 2 0,9 0 8,-9 0-48,8 0 24,-6 2 16,-5 1-16,4-3-16,11 0 32,-12 1 8,2-1-48,8 0 32,-8 0 16,-5 3-24,15-3-8,-12 0-8,10-1 72,-8-1-80,8 2 40,-8-1 8,-5 4-24,13-3-80,-8-1 88,8-1-16,-8 2-8,9 0 16,-11 0 24,-3 3-24,5-3 16,7 2-16,-9-2-16,10 0-24,-8 1 48,10 1-16,-15 1 8,4-2 40,11 2-24,-10 0-56,8-1 40,-8 1-40,8 0 16,-13 0 24,3 0 32,12-2-40,-10 2-40,9 0 48,-9-1 0,7 1 24,-12 0-24,3-2 8,9 2-16,-9-1-16,9-1 0,-9 1 48,10-1-8,-10 1-16,-3 1 0,15-3-24,-10 1 8,11-1 32,-11 2-16,-1-2 24,-4 3-24,14-3-16,-10 1 8,11-1 16,-3 0-16,-8 0 8,11 2-16,-15 1 16,5-2 0,13 1 0,-14-1-8,13 1 8,-13-1-24,11 2 16,-10 0 32,-5 0-24,15 0 0,-11 0-24,10 0 24,-11 0 0,8 0-16,-11 0 16,5 0 48,7 0-72,-8 0 16,10 0-8,-11 0 0,10 0 24,-10 0 0,-3 0-8,12 0 16,-9 0-32,9-1 32,-7 1-16,7-2 24,-9 1-16,-3 1-8,12-2 0,-8 1 8,8-1 32,-9-1-24,10 2 8,-8-1-56,-5 2 32,15-1-32,-11-1 32,11 1-24,-10-1 72,10 1-48,-11-1 0,-4 2 0,15 0 8,-12-1-16,9-1 8,-7 2 0,8-1 0,-8 1-24,-5 0 24,16-2-16,-11 2 8,8 0 32,-10 0 0,9 0-8,-8 0-24,-4 0 8,14 0-8,-11 0 8,9 0-16,-8 0 8,10 0 16,-10 0 8,-4 0-16,15 0 8,-10 0 24,7 0-8,-9 0-32,9 0 16,-9 0-8,-3 0 0,15 0-24,-13 0 40,12 0-32,-11 0 48,10 0-8,-10 0 24,-3 0-48,5 0 24,8 0-16,-10 0 0,11 0-40,-11 0 48,9 0-8,-12 0-8,3 0 8,9 0 16,-9 0 8,9 0-16,-8 0 16,10 0-24,-14 0-8,4 0 0,9 0 40,-8 0-16,8 0-8,-10 0 8,9 0-24,-12 0 0,5 0 0,7 0 16,-8 0-16,11 0-16,-12 0 32,9 0-8,-12 0-8,3 0-32,9 0 40,-9 0 8,2 0-32,8 3 48,-10-3-16,-3 0-16,12 0-24,-7 0 48,6 0-24,-8 0-24,9 3 32,-7-3-8,-5 0 0,12 0 16,-8 0 32,8 0-40,-7 0 0,7 0 8,-9 0-16,-3 0 0,13 0 0,-10 0 24,2 0-16,10 0-8,-12 0 0,9 0-8,-12 0 8,3 0-16,10 0 16,-10 0 0,10 3 0,-10-3 16,9 0-8,-12 0-8,3 3-24,9 0 40,-7 0-40,7 0 8,-8-3 16,8 3 0,-12-3 0,3 3 0,9 0-8,-9-3 32,9 3-48,-7 0 24,8 0-8,-13-3 8,3 3 0,11 0 32,-11-3-24,8 3-16,-8 0-8,9 0 0,-12-3 16,3 0 0,2 3 16,8 0 0,-10 0-16,2 0-16,8-3 32,-13 0-16,3 3 8,9 0 16,-9 0-8,9 0-8,-9-3-8,9 3-8,-12-3 8,5 3 0,7 0 8,-9 0-8,1 0 0,8 0 48,-9 0-72,-3-3 24,4 3 8,8 0-8,-9 0-24,2 1 40,8 1-8,-13-2 8,0-3-16,12 4 24,-9-1-24,2 2 8,7-2 0,-12 1-16,12-1 16,-12-3-8,3 3 0,1 0-8,8 2 56,-9-2-40,2 0 8,7 1-8,-12-4-8,3 3 0,1 0 0,8 0 24,-9 0 0,1 0-48,1 0 56,-5-3-32,13 3 0,-10 0-24,2 0 72,-1 0-40,1 0-8,-1 0 40,-4-3-40,5 3 8,-1 0-8,1 0 0,-1 0 0,1 0 0,7 0 24,-12-3-24,0 3-8,3 2 8,0-2-16,1 0-8,1 0 48,7 0-32,-12-3 8,0 3 24,4 0-16,-1 0 24,2-3-8,-1 3 0,1 0-24,-5-3 0,4 3-48,1-1-16,-1 1 8,8 0 40,-12 0 16,4 0 16,-4-3-16,12 5 32,-12-1 24,5 1-80,-1-1 40,1 8-56,7-9-40,-12-3 80,0 5 48,4 7-48,1-9 0,7 1 8,-12 10-16,4-11 40,-4-3-32,14 4 48,-11 1 24,0 8-72,1-10-16,1 2-16,-1-1-64,-4-4 96,5 12-16,-1-12 32,-1 5-24,2-1 56,-1 1 8,1-1-56,-5-4 0,4 3 8,1 0-40,-1 1 24,1 1 8,-1-1 8,-1-1 16,-3-3-24,4 5 8,1-1-32,-1 1 16,1-1 32,-2 1-48,0 7 32,-3-12-8,3 0 0,0 4-40,1 1 40,-1-1 8,0 8 16,0-9 0,-3-3-24,3 5 48,0-1-24,2 10-16,-2-11 0,0 9-40,0-9 32,-3-3 0,0 12 24,3-9-32,1 8 16,-1-8-8,2 11-24,-1-10 40,-4-4-16,3 15 0,0-10-24,0 8 32,0-8-16,2 11 16,-1-11 40,-4-5-48,3 15 0,2-12 0,-1 10-16,-1-8 8,2 7 8,-2-9 0,-3-3 0,3 11 24,0-8-40,1 9 32,-1-9-8,0 11-16,1-11 16,-4-3-8,3 12-24,0-9 40,0 1-16,2 8 0,-2-9 8,0 2-32,-3-5 24,3 4 16,0 8 16,0-9-32,0 2 24,0 7-48,0-9 0,-3-3 24,3 4 16,0 10-8,0-11 16,0 10-8,1-10-16,-1 10 16,-3-13-16,3 3-32,0 11 88,0-10-64,0 10-16,0-11 48,0 9-72,-3-12 48,3 4 48,0 8-24,0-9-48,2 11 32,-2-11-16,0 9-8,-3-12 16,3 3 24,0 9 16,1-9-16,-1 10 8,0-10-8,2 1-24,-5-4 0,4 14 0,1-11 24,-1 9 0,1-8-16,-2 8 16,1-9-16,-4-3-8,3 12 16,1-7 40,-1 7-56,2-8 0,-2 8 16,0-9-32,-3-3 16,3 14 40,0-11-40,0 10 8,0-10 16,0 9-16,0-9 8,-3-3-16,3 4 24,0 10-16,-3-11 8,3 9-32,0-9 8,-3 1 8,0-4 0,0 5-16,0-1 64,3 1-48,-3-2-24,3 1 72,-3-1-72,0-3 24,0 3 0,0 2 48,0-2-48,3 0-8,-3 0 56,0 0-40,0-3-8,0 4 24,0-1 8,3 2-40,-3-1-8,0 1 32,0-1-32,0-4 16,0 5 0,3-1 0,-3 1 0,0 7-8,3-9 16,-3 1-8,0-4 0,0 12 0,0-9 24,0 0 0,0 1 0,3 1-48,-3 7 40,0-12-16,0 3 24,0 1-24,0 1 32,0-1-32,0 8-8,0-12-8,0 0 16,3 3 0,-3 0 16,0 0 8,0 0-16,0-3 16,0 3 8,0-3-32,0 0 64,0 0-16,0 0 48,0 0 32,-2 0-16,1 0 40,1 0-152,-2 0 120,1 0-80,-1 0 17,1 0-9,-1 0-32,1 0 40,1 0-56,-2 0 40,1 0-16,-1 0 0,1 0-8,-1 0 8,1 0-40,1 0 16,-2 0 16,2 0-32,-1 0 8,-1 0 40,-1 0-32,2 0 16,1 0-16,-2 3 8,-1-3-32,0 0 16,-1 3 16,-1-3-8,2 0 40,3 0-40,-3 3 8,-1-3-16,1 0 40,-2 0-56,1 0 48,-2 0 16,6 0-40,-6 0-16,0 0 32,0 0 16,0 0 24,0-1 0,-6-1 16,12 2-72,-3-3 56,-1-1-48,-2 1-16,0-2 16,1 1 8,-1-1 8,6 5-24,-4-4 32,-1-1-32,4 1 56,-2-1-72,1 1 56,-1 1-40,3 3 0,-3-3-16,0 0 56,2 0-80,-2 1 64,1 1-32,1-1 16,1 2-8,0-1 40,-2-1-64,1 1 32,-1-1-16,1 1-8,-1-1 56,2 2-40,0-1 48,0-1-32,0 1-32,0-1 0,0 1 8,0-1-16,0 2 24,0-1 24,0-1-16,0 1-32,-1 0 16,1-1-56,0-1 24,0 3 40,0-3-8,0 2-80,0-2-72,0 1-160,0 2-265,0 0-343,0 0-432,0 0 1360,0 0-1896,0 0-433,0 0-464,0 3-479,3 0 823,0 2 929,-3-5 1520,3 4-1776,-3-4 1776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5988" cy="4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950" y="0"/>
            <a:ext cx="2975988" cy="4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5588" y="717550"/>
            <a:ext cx="6354762" cy="3575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566" y="4532451"/>
            <a:ext cx="5034807" cy="429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063375"/>
            <a:ext cx="2975988" cy="4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950" y="9063375"/>
            <a:ext cx="2975988" cy="4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26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5588" y="717550"/>
            <a:ext cx="6354762" cy="3575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20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02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66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5588" y="717550"/>
            <a:ext cx="6354762" cy="3575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230921 Alexandra Seibicke Extracting Semantically Meaningful Context Windows around Class-Specific Keywords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emf"/><Relationship Id="rId11" Type="http://schemas.openxmlformats.org/officeDocument/2006/relationships/image" Target="../media/image28.emf"/><Relationship Id="rId5" Type="http://schemas.openxmlformats.org/officeDocument/2006/relationships/customXml" Target="../ink/ink2.xml"/><Relationship Id="rId10" Type="http://schemas.openxmlformats.org/officeDocument/2006/relationships/customXml" Target="../ink/ink4.xml"/><Relationship Id="rId19" Type="http://schemas.openxmlformats.org/officeDocument/2006/relationships/image" Target="../media/image270.png"/><Relationship Id="rId4" Type="http://schemas.openxmlformats.org/officeDocument/2006/relationships/image" Target="../media/image24.emf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emf"/><Relationship Id="rId5" Type="http://schemas.openxmlformats.org/officeDocument/2006/relationships/customXml" Target="../ink/ink7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Extracting Semantically Meaningful Context Windows around Class-Specific Keywords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Alexandra Seibicke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AU" kern="0" dirty="0" smtClean="0"/>
              <a:t>21.09.2023</a:t>
            </a:r>
            <a:r>
              <a:rPr lang="en-AU" kern="0" dirty="0"/>
              <a:t>, Master Thesis </a:t>
            </a:r>
            <a:r>
              <a:rPr lang="en-AU" kern="0" dirty="0" smtClean="0"/>
              <a:t>Kick-Off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use these dependencies!</a:t>
            </a:r>
          </a:p>
          <a:p>
            <a:r>
              <a:rPr lang="en-US" dirty="0"/>
              <a:t>		1.) Fix windows size (e.g. 3 left, 3 right)</a:t>
            </a:r>
          </a:p>
          <a:p>
            <a:r>
              <a:rPr lang="en-US" dirty="0"/>
              <a:t>		2.) Check all heads and children and select the rightmost and leftmost word within window and resize 	     window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Variations: different windows size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9" name="Inhaltsplatzhalt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475" y="2449501"/>
            <a:ext cx="12832421" cy="24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1523520" y="4087800"/>
            <a:ext cx="468024" cy="205296"/>
          </a:xfrm>
          <a:prstGeom prst="rect">
            <a:avLst/>
          </a:prstGeom>
          <a:solidFill>
            <a:srgbClr val="FF0000">
              <a:alpha val="31000"/>
            </a:srgbClr>
          </a:solidFill>
          <a:ln w="17989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xmlns="" id="{A85C56C4-15BA-B428-0BBF-08031A5A8E59}"/>
                  </a:ext>
                </a:extLst>
              </p14:cNvPr>
              <p14:cNvContentPartPr/>
              <p14:nvPr/>
            </p14:nvContentPartPr>
            <p14:xfrm>
              <a:off x="553692" y="3348342"/>
              <a:ext cx="1203840" cy="5227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85C56C4-15BA-B428-0BBF-08031A5A8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132" y="3266622"/>
                <a:ext cx="127548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xmlns="" id="{A4166305-E6E0-2E37-8C26-FCC409EE0F68}"/>
                  </a:ext>
                </a:extLst>
              </p14:cNvPr>
              <p14:cNvContentPartPr/>
              <p14:nvPr/>
            </p14:nvContentPartPr>
            <p14:xfrm>
              <a:off x="1868426" y="3309383"/>
              <a:ext cx="1237320" cy="549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4166305-E6E0-2E37-8C26-FCC409EE0F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1066" y="3216863"/>
                <a:ext cx="131220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xmlns="" id="{206D2A94-3D80-B1AE-4405-2ADFD904C147}"/>
                  </a:ext>
                </a:extLst>
              </p14:cNvPr>
              <p14:cNvContentPartPr/>
              <p14:nvPr/>
            </p14:nvContentPartPr>
            <p14:xfrm>
              <a:off x="3291523" y="2780363"/>
              <a:ext cx="4021560" cy="1058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206D2A94-3D80-B1AE-4405-2ADFD904C1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4964" y="2690003"/>
                <a:ext cx="4082035" cy="12384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104341" y="4050015"/>
            <a:ext cx="5990129" cy="255998"/>
          </a:xfrm>
          <a:prstGeom prst="rect">
            <a:avLst/>
          </a:prstGeom>
          <a:solidFill>
            <a:srgbClr val="FFFF00">
              <a:alpha val="31000"/>
            </a:srgbClr>
          </a:solidFill>
          <a:ln w="17989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368" y="5158597"/>
            <a:ext cx="432048" cy="43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xmlns="" id="{FE27CCD7-D352-4F10-D454-BFA6636A6A52}"/>
                  </a:ext>
                </a:extLst>
              </p14:cNvPr>
              <p14:cNvContentPartPr/>
              <p14:nvPr/>
            </p14:nvContentPartPr>
            <p14:xfrm>
              <a:off x="3268704" y="3309383"/>
              <a:ext cx="1215000" cy="495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FE27CCD7-D352-4F10-D454-BFA6636A6A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7033" y="3213693"/>
                <a:ext cx="1298135" cy="693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3D76083B-7CFE-65D4-16F7-52F35888C4E6}"/>
                  </a:ext>
                </a:extLst>
              </p14:cNvPr>
              <p14:cNvContentPartPr/>
              <p14:nvPr/>
            </p14:nvContentPartPr>
            <p14:xfrm>
              <a:off x="4664659" y="3331294"/>
              <a:ext cx="1199880" cy="532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D76083B-7CFE-65D4-16F7-52F35888C4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0019" y="3241654"/>
                <a:ext cx="128952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11" y="3356992"/>
            <a:ext cx="11517839" cy="9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055440" y="4941168"/>
            <a:ext cx="10585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Problem: Very variable sizes of sentences! How to set optimal window size?</a:t>
            </a:r>
          </a:p>
          <a:p>
            <a:r>
              <a:rPr lang="en-US" dirty="0">
                <a:sym typeface="Wingdings" panose="05000000000000000000" pitchFamily="2" charset="2"/>
              </a:rPr>
              <a:t>	 either whole coverage of sentence or very small part</a:t>
            </a:r>
          </a:p>
          <a:p>
            <a:r>
              <a:rPr lang="en-US" dirty="0">
                <a:sym typeface="Wingdings" panose="05000000000000000000" pitchFamily="2" charset="2"/>
              </a:rPr>
              <a:t>	 in long sentences, important clues can be overlooked with small coverage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Solution: Maybe </a:t>
            </a:r>
            <a:r>
              <a:rPr lang="en-US" dirty="0">
                <a:sym typeface="Wingdings" panose="05000000000000000000" pitchFamily="2" charset="2"/>
              </a:rPr>
              <a:t>set number of jumps fix instead of window size?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4950460"/>
            <a:ext cx="360040" cy="3600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1835" y="6026616"/>
            <a:ext cx="467170" cy="46717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238" y="591161"/>
            <a:ext cx="4464496" cy="26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3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	Fix number of jumps (e.g. 1 jump), do more jumps if a stop word occurs</a:t>
            </a:r>
          </a:p>
          <a:p>
            <a:r>
              <a:rPr lang="en-US" dirty="0"/>
              <a:t>Stop words: .,””,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gegen</a:t>
            </a:r>
            <a:r>
              <a:rPr lang="en-US" dirty="0"/>
              <a:t>, </a:t>
            </a:r>
            <a:r>
              <a:rPr lang="en-US" dirty="0" err="1"/>
              <a:t>einer</a:t>
            </a:r>
            <a:r>
              <a:rPr lang="en-US" dirty="0"/>
              <a:t>, </a:t>
            </a:r>
            <a:r>
              <a:rPr lang="en-US" dirty="0" err="1"/>
              <a:t>zum</a:t>
            </a:r>
            <a:r>
              <a:rPr lang="en-US" dirty="0"/>
              <a:t>, man, </a:t>
            </a:r>
            <a:r>
              <a:rPr lang="en-US" dirty="0" err="1"/>
              <a:t>ganz</a:t>
            </a:r>
            <a:r>
              <a:rPr lang="en-US" dirty="0"/>
              <a:t>,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</a:p>
          <a:p>
            <a:r>
              <a:rPr lang="en-US" dirty="0"/>
              <a:t>		Variations: different number of jumps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9" name="Inhaltsplatzhalt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8" y="2581196"/>
            <a:ext cx="12832421" cy="24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10A5A257-D3A0-EB13-9843-DC7398AFC712}"/>
                  </a:ext>
                </a:extLst>
              </p14:cNvPr>
              <p14:cNvContentPartPr/>
              <p14:nvPr/>
            </p14:nvContentPartPr>
            <p14:xfrm>
              <a:off x="581492" y="3442749"/>
              <a:ext cx="1256400" cy="559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0A5A257-D3A0-EB13-9843-DC7398AFC7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92" y="3354189"/>
                <a:ext cx="132444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xmlns="" id="{6D168393-7B1D-E317-48C5-97E2F539A933}"/>
                  </a:ext>
                </a:extLst>
              </p14:cNvPr>
              <p14:cNvContentPartPr/>
              <p14:nvPr/>
            </p14:nvContentPartPr>
            <p14:xfrm>
              <a:off x="1965470" y="3478715"/>
              <a:ext cx="1221840" cy="496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6D168393-7B1D-E317-48C5-97E2F539A9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1717" y="3388355"/>
                <a:ext cx="1294539" cy="6879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1631504" y="4190694"/>
            <a:ext cx="412777" cy="191812"/>
          </a:xfrm>
          <a:prstGeom prst="rect">
            <a:avLst/>
          </a:prstGeom>
          <a:solidFill>
            <a:srgbClr val="FF0000">
              <a:alpha val="31000"/>
            </a:srgbClr>
          </a:solidFill>
          <a:ln w="17989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123099" y="4162120"/>
            <a:ext cx="3429586" cy="258871"/>
          </a:xfrm>
          <a:prstGeom prst="rect">
            <a:avLst/>
          </a:prstGeom>
          <a:solidFill>
            <a:srgbClr val="FFFF00">
              <a:alpha val="31000"/>
            </a:srgbClr>
          </a:solidFill>
          <a:ln w="17989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16" y="5243828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Keyword: </a:t>
            </a:r>
            <a:r>
              <a:rPr lang="en-US" dirty="0">
                <a:solidFill>
                  <a:srgbClr val="FF0000"/>
                </a:solidFill>
              </a:rPr>
              <a:t>Handel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			   </a:t>
            </a: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pproaches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647" y="1916832"/>
            <a:ext cx="11522075" cy="92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440773"/>
              </p:ext>
            </p:extLst>
          </p:nvPr>
        </p:nvGraphicFramePr>
        <p:xfrm>
          <a:off x="335491" y="3423768"/>
          <a:ext cx="11522076" cy="21437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28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3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0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505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Window</a:t>
                      </a:r>
                      <a:r>
                        <a:rPr lang="en-US" baseline="0" noProof="0" dirty="0"/>
                        <a:t> of </a:t>
                      </a:r>
                      <a:r>
                        <a:rPr lang="en-US" dirty="0"/>
                        <a:t>naïve </a:t>
                      </a:r>
                      <a:r>
                        <a:rPr lang="en-US" dirty="0" smtClean="0"/>
                        <a:t>approach with windows</a:t>
                      </a:r>
                      <a:r>
                        <a:rPr lang="en-US" baseline="0" dirty="0" smtClean="0"/>
                        <a:t> size 13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Window of dependency approach with 1 additional jump if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stop word</a:t>
                      </a:r>
                      <a:r>
                        <a:rPr lang="en-US" dirty="0"/>
                        <a:t> encounters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 of dependency approach with 1000 jumps if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stop word </a:t>
                      </a:r>
                      <a:r>
                        <a:rPr lang="en-US" dirty="0"/>
                        <a:t>encounters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Handel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mit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diesen</a:t>
                      </a:r>
                      <a:endParaRPr lang="en-US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Handel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mit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diesen</a:t>
                      </a:r>
                      <a:endParaRPr lang="en-US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Herstellung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 der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Einbau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von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Heizungs</a:t>
                      </a:r>
                      <a:r>
                        <a:rPr lang="en-US" dirty="0"/>
                        <a:t>-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,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Lüftungs</a:t>
                      </a:r>
                      <a:r>
                        <a:rPr lang="en-US" dirty="0"/>
                        <a:t>-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Klimaanlagen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Gebäuden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Handel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mit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diesen</a:t>
                      </a:r>
                      <a:endParaRPr lang="en-US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8112224" y="5651479"/>
            <a:ext cx="357918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 “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und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” is stop word: jump again</a:t>
            </a:r>
          </a:p>
          <a:p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 “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diesen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” </a:t>
            </a:r>
            <a:r>
              <a:rPr lang="en-US" dirty="0" smtClean="0">
                <a:latin typeface="Arial" pitchFamily="34" charset="0"/>
                <a:sym typeface="Wingdings" panose="05000000000000000000" pitchFamily="2" charset="2"/>
              </a:rPr>
              <a:t>has no children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35760" y="5651480"/>
            <a:ext cx="388843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same </a:t>
            </a:r>
            <a:r>
              <a:rPr lang="en-US" dirty="0">
                <a:sym typeface="Wingdings" panose="05000000000000000000" pitchFamily="2" charset="2"/>
              </a:rPr>
              <a:t>window as naïve </a:t>
            </a:r>
            <a:r>
              <a:rPr lang="en-US" dirty="0" smtClean="0">
                <a:sym typeface="Wingdings" panose="05000000000000000000" pitchFamily="2" charset="2"/>
              </a:rPr>
              <a:t>approach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latin typeface="Arial" pitchFamily="34" charset="0"/>
                <a:sym typeface="Wingdings" panose="05000000000000000000" pitchFamily="2" charset="2"/>
              </a:rPr>
              <a:t>Jump at “</a:t>
            </a:r>
            <a:r>
              <a:rPr lang="en-US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mit</a:t>
            </a:r>
            <a:r>
              <a:rPr lang="en-US" dirty="0" smtClean="0">
                <a:latin typeface="Arial" pitchFamily="34" charset="0"/>
                <a:sym typeface="Wingdings" panose="05000000000000000000" pitchFamily="2" charset="2"/>
              </a:rPr>
              <a:t>”  no jump at “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und</a:t>
            </a:r>
            <a:r>
              <a:rPr lang="en-US" dirty="0" smtClean="0">
                <a:latin typeface="Arial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3503712" y="2664084"/>
            <a:ext cx="144016" cy="144617"/>
          </a:xfrm>
          <a:prstGeom prst="rect">
            <a:avLst/>
          </a:prstGeom>
          <a:solidFill>
            <a:srgbClr val="FF0000">
              <a:alpha val="31000"/>
            </a:srgbClr>
          </a:solidFill>
          <a:ln w="17989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3287688" y="2609558"/>
            <a:ext cx="864096" cy="199143"/>
          </a:xfrm>
          <a:prstGeom prst="rect">
            <a:avLst/>
          </a:prstGeom>
          <a:solidFill>
            <a:srgbClr val="FFFF00">
              <a:alpha val="31000"/>
            </a:srgbClr>
          </a:solidFill>
          <a:ln w="17989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52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r>
              <a:rPr lang="en-US" dirty="0"/>
              <a:t>Key takeaways:</a:t>
            </a:r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r>
              <a:rPr lang="en-US" dirty="0"/>
              <a:t>         Root suitable for detecting start of window</a:t>
            </a:r>
          </a:p>
          <a:p>
            <a:pPr marL="357187" lvl="1" indent="0">
              <a:buNone/>
            </a:pPr>
            <a:r>
              <a:rPr lang="en-US" dirty="0"/>
              <a:t>	After punctuation occurs, no need to look further</a:t>
            </a:r>
          </a:p>
          <a:p>
            <a:pPr marL="357187" lvl="1" indent="0">
              <a:buNone/>
            </a:pPr>
            <a:r>
              <a:rPr lang="en-US" dirty="0"/>
              <a:t>	Noun kernel element suitable for detecting windows	</a:t>
            </a:r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</a:t>
            </a:r>
            <a:r>
              <a:rPr lang="de-DE" dirty="0" err="1" smtClean="0"/>
              <a:t>tatistics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01118"/>
              </p:ext>
            </p:extLst>
          </p:nvPr>
        </p:nvGraphicFramePr>
        <p:xfrm>
          <a:off x="332903" y="1268760"/>
          <a:ext cx="11522076" cy="316835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40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0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0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505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Most common dependencies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Most</a:t>
                      </a:r>
                      <a:r>
                        <a:rPr lang="en-US" baseline="0" noProof="0" dirty="0"/>
                        <a:t> common dependencies at the start of the context window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Most common dependencies at the end of the context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325"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FontTx/>
                        <a:buNone/>
                      </a:pPr>
                      <a:r>
                        <a:rPr lang="en-US" sz="1800" kern="1200" baseline="0" dirty="0"/>
                        <a:t>Noun kernel element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Noun kernel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32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Conjunction</a:t>
                      </a:r>
                      <a:endParaRPr lang="en-US" baseline="0" noProof="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FontTx/>
                        <a:buNone/>
                      </a:pPr>
                      <a:r>
                        <a:rPr lang="en-US" sz="1800" kern="1200" baseline="0" dirty="0"/>
                        <a:t>Noun kernel element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Conjunction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325"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FontTx/>
                        <a:buNone/>
                      </a:pPr>
                      <a:r>
                        <a:rPr lang="en-US" sz="1800" kern="1200" baseline="0" dirty="0"/>
                        <a:t>Coordinating conjunction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FontTx/>
                        <a:buNone/>
                      </a:pPr>
                      <a:r>
                        <a:rPr lang="en-US" sz="1800" kern="1200" baseline="0" dirty="0"/>
                        <a:t>Coordinating conjunction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Punctuation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325"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FontTx/>
                        <a:buNone/>
                      </a:pP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FontTx/>
                        <a:buNone/>
                      </a:pPr>
                      <a:r>
                        <a:rPr lang="en-US" sz="1800" kern="1200" dirty="0">
                          <a:effectLst/>
                        </a:rPr>
                        <a:t>Conjunction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5229200"/>
            <a:ext cx="432048" cy="4320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7" y="5538887"/>
            <a:ext cx="432048" cy="4320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8" y="5877147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5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Machine-learning based approach: </a:t>
            </a:r>
          </a:p>
          <a:p>
            <a:pPr marL="357187" lvl="1" indent="0">
              <a:buNone/>
            </a:pPr>
            <a:r>
              <a:rPr lang="en-US" dirty="0"/>
              <a:t>Build meaningful dataset, features and model</a:t>
            </a:r>
          </a:p>
          <a:p>
            <a:pPr marL="357187" lvl="1" indent="0">
              <a:buNone/>
            </a:pPr>
            <a:endParaRPr lang="de-DE" dirty="0"/>
          </a:p>
          <a:p>
            <a:pPr marL="357187" lvl="1" indent="0">
              <a:buNone/>
            </a:pPr>
            <a:endParaRPr lang="de-DE" dirty="0"/>
          </a:p>
          <a:p>
            <a:pPr marL="357187" lvl="1" indent="0">
              <a:buNone/>
            </a:pPr>
            <a:endParaRPr lang="de-DE" dirty="0"/>
          </a:p>
          <a:p>
            <a:pPr marL="357187" lvl="1" indent="0">
              <a:buNone/>
            </a:pPr>
            <a:endParaRPr lang="de-DE" dirty="0"/>
          </a:p>
          <a:p>
            <a:pPr marL="642937" lvl="1" indent="-285750">
              <a:buFontTx/>
              <a:buChar char="-"/>
            </a:pPr>
            <a:endParaRPr lang="en-US" dirty="0"/>
          </a:p>
          <a:p>
            <a:pPr marL="357187" lvl="1" indent="0">
              <a:buNone/>
            </a:pPr>
            <a:r>
              <a:rPr lang="en-US" dirty="0"/>
              <a:t>				</a:t>
            </a:r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r>
              <a:rPr lang="en-US" dirty="0"/>
              <a:t>Automatically detect windows start and end and ideally keyword</a:t>
            </a:r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r>
              <a:rPr lang="en-US" dirty="0" err="1"/>
              <a:t>Lieferung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Handel</a:t>
            </a:r>
            <a:r>
              <a:rPr lang="en-US" dirty="0"/>
              <a:t>, </a:t>
            </a:r>
            <a:r>
              <a:rPr lang="en-US" dirty="0" err="1"/>
              <a:t>Planung</a:t>
            </a:r>
            <a:r>
              <a:rPr lang="en-US" dirty="0"/>
              <a:t> und </a:t>
            </a:r>
            <a:r>
              <a:rPr lang="en-US" dirty="0" err="1"/>
              <a:t>Fertigung</a:t>
            </a:r>
            <a:r>
              <a:rPr lang="en-US" dirty="0"/>
              <a:t> von </a:t>
            </a:r>
            <a:r>
              <a:rPr lang="en-US" dirty="0" err="1"/>
              <a:t>Maschinenkomponenten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Stahlkonstruktionen</a:t>
            </a:r>
            <a:r>
              <a:rPr lang="en-US" dirty="0"/>
              <a:t>. </a:t>
            </a:r>
          </a:p>
          <a:p>
            <a:pPr marL="357187" lvl="1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 Machine-learning </a:t>
            </a:r>
            <a:r>
              <a:rPr lang="en-US" dirty="0" smtClean="0"/>
              <a:t>Based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921" y="1633313"/>
            <a:ext cx="1646312" cy="1646312"/>
          </a:xfrm>
          <a:prstGeom prst="rect">
            <a:avLst/>
          </a:prstGeom>
        </p:spPr>
      </p:pic>
      <p:pic>
        <p:nvPicPr>
          <p:cNvPr id="8" name="Picture 2" descr="datas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6" y="181241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844401"/>
            <a:ext cx="1435224" cy="1435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8" y="4788959"/>
            <a:ext cx="597260" cy="59726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707773" y="4997760"/>
            <a:ext cx="2892845" cy="282551"/>
          </a:xfrm>
          <a:prstGeom prst="rect">
            <a:avLst/>
          </a:prstGeom>
          <a:solidFill>
            <a:srgbClr val="FFFF00">
              <a:alpha val="31000"/>
            </a:srgbClr>
          </a:solidFill>
          <a:ln w="17989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 flipH="1">
            <a:off x="682875" y="4626395"/>
            <a:ext cx="8593" cy="1080120"/>
          </a:xfrm>
          <a:prstGeom prst="line">
            <a:avLst/>
          </a:prstGeom>
          <a:ln>
            <a:solidFill>
              <a:srgbClr val="FF0000">
                <a:alpha val="50000"/>
              </a:srgbClr>
            </a:solidFill>
            <a:headEnd type="none" w="med" len="med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 bwMode="auto">
          <a:xfrm flipH="1">
            <a:off x="3584313" y="4626395"/>
            <a:ext cx="8593" cy="1080120"/>
          </a:xfrm>
          <a:prstGeom prst="line">
            <a:avLst/>
          </a:prstGeom>
          <a:ln>
            <a:solidFill>
              <a:srgbClr val="FF0000">
                <a:alpha val="50000"/>
              </a:srgbClr>
            </a:solidFill>
            <a:headEnd type="none" w="med" len="med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99" y="4626395"/>
            <a:ext cx="371365" cy="37136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071" y="1930095"/>
            <a:ext cx="1219200" cy="12192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337" y="1847623"/>
            <a:ext cx="1435224" cy="1435224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044587" y="3188622"/>
            <a:ext cx="10081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Data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151904" y="3180528"/>
            <a:ext cx="14138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Features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8472264" y="3188622"/>
            <a:ext cx="14138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687655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9" y="1556792"/>
            <a:ext cx="11522075" cy="391703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Timeline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02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Alexandra Seibicke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noProof="1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Motivation</a:t>
            </a:r>
          </a:p>
          <a:p>
            <a:endParaRPr lang="en-US" altLang="zh-CN" dirty="0"/>
          </a:p>
          <a:p>
            <a:r>
              <a:rPr lang="en-US" altLang="zh-CN" dirty="0"/>
              <a:t>Initial Results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Research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Questions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Arial"/>
              </a:rPr>
              <a:t>Dataset and Technologies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 Unicode MS" pitchFamily="34" charset="-128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Approaches</a:t>
            </a:r>
          </a:p>
          <a:p>
            <a:pPr lvl="2" defTabSz="914400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Baseline A</a:t>
            </a:r>
            <a:r>
              <a:rPr lang="en-US" altLang="zh-CN" dirty="0"/>
              <a:t>pproach</a:t>
            </a:r>
          </a:p>
          <a:p>
            <a:pPr lvl="2" defTabSz="914400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Naïve A</a:t>
            </a:r>
            <a:r>
              <a:rPr lang="en-US" altLang="zh-CN" dirty="0"/>
              <a:t>pproach</a:t>
            </a:r>
          </a:p>
          <a:p>
            <a:pPr lvl="2" defTabSz="914400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Dependency Approach</a:t>
            </a:r>
          </a:p>
          <a:p>
            <a:pPr lvl="1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Some</a:t>
            </a:r>
            <a:r>
              <a:rPr lang="de-DE" altLang="zh-CN" dirty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tatistics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endParaRPr lang="en-US" dirty="0"/>
          </a:p>
          <a:p>
            <a:r>
              <a:rPr lang="en-US" altLang="zh-CN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230921 Alexandra Seibicke Extracting Semantically Meaningful Context Windows around Class-Specific Keywords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230921 Alexandra Seibicke Extracting Semantically Meaningful Context Windows around Class-Specific Keywords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9820488" y="5083699"/>
            <a:ext cx="94907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Output</a:t>
            </a:r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2855640" y="3230070"/>
            <a:ext cx="486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 bwMode="auto">
          <a:xfrm>
            <a:off x="5374240" y="5283791"/>
            <a:ext cx="522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 bwMode="auto">
          <a:xfrm>
            <a:off x="16082923" y="9532829"/>
            <a:ext cx="23285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 bwMode="auto">
          <a:xfrm>
            <a:off x="699359" y="1412776"/>
            <a:ext cx="10513168" cy="5156300"/>
          </a:xfrm>
          <a:prstGeom prst="rect">
            <a:avLst/>
          </a:prstGeom>
          <a:noFill/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10933" y="1041904"/>
            <a:ext cx="134417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 classes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61628" y="1434335"/>
            <a:ext cx="12427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per class</a:t>
            </a:r>
          </a:p>
        </p:txBody>
      </p:sp>
      <p:sp>
        <p:nvSpPr>
          <p:cNvPr id="50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dirty="0"/>
              <a:t>Method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 bwMode="auto">
          <a:xfrm>
            <a:off x="4277198" y="2073947"/>
            <a:ext cx="0" cy="450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>
            <a:off x="4277198" y="3990926"/>
            <a:ext cx="0" cy="52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6" name="Picture 2" descr="datas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43" y="203827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64143" y="3415867"/>
            <a:ext cx="146791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Keywords </a:t>
            </a:r>
          </a:p>
          <a:p>
            <a:r>
              <a:rPr lang="en-US" sz="2000" dirty="0">
                <a:latin typeface="Arial" pitchFamily="34" charset="0"/>
              </a:rPr>
              <a:t>       1</a:t>
            </a:r>
          </a:p>
          <a:p>
            <a:r>
              <a:rPr lang="en-US" sz="2000" dirty="0">
                <a:latin typeface="Arial" pitchFamily="34" charset="0"/>
              </a:rPr>
              <a:t>      …</a:t>
            </a:r>
          </a:p>
          <a:p>
            <a:r>
              <a:rPr lang="en-US" sz="2000" dirty="0">
                <a:latin typeface="Arial" pitchFamily="34" charset="0"/>
              </a:rPr>
              <a:t>       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151784" y="1632496"/>
            <a:ext cx="10220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708096" y="2896085"/>
            <a:ext cx="15757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Chunk size</a:t>
            </a:r>
          </a:p>
          <a:p>
            <a:r>
              <a:rPr lang="en-US" sz="2000" dirty="0">
                <a:latin typeface="Arial" pitchFamily="34" charset="0"/>
              </a:rPr>
              <a:t>      2n+1</a:t>
            </a: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979" y="3862216"/>
            <a:ext cx="804101" cy="8041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095" y="5007377"/>
            <a:ext cx="638852" cy="638852"/>
          </a:xfrm>
          <a:prstGeom prst="rect">
            <a:avLst/>
          </a:prstGeom>
        </p:spPr>
      </p:pic>
      <p:sp>
        <p:nvSpPr>
          <p:cNvPr id="51" name="Textfeld 50"/>
          <p:cNvSpPr txBox="1"/>
          <p:nvPr/>
        </p:nvSpPr>
        <p:spPr>
          <a:xfrm>
            <a:off x="3332122" y="4938766"/>
            <a:ext cx="19626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Word Sense Disambiguation</a:t>
            </a: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87" y="2897803"/>
            <a:ext cx="804101" cy="8041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006" y="4387917"/>
            <a:ext cx="706859" cy="70685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481" y="4387917"/>
            <a:ext cx="790828" cy="790828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6199295" y="5101662"/>
            <a:ext cx="157579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</a:rPr>
              <a:t>&lt;2n+1</a:t>
            </a:r>
          </a:p>
        </p:txBody>
      </p:sp>
      <p:pic>
        <p:nvPicPr>
          <p:cNvPr id="1026" name="Picture 2" descr="a) Typical context window extension where the used context looks only... |  Download Scientific Diag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02" y="4158582"/>
            <a:ext cx="1846858" cy="9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Gerade Verbindung mit Pfeil 54"/>
          <p:cNvCxnSpPr/>
          <p:nvPr/>
        </p:nvCxnSpPr>
        <p:spPr bwMode="auto">
          <a:xfrm>
            <a:off x="8400256" y="5292709"/>
            <a:ext cx="522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31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28" grpId="0"/>
      <p:bldP spid="39" grpId="0"/>
      <p:bldP spid="51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) Typical context window extension where the used context looks only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0" y="1409952"/>
            <a:ext cx="2936914" cy="15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863517"/>
            <a:ext cx="7901116" cy="49685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9946"/>
            <a:ext cx="10586099" cy="720725"/>
          </a:xfrm>
        </p:spPr>
        <p:txBody>
          <a:bodyPr/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8425" lvl="1" indent="0" algn="ctr">
              <a:buNone/>
            </a:pPr>
            <a:r>
              <a:rPr lang="en-US" sz="2000" dirty="0"/>
              <a:t>CreateData4AI project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230921 Alexandra Seibicke Extracting Semantically Meaningful Context Windows around Class-Specific Keywords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3904211" y="3429000"/>
            <a:ext cx="7621040" cy="720080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9336" y="803989"/>
            <a:ext cx="4387075" cy="30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35487"/>
            <a:ext cx="10586099" cy="720725"/>
          </a:xfrm>
        </p:spPr>
        <p:txBody>
          <a:bodyPr/>
          <a:lstStyle/>
          <a:p>
            <a:r>
              <a:rPr lang="de-DE" dirty="0"/>
              <a:t>Motivation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/>
              <a:t>“I deposited my money in the </a:t>
            </a:r>
            <a:r>
              <a:rPr lang="en-US" dirty="0">
                <a:solidFill>
                  <a:srgbClr val="FF0000"/>
                </a:solidFill>
              </a:rPr>
              <a:t>bank</a:t>
            </a:r>
            <a:r>
              <a:rPr lang="en-US" dirty="0"/>
              <a:t>.”</a:t>
            </a:r>
          </a:p>
          <a:p>
            <a:pPr marL="642937" lvl="1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“</a:t>
            </a:r>
            <a:r>
              <a:rPr lang="en-US" dirty="0">
                <a:sym typeface="Wingdings" panose="05000000000000000000" pitchFamily="2" charset="2"/>
              </a:rPr>
              <a:t>bank</a:t>
            </a:r>
            <a:r>
              <a:rPr lang="de-DE" dirty="0">
                <a:sym typeface="Wingdings" panose="05000000000000000000" pitchFamily="2" charset="2"/>
              </a:rPr>
              <a:t>“ </a:t>
            </a:r>
            <a:r>
              <a:rPr lang="en-US" dirty="0">
                <a:sym typeface="Wingdings" panose="05000000000000000000" pitchFamily="2" charset="2"/>
              </a:rPr>
              <a:t>f</a:t>
            </a:r>
            <a:r>
              <a:rPr lang="en-US" dirty="0"/>
              <a:t>inancial institution or edge of river??</a:t>
            </a:r>
          </a:p>
          <a:p>
            <a:pPr marL="642937" lvl="1" indent="-285750">
              <a:buFont typeface="Wingdings" panose="05000000000000000000" pitchFamily="2" charset="2"/>
              <a:buChar char="à"/>
            </a:pPr>
            <a:r>
              <a:rPr lang="de-DE" dirty="0"/>
              <a:t>Word Sense </a:t>
            </a:r>
            <a:r>
              <a:rPr lang="en-US" dirty="0"/>
              <a:t>Disambiguation</a:t>
            </a:r>
            <a:r>
              <a:rPr lang="de-DE" dirty="0"/>
              <a:t>: </a:t>
            </a:r>
            <a:r>
              <a:rPr lang="en-US" dirty="0"/>
              <a:t>use</a:t>
            </a:r>
            <a:r>
              <a:rPr lang="de-DE" dirty="0"/>
              <a:t> </a:t>
            </a:r>
            <a:r>
              <a:rPr lang="en-US" dirty="0"/>
              <a:t>context</a:t>
            </a:r>
            <a:r>
              <a:rPr lang="de-DE" dirty="0"/>
              <a:t> </a:t>
            </a:r>
            <a:r>
              <a:rPr lang="en-US" dirty="0"/>
              <a:t>clues</a:t>
            </a:r>
            <a:r>
              <a:rPr lang="de-DE" dirty="0"/>
              <a:t> like 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“</a:t>
            </a:r>
            <a:r>
              <a:rPr lang="en-US" dirty="0"/>
              <a:t>money</a:t>
            </a:r>
            <a:r>
              <a:rPr lang="de-DE" dirty="0"/>
              <a:t>“ </a:t>
            </a:r>
            <a:r>
              <a:rPr lang="en-US" dirty="0"/>
              <a:t>and</a:t>
            </a:r>
            <a:r>
              <a:rPr lang="de-DE" dirty="0"/>
              <a:t> 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“</a:t>
            </a:r>
            <a:r>
              <a:rPr lang="en-US" dirty="0"/>
              <a:t>deposited</a:t>
            </a:r>
            <a:r>
              <a:rPr lang="de-DE" dirty="0"/>
              <a:t>“ </a:t>
            </a:r>
            <a:r>
              <a:rPr lang="en-US" dirty="0"/>
              <a:t>to determine context</a:t>
            </a:r>
          </a:p>
          <a:p>
            <a:pPr marL="642937" lvl="1" indent="-285750">
              <a:buFont typeface="Wingdings" panose="05000000000000000000" pitchFamily="2" charset="2"/>
              <a:buChar char="à"/>
            </a:pPr>
            <a:r>
              <a:rPr lang="en-US" dirty="0"/>
              <a:t>Get</a:t>
            </a:r>
            <a:r>
              <a:rPr lang="de-DE" dirty="0"/>
              <a:t> </a:t>
            </a:r>
            <a:r>
              <a:rPr lang="en-US" dirty="0"/>
              <a:t>context</a:t>
            </a:r>
            <a:r>
              <a:rPr lang="de-DE" dirty="0"/>
              <a:t> </a:t>
            </a:r>
            <a:r>
              <a:rPr lang="en-US" dirty="0"/>
              <a:t>windows</a:t>
            </a:r>
            <a:r>
              <a:rPr lang="de-DE" dirty="0"/>
              <a:t> </a:t>
            </a:r>
            <a:r>
              <a:rPr lang="en-US" dirty="0"/>
              <a:t>around all relevant class-specific keywords from previous step of the pipeline</a:t>
            </a:r>
            <a:endParaRPr lang="de-DE" dirty="0"/>
          </a:p>
          <a:p>
            <a:pPr marL="642937" lvl="1" indent="-285750"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/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“</a:t>
            </a:r>
            <a:r>
              <a:rPr lang="en-US" dirty="0"/>
              <a:t>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</a:t>
            </a:r>
            <a:r>
              <a:rPr lang="en-US" dirty="0">
                <a:solidFill>
                  <a:srgbClr val="FF0000"/>
                </a:solidFill>
              </a:rPr>
              <a:t> 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en-US" dirty="0"/>
              <a:t>Context window: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de-DE" dirty="0"/>
              <a:t>	</a:t>
            </a:r>
            <a:r>
              <a:rPr lang="en-US" dirty="0"/>
              <a:t> “After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</a:t>
            </a:r>
            <a:r>
              <a:rPr lang="en-US" dirty="0">
                <a:solidFill>
                  <a:srgbClr val="FF0000"/>
                </a:solidFill>
              </a:rPr>
              <a:t> 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r>
              <a:rPr lang="en-US" dirty="0"/>
              <a:t>	“After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 </a:t>
            </a:r>
            <a:r>
              <a:rPr lang="en-US" dirty="0">
                <a:solidFill>
                  <a:srgbClr val="FF0000"/>
                </a:solidFill>
              </a:rPr>
              <a:t>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en-US" dirty="0"/>
              <a:t> “After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 </a:t>
            </a:r>
            <a:r>
              <a:rPr lang="en-US" dirty="0">
                <a:solidFill>
                  <a:srgbClr val="FF0000"/>
                </a:solidFill>
              </a:rPr>
              <a:t>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en-US" dirty="0"/>
              <a:t> “After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 </a:t>
            </a:r>
            <a:r>
              <a:rPr lang="en-US" dirty="0">
                <a:solidFill>
                  <a:srgbClr val="FF0000"/>
                </a:solidFill>
              </a:rPr>
              <a:t>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0" indent="0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60" y="5317114"/>
            <a:ext cx="278160" cy="2781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60" y="5936704"/>
            <a:ext cx="278160" cy="2781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09" y="3955190"/>
            <a:ext cx="367179" cy="36717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4636152"/>
            <a:ext cx="367179" cy="36717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3287688" y="3955190"/>
            <a:ext cx="2160240" cy="288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991544" y="4568345"/>
            <a:ext cx="5184576" cy="36717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043310" y="5280932"/>
            <a:ext cx="1584176" cy="27816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991544" y="5940014"/>
            <a:ext cx="7391640" cy="3564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16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89775901"/>
              </p:ext>
            </p:extLst>
          </p:nvPr>
        </p:nvGraphicFramePr>
        <p:xfrm>
          <a:off x="332903" y="981076"/>
          <a:ext cx="7131249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feil nach rechts 7"/>
          <p:cNvSpPr/>
          <p:nvPr/>
        </p:nvSpPr>
        <p:spPr bwMode="auto">
          <a:xfrm>
            <a:off x="7824192" y="957608"/>
            <a:ext cx="1224136" cy="10515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7824192" y="2256284"/>
            <a:ext cx="1224136" cy="10515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7824192" y="3505692"/>
            <a:ext cx="1224136" cy="10515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7824192" y="4941168"/>
            <a:ext cx="1224136" cy="10515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9264352" y="2310028"/>
            <a:ext cx="2808312" cy="1051588"/>
          </a:xfrm>
          <a:prstGeom prst="rect">
            <a:avLst/>
          </a:prstGeom>
          <a:solidFill>
            <a:srgbClr val="004980"/>
          </a:solidFill>
          <a:ln>
            <a:solidFill>
              <a:srgbClr val="004980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Literature Research Clustering techniques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100" dirty="0"/>
              <a:t>Flat vs hierarchical clustering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Soft vs hard clustering, ….</a:t>
            </a:r>
          </a:p>
          <a:p>
            <a:pPr marL="285750" indent="-285750" eaLnBrk="0" hangingPunct="0">
              <a:buFontTx/>
              <a:buChar char="-"/>
            </a:pPr>
            <a:endParaRPr lang="en-US" sz="1100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Evaluate techniques on current use case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9264352" y="985587"/>
            <a:ext cx="2808312" cy="10515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400" dirty="0"/>
              <a:t>Literature Research: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400" dirty="0"/>
              <a:t>Machine-Learning Based approach 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400" dirty="0"/>
              <a:t>Knowledge Based approach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9264352" y="3634468"/>
            <a:ext cx="2808312" cy="1162683"/>
          </a:xfrm>
          <a:prstGeom prst="rect">
            <a:avLst/>
          </a:prstGeom>
          <a:solidFill>
            <a:srgbClr val="005EA8"/>
          </a:solidFill>
          <a:ln>
            <a:solidFill>
              <a:srgbClr val="005EA8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- Brainstorm and Research meaningful trimming</a:t>
            </a:r>
          </a:p>
          <a:p>
            <a:pPr eaLnBrk="0" hangingPunct="0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Implement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trims and evaluate the 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context windows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9264352" y="5078662"/>
            <a:ext cx="2808312" cy="1051588"/>
          </a:xfrm>
          <a:prstGeom prst="rect">
            <a:avLst/>
          </a:prstGeom>
          <a:solidFill>
            <a:srgbClr val="0073CF"/>
          </a:solidFill>
          <a:ln>
            <a:solidFill>
              <a:srgbClr val="0073CF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- Literature Research on some evaluation metrics</a:t>
            </a:r>
          </a:p>
          <a:p>
            <a:pPr eaLnBrk="0" hangingPunct="0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- Apply evaluation metrics and draw conclusion</a:t>
            </a:r>
          </a:p>
        </p:txBody>
      </p:sp>
    </p:spTree>
    <p:extLst>
      <p:ext uri="{BB962C8B-B14F-4D97-AF65-F5344CB8AC3E}">
        <p14:creationId xmlns:p14="http://schemas.microsoft.com/office/powerpoint/2010/main" val="3442780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AFBF7-EC32-440C-AD2C-32E62FBF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30E5C1-4ED4-4428-98A4-56BE78F6B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74E5B8-4DA3-4DA5-BCDA-185FA2FC4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692B9-A6B5-4FBA-8FC1-7A38E358B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2E3EF8-26B5-4BF9-B411-E11A9CBFC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D3305F-7ACB-4DFC-8373-84322948F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E1FFC0-2B76-417F-BB7C-94AFBA43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5F7729-A58A-40AA-AB99-89D9F2AB0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) Typical context window extension where the used context looks only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565610"/>
            <a:ext cx="2384372" cy="12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	Business Registry of Business Purposes 		</a:t>
            </a:r>
          </a:p>
          <a:p>
            <a:r>
              <a:rPr lang="en-US" dirty="0"/>
              <a:t>			 (</a:t>
            </a:r>
            <a:r>
              <a:rPr lang="en-US" dirty="0" err="1"/>
              <a:t>Handelsregister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purpose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                                  	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and Technologies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7" name="Picture 2" descr="datas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72711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SpaCy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88" y="4040457"/>
            <a:ext cx="2407978" cy="86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921" y="1916832"/>
            <a:ext cx="844700" cy="844700"/>
          </a:xfrm>
          <a:prstGeom prst="rect">
            <a:avLst/>
          </a:prstGeom>
        </p:spPr>
      </p:pic>
      <p:pic>
        <p:nvPicPr>
          <p:cNvPr id="10" name="Picture 2" descr="datas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30" y="172711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281" y="3312960"/>
            <a:ext cx="680803" cy="68080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939" y="5009070"/>
            <a:ext cx="680803" cy="68080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0928" y="4287986"/>
            <a:ext cx="1142256" cy="1142256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67408" y="2104066"/>
            <a:ext cx="2304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~ 3 million entries</a:t>
            </a:r>
          </a:p>
        </p:txBody>
      </p:sp>
      <p:graphicFrame>
        <p:nvGraphicFramePr>
          <p:cNvPr id="2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481510"/>
              </p:ext>
            </p:extLst>
          </p:nvPr>
        </p:nvGraphicFramePr>
        <p:xfrm>
          <a:off x="119336" y="3138575"/>
          <a:ext cx="5536240" cy="202325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68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649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Legal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495">
                <a:tc>
                  <a:txBody>
                    <a:bodyPr/>
                    <a:lstStyle/>
                    <a:p>
                      <a:r>
                        <a:rPr lang="de-DE" sz="1200" dirty="0"/>
                        <a:t>PMB Präzision Maschinenbau GmbH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Lieferung, Handel, Planung und Fertigung von Maschinenkomponenten sowie Stahlkonstruktionen. </a:t>
                      </a:r>
                      <a:endParaRPr lang="de-DE" sz="1200" dirty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135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 dirty="0">
                          <a:effectLst/>
                        </a:rPr>
                        <a:t>MVA Neu Schönau GmbH &amp; Co. KG</a:t>
                      </a:r>
                      <a:endParaRPr lang="en-US" sz="1200" baseline="0" noProof="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kern="1200" baseline="0" dirty="0"/>
                        <a:t>Erzeugung und Vermarktung landwirtschaftlicher Produkte, insbesondere die Erzeugung und Vermarktung von Milch.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0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164518"/>
              </p:ext>
            </p:extLst>
          </p:nvPr>
        </p:nvGraphicFramePr>
        <p:xfrm>
          <a:off x="8516375" y="1443272"/>
          <a:ext cx="3497504" cy="2636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089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Class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Seed keywords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8005">
                <a:tc>
                  <a:txBody>
                    <a:bodyPr/>
                    <a:lstStyle/>
                    <a:p>
                      <a:r>
                        <a:rPr lang="de-DE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Handel, </a:t>
                      </a:r>
                      <a:r>
                        <a:rPr lang="en-US" sz="1200" dirty="0" err="1"/>
                        <a:t>Großhandel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Einzelhandel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Verpacken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Umverpacken</a:t>
                      </a:r>
                      <a:r>
                        <a:rPr lang="en-US" sz="1200" dirty="0"/>
                        <a:t>,</a:t>
                      </a:r>
                    </a:p>
                    <a:p>
                      <a:r>
                        <a:rPr lang="en-US" sz="1200" dirty="0" err="1"/>
                        <a:t>Abfüllen</a:t>
                      </a:r>
                      <a:r>
                        <a:rPr lang="en-US" sz="1200" dirty="0"/>
                        <a:t> von </a:t>
                      </a:r>
                      <a:r>
                        <a:rPr lang="en-US" sz="1200" dirty="0" err="1"/>
                        <a:t>Erzeugnissen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wie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Spirituosen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oder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Chemikalien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Abfallsortieren</a:t>
                      </a:r>
                      <a:r>
                        <a:rPr lang="en-US" sz="1200" dirty="0"/>
                        <a:t>, ..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23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 dirty="0">
                          <a:effectLst/>
                        </a:rPr>
                        <a:t>A</a:t>
                      </a:r>
                      <a:endParaRPr lang="en-US" sz="1200" baseline="0" noProof="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Landwirtschaft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Forstwirtschaft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Aquakultur</a:t>
                      </a:r>
                      <a:r>
                        <a:rPr lang="en-US" sz="1100" dirty="0"/>
                        <a:t>, …</a:t>
                      </a:r>
                      <a:endParaRPr lang="en-US" sz="1100" dirty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Textfeld 36"/>
          <p:cNvSpPr txBox="1"/>
          <p:nvPr/>
        </p:nvSpPr>
        <p:spPr>
          <a:xfrm>
            <a:off x="6975852" y="1049063"/>
            <a:ext cx="367240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extracted Keywords per Class</a:t>
            </a: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969554" y="3088948"/>
            <a:ext cx="14580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21 classes</a:t>
            </a: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77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2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/>
              <a:t>Lieferung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Handel</a:t>
            </a:r>
            <a:r>
              <a:rPr lang="en-US" dirty="0"/>
              <a:t>, </a:t>
            </a:r>
            <a:r>
              <a:rPr lang="en-US" dirty="0" err="1"/>
              <a:t>Planung</a:t>
            </a:r>
            <a:r>
              <a:rPr lang="en-US" dirty="0"/>
              <a:t> und </a:t>
            </a:r>
            <a:r>
              <a:rPr lang="en-US" dirty="0" err="1"/>
              <a:t>Fertigung</a:t>
            </a:r>
            <a:r>
              <a:rPr lang="en-US" dirty="0"/>
              <a:t> von </a:t>
            </a:r>
            <a:r>
              <a:rPr lang="en-US" dirty="0" err="1"/>
              <a:t>Maschinenkomponenten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Stahlkonstruktionen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Keyword: </a:t>
            </a:r>
            <a:r>
              <a:rPr lang="en-US" dirty="0">
                <a:solidFill>
                  <a:srgbClr val="FF0000"/>
                </a:solidFill>
              </a:rPr>
              <a:t>Handel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2</a:t>
            </a:r>
            <a:r>
              <a:rPr lang="en-US" dirty="0" smtClean="0"/>
              <a:t> </a:t>
            </a:r>
            <a:r>
              <a:rPr lang="en-US" dirty="0"/>
              <a:t>words left,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words right: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0" indent="0" algn="ctr"/>
            <a:r>
              <a:rPr lang="en-US" dirty="0" err="1"/>
              <a:t>Lieferung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Handel</a:t>
            </a:r>
            <a:r>
              <a:rPr lang="en-US" dirty="0"/>
              <a:t>, </a:t>
            </a:r>
            <a:r>
              <a:rPr lang="en-US" dirty="0" err="1"/>
              <a:t>Planung</a:t>
            </a:r>
            <a:r>
              <a:rPr lang="en-US" dirty="0"/>
              <a:t> und </a:t>
            </a:r>
            <a:r>
              <a:rPr lang="en-US" dirty="0" err="1"/>
              <a:t>Fertigung</a:t>
            </a:r>
            <a:r>
              <a:rPr lang="en-US" dirty="0"/>
              <a:t> von </a:t>
            </a:r>
            <a:r>
              <a:rPr lang="en-US" dirty="0" err="1"/>
              <a:t>Maschinenkomponenten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Stahlkonstruktionen</a:t>
            </a:r>
            <a:r>
              <a:rPr lang="en-US" dirty="0"/>
              <a:t>. </a:t>
            </a:r>
          </a:p>
          <a:p>
            <a:pPr marL="0" indent="0"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Context Window: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          </a:t>
            </a:r>
            <a:r>
              <a:rPr lang="en-US" dirty="0" err="1">
                <a:sym typeface="Wingdings" panose="05000000000000000000" pitchFamily="2" charset="2"/>
              </a:rPr>
              <a:t>Lieferung</a:t>
            </a:r>
            <a:r>
              <a:rPr lang="en-US" dirty="0">
                <a:sym typeface="Wingdings" panose="05000000000000000000" pitchFamily="2" charset="2"/>
              </a:rPr>
              <a:t>, Handel, </a:t>
            </a:r>
            <a:r>
              <a:rPr lang="en-US" dirty="0" err="1">
                <a:sym typeface="Wingdings" panose="05000000000000000000" pitchFamily="2" charset="2"/>
              </a:rPr>
              <a:t>Planung</a:t>
            </a:r>
            <a:r>
              <a:rPr lang="en-US" dirty="0">
                <a:sym typeface="Wingdings" panose="05000000000000000000" pitchFamily="2" charset="2"/>
              </a:rPr>
              <a:t> und</a:t>
            </a: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      Problem: Words directly next to the keyword are often punctuation, words like “and” etc. ( Stop words)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	       Critical clues and context to the keyword may be very far-off  not flexible sizes for different 		       sentences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		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      Solution: Use dependencies that spacy calculates for each sentence!</a:t>
            </a: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Approach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1055440" y="2924944"/>
            <a:ext cx="3240360" cy="43204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8" y="4642750"/>
            <a:ext cx="360040" cy="3600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5884" y="5782972"/>
            <a:ext cx="467170" cy="4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88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smtClean="0"/>
              <a:t>Dependencies</a:t>
            </a:r>
            <a:r>
              <a:rPr lang="en-US" dirty="0"/>
              <a:t>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230921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8" name="Inhaltsplatzhalt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890" y="664359"/>
            <a:ext cx="13177464" cy="253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352" y="3171287"/>
            <a:ext cx="8324850" cy="322897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>
            <a:off x="263352" y="3621880"/>
            <a:ext cx="6192688" cy="288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1206" y="2276872"/>
            <a:ext cx="746201" cy="43204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655840" y="3621880"/>
            <a:ext cx="1800200" cy="288032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271464" y="2281544"/>
            <a:ext cx="1080120" cy="427375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35360" y="4090501"/>
            <a:ext cx="1108012" cy="304923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661665" y="4116678"/>
            <a:ext cx="1094066" cy="191956"/>
          </a:xfrm>
          <a:prstGeom prst="rect">
            <a:avLst/>
          </a:prstGeom>
          <a:solidFill>
            <a:schemeClr val="accent4">
              <a:lumMod val="75000"/>
              <a:lumOff val="25000"/>
              <a:alpha val="2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739516" y="2356521"/>
            <a:ext cx="1124236" cy="352398"/>
          </a:xfrm>
          <a:prstGeom prst="rect">
            <a:avLst/>
          </a:prstGeom>
          <a:solidFill>
            <a:schemeClr val="accent4">
              <a:lumMod val="75000"/>
              <a:lumOff val="25000"/>
              <a:alpha val="2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999656" y="4094340"/>
            <a:ext cx="1260602" cy="22832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680176" y="3171287"/>
            <a:ext cx="432048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1.) Find the keyword</a:t>
            </a:r>
          </a:p>
          <a:p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2.) check relations of keyword (e.g. “Handel”)</a:t>
            </a:r>
          </a:p>
          <a:p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3.) check the head (“</a:t>
            </a:r>
            <a:r>
              <a:rPr lang="en-US" sz="1600" dirty="0" err="1">
                <a:latin typeface="Arial" pitchFamily="34" charset="0"/>
              </a:rPr>
              <a:t>Lieferung</a:t>
            </a:r>
            <a:r>
              <a:rPr lang="en-US" sz="1600" dirty="0">
                <a:latin typeface="Arial" pitchFamily="34" charset="0"/>
              </a:rPr>
              <a:t>”) and the children (“Handel”)</a:t>
            </a:r>
          </a:p>
          <a:p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4.) check the relation of the words (e.g. conjunction, punctuation, …) </a:t>
            </a:r>
            <a:r>
              <a:rPr lang="en-US" sz="1600" dirty="0">
                <a:latin typeface="Arial" pitchFamily="34" charset="0"/>
                <a:sym typeface="Wingdings" panose="05000000000000000000" pitchFamily="2" charset="2"/>
              </a:rPr>
              <a:t> maybe jump again if not a meaningful word (e.g. “,”)</a:t>
            </a:r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57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221117 Matthes Sebis Slide Template</Template>
  <TotalTime>0</TotalTime>
  <Words>900</Words>
  <Application>Microsoft Office PowerPoint</Application>
  <PresentationFormat>Breitbild</PresentationFormat>
  <Paragraphs>289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方正舒体</vt:lpstr>
      <vt:lpstr>Helvetica Neue</vt:lpstr>
      <vt:lpstr>TUM Neue Helvetica 75 Bold</vt:lpstr>
      <vt:lpstr>Wingdings</vt:lpstr>
      <vt:lpstr>Slides sebis 2013 2</vt:lpstr>
      <vt:lpstr>Extracting Semantically Meaningful Context Windows around Class-Specific Keywords</vt:lpstr>
      <vt:lpstr>Outline</vt:lpstr>
      <vt:lpstr>Method</vt:lpstr>
      <vt:lpstr>Motivation</vt:lpstr>
      <vt:lpstr>Motivation</vt:lpstr>
      <vt:lpstr>Research Questions</vt:lpstr>
      <vt:lpstr>Dataset and Technologies</vt:lpstr>
      <vt:lpstr>Baseline Approach</vt:lpstr>
      <vt:lpstr>What are Dependencies?</vt:lpstr>
      <vt:lpstr>Naïve Approach</vt:lpstr>
      <vt:lpstr>PowerPoint-Präsentation</vt:lpstr>
      <vt:lpstr>Dependency Approach</vt:lpstr>
      <vt:lpstr>Compare Approaches</vt:lpstr>
      <vt:lpstr>Some Statistics</vt:lpstr>
      <vt:lpstr>Next Step: Machine-learning Based Approach</vt:lpstr>
      <vt:lpstr>Timeline</vt:lpstr>
      <vt:lpstr>PowerPoint-Präsentation</vt:lpstr>
    </vt:vector>
  </TitlesOfParts>
  <Manager/>
  <Company>TUM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dc:description>Copyright sebis</dc:description>
  <cp:lastModifiedBy>Microsoft-Konto</cp:lastModifiedBy>
  <cp:revision>253</cp:revision>
  <cp:lastPrinted>2023-09-20T15:01:36Z</cp:lastPrinted>
  <dcterms:created xsi:type="dcterms:W3CDTF">2023-09-12T14:47:38Z</dcterms:created>
  <dcterms:modified xsi:type="dcterms:W3CDTF">2023-09-21T14:33:35Z</dcterms:modified>
</cp:coreProperties>
</file>