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>
  <p:sldMasterIdLst>
    <p:sldMasterId id="2147483648" r:id="rId1"/>
  </p:sldMasterIdLst>
  <p:notesMasterIdLst>
    <p:notesMasterId r:id="rId5"/>
  </p:notesMasterIdLst>
  <p:handoutMasterIdLst>
    <p:handoutMasterId r:id="rId63"/>
  </p:handoutMasterIdLst>
  <p:sldIdLst>
    <p:sldId id="695" r:id="rId3"/>
    <p:sldId id="700" r:id="rId4"/>
    <p:sldId id="701" r:id="rId6"/>
    <p:sldId id="702" r:id="rId7"/>
    <p:sldId id="703" r:id="rId8"/>
    <p:sldId id="751" r:id="rId9"/>
    <p:sldId id="705" r:id="rId10"/>
    <p:sldId id="706" r:id="rId11"/>
    <p:sldId id="707" r:id="rId12"/>
    <p:sldId id="708" r:id="rId13"/>
    <p:sldId id="709" r:id="rId14"/>
    <p:sldId id="839" r:id="rId15"/>
    <p:sldId id="746" r:id="rId16"/>
    <p:sldId id="840" r:id="rId17"/>
    <p:sldId id="711" r:id="rId18"/>
    <p:sldId id="841" r:id="rId19"/>
    <p:sldId id="712" r:id="rId20"/>
    <p:sldId id="713" r:id="rId21"/>
    <p:sldId id="752" r:id="rId22"/>
    <p:sldId id="753" r:id="rId23"/>
    <p:sldId id="716" r:id="rId24"/>
    <p:sldId id="718" r:id="rId25"/>
    <p:sldId id="719" r:id="rId26"/>
    <p:sldId id="802" r:id="rId27"/>
    <p:sldId id="720" r:id="rId28"/>
    <p:sldId id="765" r:id="rId29"/>
    <p:sldId id="721" r:id="rId30"/>
    <p:sldId id="723" r:id="rId31"/>
    <p:sldId id="754" r:id="rId32"/>
    <p:sldId id="759" r:id="rId33"/>
    <p:sldId id="750" r:id="rId34"/>
    <p:sldId id="756" r:id="rId35"/>
    <p:sldId id="758" r:id="rId36"/>
    <p:sldId id="760" r:id="rId37"/>
    <p:sldId id="728" r:id="rId38"/>
    <p:sldId id="762" r:id="rId39"/>
    <p:sldId id="763" r:id="rId40"/>
    <p:sldId id="761" r:id="rId41"/>
    <p:sldId id="730" r:id="rId42"/>
    <p:sldId id="731" r:id="rId43"/>
    <p:sldId id="732" r:id="rId44"/>
    <p:sldId id="733" r:id="rId45"/>
    <p:sldId id="775" r:id="rId46"/>
    <p:sldId id="742" r:id="rId47"/>
    <p:sldId id="842" r:id="rId48"/>
    <p:sldId id="740" r:id="rId49"/>
    <p:sldId id="767" r:id="rId50"/>
    <p:sldId id="766" r:id="rId51"/>
    <p:sldId id="769" r:id="rId52"/>
    <p:sldId id="673" r:id="rId53"/>
    <p:sldId id="725" r:id="rId54"/>
    <p:sldId id="726" r:id="rId55"/>
    <p:sldId id="727" r:id="rId56"/>
    <p:sldId id="773" r:id="rId57"/>
    <p:sldId id="770" r:id="rId58"/>
    <p:sldId id="771" r:id="rId59"/>
    <p:sldId id="772" r:id="rId60"/>
    <p:sldId id="774" r:id="rId61"/>
    <p:sldId id="745" r:id="rId62"/>
  </p:sldIdLst>
  <p:sldSz cx="12192000" cy="6858000"/>
  <p:notesSz cx="7099300" cy="1023429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  <p:cmAuthor id="2" name="a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5BD"/>
    <a:srgbClr val="C0C0C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1" autoAdjust="0"/>
    <p:restoredTop sz="95481" autoAdjust="0"/>
  </p:normalViewPr>
  <p:slideViewPr>
    <p:cSldViewPr>
      <p:cViewPr varScale="1">
        <p:scale>
          <a:sx n="93" d="100"/>
          <a:sy n="93" d="100"/>
        </p:scale>
        <p:origin x="46" y="130"/>
      </p:cViewPr>
      <p:guideLst>
        <p:guide orient="horz" pos="2306"/>
        <p:guide orient="horz" pos="618"/>
        <p:guide orient="horz" pos="4042"/>
        <p:guide pos="7430"/>
        <p:guide pos="210"/>
        <p:guide pos="3839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441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#1">
  <dgm:title val=""/>
  <dgm:desc val=""/>
  <dgm:catLst>
    <dgm:cat type="accent5" pri="11300"/>
  </dgm:catLst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#1" qsCatId="simple" csTypeId="urn:microsoft.com/office/officeart/2005/8/colors/accent5_3#1" csCatId="accent1" phldr="0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charset="0"/>
            </a:rPr>
            <a:t>Basic Operations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2AFB1B2A-8749-4E5E-9CB9-0B60F81C46F8}" cxnId="{546DBFFF-C3DC-4D62-BB61-371E88ADA720}" type="parTrans">
      <dgm:prSet/>
      <dgm:spPr/>
      <dgm:t>
        <a:bodyPr/>
        <a:lstStyle/>
        <a:p>
          <a:endParaRPr lang="en-US"/>
        </a:p>
      </dgm:t>
    </dgm:pt>
    <dgm:pt modelId="{E0FFEB56-236E-4FE9-83BF-31494E265D5A}" cxnId="{546DBFFF-C3DC-4D62-BB61-371E88ADA720}" type="sibTrans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INSERT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AC2BFF99-DAE2-494A-88AB-85D75BC6D2EE}" cxnId="{0623DB48-7C33-4C5F-B73B-18C63FDFBF3E}" type="parTrans">
      <dgm:prSet/>
      <dgm:spPr/>
      <dgm:t>
        <a:bodyPr/>
        <a:lstStyle/>
        <a:p>
          <a:endParaRPr lang="en-US"/>
        </a:p>
      </dgm:t>
    </dgm:pt>
    <dgm:pt modelId="{B98A0394-6758-42EB-8D0E-4491BED52B6C}" cxnId="{0623DB48-7C33-4C5F-B73B-18C63FDFBF3E}" type="sibTrans">
      <dgm:prSet/>
      <dgm:spPr/>
      <dgm:t>
        <a:bodyPr/>
        <a:lstStyle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DELETE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67D7799-1E5C-4947-8AD1-85D1E0D367AF}" cxnId="{DD27B93B-8826-4DA3-B9EC-2CD68C738E27}" type="parTrans">
      <dgm:prSet/>
      <dgm:spPr/>
      <dgm:t>
        <a:bodyPr/>
        <a:lstStyle/>
        <a:p>
          <a:endParaRPr lang="en-US"/>
        </a:p>
      </dgm:t>
    </dgm:pt>
    <dgm:pt modelId="{7FFEBD18-7D5B-41C0-A8F3-60942A71708D}" cxnId="{DD27B93B-8826-4DA3-B9EC-2CD68C738E27}" type="sibTrans">
      <dgm:prSet/>
      <dgm:spPr/>
      <dgm:t>
        <a:bodyPr/>
        <a:lstStyle/>
        <a:p>
          <a:endParaRPr lang="en-US"/>
        </a:p>
      </dgm:t>
    </dgm:pt>
    <dgm:pt modelId="{6560C04D-EA00-44C1-80D3-DB6FC3D4A3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RENUMBER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D651DFD2-FB05-4BB0-8DA8-FDC9DC06CC95}" cxnId="{16CA084C-ED33-4FC6-AFC2-97F1CFC48313}" type="parTrans">
      <dgm:prSet/>
      <dgm:spPr/>
    </dgm:pt>
    <dgm:pt modelId="{3AB17958-0887-4BBF-8973-201D6BBD67FF}" cxnId="{16CA084C-ED33-4FC6-AFC2-97F1CFC48313}" type="sibTrans">
      <dgm:prSet/>
      <dgm:spPr/>
    </dgm:pt>
    <dgm:pt modelId="{994084CE-A100-4ED0-BBBE-E142CF57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AMEND</a:t>
          </a:r>
          <a:r>
            <a:rPr lang="de-DE" b="1">
              <a:latin typeface="Calibri" charset="0"/>
            </a:rPr>
            <a:t>, </a:t>
          </a:r>
          <a:r>
            <a:rPr lang="de-DE">
              <a:latin typeface="Calibri" charset="0"/>
            </a:rPr>
            <a:t>REPLACE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093F1962-574B-4EDA-B472-5C5AED304D45}" cxnId="{6485AB64-1F2F-4C96-8E27-40CE0AB6ABBD}" type="parTrans">
      <dgm:prSet/>
      <dgm:spPr/>
      <dgm:t>
        <a:bodyPr/>
        <a:lstStyle/>
        <a:p>
          <a:endParaRPr lang="en-US"/>
        </a:p>
      </dgm:t>
    </dgm:pt>
    <dgm:pt modelId="{1CE9139D-7F02-4088-B027-8FD8C8293D15}" cxnId="{6485AB64-1F2F-4C96-8E27-40CE0AB6ABBD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4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4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4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4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FA1A7BCC-48E0-4465-8AAB-EA25062350E5}" type="pres">
      <dgm:prSet presAssocID="{D651DFD2-FB05-4BB0-8DA8-FDC9DC06CC95}" presName="conn2-1" presStyleLbl="parChTrans1D2" presStyleIdx="2" presStyleCnt="4"/>
      <dgm:spPr/>
    </dgm:pt>
    <dgm:pt modelId="{62D439BA-352C-44AF-82FA-61F37314BBE1}" type="pres">
      <dgm:prSet presAssocID="{D651DFD2-FB05-4BB0-8DA8-FDC9DC06CC95}" presName="connTx" presStyleCnt="0"/>
      <dgm:spPr/>
    </dgm:pt>
    <dgm:pt modelId="{3C6550A8-2205-42A4-A943-AA896A23BF2D}" type="pres">
      <dgm:prSet presAssocID="{6560C04D-EA00-44C1-80D3-DB6FC3D4A340}" presName="root2" presStyleCnt="0"/>
      <dgm:spPr/>
    </dgm:pt>
    <dgm:pt modelId="{550D6F9D-C684-4AAF-91FD-0F066B45F3AF}" type="pres">
      <dgm:prSet presAssocID="{6560C04D-EA00-44C1-80D3-DB6FC3D4A340}" presName="LevelTwoTextNode" presStyleLbl="node2" presStyleIdx="2" presStyleCnt="4">
        <dgm:presLayoutVars>
          <dgm:chPref val="3"/>
        </dgm:presLayoutVars>
      </dgm:prSet>
      <dgm:spPr/>
    </dgm:pt>
    <dgm:pt modelId="{948C721D-FC40-4F22-B324-4231C271E8F5}" type="pres">
      <dgm:prSet presAssocID="{6560C04D-EA00-44C1-80D3-DB6FC3D4A340}" presName="level3hierChild" presStyleCnt="0"/>
      <dgm:spPr/>
    </dgm:pt>
    <dgm:pt modelId="{A81455FF-F39B-4C61-B0E8-50FE9DEE1CFA}" type="pres">
      <dgm:prSet presAssocID="{093F1962-574B-4EDA-B472-5C5AED304D45}" presName="conn2-1" presStyleLbl="parChTrans1D2" presStyleIdx="3" presStyleCnt="4"/>
      <dgm:spPr/>
    </dgm:pt>
    <dgm:pt modelId="{68DED2C5-7772-4B11-83F6-DF78B57BCB4D}" type="pres">
      <dgm:prSet presAssocID="{093F1962-574B-4EDA-B472-5C5AED304D45}" presName="connTx" presStyleCnt="0"/>
      <dgm:spPr/>
    </dgm:pt>
    <dgm:pt modelId="{EBE8A398-8050-440D-8C91-4A77AE1DB175}" type="pres">
      <dgm:prSet presAssocID="{994084CE-A100-4ED0-BBBE-E142CF5782D8}" presName="root2" presStyleCnt="0"/>
      <dgm:spPr/>
    </dgm:pt>
    <dgm:pt modelId="{E925FE99-7F73-4DFE-B1E8-CB195FADC44F}" type="pres">
      <dgm:prSet presAssocID="{994084CE-A100-4ED0-BBBE-E142CF5782D8}" presName="LevelTwoTextNode" presStyleLbl="node2" presStyleIdx="3" presStyleCnt="4">
        <dgm:presLayoutVars>
          <dgm:chPref val="3"/>
        </dgm:presLayoutVars>
      </dgm:prSet>
      <dgm:spPr/>
    </dgm:pt>
    <dgm:pt modelId="{310236D4-4E7C-4E5E-A0ED-1A20F99FEDEF}" type="pres">
      <dgm:prSet presAssocID="{994084CE-A100-4ED0-BBBE-E142CF5782D8}" presName="level3hierChild" presStyleCnt="0"/>
      <dgm:spPr/>
    </dgm:pt>
  </dgm:ptLst>
  <dgm:cxnLst>
    <dgm:cxn modelId="{546DBFFF-C3DC-4D62-BB61-371E88ADA720}" srcId="{EFE73B03-4D71-4565-8C52-4902BE6377A4}" destId="{0605F139-5EF0-48E7-A091-192233D2011D}" srcOrd="0" destOrd="0" parTransId="{2AFB1B2A-8749-4E5E-9CB9-0B60F81C46F8}" sibTransId="{E0FFEB56-236E-4FE9-83BF-31494E265D5A}"/>
    <dgm:cxn modelId="{0623DB48-7C33-4C5F-B73B-18C63FDFBF3E}" srcId="{0605F139-5EF0-48E7-A091-192233D2011D}" destId="{4530EE7D-F557-4815-9ED2-EABC47F46978}" srcOrd="0" destOrd="0" parTransId="{AC2BFF99-DAE2-494A-88AB-85D75BC6D2EE}" sibTransId="{B98A0394-6758-42EB-8D0E-4491BED52B6C}"/>
    <dgm:cxn modelId="{DD27B93B-8826-4DA3-B9EC-2CD68C738E27}" srcId="{0605F139-5EF0-48E7-A091-192233D2011D}" destId="{4E4A1E17-A3EC-4A54-9171-277E11A0B287}" srcOrd="1" destOrd="0" parTransId="{367D7799-1E5C-4947-8AD1-85D1E0D367AF}" sibTransId="{7FFEBD18-7D5B-41C0-A8F3-60942A71708D}"/>
    <dgm:cxn modelId="{16CA084C-ED33-4FC6-AFC2-97F1CFC48313}" srcId="{0605F139-5EF0-48E7-A091-192233D2011D}" destId="{6560C04D-EA00-44C1-80D3-DB6FC3D4A340}" srcOrd="2" destOrd="0" parTransId="{D651DFD2-FB05-4BB0-8DA8-FDC9DC06CC95}" sibTransId="{3AB17958-0887-4BBF-8973-201D6BBD67FF}"/>
    <dgm:cxn modelId="{6485AB64-1F2F-4C96-8E27-40CE0AB6ABBD}" srcId="{0605F139-5EF0-48E7-A091-192233D2011D}" destId="{994084CE-A100-4ED0-BBBE-E142CF5782D8}" srcOrd="3" destOrd="0" parTransId="{093F1962-574B-4EDA-B472-5C5AED304D45}" sibTransId="{1CE9139D-7F02-4088-B027-8FD8C8293D15}"/>
    <dgm:cxn modelId="{054A1DE4-4161-4C81-9D40-0BBC757D2C82}" type="presOf" srcId="{EFE73B03-4D71-4565-8C52-4902BE6377A4}" destId="{5FBAB40F-6011-4629-9B30-77C9439C91BF}" srcOrd="0" destOrd="0" presId="urn:microsoft.com/office/officeart/2005/8/layout/hierarchy2#1"/>
    <dgm:cxn modelId="{1F388178-F9AE-4135-8D59-5D11372E9315}" type="presParOf" srcId="{5FBAB40F-6011-4629-9B30-77C9439C91BF}" destId="{2332AA2E-A989-4175-BB73-78EA4C3BDB65}" srcOrd="0" destOrd="0" presId="urn:microsoft.com/office/officeart/2005/8/layout/hierarchy2#1"/>
    <dgm:cxn modelId="{D99D3BEB-B344-4615-87E0-504DB6EFC56A}" type="presParOf" srcId="{2332AA2E-A989-4175-BB73-78EA4C3BDB65}" destId="{24E3F4AB-32FB-4CE0-9DAC-FC4DD26B5900}" srcOrd="0" destOrd="0" presId="urn:microsoft.com/office/officeart/2005/8/layout/hierarchy2#1"/>
    <dgm:cxn modelId="{C39ED5D3-4907-4BEF-BC11-E10E55C63510}" type="presOf" srcId="{0605F139-5EF0-48E7-A091-192233D2011D}" destId="{24E3F4AB-32FB-4CE0-9DAC-FC4DD26B5900}" srcOrd="0" destOrd="0" presId="urn:microsoft.com/office/officeart/2005/8/layout/hierarchy2#1"/>
    <dgm:cxn modelId="{FC3FD54F-494E-47DE-99B2-218F4D7E6228}" type="presParOf" srcId="{2332AA2E-A989-4175-BB73-78EA4C3BDB65}" destId="{44F25638-8073-4DA7-9390-5AC06A304565}" srcOrd="1" destOrd="0" presId="urn:microsoft.com/office/officeart/2005/8/layout/hierarchy2#1"/>
    <dgm:cxn modelId="{6A5B0D59-4B9B-4B3F-ACB0-B9024B237ABC}" type="presParOf" srcId="{44F25638-8073-4DA7-9390-5AC06A304565}" destId="{B47BD6C9-6D53-4A69-975F-9CF96E25F10F}" srcOrd="0" destOrd="1" presId="urn:microsoft.com/office/officeart/2005/8/layout/hierarchy2#1"/>
    <dgm:cxn modelId="{42A80F91-403E-4060-B803-1B3624D13687}" type="presOf" srcId="{AC2BFF99-DAE2-494A-88AB-85D75BC6D2EE}" destId="{B47BD6C9-6D53-4A69-975F-9CF96E25F10F}" srcOrd="0" destOrd="0" presId="urn:microsoft.com/office/officeart/2005/8/layout/hierarchy2#1"/>
    <dgm:cxn modelId="{B8991A1F-AA49-4C07-881D-628280987E00}" type="presParOf" srcId="{B47BD6C9-6D53-4A69-975F-9CF96E25F10F}" destId="{C1833E64-0598-4ED8-B73B-4C820BB35531}" srcOrd="0" destOrd="0" presId="urn:microsoft.com/office/officeart/2005/8/layout/hierarchy2#1"/>
    <dgm:cxn modelId="{118980E1-478F-4D41-8682-070405CE8BB0}" type="presOf" srcId="{AC2BFF99-DAE2-494A-88AB-85D75BC6D2EE}" destId="{C1833E64-0598-4ED8-B73B-4C820BB35531}" srcOrd="1" destOrd="0" presId="urn:microsoft.com/office/officeart/2005/8/layout/hierarchy2#1"/>
    <dgm:cxn modelId="{082BD58A-DFF0-4A02-8DCD-6E7645CCB246}" type="presParOf" srcId="{44F25638-8073-4DA7-9390-5AC06A304565}" destId="{46F58ACF-5130-428E-B3EF-87D6FEC0C921}" srcOrd="1" destOrd="1" presId="urn:microsoft.com/office/officeart/2005/8/layout/hierarchy2#1"/>
    <dgm:cxn modelId="{6B0BBA93-14DB-448F-A50F-67ED5B89E53F}" type="presParOf" srcId="{46F58ACF-5130-428E-B3EF-87D6FEC0C921}" destId="{3C0D5057-54F2-42F8-ADAD-AA27A1CC1A1B}" srcOrd="0" destOrd="1" presId="urn:microsoft.com/office/officeart/2005/8/layout/hierarchy2#1"/>
    <dgm:cxn modelId="{FF3828AF-98E7-437B-A56D-14C6090E1014}" type="presOf" srcId="{4530EE7D-F557-4815-9ED2-EABC47F46978}" destId="{3C0D5057-54F2-42F8-ADAD-AA27A1CC1A1B}" srcOrd="0" destOrd="0" presId="urn:microsoft.com/office/officeart/2005/8/layout/hierarchy2#1"/>
    <dgm:cxn modelId="{3FDC3E06-1CA4-4F19-8475-AA159EA8182E}" type="presParOf" srcId="{46F58ACF-5130-428E-B3EF-87D6FEC0C921}" destId="{48673F39-879C-4946-8DC7-FD68F0552920}" srcOrd="1" destOrd="1" presId="urn:microsoft.com/office/officeart/2005/8/layout/hierarchy2#1"/>
    <dgm:cxn modelId="{CE268CEF-30FB-4FFB-8C72-0B9C7E8F24DF}" type="presParOf" srcId="{44F25638-8073-4DA7-9390-5AC06A304565}" destId="{2E81B90F-7494-41FF-808F-F7F82B993B40}" srcOrd="2" destOrd="1" presId="urn:microsoft.com/office/officeart/2005/8/layout/hierarchy2#1"/>
    <dgm:cxn modelId="{22970D54-E719-4E5E-B145-7776B3CB37D5}" type="presOf" srcId="{367D7799-1E5C-4947-8AD1-85D1E0D367AF}" destId="{2E81B90F-7494-41FF-808F-F7F82B993B40}" srcOrd="0" destOrd="0" presId="urn:microsoft.com/office/officeart/2005/8/layout/hierarchy2#1"/>
    <dgm:cxn modelId="{928D9590-EBA2-48BD-B59E-339AF4219AF7}" type="presParOf" srcId="{2E81B90F-7494-41FF-808F-F7F82B993B40}" destId="{0F4B7785-0023-487B-801C-9850969E1D34}" srcOrd="0" destOrd="2" presId="urn:microsoft.com/office/officeart/2005/8/layout/hierarchy2#1"/>
    <dgm:cxn modelId="{FADCAD43-7A81-4D93-93A3-4ED512B1D0B5}" type="presOf" srcId="{367D7799-1E5C-4947-8AD1-85D1E0D367AF}" destId="{0F4B7785-0023-487B-801C-9850969E1D34}" srcOrd="1" destOrd="0" presId="urn:microsoft.com/office/officeart/2005/8/layout/hierarchy2#1"/>
    <dgm:cxn modelId="{547D79D9-5EDD-4ADE-AC22-0FC29FE3457C}" type="presParOf" srcId="{44F25638-8073-4DA7-9390-5AC06A304565}" destId="{4925E953-147A-4210-9A9C-63730A307231}" srcOrd="3" destOrd="1" presId="urn:microsoft.com/office/officeart/2005/8/layout/hierarchy2#1"/>
    <dgm:cxn modelId="{1591203D-64FF-44D6-9785-416D1E1C65A7}" type="presParOf" srcId="{4925E953-147A-4210-9A9C-63730A307231}" destId="{3D382021-A429-4403-82FF-5A95DD3EBB20}" srcOrd="0" destOrd="3" presId="urn:microsoft.com/office/officeart/2005/8/layout/hierarchy2#1"/>
    <dgm:cxn modelId="{9C1FA6FB-9C43-4E45-A63A-1EDD57A9537A}" type="presOf" srcId="{4E4A1E17-A3EC-4A54-9171-277E11A0B287}" destId="{3D382021-A429-4403-82FF-5A95DD3EBB20}" srcOrd="0" destOrd="0" presId="urn:microsoft.com/office/officeart/2005/8/layout/hierarchy2#1"/>
    <dgm:cxn modelId="{E7040F9A-A8DE-4E25-9C9D-A2ADFD7B0FF1}" type="presParOf" srcId="{4925E953-147A-4210-9A9C-63730A307231}" destId="{6D231649-1A42-47D5-A289-01058E6A05B6}" srcOrd="1" destOrd="3" presId="urn:microsoft.com/office/officeart/2005/8/layout/hierarchy2#1"/>
    <dgm:cxn modelId="{88164C2B-83DF-4891-A6A5-B96B13FE18C8}" type="presParOf" srcId="{44F25638-8073-4DA7-9390-5AC06A304565}" destId="{FA1A7BCC-48E0-4465-8AAB-EA25062350E5}" srcOrd="4" destOrd="1" presId="urn:microsoft.com/office/officeart/2005/8/layout/hierarchy2#1"/>
    <dgm:cxn modelId="{8A1CD152-44E4-4B37-B89D-B8373EB0C599}" type="presOf" srcId="{D651DFD2-FB05-4BB0-8DA8-FDC9DC06CC95}" destId="{FA1A7BCC-48E0-4465-8AAB-EA25062350E5}" srcOrd="0" destOrd="0" presId="urn:microsoft.com/office/officeart/2005/8/layout/hierarchy2#1"/>
    <dgm:cxn modelId="{50A08D4D-72CF-42DF-BBBA-4344B6777A78}" type="presParOf" srcId="{FA1A7BCC-48E0-4465-8AAB-EA25062350E5}" destId="{62D439BA-352C-44AF-82FA-61F37314BBE1}" srcOrd="0" destOrd="4" presId="urn:microsoft.com/office/officeart/2005/8/layout/hierarchy2#1"/>
    <dgm:cxn modelId="{3E057FBB-4EBB-472F-84AD-2CCE3659614C}" type="presOf" srcId="{D651DFD2-FB05-4BB0-8DA8-FDC9DC06CC95}" destId="{62D439BA-352C-44AF-82FA-61F37314BBE1}" srcOrd="1" destOrd="0" presId="urn:microsoft.com/office/officeart/2005/8/layout/hierarchy2#1"/>
    <dgm:cxn modelId="{10C8A288-57C1-4730-B8A5-3C4B79B77042}" type="presParOf" srcId="{44F25638-8073-4DA7-9390-5AC06A304565}" destId="{3C6550A8-2205-42A4-A943-AA896A23BF2D}" srcOrd="5" destOrd="1" presId="urn:microsoft.com/office/officeart/2005/8/layout/hierarchy2#1"/>
    <dgm:cxn modelId="{4A0679AA-0876-432A-9952-0621E843A0B0}" type="presParOf" srcId="{3C6550A8-2205-42A4-A943-AA896A23BF2D}" destId="{550D6F9D-C684-4AAF-91FD-0F066B45F3AF}" srcOrd="0" destOrd="5" presId="urn:microsoft.com/office/officeart/2005/8/layout/hierarchy2#1"/>
    <dgm:cxn modelId="{20B6D677-2FF0-43A0-85AF-C7D9F8B1C38E}" type="presOf" srcId="{6560C04D-EA00-44C1-80D3-DB6FC3D4A340}" destId="{550D6F9D-C684-4AAF-91FD-0F066B45F3AF}" srcOrd="0" destOrd="0" presId="urn:microsoft.com/office/officeart/2005/8/layout/hierarchy2#1"/>
    <dgm:cxn modelId="{EF8BD109-8B97-4523-A5D1-AE5328D7BB03}" type="presParOf" srcId="{3C6550A8-2205-42A4-A943-AA896A23BF2D}" destId="{948C721D-FC40-4F22-B324-4231C271E8F5}" srcOrd="1" destOrd="5" presId="urn:microsoft.com/office/officeart/2005/8/layout/hierarchy2#1"/>
    <dgm:cxn modelId="{2116615B-028B-47EB-96FE-CE878A11807C}" type="presParOf" srcId="{44F25638-8073-4DA7-9390-5AC06A304565}" destId="{A81455FF-F39B-4C61-B0E8-50FE9DEE1CFA}" srcOrd="6" destOrd="1" presId="urn:microsoft.com/office/officeart/2005/8/layout/hierarchy2#1"/>
    <dgm:cxn modelId="{BD3E4A69-9F69-49FD-A091-CC8F129AB230}" type="presOf" srcId="{093F1962-574B-4EDA-B472-5C5AED304D45}" destId="{A81455FF-F39B-4C61-B0E8-50FE9DEE1CFA}" srcOrd="0" destOrd="0" presId="urn:microsoft.com/office/officeart/2005/8/layout/hierarchy2#1"/>
    <dgm:cxn modelId="{1365B4D1-6C3F-46AB-AE90-8D1C5062224E}" type="presParOf" srcId="{A81455FF-F39B-4C61-B0E8-50FE9DEE1CFA}" destId="{68DED2C5-7772-4B11-83F6-DF78B57BCB4D}" srcOrd="0" destOrd="6" presId="urn:microsoft.com/office/officeart/2005/8/layout/hierarchy2#1"/>
    <dgm:cxn modelId="{76775A62-7849-4EB6-866C-24C5348FB679}" type="presOf" srcId="{093F1962-574B-4EDA-B472-5C5AED304D45}" destId="{68DED2C5-7772-4B11-83F6-DF78B57BCB4D}" srcOrd="1" destOrd="0" presId="urn:microsoft.com/office/officeart/2005/8/layout/hierarchy2#1"/>
    <dgm:cxn modelId="{F9D0B7D5-9ABB-499E-B0CD-E66F8B1F86F7}" type="presParOf" srcId="{44F25638-8073-4DA7-9390-5AC06A304565}" destId="{EBE8A398-8050-440D-8C91-4A77AE1DB175}" srcOrd="7" destOrd="1" presId="urn:microsoft.com/office/officeart/2005/8/layout/hierarchy2#1"/>
    <dgm:cxn modelId="{35C2B88F-4B28-4CCB-AA70-59B4437ED2F8}" type="presParOf" srcId="{EBE8A398-8050-440D-8C91-4A77AE1DB175}" destId="{E925FE99-7F73-4DFE-B1E8-CB195FADC44F}" srcOrd="0" destOrd="7" presId="urn:microsoft.com/office/officeart/2005/8/layout/hierarchy2#1"/>
    <dgm:cxn modelId="{7B0D5CC1-4EC8-4F4C-8B80-68C04A9C6418}" type="presOf" srcId="{994084CE-A100-4ED0-BBBE-E142CF5782D8}" destId="{E925FE99-7F73-4DFE-B1E8-CB195FADC44F}" srcOrd="0" destOrd="0" presId="urn:microsoft.com/office/officeart/2005/8/layout/hierarchy2#1"/>
    <dgm:cxn modelId="{E5D35897-8DA5-4426-BD28-1CF397E574A4}" type="presParOf" srcId="{EBE8A398-8050-440D-8C91-4A77AE1DB175}" destId="{310236D4-4E7C-4E5E-A0ED-1A20F99FEDEF}" srcOrd="1" destOrd="7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#1" qsCatId="simple" csTypeId="urn:microsoft.com/office/officeart/2005/8/colors/accent5_3#1" csCatId="accent1" phldr="0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charset="0"/>
            </a:rPr>
            <a:t>Basic Operations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2AFB1B2A-8749-4E5E-9CB9-0B60F81C46F8}" cxnId="{A757848C-CC4A-44C8-8CA5-DDAA611A1FD2}" type="parTrans">
      <dgm:prSet/>
      <dgm:spPr/>
      <dgm:t>
        <a:bodyPr/>
        <a:lstStyle/>
        <a:p>
          <a:endParaRPr lang="en-US"/>
        </a:p>
      </dgm:t>
    </dgm:pt>
    <dgm:pt modelId="{E0FFEB56-236E-4FE9-83BF-31494E265D5A}" cxnId="{A757848C-CC4A-44C8-8CA5-DDAA611A1FD2}" type="sibTrans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INSERT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AC2BFF99-DAE2-494A-88AB-85D75BC6D2EE}" cxnId="{782C77C3-8D41-4346-B123-9F72DC4CE956}" type="parTrans">
      <dgm:prSet/>
      <dgm:spPr/>
      <dgm:t>
        <a:bodyPr/>
        <a:lstStyle/>
        <a:p>
          <a:endParaRPr lang="en-US"/>
        </a:p>
      </dgm:t>
    </dgm:pt>
    <dgm:pt modelId="{B98A0394-6758-42EB-8D0E-4491BED52B6C}" cxnId="{782C77C3-8D41-4346-B123-9F72DC4CE956}" type="sibTrans">
      <dgm:prSet/>
      <dgm:spPr/>
      <dgm:t>
        <a:bodyPr/>
        <a:lstStyle/>
        <a:p>
          <a:endParaRPr lang="en-US"/>
        </a:p>
      </dgm:t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DELETE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67D7799-1E5C-4947-8AD1-85D1E0D367AF}" cxnId="{87AC5897-99F6-4993-BCC0-C405DCA789F4}" type="parTrans">
      <dgm:prSet/>
      <dgm:spPr/>
      <dgm:t>
        <a:bodyPr/>
        <a:lstStyle/>
        <a:p>
          <a:endParaRPr lang="en-US"/>
        </a:p>
      </dgm:t>
    </dgm:pt>
    <dgm:pt modelId="{7FFEBD18-7D5B-41C0-A8F3-60942A71708D}" cxnId="{87AC5897-99F6-4993-BCC0-C405DCA789F4}" type="sibTrans">
      <dgm:prSet/>
      <dgm:spPr/>
      <dgm:t>
        <a:bodyPr/>
        <a:lstStyle/>
        <a:p>
          <a:endParaRPr lang="en-US"/>
        </a:p>
      </dgm:t>
    </dgm:pt>
    <dgm:pt modelId="{6560C04D-EA00-44C1-80D3-DB6FC3D4A3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RENUMBER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D651DFD2-FB05-4BB0-8DA8-FDC9DC06CC95}" cxnId="{F725DF8A-80ED-44C1-9FB1-CED62D8F270B}" type="parTrans">
      <dgm:prSet/>
      <dgm:spPr/>
    </dgm:pt>
    <dgm:pt modelId="{3AB17958-0887-4BBF-8973-201D6BBD67FF}" cxnId="{F725DF8A-80ED-44C1-9FB1-CED62D8F270B}" type="sibTrans">
      <dgm:prSet/>
      <dgm:spPr/>
    </dgm:pt>
    <dgm:pt modelId="{C960F7FE-140B-43E7-9067-BBC276F3873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Renumber single chapter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27375FD7-98A9-4380-A6FD-72223A263F87}" cxnId="{4FC97284-B018-469F-A714-87E2BC27721F}" type="parTrans">
      <dgm:prSet/>
      <dgm:spPr/>
    </dgm:pt>
    <dgm:pt modelId="{CDBBEA15-3768-4B03-9A64-83D572F5020E}" cxnId="{4FC97284-B018-469F-A714-87E2BC27721F}" type="sibTrans">
      <dgm:prSet/>
      <dgm:spPr/>
    </dgm:pt>
    <dgm:pt modelId="{0F3EA7D9-CF1D-4095-9FD4-EA68A08F03D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Renumber Multiple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CE33CC9E-87D8-40C8-ABA9-D2E75C82B2DC}" cxnId="{0FD5953C-FA70-4BB8-B08E-8B915FEEE43F}" type="parTrans">
      <dgm:prSet/>
      <dgm:spPr/>
    </dgm:pt>
    <dgm:pt modelId="{C377926B-74D5-4E64-865F-69889FD8C714}" cxnId="{0FD5953C-FA70-4BB8-B08E-8B915FEEE43F}" type="sibTrans">
      <dgm:prSet/>
      <dgm:spPr/>
    </dgm:pt>
    <dgm:pt modelId="{994084CE-A100-4ED0-BBBE-E142CF57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AMEND</a:t>
          </a:r>
          <a:r>
            <a:rPr lang="de-DE" b="1">
              <a:latin typeface="Calibri" charset="0"/>
            </a:rPr>
            <a:t>, </a:t>
          </a:r>
          <a:r>
            <a:rPr lang="de-DE">
              <a:latin typeface="Calibri" charset="0"/>
            </a:rPr>
            <a:t>REPLACE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093F1962-574B-4EDA-B472-5C5AED304D45}" cxnId="{B5151FBC-9BA0-435D-A02C-CBDC9108B097}" type="parTrans">
      <dgm:prSet/>
      <dgm:spPr/>
      <dgm:t>
        <a:bodyPr/>
        <a:lstStyle/>
        <a:p>
          <a:endParaRPr lang="en-US"/>
        </a:p>
      </dgm:t>
    </dgm:pt>
    <dgm:pt modelId="{1CE9139D-7F02-4088-B027-8FD8C8293D15}" cxnId="{B5151FBC-9BA0-435D-A02C-CBDC9108B097}" type="sibTrans">
      <dgm:prSet/>
      <dgm:spPr/>
    </dgm:pt>
    <dgm:pt modelId="{A4D2C1E3-A65F-4604-86EF-9509094C4EC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Replace full chapter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D3D78686-5301-4DD9-A3F6-9BF8F1BE17A4}" cxnId="{FD69E200-88E8-488C-9BBF-C3A77AF61CB1}" type="parTrans">
      <dgm:prSet/>
      <dgm:spPr/>
    </dgm:pt>
    <dgm:pt modelId="{A0194F78-BFBC-4172-B6DC-BA22C557063D}" cxnId="{FD69E200-88E8-488C-9BBF-C3A77AF61CB1}" type="sibTrans">
      <dgm:prSet/>
      <dgm:spPr/>
    </dgm:pt>
    <dgm:pt modelId="{C590AC22-CADA-4ECD-8EF3-F2E431965DA5}">
      <dgm:prSet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Replace partly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800B44A1-A6CE-4D09-940E-F1CADF6F4AE2}" cxnId="{51B989D2-6F60-4554-ABDC-699955A9A30A}" type="parTrans">
      <dgm:prSet/>
      <dgm:spPr/>
      <dgm:t>
        <a:bodyPr/>
        <a:lstStyle/>
        <a:p>
          <a:endParaRPr lang="en-US"/>
        </a:p>
      </dgm:t>
    </dgm:pt>
    <dgm:pt modelId="{A209A3D4-A171-4D1A-AD06-468969F07AC0}" cxnId="{51B989D2-6F60-4554-ABDC-699955A9A30A}" type="sibTrans">
      <dgm:prSet/>
      <dgm:spPr/>
    </dgm:pt>
    <dgm:pt modelId="{B0C62B34-CD66-4E0D-8E62-FF16C82DFB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Replace Keyword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AB2788A-0BAD-45C4-BC86-6A786A46CCA9}" cxnId="{0256DCC0-F0B5-4C5E-A0D4-70D943C57F1B}" type="parTrans">
      <dgm:prSet/>
      <dgm:spPr/>
    </dgm:pt>
    <dgm:pt modelId="{9CD65B20-5F57-44C9-AA7A-D9B791B2F322}" cxnId="{0256DCC0-F0B5-4C5E-A0D4-70D943C57F1B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4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4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4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4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FA1A7BCC-48E0-4465-8AAB-EA25062350E5}" type="pres">
      <dgm:prSet presAssocID="{D651DFD2-FB05-4BB0-8DA8-FDC9DC06CC95}" presName="conn2-1" presStyleLbl="parChTrans1D2" presStyleIdx="2" presStyleCnt="4"/>
      <dgm:spPr/>
    </dgm:pt>
    <dgm:pt modelId="{62D439BA-352C-44AF-82FA-61F37314BBE1}" type="pres">
      <dgm:prSet presAssocID="{D651DFD2-FB05-4BB0-8DA8-FDC9DC06CC95}" presName="connTx" presStyleCnt="0"/>
      <dgm:spPr/>
    </dgm:pt>
    <dgm:pt modelId="{3C6550A8-2205-42A4-A943-AA896A23BF2D}" type="pres">
      <dgm:prSet presAssocID="{6560C04D-EA00-44C1-80D3-DB6FC3D4A340}" presName="root2" presStyleCnt="0"/>
      <dgm:spPr/>
    </dgm:pt>
    <dgm:pt modelId="{550D6F9D-C684-4AAF-91FD-0F066B45F3AF}" type="pres">
      <dgm:prSet presAssocID="{6560C04D-EA00-44C1-80D3-DB6FC3D4A340}" presName="LevelTwoTextNode" presStyleLbl="node2" presStyleIdx="2" presStyleCnt="4">
        <dgm:presLayoutVars>
          <dgm:chPref val="3"/>
        </dgm:presLayoutVars>
      </dgm:prSet>
      <dgm:spPr/>
    </dgm:pt>
    <dgm:pt modelId="{948C721D-FC40-4F22-B324-4231C271E8F5}" type="pres">
      <dgm:prSet presAssocID="{6560C04D-EA00-44C1-80D3-DB6FC3D4A340}" presName="level3hierChild" presStyleCnt="0"/>
      <dgm:spPr/>
    </dgm:pt>
    <dgm:pt modelId="{3D688C07-0C11-4113-AF7B-331362B15D1A}" type="pres">
      <dgm:prSet presAssocID="{27375FD7-98A9-4380-A6FD-72223A263F87}" presName="conn2-1" presStyleLbl="parChTrans1D3" presStyleIdx="0" presStyleCnt="5"/>
      <dgm:spPr/>
    </dgm:pt>
    <dgm:pt modelId="{D2FDB29F-E38E-47AD-AF0B-7FA9FD888C34}" type="pres">
      <dgm:prSet presAssocID="{27375FD7-98A9-4380-A6FD-72223A263F87}" presName="connTx" presStyleCnt="0"/>
      <dgm:spPr/>
    </dgm:pt>
    <dgm:pt modelId="{BB1A2481-706B-4EEA-A414-B063D1BE9396}" type="pres">
      <dgm:prSet presAssocID="{C960F7FE-140B-43E7-9067-BBC276F3873F}" presName="root2" presStyleCnt="0"/>
      <dgm:spPr/>
    </dgm:pt>
    <dgm:pt modelId="{E1C6C3C3-28C5-48F5-8275-471920D5B912}" type="pres">
      <dgm:prSet presAssocID="{C960F7FE-140B-43E7-9067-BBC276F3873F}" presName="LevelTwoTextNode" presStyleLbl="node3" presStyleIdx="0" presStyleCnt="5">
        <dgm:presLayoutVars>
          <dgm:chPref val="3"/>
        </dgm:presLayoutVars>
      </dgm:prSet>
      <dgm:spPr/>
    </dgm:pt>
    <dgm:pt modelId="{C14B73D9-4FE5-4452-959F-A6E8408F274E}" type="pres">
      <dgm:prSet presAssocID="{C960F7FE-140B-43E7-9067-BBC276F3873F}" presName="level3hierChild" presStyleCnt="0"/>
      <dgm:spPr/>
    </dgm:pt>
    <dgm:pt modelId="{AE369769-BE6B-4DB1-AD48-AC4CDE82ADE9}" type="pres">
      <dgm:prSet presAssocID="{CE33CC9E-87D8-40C8-ABA9-D2E75C82B2DC}" presName="conn2-1" presStyleLbl="parChTrans1D3" presStyleIdx="1" presStyleCnt="5"/>
      <dgm:spPr/>
    </dgm:pt>
    <dgm:pt modelId="{8749908D-9EF9-4EBD-B3CD-9CD14A113675}" type="pres">
      <dgm:prSet presAssocID="{CE33CC9E-87D8-40C8-ABA9-D2E75C82B2DC}" presName="connTx" presStyleCnt="0"/>
      <dgm:spPr/>
    </dgm:pt>
    <dgm:pt modelId="{A58D6554-836B-48F9-AE77-45903EEE6BB2}" type="pres">
      <dgm:prSet presAssocID="{0F3EA7D9-CF1D-4095-9FD4-EA68A08F03DC}" presName="root2" presStyleCnt="0"/>
      <dgm:spPr/>
    </dgm:pt>
    <dgm:pt modelId="{C84A6D9F-C411-493C-B8A8-39B6E7C213D6}" type="pres">
      <dgm:prSet presAssocID="{0F3EA7D9-CF1D-4095-9FD4-EA68A08F03DC}" presName="LevelTwoTextNode" presStyleLbl="node3" presStyleIdx="1" presStyleCnt="5">
        <dgm:presLayoutVars>
          <dgm:chPref val="3"/>
        </dgm:presLayoutVars>
      </dgm:prSet>
      <dgm:spPr/>
    </dgm:pt>
    <dgm:pt modelId="{9A633DA6-87B4-46DC-A357-E64D2E6C5C4B}" type="pres">
      <dgm:prSet presAssocID="{0F3EA7D9-CF1D-4095-9FD4-EA68A08F03DC}" presName="level3hierChild" presStyleCnt="0"/>
      <dgm:spPr/>
    </dgm:pt>
    <dgm:pt modelId="{A81455FF-F39B-4C61-B0E8-50FE9DEE1CFA}" type="pres">
      <dgm:prSet presAssocID="{093F1962-574B-4EDA-B472-5C5AED304D45}" presName="conn2-1" presStyleLbl="parChTrans1D2" presStyleIdx="3" presStyleCnt="4"/>
      <dgm:spPr/>
    </dgm:pt>
    <dgm:pt modelId="{68DED2C5-7772-4B11-83F6-DF78B57BCB4D}" type="pres">
      <dgm:prSet presAssocID="{093F1962-574B-4EDA-B472-5C5AED304D45}" presName="connTx" presStyleCnt="0"/>
      <dgm:spPr/>
    </dgm:pt>
    <dgm:pt modelId="{EBE8A398-8050-440D-8C91-4A77AE1DB175}" type="pres">
      <dgm:prSet presAssocID="{994084CE-A100-4ED0-BBBE-E142CF5782D8}" presName="root2" presStyleCnt="0"/>
      <dgm:spPr/>
    </dgm:pt>
    <dgm:pt modelId="{E925FE99-7F73-4DFE-B1E8-CB195FADC44F}" type="pres">
      <dgm:prSet presAssocID="{994084CE-A100-4ED0-BBBE-E142CF5782D8}" presName="LevelTwoTextNode" presStyleLbl="node2" presStyleIdx="3" presStyleCnt="4">
        <dgm:presLayoutVars>
          <dgm:chPref val="3"/>
        </dgm:presLayoutVars>
      </dgm:prSet>
      <dgm:spPr/>
    </dgm:pt>
    <dgm:pt modelId="{310236D4-4E7C-4E5E-A0ED-1A20F99FEDEF}" type="pres">
      <dgm:prSet presAssocID="{994084CE-A100-4ED0-BBBE-E142CF5782D8}" presName="level3hierChild" presStyleCnt="0"/>
      <dgm:spPr/>
    </dgm:pt>
    <dgm:pt modelId="{EF1645BA-694C-4740-A50B-F6A4DB6ACAAD}" type="pres">
      <dgm:prSet presAssocID="{D3D78686-5301-4DD9-A3F6-9BF8F1BE17A4}" presName="conn2-1" presStyleLbl="parChTrans1D3" presStyleIdx="2" presStyleCnt="5"/>
      <dgm:spPr/>
    </dgm:pt>
    <dgm:pt modelId="{AF13F48B-F341-4712-8A6C-B0BBD115E750}" type="pres">
      <dgm:prSet presAssocID="{D3D78686-5301-4DD9-A3F6-9BF8F1BE17A4}" presName="connTx" presStyleCnt="0"/>
      <dgm:spPr/>
    </dgm:pt>
    <dgm:pt modelId="{51DDD157-E083-4090-9444-6740B4189953}" type="pres">
      <dgm:prSet presAssocID="{A4D2C1E3-A65F-4604-86EF-9509094C4EC2}" presName="root2" presStyleCnt="0"/>
      <dgm:spPr/>
    </dgm:pt>
    <dgm:pt modelId="{77786159-85D7-4C21-9DE7-FB37F9C0CAEB}" type="pres">
      <dgm:prSet presAssocID="{A4D2C1E3-A65F-4604-86EF-9509094C4EC2}" presName="LevelTwoTextNode" presStyleLbl="node3" presStyleIdx="2" presStyleCnt="5">
        <dgm:presLayoutVars>
          <dgm:chPref val="3"/>
        </dgm:presLayoutVars>
      </dgm:prSet>
      <dgm:spPr/>
    </dgm:pt>
    <dgm:pt modelId="{F2706B82-42CC-4137-8D84-64F56E0F403E}" type="pres">
      <dgm:prSet presAssocID="{A4D2C1E3-A65F-4604-86EF-9509094C4EC2}" presName="level3hierChild" presStyleCnt="0"/>
      <dgm:spPr/>
    </dgm:pt>
    <dgm:pt modelId="{6688E2EC-B634-4888-B702-B6900D11E05B}" type="pres">
      <dgm:prSet presAssocID="{800B44A1-A6CE-4D09-940E-F1CADF6F4AE2}" presName="conn2-1" presStyleLbl="parChTrans1D3" presStyleIdx="3" presStyleCnt="5"/>
      <dgm:spPr/>
    </dgm:pt>
    <dgm:pt modelId="{715F180E-0EF3-4B46-AC16-5EAC2A109D1A}" type="pres">
      <dgm:prSet presAssocID="{800B44A1-A6CE-4D09-940E-F1CADF6F4AE2}" presName="connTx" presStyleCnt="0"/>
      <dgm:spPr/>
    </dgm:pt>
    <dgm:pt modelId="{3CCF1E49-9578-45BA-8390-774635869F99}" type="pres">
      <dgm:prSet presAssocID="{C590AC22-CADA-4ECD-8EF3-F2E431965DA5}" presName="root2" presStyleCnt="0"/>
      <dgm:spPr/>
    </dgm:pt>
    <dgm:pt modelId="{B07E24AA-F0DC-478A-89ED-6B96F3CB7436}" type="pres">
      <dgm:prSet presAssocID="{C590AC22-CADA-4ECD-8EF3-F2E431965DA5}" presName="LevelTwoTextNode" presStyleLbl="node3" presStyleIdx="3" presStyleCnt="5">
        <dgm:presLayoutVars>
          <dgm:chPref val="3"/>
        </dgm:presLayoutVars>
      </dgm:prSet>
      <dgm:spPr/>
    </dgm:pt>
    <dgm:pt modelId="{6D1BF39B-7B16-4D0A-B270-540A7A9F2ECC}" type="pres">
      <dgm:prSet presAssocID="{C590AC22-CADA-4ECD-8EF3-F2E431965DA5}" presName="level3hierChild" presStyleCnt="0"/>
      <dgm:spPr/>
    </dgm:pt>
    <dgm:pt modelId="{38B039FF-00E1-43BF-ACC5-86FC0C973BBF}" type="pres">
      <dgm:prSet presAssocID="{3AB2788A-0BAD-45C4-BC86-6A786A46CCA9}" presName="conn2-1" presStyleLbl="parChTrans1D3" presStyleIdx="4" presStyleCnt="5"/>
      <dgm:spPr/>
    </dgm:pt>
    <dgm:pt modelId="{7CB172C9-4AC3-4990-9FFF-3A0021B82849}" type="pres">
      <dgm:prSet presAssocID="{3AB2788A-0BAD-45C4-BC86-6A786A46CCA9}" presName="connTx" presStyleCnt="0"/>
      <dgm:spPr/>
    </dgm:pt>
    <dgm:pt modelId="{74A5CD79-0D77-41A2-A3EF-D25C7810A0F6}" type="pres">
      <dgm:prSet presAssocID="{B0C62B34-CD66-4E0D-8E62-FF16C82DFBD8}" presName="root2" presStyleCnt="0"/>
      <dgm:spPr/>
    </dgm:pt>
    <dgm:pt modelId="{97167C83-B45D-4356-AB9A-DBF145723ED4}" type="pres">
      <dgm:prSet presAssocID="{B0C62B34-CD66-4E0D-8E62-FF16C82DFBD8}" presName="LevelTwoTextNode" presStyleLbl="node3" presStyleIdx="4" presStyleCnt="5">
        <dgm:presLayoutVars>
          <dgm:chPref val="3"/>
        </dgm:presLayoutVars>
      </dgm:prSet>
      <dgm:spPr/>
    </dgm:pt>
    <dgm:pt modelId="{8CC05D26-D15B-486C-94C4-870286D83570}" type="pres">
      <dgm:prSet presAssocID="{B0C62B34-CD66-4E0D-8E62-FF16C82DFBD8}" presName="level3hierChild" presStyleCnt="0"/>
      <dgm:spPr/>
    </dgm:pt>
  </dgm:ptLst>
  <dgm:cxnLst>
    <dgm:cxn modelId="{A757848C-CC4A-44C8-8CA5-DDAA611A1FD2}" srcId="{EFE73B03-4D71-4565-8C52-4902BE6377A4}" destId="{0605F139-5EF0-48E7-A091-192233D2011D}" srcOrd="0" destOrd="0" parTransId="{2AFB1B2A-8749-4E5E-9CB9-0B60F81C46F8}" sibTransId="{E0FFEB56-236E-4FE9-83BF-31494E265D5A}"/>
    <dgm:cxn modelId="{782C77C3-8D41-4346-B123-9F72DC4CE956}" srcId="{0605F139-5EF0-48E7-A091-192233D2011D}" destId="{4530EE7D-F557-4815-9ED2-EABC47F46978}" srcOrd="0" destOrd="0" parTransId="{AC2BFF99-DAE2-494A-88AB-85D75BC6D2EE}" sibTransId="{B98A0394-6758-42EB-8D0E-4491BED52B6C}"/>
    <dgm:cxn modelId="{87AC5897-99F6-4993-BCC0-C405DCA789F4}" srcId="{0605F139-5EF0-48E7-A091-192233D2011D}" destId="{4E4A1E17-A3EC-4A54-9171-277E11A0B287}" srcOrd="1" destOrd="0" parTransId="{367D7799-1E5C-4947-8AD1-85D1E0D367AF}" sibTransId="{7FFEBD18-7D5B-41C0-A8F3-60942A71708D}"/>
    <dgm:cxn modelId="{F725DF8A-80ED-44C1-9FB1-CED62D8F270B}" srcId="{0605F139-5EF0-48E7-A091-192233D2011D}" destId="{6560C04D-EA00-44C1-80D3-DB6FC3D4A340}" srcOrd="2" destOrd="0" parTransId="{D651DFD2-FB05-4BB0-8DA8-FDC9DC06CC95}" sibTransId="{3AB17958-0887-4BBF-8973-201D6BBD67FF}"/>
    <dgm:cxn modelId="{4FC97284-B018-469F-A714-87E2BC27721F}" srcId="{6560C04D-EA00-44C1-80D3-DB6FC3D4A340}" destId="{C960F7FE-140B-43E7-9067-BBC276F3873F}" srcOrd="0" destOrd="2" parTransId="{27375FD7-98A9-4380-A6FD-72223A263F87}" sibTransId="{CDBBEA15-3768-4B03-9A64-83D572F5020E}"/>
    <dgm:cxn modelId="{0FD5953C-FA70-4BB8-B08E-8B915FEEE43F}" srcId="{6560C04D-EA00-44C1-80D3-DB6FC3D4A340}" destId="{0F3EA7D9-CF1D-4095-9FD4-EA68A08F03DC}" srcOrd="1" destOrd="2" parTransId="{CE33CC9E-87D8-40C8-ABA9-D2E75C82B2DC}" sibTransId="{C377926B-74D5-4E64-865F-69889FD8C714}"/>
    <dgm:cxn modelId="{B5151FBC-9BA0-435D-A02C-CBDC9108B097}" srcId="{0605F139-5EF0-48E7-A091-192233D2011D}" destId="{994084CE-A100-4ED0-BBBE-E142CF5782D8}" srcOrd="3" destOrd="0" parTransId="{093F1962-574B-4EDA-B472-5C5AED304D45}" sibTransId="{1CE9139D-7F02-4088-B027-8FD8C8293D15}"/>
    <dgm:cxn modelId="{FD69E200-88E8-488C-9BBF-C3A77AF61CB1}" srcId="{994084CE-A100-4ED0-BBBE-E142CF5782D8}" destId="{A4D2C1E3-A65F-4604-86EF-9509094C4EC2}" srcOrd="0" destOrd="3" parTransId="{D3D78686-5301-4DD9-A3F6-9BF8F1BE17A4}" sibTransId="{A0194F78-BFBC-4172-B6DC-BA22C557063D}"/>
    <dgm:cxn modelId="{51B989D2-6F60-4554-ABDC-699955A9A30A}" srcId="{994084CE-A100-4ED0-BBBE-E142CF5782D8}" destId="{C590AC22-CADA-4ECD-8EF3-F2E431965DA5}" srcOrd="1" destOrd="3" parTransId="{800B44A1-A6CE-4D09-940E-F1CADF6F4AE2}" sibTransId="{A209A3D4-A171-4D1A-AD06-468969F07AC0}"/>
    <dgm:cxn modelId="{0256DCC0-F0B5-4C5E-A0D4-70D943C57F1B}" srcId="{994084CE-A100-4ED0-BBBE-E142CF5782D8}" destId="{B0C62B34-CD66-4E0D-8E62-FF16C82DFBD8}" srcOrd="2" destOrd="3" parTransId="{3AB2788A-0BAD-45C4-BC86-6A786A46CCA9}" sibTransId="{9CD65B20-5F57-44C9-AA7A-D9B791B2F322}"/>
    <dgm:cxn modelId="{B8D426A6-19C2-4371-90D8-601E09ED608D}" type="presOf" srcId="{EFE73B03-4D71-4565-8C52-4902BE6377A4}" destId="{5FBAB40F-6011-4629-9B30-77C9439C91BF}" srcOrd="0" destOrd="0" presId="urn:microsoft.com/office/officeart/2005/8/layout/hierarchy2#1"/>
    <dgm:cxn modelId="{970EF7DC-8AF5-496A-B709-3A3667AB7053}" type="presParOf" srcId="{5FBAB40F-6011-4629-9B30-77C9439C91BF}" destId="{2332AA2E-A989-4175-BB73-78EA4C3BDB65}" srcOrd="0" destOrd="0" presId="urn:microsoft.com/office/officeart/2005/8/layout/hierarchy2#1"/>
    <dgm:cxn modelId="{CEACA9BE-F53B-497A-8401-0B57833AE9C5}" type="presParOf" srcId="{2332AA2E-A989-4175-BB73-78EA4C3BDB65}" destId="{24E3F4AB-32FB-4CE0-9DAC-FC4DD26B5900}" srcOrd="0" destOrd="0" presId="urn:microsoft.com/office/officeart/2005/8/layout/hierarchy2#1"/>
    <dgm:cxn modelId="{C36A413F-55CE-44B7-B07D-FD1D55AC35F9}" type="presOf" srcId="{0605F139-5EF0-48E7-A091-192233D2011D}" destId="{24E3F4AB-32FB-4CE0-9DAC-FC4DD26B5900}" srcOrd="0" destOrd="0" presId="urn:microsoft.com/office/officeart/2005/8/layout/hierarchy2#1"/>
    <dgm:cxn modelId="{C71D3381-0711-4BBC-ADF5-532ABCFC7CC8}" type="presParOf" srcId="{2332AA2E-A989-4175-BB73-78EA4C3BDB65}" destId="{44F25638-8073-4DA7-9390-5AC06A304565}" srcOrd="1" destOrd="0" presId="urn:microsoft.com/office/officeart/2005/8/layout/hierarchy2#1"/>
    <dgm:cxn modelId="{7E4B8140-DFEE-489C-A53F-F2F504C69FB8}" type="presParOf" srcId="{44F25638-8073-4DA7-9390-5AC06A304565}" destId="{B47BD6C9-6D53-4A69-975F-9CF96E25F10F}" srcOrd="0" destOrd="1" presId="urn:microsoft.com/office/officeart/2005/8/layout/hierarchy2#1"/>
    <dgm:cxn modelId="{F1B5C6E7-8FD7-4118-B02D-611C170CAA83}" type="presOf" srcId="{AC2BFF99-DAE2-494A-88AB-85D75BC6D2EE}" destId="{B47BD6C9-6D53-4A69-975F-9CF96E25F10F}" srcOrd="0" destOrd="0" presId="urn:microsoft.com/office/officeart/2005/8/layout/hierarchy2#1"/>
    <dgm:cxn modelId="{CD7DAE1F-742A-4F8D-9DE4-B820C6FE1690}" type="presParOf" srcId="{B47BD6C9-6D53-4A69-975F-9CF96E25F10F}" destId="{C1833E64-0598-4ED8-B73B-4C820BB35531}" srcOrd="0" destOrd="0" presId="urn:microsoft.com/office/officeart/2005/8/layout/hierarchy2#1"/>
    <dgm:cxn modelId="{8B7A9ACC-B406-4367-A779-3C3C17A35199}" type="presOf" srcId="{AC2BFF99-DAE2-494A-88AB-85D75BC6D2EE}" destId="{C1833E64-0598-4ED8-B73B-4C820BB35531}" srcOrd="1" destOrd="0" presId="urn:microsoft.com/office/officeart/2005/8/layout/hierarchy2#1"/>
    <dgm:cxn modelId="{49910B78-33BF-4981-B1EF-0606E25F1A6F}" type="presParOf" srcId="{44F25638-8073-4DA7-9390-5AC06A304565}" destId="{46F58ACF-5130-428E-B3EF-87D6FEC0C921}" srcOrd="1" destOrd="1" presId="urn:microsoft.com/office/officeart/2005/8/layout/hierarchy2#1"/>
    <dgm:cxn modelId="{3BDAE40E-0A57-4C48-8593-67DC7B1D487C}" type="presParOf" srcId="{46F58ACF-5130-428E-B3EF-87D6FEC0C921}" destId="{3C0D5057-54F2-42F8-ADAD-AA27A1CC1A1B}" srcOrd="0" destOrd="1" presId="urn:microsoft.com/office/officeart/2005/8/layout/hierarchy2#1"/>
    <dgm:cxn modelId="{58535C1E-8734-4A3A-B2C9-3650D2646484}" type="presOf" srcId="{4530EE7D-F557-4815-9ED2-EABC47F46978}" destId="{3C0D5057-54F2-42F8-ADAD-AA27A1CC1A1B}" srcOrd="0" destOrd="0" presId="urn:microsoft.com/office/officeart/2005/8/layout/hierarchy2#1"/>
    <dgm:cxn modelId="{99C3D101-42CE-4B77-9698-751A68810710}" type="presParOf" srcId="{46F58ACF-5130-428E-B3EF-87D6FEC0C921}" destId="{48673F39-879C-4946-8DC7-FD68F0552920}" srcOrd="1" destOrd="1" presId="urn:microsoft.com/office/officeart/2005/8/layout/hierarchy2#1"/>
    <dgm:cxn modelId="{85DE50AB-C26F-4DE8-A705-DE5BB1CF3283}" type="presParOf" srcId="{44F25638-8073-4DA7-9390-5AC06A304565}" destId="{2E81B90F-7494-41FF-808F-F7F82B993B40}" srcOrd="2" destOrd="1" presId="urn:microsoft.com/office/officeart/2005/8/layout/hierarchy2#1"/>
    <dgm:cxn modelId="{59FF77FA-0BD6-452A-B71F-0DAE2B29E65A}" type="presOf" srcId="{367D7799-1E5C-4947-8AD1-85D1E0D367AF}" destId="{2E81B90F-7494-41FF-808F-F7F82B993B40}" srcOrd="0" destOrd="0" presId="urn:microsoft.com/office/officeart/2005/8/layout/hierarchy2#1"/>
    <dgm:cxn modelId="{940B17F9-899D-4FB2-9870-67DBC1B43D3A}" type="presParOf" srcId="{2E81B90F-7494-41FF-808F-F7F82B993B40}" destId="{0F4B7785-0023-487B-801C-9850969E1D34}" srcOrd="0" destOrd="2" presId="urn:microsoft.com/office/officeart/2005/8/layout/hierarchy2#1"/>
    <dgm:cxn modelId="{21CC6090-68D6-4FB8-90F6-D299CF6DF1A0}" type="presOf" srcId="{367D7799-1E5C-4947-8AD1-85D1E0D367AF}" destId="{0F4B7785-0023-487B-801C-9850969E1D34}" srcOrd="1" destOrd="0" presId="urn:microsoft.com/office/officeart/2005/8/layout/hierarchy2#1"/>
    <dgm:cxn modelId="{7BDD5694-AF75-4B18-A2CA-7D2F0FAB9A35}" type="presParOf" srcId="{44F25638-8073-4DA7-9390-5AC06A304565}" destId="{4925E953-147A-4210-9A9C-63730A307231}" srcOrd="3" destOrd="1" presId="urn:microsoft.com/office/officeart/2005/8/layout/hierarchy2#1"/>
    <dgm:cxn modelId="{5D2CCAAF-49CA-4B98-84CB-CE68334B7902}" type="presParOf" srcId="{4925E953-147A-4210-9A9C-63730A307231}" destId="{3D382021-A429-4403-82FF-5A95DD3EBB20}" srcOrd="0" destOrd="3" presId="urn:microsoft.com/office/officeart/2005/8/layout/hierarchy2#1"/>
    <dgm:cxn modelId="{89F1491D-5497-4386-A70F-63264DFB5440}" type="presOf" srcId="{4E4A1E17-A3EC-4A54-9171-277E11A0B287}" destId="{3D382021-A429-4403-82FF-5A95DD3EBB20}" srcOrd="0" destOrd="0" presId="urn:microsoft.com/office/officeart/2005/8/layout/hierarchy2#1"/>
    <dgm:cxn modelId="{AB308FF0-2328-4C92-BFB0-540CD4CC614B}" type="presParOf" srcId="{4925E953-147A-4210-9A9C-63730A307231}" destId="{6D231649-1A42-47D5-A289-01058E6A05B6}" srcOrd="1" destOrd="3" presId="urn:microsoft.com/office/officeart/2005/8/layout/hierarchy2#1"/>
    <dgm:cxn modelId="{46F3939E-3CC6-468E-9983-E34EE0556FAF}" type="presParOf" srcId="{44F25638-8073-4DA7-9390-5AC06A304565}" destId="{FA1A7BCC-48E0-4465-8AAB-EA25062350E5}" srcOrd="4" destOrd="1" presId="urn:microsoft.com/office/officeart/2005/8/layout/hierarchy2#1"/>
    <dgm:cxn modelId="{282D9677-8B58-49C1-BB7C-3201A5EDCAF4}" type="presOf" srcId="{D651DFD2-FB05-4BB0-8DA8-FDC9DC06CC95}" destId="{FA1A7BCC-48E0-4465-8AAB-EA25062350E5}" srcOrd="0" destOrd="0" presId="urn:microsoft.com/office/officeart/2005/8/layout/hierarchy2#1"/>
    <dgm:cxn modelId="{92A9C9AD-0116-4A95-AC4A-01306F6E1E93}" type="presParOf" srcId="{FA1A7BCC-48E0-4465-8AAB-EA25062350E5}" destId="{62D439BA-352C-44AF-82FA-61F37314BBE1}" srcOrd="0" destOrd="4" presId="urn:microsoft.com/office/officeart/2005/8/layout/hierarchy2#1"/>
    <dgm:cxn modelId="{13BC0751-3181-41FD-B120-96F89A87C0E2}" type="presOf" srcId="{D651DFD2-FB05-4BB0-8DA8-FDC9DC06CC95}" destId="{62D439BA-352C-44AF-82FA-61F37314BBE1}" srcOrd="1" destOrd="0" presId="urn:microsoft.com/office/officeart/2005/8/layout/hierarchy2#1"/>
    <dgm:cxn modelId="{F57438E8-9F94-44C1-9F6C-1C5E43D735E3}" type="presParOf" srcId="{44F25638-8073-4DA7-9390-5AC06A304565}" destId="{3C6550A8-2205-42A4-A943-AA896A23BF2D}" srcOrd="5" destOrd="1" presId="urn:microsoft.com/office/officeart/2005/8/layout/hierarchy2#1"/>
    <dgm:cxn modelId="{4E1A0CD7-2716-4811-A858-9302927F400A}" type="presParOf" srcId="{3C6550A8-2205-42A4-A943-AA896A23BF2D}" destId="{550D6F9D-C684-4AAF-91FD-0F066B45F3AF}" srcOrd="0" destOrd="5" presId="urn:microsoft.com/office/officeart/2005/8/layout/hierarchy2#1"/>
    <dgm:cxn modelId="{7880975F-D74B-47F1-BA95-F6F2990BF19F}" type="presOf" srcId="{6560C04D-EA00-44C1-80D3-DB6FC3D4A340}" destId="{550D6F9D-C684-4AAF-91FD-0F066B45F3AF}" srcOrd="0" destOrd="0" presId="urn:microsoft.com/office/officeart/2005/8/layout/hierarchy2#1"/>
    <dgm:cxn modelId="{68C09130-A3B5-4467-99EF-E138B7DF9448}" type="presParOf" srcId="{3C6550A8-2205-42A4-A943-AA896A23BF2D}" destId="{948C721D-FC40-4F22-B324-4231C271E8F5}" srcOrd="1" destOrd="5" presId="urn:microsoft.com/office/officeart/2005/8/layout/hierarchy2#1"/>
    <dgm:cxn modelId="{285CD259-1484-490C-BD8A-9D889F203CF7}" type="presParOf" srcId="{948C721D-FC40-4F22-B324-4231C271E8F5}" destId="{3D688C07-0C11-4113-AF7B-331362B15D1A}" srcOrd="0" destOrd="1" presId="urn:microsoft.com/office/officeart/2005/8/layout/hierarchy2#1"/>
    <dgm:cxn modelId="{665D7688-9FF9-4A36-B7BC-D3A0B1E35EFB}" type="presOf" srcId="{27375FD7-98A9-4380-A6FD-72223A263F87}" destId="{3D688C07-0C11-4113-AF7B-331362B15D1A}" srcOrd="0" destOrd="0" presId="urn:microsoft.com/office/officeart/2005/8/layout/hierarchy2#1"/>
    <dgm:cxn modelId="{C98CF02B-85E5-486D-BFDB-4152B905E5DB}" type="presParOf" srcId="{3D688C07-0C11-4113-AF7B-331362B15D1A}" destId="{D2FDB29F-E38E-47AD-AF0B-7FA9FD888C34}" srcOrd="0" destOrd="0" presId="urn:microsoft.com/office/officeart/2005/8/layout/hierarchy2#1"/>
    <dgm:cxn modelId="{4E80B07C-3B22-41E2-9303-6DFAE691D26C}" type="presOf" srcId="{27375FD7-98A9-4380-A6FD-72223A263F87}" destId="{D2FDB29F-E38E-47AD-AF0B-7FA9FD888C34}" srcOrd="1" destOrd="0" presId="urn:microsoft.com/office/officeart/2005/8/layout/hierarchy2#1"/>
    <dgm:cxn modelId="{654B6B3D-A46D-4438-AE58-E6CE9B25995E}" type="presParOf" srcId="{948C721D-FC40-4F22-B324-4231C271E8F5}" destId="{BB1A2481-706B-4EEA-A414-B063D1BE9396}" srcOrd="1" destOrd="1" presId="urn:microsoft.com/office/officeart/2005/8/layout/hierarchy2#1"/>
    <dgm:cxn modelId="{84B12952-A4F4-41B4-9A7B-9D1939D546EC}" type="presParOf" srcId="{BB1A2481-706B-4EEA-A414-B063D1BE9396}" destId="{E1C6C3C3-28C5-48F5-8275-471920D5B912}" srcOrd="0" destOrd="1" presId="urn:microsoft.com/office/officeart/2005/8/layout/hierarchy2#1"/>
    <dgm:cxn modelId="{AD572824-0F20-4CCD-8381-9D74733FE7F3}" type="presOf" srcId="{C960F7FE-140B-43E7-9067-BBC276F3873F}" destId="{E1C6C3C3-28C5-48F5-8275-471920D5B912}" srcOrd="0" destOrd="0" presId="urn:microsoft.com/office/officeart/2005/8/layout/hierarchy2#1"/>
    <dgm:cxn modelId="{2711365E-2422-4ECB-B006-95BA4A8D9D13}" type="presParOf" srcId="{BB1A2481-706B-4EEA-A414-B063D1BE9396}" destId="{C14B73D9-4FE5-4452-959F-A6E8408F274E}" srcOrd="1" destOrd="1" presId="urn:microsoft.com/office/officeart/2005/8/layout/hierarchy2#1"/>
    <dgm:cxn modelId="{47732AB1-9E5D-48F4-A924-43857EC74C54}" type="presParOf" srcId="{948C721D-FC40-4F22-B324-4231C271E8F5}" destId="{AE369769-BE6B-4DB1-AD48-AC4CDE82ADE9}" srcOrd="2" destOrd="1" presId="urn:microsoft.com/office/officeart/2005/8/layout/hierarchy2#1"/>
    <dgm:cxn modelId="{7954F16F-C835-4908-B364-CF37D32DCF08}" type="presOf" srcId="{CE33CC9E-87D8-40C8-ABA9-D2E75C82B2DC}" destId="{AE369769-BE6B-4DB1-AD48-AC4CDE82ADE9}" srcOrd="0" destOrd="0" presId="urn:microsoft.com/office/officeart/2005/8/layout/hierarchy2#1"/>
    <dgm:cxn modelId="{1D6C6616-D498-4507-82B6-5D9AA41CEA4D}" type="presParOf" srcId="{AE369769-BE6B-4DB1-AD48-AC4CDE82ADE9}" destId="{8749908D-9EF9-4EBD-B3CD-9CD14A113675}" srcOrd="0" destOrd="2" presId="urn:microsoft.com/office/officeart/2005/8/layout/hierarchy2#1"/>
    <dgm:cxn modelId="{CA06D880-7BDE-4790-BEDA-3158ED1BB595}" type="presOf" srcId="{CE33CC9E-87D8-40C8-ABA9-D2E75C82B2DC}" destId="{8749908D-9EF9-4EBD-B3CD-9CD14A113675}" srcOrd="1" destOrd="0" presId="urn:microsoft.com/office/officeart/2005/8/layout/hierarchy2#1"/>
    <dgm:cxn modelId="{69F12E09-5C47-4C69-A838-C50B375E4F3F}" type="presParOf" srcId="{948C721D-FC40-4F22-B324-4231C271E8F5}" destId="{A58D6554-836B-48F9-AE77-45903EEE6BB2}" srcOrd="3" destOrd="1" presId="urn:microsoft.com/office/officeart/2005/8/layout/hierarchy2#1"/>
    <dgm:cxn modelId="{B355A95C-D165-471A-BE11-844A0397F67C}" type="presParOf" srcId="{A58D6554-836B-48F9-AE77-45903EEE6BB2}" destId="{C84A6D9F-C411-493C-B8A8-39B6E7C213D6}" srcOrd="0" destOrd="3" presId="urn:microsoft.com/office/officeart/2005/8/layout/hierarchy2#1"/>
    <dgm:cxn modelId="{B9DFAA23-6487-4071-BB71-4C03AE0DBA0B}" type="presOf" srcId="{0F3EA7D9-CF1D-4095-9FD4-EA68A08F03DC}" destId="{C84A6D9F-C411-493C-B8A8-39B6E7C213D6}" srcOrd="0" destOrd="0" presId="urn:microsoft.com/office/officeart/2005/8/layout/hierarchy2#1"/>
    <dgm:cxn modelId="{730EDBB0-4678-46EB-8D6E-D99B64CB036F}" type="presParOf" srcId="{A58D6554-836B-48F9-AE77-45903EEE6BB2}" destId="{9A633DA6-87B4-46DC-A357-E64D2E6C5C4B}" srcOrd="1" destOrd="3" presId="urn:microsoft.com/office/officeart/2005/8/layout/hierarchy2#1"/>
    <dgm:cxn modelId="{F155CA34-EBC9-42D0-9121-9AF20C10CDE3}" type="presParOf" srcId="{44F25638-8073-4DA7-9390-5AC06A304565}" destId="{A81455FF-F39B-4C61-B0E8-50FE9DEE1CFA}" srcOrd="6" destOrd="1" presId="urn:microsoft.com/office/officeart/2005/8/layout/hierarchy2#1"/>
    <dgm:cxn modelId="{FE5A2CE2-7F13-4DC6-898C-0EDEF6B9C8DA}" type="presOf" srcId="{093F1962-574B-4EDA-B472-5C5AED304D45}" destId="{A81455FF-F39B-4C61-B0E8-50FE9DEE1CFA}" srcOrd="0" destOrd="0" presId="urn:microsoft.com/office/officeart/2005/8/layout/hierarchy2#1"/>
    <dgm:cxn modelId="{DDB404AF-0FC1-4D17-8294-824EED816118}" type="presParOf" srcId="{A81455FF-F39B-4C61-B0E8-50FE9DEE1CFA}" destId="{68DED2C5-7772-4B11-83F6-DF78B57BCB4D}" srcOrd="0" destOrd="6" presId="urn:microsoft.com/office/officeart/2005/8/layout/hierarchy2#1"/>
    <dgm:cxn modelId="{448E1BA8-3D04-4417-9C98-D714862DF04A}" type="presOf" srcId="{093F1962-574B-4EDA-B472-5C5AED304D45}" destId="{68DED2C5-7772-4B11-83F6-DF78B57BCB4D}" srcOrd="1" destOrd="0" presId="urn:microsoft.com/office/officeart/2005/8/layout/hierarchy2#1"/>
    <dgm:cxn modelId="{C99F9573-6646-4F37-A25E-FCF9C499CE63}" type="presParOf" srcId="{44F25638-8073-4DA7-9390-5AC06A304565}" destId="{EBE8A398-8050-440D-8C91-4A77AE1DB175}" srcOrd="7" destOrd="1" presId="urn:microsoft.com/office/officeart/2005/8/layout/hierarchy2#1"/>
    <dgm:cxn modelId="{41CBC0A3-8FE3-4598-8621-34623A51B324}" type="presParOf" srcId="{EBE8A398-8050-440D-8C91-4A77AE1DB175}" destId="{E925FE99-7F73-4DFE-B1E8-CB195FADC44F}" srcOrd="0" destOrd="7" presId="urn:microsoft.com/office/officeart/2005/8/layout/hierarchy2#1"/>
    <dgm:cxn modelId="{7DE3A96F-6256-4ED2-9D24-9A22CBFAE9B6}" type="presOf" srcId="{994084CE-A100-4ED0-BBBE-E142CF5782D8}" destId="{E925FE99-7F73-4DFE-B1E8-CB195FADC44F}" srcOrd="0" destOrd="0" presId="urn:microsoft.com/office/officeart/2005/8/layout/hierarchy2#1"/>
    <dgm:cxn modelId="{D95F2874-1DBD-4646-A986-62BBA5A6D2B7}" type="presParOf" srcId="{EBE8A398-8050-440D-8C91-4A77AE1DB175}" destId="{310236D4-4E7C-4E5E-A0ED-1A20F99FEDEF}" srcOrd="1" destOrd="7" presId="urn:microsoft.com/office/officeart/2005/8/layout/hierarchy2#1"/>
    <dgm:cxn modelId="{9A0550C0-0FFB-48CC-919A-401C0145DC36}" type="presParOf" srcId="{310236D4-4E7C-4E5E-A0ED-1A20F99FEDEF}" destId="{EF1645BA-694C-4740-A50B-F6A4DB6ACAAD}" srcOrd="0" destOrd="1" presId="urn:microsoft.com/office/officeart/2005/8/layout/hierarchy2#1"/>
    <dgm:cxn modelId="{FA5685D6-2B5F-4360-A4F3-FC8854525341}" type="presOf" srcId="{D3D78686-5301-4DD9-A3F6-9BF8F1BE17A4}" destId="{EF1645BA-694C-4740-A50B-F6A4DB6ACAAD}" srcOrd="0" destOrd="0" presId="urn:microsoft.com/office/officeart/2005/8/layout/hierarchy2#1"/>
    <dgm:cxn modelId="{12A71073-1D6F-4F11-B820-DE3AEBED868B}" type="presParOf" srcId="{EF1645BA-694C-4740-A50B-F6A4DB6ACAAD}" destId="{AF13F48B-F341-4712-8A6C-B0BBD115E750}" srcOrd="0" destOrd="0" presId="urn:microsoft.com/office/officeart/2005/8/layout/hierarchy2#1"/>
    <dgm:cxn modelId="{59630D83-2DCB-4DB6-B48B-CFFB77262B00}" type="presOf" srcId="{D3D78686-5301-4DD9-A3F6-9BF8F1BE17A4}" destId="{AF13F48B-F341-4712-8A6C-B0BBD115E750}" srcOrd="1" destOrd="0" presId="urn:microsoft.com/office/officeart/2005/8/layout/hierarchy2#1"/>
    <dgm:cxn modelId="{2AEC4733-CC95-4334-886C-5EC5D1C9E8BE}" type="presParOf" srcId="{310236D4-4E7C-4E5E-A0ED-1A20F99FEDEF}" destId="{51DDD157-E083-4090-9444-6740B4189953}" srcOrd="1" destOrd="1" presId="urn:microsoft.com/office/officeart/2005/8/layout/hierarchy2#1"/>
    <dgm:cxn modelId="{3E28F538-7C17-4668-BA94-EA6F6AAF88A0}" type="presParOf" srcId="{51DDD157-E083-4090-9444-6740B4189953}" destId="{77786159-85D7-4C21-9DE7-FB37F9C0CAEB}" srcOrd="0" destOrd="1" presId="urn:microsoft.com/office/officeart/2005/8/layout/hierarchy2#1"/>
    <dgm:cxn modelId="{8A544D52-0F99-4D30-A50E-B322E66A313A}" type="presOf" srcId="{A4D2C1E3-A65F-4604-86EF-9509094C4EC2}" destId="{77786159-85D7-4C21-9DE7-FB37F9C0CAEB}" srcOrd="0" destOrd="0" presId="urn:microsoft.com/office/officeart/2005/8/layout/hierarchy2#1"/>
    <dgm:cxn modelId="{C137AD84-7316-415F-87EF-72738571ECDC}" type="presParOf" srcId="{51DDD157-E083-4090-9444-6740B4189953}" destId="{F2706B82-42CC-4137-8D84-64F56E0F403E}" srcOrd="1" destOrd="1" presId="urn:microsoft.com/office/officeart/2005/8/layout/hierarchy2#1"/>
    <dgm:cxn modelId="{EF76D4DE-6B0A-4AD3-B62B-F95C687BD7AC}" type="presParOf" srcId="{310236D4-4E7C-4E5E-A0ED-1A20F99FEDEF}" destId="{6688E2EC-B634-4888-B702-B6900D11E05B}" srcOrd="2" destOrd="1" presId="urn:microsoft.com/office/officeart/2005/8/layout/hierarchy2#1"/>
    <dgm:cxn modelId="{A5025E29-5BCF-4571-8C4A-77D9FBC5BC41}" type="presOf" srcId="{800B44A1-A6CE-4D09-940E-F1CADF6F4AE2}" destId="{6688E2EC-B634-4888-B702-B6900D11E05B}" srcOrd="0" destOrd="0" presId="urn:microsoft.com/office/officeart/2005/8/layout/hierarchy2#1"/>
    <dgm:cxn modelId="{CF1A98DC-3A9B-48FD-93E6-E44151F20322}" type="presParOf" srcId="{6688E2EC-B634-4888-B702-B6900D11E05B}" destId="{715F180E-0EF3-4B46-AC16-5EAC2A109D1A}" srcOrd="0" destOrd="2" presId="urn:microsoft.com/office/officeart/2005/8/layout/hierarchy2#1"/>
    <dgm:cxn modelId="{924EB0E2-54F5-44C9-B7D3-DBF36FDBFBA1}" type="presOf" srcId="{800B44A1-A6CE-4D09-940E-F1CADF6F4AE2}" destId="{715F180E-0EF3-4B46-AC16-5EAC2A109D1A}" srcOrd="1" destOrd="0" presId="urn:microsoft.com/office/officeart/2005/8/layout/hierarchy2#1"/>
    <dgm:cxn modelId="{0F6AADE5-B70E-4A8F-B5AE-72A20D2098C9}" type="presParOf" srcId="{310236D4-4E7C-4E5E-A0ED-1A20F99FEDEF}" destId="{3CCF1E49-9578-45BA-8390-774635869F99}" srcOrd="3" destOrd="1" presId="urn:microsoft.com/office/officeart/2005/8/layout/hierarchy2#1"/>
    <dgm:cxn modelId="{258256B8-D30D-4350-90E3-18D85CB5BEFC}" type="presParOf" srcId="{3CCF1E49-9578-45BA-8390-774635869F99}" destId="{B07E24AA-F0DC-478A-89ED-6B96F3CB7436}" srcOrd="0" destOrd="3" presId="urn:microsoft.com/office/officeart/2005/8/layout/hierarchy2#1"/>
    <dgm:cxn modelId="{D2E0651D-2B83-4F0C-A144-D474A475D6CB}" type="presOf" srcId="{C590AC22-CADA-4ECD-8EF3-F2E431965DA5}" destId="{B07E24AA-F0DC-478A-89ED-6B96F3CB7436}" srcOrd="0" destOrd="0" presId="urn:microsoft.com/office/officeart/2005/8/layout/hierarchy2#1"/>
    <dgm:cxn modelId="{DB7F8501-AFB4-4185-8CBA-AB10DE110510}" type="presParOf" srcId="{3CCF1E49-9578-45BA-8390-774635869F99}" destId="{6D1BF39B-7B16-4D0A-B270-540A7A9F2ECC}" srcOrd="1" destOrd="3" presId="urn:microsoft.com/office/officeart/2005/8/layout/hierarchy2#1"/>
    <dgm:cxn modelId="{E3215D4E-6609-4742-98C6-CE39C75451BF}" type="presParOf" srcId="{310236D4-4E7C-4E5E-A0ED-1A20F99FEDEF}" destId="{38B039FF-00E1-43BF-ACC5-86FC0C973BBF}" srcOrd="4" destOrd="1" presId="urn:microsoft.com/office/officeart/2005/8/layout/hierarchy2#1"/>
    <dgm:cxn modelId="{AC185973-E1B9-462F-B975-D623AD811D32}" type="presOf" srcId="{3AB2788A-0BAD-45C4-BC86-6A786A46CCA9}" destId="{38B039FF-00E1-43BF-ACC5-86FC0C973BBF}" srcOrd="0" destOrd="0" presId="urn:microsoft.com/office/officeart/2005/8/layout/hierarchy2#1"/>
    <dgm:cxn modelId="{0EB0D83A-0EAC-4BE3-B4C1-13650C615F0B}" type="presParOf" srcId="{38B039FF-00E1-43BF-ACC5-86FC0C973BBF}" destId="{7CB172C9-4AC3-4990-9FFF-3A0021B82849}" srcOrd="0" destOrd="4" presId="urn:microsoft.com/office/officeart/2005/8/layout/hierarchy2#1"/>
    <dgm:cxn modelId="{F3678F5A-75F0-4BC8-BCB1-85F696911134}" type="presOf" srcId="{3AB2788A-0BAD-45C4-BC86-6A786A46CCA9}" destId="{7CB172C9-4AC3-4990-9FFF-3A0021B82849}" srcOrd="1" destOrd="0" presId="urn:microsoft.com/office/officeart/2005/8/layout/hierarchy2#1"/>
    <dgm:cxn modelId="{F1750DE0-A7B1-429A-ABC0-2CA3992BEEE8}" type="presParOf" srcId="{310236D4-4E7C-4E5E-A0ED-1A20F99FEDEF}" destId="{74A5CD79-0D77-41A2-A3EF-D25C7810A0F6}" srcOrd="5" destOrd="1" presId="urn:microsoft.com/office/officeart/2005/8/layout/hierarchy2#1"/>
    <dgm:cxn modelId="{E46114D1-46BA-404D-8C4E-D32A13A8BF8B}" type="presParOf" srcId="{74A5CD79-0D77-41A2-A3EF-D25C7810A0F6}" destId="{97167C83-B45D-4356-AB9A-DBF145723ED4}" srcOrd="0" destOrd="5" presId="urn:microsoft.com/office/officeart/2005/8/layout/hierarchy2#1"/>
    <dgm:cxn modelId="{3C16D2C1-BAE7-4DBA-9F31-DA4D06672251}" type="presOf" srcId="{B0C62B34-CD66-4E0D-8E62-FF16C82DFBD8}" destId="{97167C83-B45D-4356-AB9A-DBF145723ED4}" srcOrd="0" destOrd="0" presId="urn:microsoft.com/office/officeart/2005/8/layout/hierarchy2#1"/>
    <dgm:cxn modelId="{D5AD9871-FA97-4E20-B0F1-79E3338FC68A}" type="presParOf" srcId="{74A5CD79-0D77-41A2-A3EF-D25C7810A0F6}" destId="{8CC05D26-D15B-486C-94C4-870286D83570}" srcOrd="1" destOrd="5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#1" qsCatId="simple" csTypeId="urn:microsoft.com/office/officeart/2005/8/colors/accent5_3#1" csCatId="accent1" phldr="0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Total M</a:t>
          </a:r>
          <a:r>
            <a:rPr lang="de-DE" altLang="en-US" b="1">
              <a:latin typeface="Calibri" charset="0"/>
            </a:rPr>
            <a:t>odificatory Provisions</a:t>
          </a:r>
          <a:endParaRPr lang="de-DE" altLang="en-US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334x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2AFB1B2A-8749-4E5E-9CB9-0B60F81C46F8}" cxnId="{EDA8C41E-1D9C-48CC-BC7C-F8CCF28198D0}" type="parTrans">
      <dgm:prSet/>
      <dgm:spPr/>
      <dgm:t>
        <a:bodyPr/>
        <a:lstStyle/>
        <a:p>
          <a:endParaRPr lang="en-US"/>
        </a:p>
      </dgm:t>
    </dgm:pt>
    <dgm:pt modelId="{E0FFEB56-236E-4FE9-83BF-31494E265D5A}" cxnId="{EDA8C41E-1D9C-48CC-BC7C-F8CCF28198D0}" type="sibTrans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Formalization Format not Expressive Enough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AC2BFF99-DAE2-494A-88AB-85D75BC6D2EE}" cxnId="{360B77F6-FD71-43EE-864E-3971ABF7E182}" type="parTrans">
      <dgm:prSet/>
      <dgm:spPr/>
      <dgm:t>
        <a:bodyPr/>
        <a:lstStyle/>
        <a:p>
          <a:endParaRPr lang="en-US"/>
        </a:p>
      </dgm:t>
    </dgm:pt>
    <dgm:pt modelId="{B98A0394-6758-42EB-8D0E-4491BED52B6C}" cxnId="{360B77F6-FD71-43EE-864E-3971ABF7E182}" type="sibTrans">
      <dgm:prSet/>
      <dgm:spPr/>
      <dgm:t>
        <a:bodyPr/>
        <a:lstStyle/>
        <a:p>
          <a:endParaRPr lang="en-US"/>
        </a:p>
      </dgm:t>
    </dgm:pt>
    <dgm:pt modelId="{DACDFE7E-E97C-4312-B999-6E46D220E62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One-off operation: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Sentence Targetting</a:t>
          </a:r>
          <a:endParaRPr lang="de-DE" b="1">
            <a:latin typeface="Calibri" charset="0"/>
          </a:endParaRPr>
        </a:p>
      </dgm:t>
    </dgm:pt>
    <dgm:pt modelId="{D59C9FDA-3955-4DA5-BA8D-869ACC64B81E}" cxnId="{29CF33BD-125D-4AAF-9696-58920C2C60CB}" type="parTrans">
      <dgm:prSet/>
      <dgm:spPr/>
    </dgm:pt>
    <dgm:pt modelId="{16D1F0BE-4FF5-4B9E-A5D5-108EDB43BFFB}" cxnId="{29CF33BD-125D-4AAF-9696-58920C2C60CB}" type="sibTrans">
      <dgm:prSet/>
      <dgm:spPr/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/>
            <a:t>Out-of-scope issues</a:t>
          </a:r>
          <a:r>
            <a:rPr/>
            <a:t/>
          </a:r>
          <a:endParaRPr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19</a:t>
          </a:r>
          <a:r>
            <a:rPr lang="de-DE">
              <a:latin typeface="Calibri" charset="0"/>
            </a:rPr>
            <a:t>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67D7799-1E5C-4947-8AD1-85D1E0D367AF}" cxnId="{06829CA1-5F9D-4AC4-A3BC-5BAC0682409D}" type="parTrans">
      <dgm:prSet/>
      <dgm:spPr/>
      <dgm:t>
        <a:bodyPr/>
        <a:lstStyle/>
        <a:p>
          <a:endParaRPr lang="en-US"/>
        </a:p>
      </dgm:t>
    </dgm:pt>
    <dgm:pt modelId="{7FFEBD18-7D5B-41C0-A8F3-60942A71708D}" cxnId="{06829CA1-5F9D-4AC4-A3BC-5BAC0682409D}" type="sibTrans">
      <dgm:prSet/>
      <dgm:spPr/>
      <dgm:t>
        <a:bodyPr/>
        <a:lstStyle/>
        <a:p>
          <a:endParaRPr lang="en-US"/>
        </a:p>
      </dgm:t>
    </dgm:pt>
    <dgm:pt modelId="{A166A905-9640-4AB0-A683-9FCBDF30D56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Targetting Pictures, Tables, Footnotes, Picture Descriptions</a:t>
          </a:r>
          <a:endParaRPr lang="de-DE" b="1">
            <a:latin typeface="Calibri" charset="0"/>
          </a:endParaRPr>
        </a:p>
      </dgm:t>
    </dgm:pt>
    <dgm:pt modelId="{060FFE99-00C3-4375-8760-B864E99A9B56}" cxnId="{7E35B84F-64B6-4862-9BC5-C7403D6822DE}" type="parTrans">
      <dgm:prSet/>
      <dgm:spPr/>
    </dgm:pt>
    <dgm:pt modelId="{CB71407E-0D0D-478C-9880-9700CAB07787}" cxnId="{7E35B84F-64B6-4862-9BC5-C7403D6822DE}" type="sibTrans">
      <dgm:prSet/>
      <dgm:spPr/>
    </dgm:pt>
    <dgm:pt modelId="{6560C04D-EA00-44C1-80D3-DB6FC3D4A3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Data Set Problems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79x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D651DFD2-FB05-4BB0-8DA8-FDC9DC06CC95}" cxnId="{0E15680A-2269-46DA-B688-D6A952B021EF}" type="parTrans">
      <dgm:prSet/>
      <dgm:spPr/>
    </dgm:pt>
    <dgm:pt modelId="{3AB17958-0887-4BBF-8973-201D6BBD67FF}" cxnId="{0E15680A-2269-46DA-B688-D6A952B021EF}" type="sibTrans">
      <dgm:prSet/>
      <dgm:spPr/>
    </dgm:pt>
    <dgm:pt modelId="{0F3EA7D9-CF1D-4095-9FD4-EA68A08F03D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Insufficient Labelling of </a:t>
          </a:r>
          <a:r>
            <a:rPr lang="de-DE" b="1">
              <a:latin typeface="Calibri" charset="0"/>
            </a:rPr>
            <a:t>sub-chapters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</dgm:t>
    </dgm:pt>
    <dgm:pt modelId="{CE33CC9E-87D8-40C8-ABA9-D2E75C82B2DC}" cxnId="{102DDD95-0704-437A-A78C-11656C382AD5}" type="parTrans">
      <dgm:prSet/>
      <dgm:spPr/>
    </dgm:pt>
    <dgm:pt modelId="{C377926B-74D5-4E64-865F-69889FD8C714}" cxnId="{102DDD95-0704-437A-A78C-11656C382AD5}" type="sibTrans">
      <dgm:prSet/>
      <dgm:spPr/>
    </dgm:pt>
    <dgm:pt modelId="{994084CE-A100-4ED0-BBBE-E142CF57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Successfully parsed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165x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093F1962-574B-4EDA-B472-5C5AED304D45}" cxnId="{BDE23CF4-327A-49C1-B917-06F587CFC0BE}" type="parTrans">
      <dgm:prSet/>
      <dgm:spPr/>
      <dgm:t>
        <a:bodyPr/>
        <a:lstStyle/>
        <a:p>
          <a:endParaRPr lang="en-US"/>
        </a:p>
      </dgm:t>
    </dgm:pt>
    <dgm:pt modelId="{1CE9139D-7F02-4088-B027-8FD8C8293D15}" cxnId="{BDE23CF4-327A-49C1-B917-06F587CFC0BE}" type="sibTrans">
      <dgm:prSet/>
      <dgm:spPr/>
    </dgm:pt>
    <dgm:pt modelId="{C590AC22-CADA-4ECD-8EF3-F2E431965DA5}">
      <dgm:prSet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Successfully applied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165</a:t>
          </a:r>
          <a:r>
            <a:rPr lang="de-DE">
              <a:latin typeface="Calibri" charset="0"/>
            </a:rPr>
            <a:t>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800B44A1-A6CE-4D09-940E-F1CADF6F4AE2}" cxnId="{125A8FF5-A7E4-4BB5-9A9B-6FB96E197A79}" type="parTrans">
      <dgm:prSet/>
      <dgm:spPr/>
      <dgm:t>
        <a:bodyPr/>
        <a:lstStyle/>
        <a:p>
          <a:endParaRPr lang="en-US"/>
        </a:p>
      </dgm:t>
    </dgm:pt>
    <dgm:pt modelId="{A209A3D4-A171-4D1A-AD06-468969F07AC0}" cxnId="{125A8FF5-A7E4-4BB5-9A9B-6FB96E197A79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4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4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D46EB80D-2329-41CB-9E94-4C79533F2700}" type="pres">
      <dgm:prSet presAssocID="{D59C9FDA-3955-4DA5-BA8D-869ACC64B81E}" presName="conn2-1" presStyleLbl="parChTrans1D3" presStyleIdx="0" presStyleCnt="4"/>
      <dgm:spPr/>
    </dgm:pt>
    <dgm:pt modelId="{D157D213-76C8-41BD-A1E2-9FDF6B97451D}" type="pres">
      <dgm:prSet presAssocID="{D59C9FDA-3955-4DA5-BA8D-869ACC64B81E}" presName="connTx" presStyleCnt="0"/>
      <dgm:spPr/>
    </dgm:pt>
    <dgm:pt modelId="{7F19EAEE-153B-41FD-89AF-FFE555439051}" type="pres">
      <dgm:prSet presAssocID="{DACDFE7E-E97C-4312-B999-6E46D220E62C}" presName="root2" presStyleCnt="0"/>
      <dgm:spPr/>
    </dgm:pt>
    <dgm:pt modelId="{72EC3843-15A1-4E9D-BA64-CB99B2C7FFD0}" type="pres">
      <dgm:prSet presAssocID="{DACDFE7E-E97C-4312-B999-6E46D220E62C}" presName="LevelTwoTextNode" presStyleLbl="node3" presStyleIdx="0" presStyleCnt="4">
        <dgm:presLayoutVars>
          <dgm:chPref val="3"/>
        </dgm:presLayoutVars>
      </dgm:prSet>
      <dgm:spPr/>
    </dgm:pt>
    <dgm:pt modelId="{52213E4C-EA3A-47EA-942F-C2325AECB50B}" type="pres">
      <dgm:prSet presAssocID="{DACDFE7E-E97C-4312-B999-6E46D220E62C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4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4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7FF5D209-167D-4516-B7B3-9544D689E0FC}" type="pres">
      <dgm:prSet presAssocID="{060FFE99-00C3-4375-8760-B864E99A9B56}" presName="conn2-1" presStyleLbl="parChTrans1D3" presStyleIdx="1" presStyleCnt="4"/>
      <dgm:spPr/>
    </dgm:pt>
    <dgm:pt modelId="{74F98312-58B1-401E-83DF-B267159D72E2}" type="pres">
      <dgm:prSet presAssocID="{060FFE99-00C3-4375-8760-B864E99A9B56}" presName="connTx" presStyleCnt="0"/>
      <dgm:spPr/>
    </dgm:pt>
    <dgm:pt modelId="{BE1217B9-1D30-4578-A1D4-A772894F2E99}" type="pres">
      <dgm:prSet presAssocID="{A166A905-9640-4AB0-A683-9FCBDF30D56E}" presName="root2" presStyleCnt="0"/>
      <dgm:spPr/>
    </dgm:pt>
    <dgm:pt modelId="{9B004807-7FD8-4BB0-82DD-2507C3C38DA6}" type="pres">
      <dgm:prSet presAssocID="{A166A905-9640-4AB0-A683-9FCBDF30D56E}" presName="LevelTwoTextNode" presStyleLbl="node3" presStyleIdx="1" presStyleCnt="4">
        <dgm:presLayoutVars>
          <dgm:chPref val="3"/>
        </dgm:presLayoutVars>
      </dgm:prSet>
      <dgm:spPr/>
    </dgm:pt>
    <dgm:pt modelId="{22E61952-92BE-479F-9916-15D9214EE26C}" type="pres">
      <dgm:prSet presAssocID="{A166A905-9640-4AB0-A683-9FCBDF30D56E}" presName="level3hierChild" presStyleCnt="0"/>
      <dgm:spPr/>
    </dgm:pt>
    <dgm:pt modelId="{FA1A7BCC-48E0-4465-8AAB-EA25062350E5}" type="pres">
      <dgm:prSet presAssocID="{D651DFD2-FB05-4BB0-8DA8-FDC9DC06CC95}" presName="conn2-1" presStyleLbl="parChTrans1D2" presStyleIdx="2" presStyleCnt="4"/>
      <dgm:spPr/>
    </dgm:pt>
    <dgm:pt modelId="{62D439BA-352C-44AF-82FA-61F37314BBE1}" type="pres">
      <dgm:prSet presAssocID="{D651DFD2-FB05-4BB0-8DA8-FDC9DC06CC95}" presName="connTx" presStyleCnt="0"/>
      <dgm:spPr/>
    </dgm:pt>
    <dgm:pt modelId="{3C6550A8-2205-42A4-A943-AA896A23BF2D}" type="pres">
      <dgm:prSet presAssocID="{6560C04D-EA00-44C1-80D3-DB6FC3D4A340}" presName="root2" presStyleCnt="0"/>
      <dgm:spPr/>
    </dgm:pt>
    <dgm:pt modelId="{550D6F9D-C684-4AAF-91FD-0F066B45F3AF}" type="pres">
      <dgm:prSet presAssocID="{6560C04D-EA00-44C1-80D3-DB6FC3D4A340}" presName="LevelTwoTextNode" presStyleLbl="node2" presStyleIdx="2" presStyleCnt="4">
        <dgm:presLayoutVars>
          <dgm:chPref val="3"/>
        </dgm:presLayoutVars>
      </dgm:prSet>
      <dgm:spPr/>
    </dgm:pt>
    <dgm:pt modelId="{948C721D-FC40-4F22-B324-4231C271E8F5}" type="pres">
      <dgm:prSet presAssocID="{6560C04D-EA00-44C1-80D3-DB6FC3D4A340}" presName="level3hierChild" presStyleCnt="0"/>
      <dgm:spPr/>
    </dgm:pt>
    <dgm:pt modelId="{AE369769-BE6B-4DB1-AD48-AC4CDE82ADE9}" type="pres">
      <dgm:prSet presAssocID="{CE33CC9E-87D8-40C8-ABA9-D2E75C82B2DC}" presName="conn2-1" presStyleLbl="parChTrans1D3" presStyleIdx="2" presStyleCnt="4"/>
      <dgm:spPr/>
    </dgm:pt>
    <dgm:pt modelId="{8749908D-9EF9-4EBD-B3CD-9CD14A113675}" type="pres">
      <dgm:prSet presAssocID="{CE33CC9E-87D8-40C8-ABA9-D2E75C82B2DC}" presName="connTx" presStyleCnt="0"/>
      <dgm:spPr/>
    </dgm:pt>
    <dgm:pt modelId="{A58D6554-836B-48F9-AE77-45903EEE6BB2}" type="pres">
      <dgm:prSet presAssocID="{0F3EA7D9-CF1D-4095-9FD4-EA68A08F03DC}" presName="root2" presStyleCnt="0"/>
      <dgm:spPr/>
    </dgm:pt>
    <dgm:pt modelId="{C84A6D9F-C411-493C-B8A8-39B6E7C213D6}" type="pres">
      <dgm:prSet presAssocID="{0F3EA7D9-CF1D-4095-9FD4-EA68A08F03DC}" presName="LevelTwoTextNode" presStyleLbl="node3" presStyleIdx="2" presStyleCnt="4">
        <dgm:presLayoutVars>
          <dgm:chPref val="3"/>
        </dgm:presLayoutVars>
      </dgm:prSet>
      <dgm:spPr/>
    </dgm:pt>
    <dgm:pt modelId="{9A633DA6-87B4-46DC-A357-E64D2E6C5C4B}" type="pres">
      <dgm:prSet presAssocID="{0F3EA7D9-CF1D-4095-9FD4-EA68A08F03DC}" presName="level3hierChild" presStyleCnt="0"/>
      <dgm:spPr/>
    </dgm:pt>
    <dgm:pt modelId="{A81455FF-F39B-4C61-B0E8-50FE9DEE1CFA}" type="pres">
      <dgm:prSet presAssocID="{093F1962-574B-4EDA-B472-5C5AED304D45}" presName="conn2-1" presStyleLbl="parChTrans1D2" presStyleIdx="3" presStyleCnt="4"/>
      <dgm:spPr/>
    </dgm:pt>
    <dgm:pt modelId="{68DED2C5-7772-4B11-83F6-DF78B57BCB4D}" type="pres">
      <dgm:prSet presAssocID="{093F1962-574B-4EDA-B472-5C5AED304D45}" presName="connTx" presStyleCnt="0"/>
      <dgm:spPr/>
    </dgm:pt>
    <dgm:pt modelId="{EBE8A398-8050-440D-8C91-4A77AE1DB175}" type="pres">
      <dgm:prSet presAssocID="{994084CE-A100-4ED0-BBBE-E142CF5782D8}" presName="root2" presStyleCnt="0"/>
      <dgm:spPr/>
    </dgm:pt>
    <dgm:pt modelId="{E925FE99-7F73-4DFE-B1E8-CB195FADC44F}" type="pres">
      <dgm:prSet presAssocID="{994084CE-A100-4ED0-BBBE-E142CF5782D8}" presName="LevelTwoTextNode" presStyleLbl="node2" presStyleIdx="3" presStyleCnt="4">
        <dgm:presLayoutVars>
          <dgm:chPref val="3"/>
        </dgm:presLayoutVars>
      </dgm:prSet>
      <dgm:spPr/>
    </dgm:pt>
    <dgm:pt modelId="{310236D4-4E7C-4E5E-A0ED-1A20F99FEDEF}" type="pres">
      <dgm:prSet presAssocID="{994084CE-A100-4ED0-BBBE-E142CF5782D8}" presName="level3hierChild" presStyleCnt="0"/>
      <dgm:spPr/>
    </dgm:pt>
    <dgm:pt modelId="{6688E2EC-B634-4888-B702-B6900D11E05B}" type="pres">
      <dgm:prSet presAssocID="{800B44A1-A6CE-4D09-940E-F1CADF6F4AE2}" presName="conn2-1" presStyleLbl="parChTrans1D3" presStyleIdx="3" presStyleCnt="4"/>
      <dgm:spPr/>
    </dgm:pt>
    <dgm:pt modelId="{715F180E-0EF3-4B46-AC16-5EAC2A109D1A}" type="pres">
      <dgm:prSet presAssocID="{800B44A1-A6CE-4D09-940E-F1CADF6F4AE2}" presName="connTx" presStyleCnt="0"/>
      <dgm:spPr/>
    </dgm:pt>
    <dgm:pt modelId="{3CCF1E49-9578-45BA-8390-774635869F99}" type="pres">
      <dgm:prSet presAssocID="{C590AC22-CADA-4ECD-8EF3-F2E431965DA5}" presName="root2" presStyleCnt="0"/>
      <dgm:spPr/>
    </dgm:pt>
    <dgm:pt modelId="{B07E24AA-F0DC-478A-89ED-6B96F3CB7436}" type="pres">
      <dgm:prSet presAssocID="{C590AC22-CADA-4ECD-8EF3-F2E431965DA5}" presName="LevelTwoTextNode" presStyleLbl="node3" presStyleIdx="3" presStyleCnt="4">
        <dgm:presLayoutVars>
          <dgm:chPref val="3"/>
        </dgm:presLayoutVars>
      </dgm:prSet>
      <dgm:spPr/>
    </dgm:pt>
    <dgm:pt modelId="{6D1BF39B-7B16-4D0A-B270-540A7A9F2ECC}" type="pres">
      <dgm:prSet presAssocID="{C590AC22-CADA-4ECD-8EF3-F2E431965DA5}" presName="level3hierChild" presStyleCnt="0"/>
      <dgm:spPr/>
    </dgm:pt>
  </dgm:ptLst>
  <dgm:cxnLst>
    <dgm:cxn modelId="{EDA8C41E-1D9C-48CC-BC7C-F8CCF28198D0}" srcId="{EFE73B03-4D71-4565-8C52-4902BE6377A4}" destId="{0605F139-5EF0-48E7-A091-192233D2011D}" srcOrd="0" destOrd="0" parTransId="{2AFB1B2A-8749-4E5E-9CB9-0B60F81C46F8}" sibTransId="{E0FFEB56-236E-4FE9-83BF-31494E265D5A}"/>
    <dgm:cxn modelId="{360B77F6-FD71-43EE-864E-3971ABF7E182}" srcId="{0605F139-5EF0-48E7-A091-192233D2011D}" destId="{4530EE7D-F557-4815-9ED2-EABC47F46978}" srcOrd="0" destOrd="0" parTransId="{AC2BFF99-DAE2-494A-88AB-85D75BC6D2EE}" sibTransId="{B98A0394-6758-42EB-8D0E-4491BED52B6C}"/>
    <dgm:cxn modelId="{29CF33BD-125D-4AAF-9696-58920C2C60CB}" srcId="{4530EE7D-F557-4815-9ED2-EABC47F46978}" destId="{DACDFE7E-E97C-4312-B999-6E46D220E62C}" srcOrd="0" destOrd="0" parTransId="{D59C9FDA-3955-4DA5-BA8D-869ACC64B81E}" sibTransId="{16D1F0BE-4FF5-4B9E-A5D5-108EDB43BFFB}"/>
    <dgm:cxn modelId="{06829CA1-5F9D-4AC4-A3BC-5BAC0682409D}" srcId="{0605F139-5EF0-48E7-A091-192233D2011D}" destId="{4E4A1E17-A3EC-4A54-9171-277E11A0B287}" srcOrd="1" destOrd="0" parTransId="{367D7799-1E5C-4947-8AD1-85D1E0D367AF}" sibTransId="{7FFEBD18-7D5B-41C0-A8F3-60942A71708D}"/>
    <dgm:cxn modelId="{7E35B84F-64B6-4862-9BC5-C7403D6822DE}" srcId="{4E4A1E17-A3EC-4A54-9171-277E11A0B287}" destId="{A166A905-9640-4AB0-A683-9FCBDF30D56E}" srcOrd="0" destOrd="1" parTransId="{060FFE99-00C3-4375-8760-B864E99A9B56}" sibTransId="{CB71407E-0D0D-478C-9880-9700CAB07787}"/>
    <dgm:cxn modelId="{0E15680A-2269-46DA-B688-D6A952B021EF}" srcId="{0605F139-5EF0-48E7-A091-192233D2011D}" destId="{6560C04D-EA00-44C1-80D3-DB6FC3D4A340}" srcOrd="2" destOrd="0" parTransId="{D651DFD2-FB05-4BB0-8DA8-FDC9DC06CC95}" sibTransId="{3AB17958-0887-4BBF-8973-201D6BBD67FF}"/>
    <dgm:cxn modelId="{102DDD95-0704-437A-A78C-11656C382AD5}" srcId="{6560C04D-EA00-44C1-80D3-DB6FC3D4A340}" destId="{0F3EA7D9-CF1D-4095-9FD4-EA68A08F03DC}" srcOrd="0" destOrd="2" parTransId="{CE33CC9E-87D8-40C8-ABA9-D2E75C82B2DC}" sibTransId="{C377926B-74D5-4E64-865F-69889FD8C714}"/>
    <dgm:cxn modelId="{BDE23CF4-327A-49C1-B917-06F587CFC0BE}" srcId="{0605F139-5EF0-48E7-A091-192233D2011D}" destId="{994084CE-A100-4ED0-BBBE-E142CF5782D8}" srcOrd="3" destOrd="0" parTransId="{093F1962-574B-4EDA-B472-5C5AED304D45}" sibTransId="{1CE9139D-7F02-4088-B027-8FD8C8293D15}"/>
    <dgm:cxn modelId="{125A8FF5-A7E4-4BB5-9A9B-6FB96E197A79}" srcId="{994084CE-A100-4ED0-BBBE-E142CF5782D8}" destId="{C590AC22-CADA-4ECD-8EF3-F2E431965DA5}" srcOrd="0" destOrd="3" parTransId="{800B44A1-A6CE-4D09-940E-F1CADF6F4AE2}" sibTransId="{A209A3D4-A171-4D1A-AD06-468969F07AC0}"/>
    <dgm:cxn modelId="{5A2E63D7-0EAB-4A73-AD38-8D388043FE27}" type="presOf" srcId="{EFE73B03-4D71-4565-8C52-4902BE6377A4}" destId="{5FBAB40F-6011-4629-9B30-77C9439C91BF}" srcOrd="0" destOrd="0" presId="urn:microsoft.com/office/officeart/2005/8/layout/hierarchy2#1"/>
    <dgm:cxn modelId="{37D61424-3594-448E-AE7D-E3785158DFD0}" type="presParOf" srcId="{5FBAB40F-6011-4629-9B30-77C9439C91BF}" destId="{2332AA2E-A989-4175-BB73-78EA4C3BDB65}" srcOrd="0" destOrd="0" presId="urn:microsoft.com/office/officeart/2005/8/layout/hierarchy2#1"/>
    <dgm:cxn modelId="{B73CBCAE-4FC6-4F47-99B7-D2FE3B628129}" type="presParOf" srcId="{2332AA2E-A989-4175-BB73-78EA4C3BDB65}" destId="{24E3F4AB-32FB-4CE0-9DAC-FC4DD26B5900}" srcOrd="0" destOrd="0" presId="urn:microsoft.com/office/officeart/2005/8/layout/hierarchy2#1"/>
    <dgm:cxn modelId="{8CE28D23-A3FC-4982-B641-AC2A1D97AEAD}" type="presOf" srcId="{0605F139-5EF0-48E7-A091-192233D2011D}" destId="{24E3F4AB-32FB-4CE0-9DAC-FC4DD26B5900}" srcOrd="0" destOrd="0" presId="urn:microsoft.com/office/officeart/2005/8/layout/hierarchy2#1"/>
    <dgm:cxn modelId="{ED57BB57-53B7-41E1-B6CE-4279710D21D1}" type="presParOf" srcId="{2332AA2E-A989-4175-BB73-78EA4C3BDB65}" destId="{44F25638-8073-4DA7-9390-5AC06A304565}" srcOrd="1" destOrd="0" presId="urn:microsoft.com/office/officeart/2005/8/layout/hierarchy2#1"/>
    <dgm:cxn modelId="{2E5E1235-3B82-4A7C-93E5-B7D25D81C88F}" type="presParOf" srcId="{44F25638-8073-4DA7-9390-5AC06A304565}" destId="{B47BD6C9-6D53-4A69-975F-9CF96E25F10F}" srcOrd="0" destOrd="1" presId="urn:microsoft.com/office/officeart/2005/8/layout/hierarchy2#1"/>
    <dgm:cxn modelId="{DC707F58-5F3D-4EF0-B922-781E868D93E4}" type="presOf" srcId="{AC2BFF99-DAE2-494A-88AB-85D75BC6D2EE}" destId="{B47BD6C9-6D53-4A69-975F-9CF96E25F10F}" srcOrd="0" destOrd="0" presId="urn:microsoft.com/office/officeart/2005/8/layout/hierarchy2#1"/>
    <dgm:cxn modelId="{1551D5C6-CF64-4B60-A37F-C2BC435BD8C6}" type="presParOf" srcId="{B47BD6C9-6D53-4A69-975F-9CF96E25F10F}" destId="{C1833E64-0598-4ED8-B73B-4C820BB35531}" srcOrd="0" destOrd="0" presId="urn:microsoft.com/office/officeart/2005/8/layout/hierarchy2#1"/>
    <dgm:cxn modelId="{3984D66D-5539-4237-8352-1C7BDFAC946B}" type="presOf" srcId="{AC2BFF99-DAE2-494A-88AB-85D75BC6D2EE}" destId="{C1833E64-0598-4ED8-B73B-4C820BB35531}" srcOrd="1" destOrd="0" presId="urn:microsoft.com/office/officeart/2005/8/layout/hierarchy2#1"/>
    <dgm:cxn modelId="{80D88E63-5AA3-4494-B2EA-775DF6C79A86}" type="presParOf" srcId="{44F25638-8073-4DA7-9390-5AC06A304565}" destId="{46F58ACF-5130-428E-B3EF-87D6FEC0C921}" srcOrd="1" destOrd="1" presId="urn:microsoft.com/office/officeart/2005/8/layout/hierarchy2#1"/>
    <dgm:cxn modelId="{28CBD75A-FF1B-42C2-BDE5-1D1EBE7122B7}" type="presParOf" srcId="{46F58ACF-5130-428E-B3EF-87D6FEC0C921}" destId="{3C0D5057-54F2-42F8-ADAD-AA27A1CC1A1B}" srcOrd="0" destOrd="1" presId="urn:microsoft.com/office/officeart/2005/8/layout/hierarchy2#1"/>
    <dgm:cxn modelId="{A2F89B38-0051-4FC8-8080-B44626A84C91}" type="presOf" srcId="{4530EE7D-F557-4815-9ED2-EABC47F46978}" destId="{3C0D5057-54F2-42F8-ADAD-AA27A1CC1A1B}" srcOrd="0" destOrd="0" presId="urn:microsoft.com/office/officeart/2005/8/layout/hierarchy2#1"/>
    <dgm:cxn modelId="{E4E304A2-DD46-42B7-B545-5DF85D78CDBC}" type="presParOf" srcId="{46F58ACF-5130-428E-B3EF-87D6FEC0C921}" destId="{48673F39-879C-4946-8DC7-FD68F0552920}" srcOrd="1" destOrd="1" presId="urn:microsoft.com/office/officeart/2005/8/layout/hierarchy2#1"/>
    <dgm:cxn modelId="{73A41982-2712-4D5C-84C0-7AFA5DFFCB32}" type="presParOf" srcId="{48673F39-879C-4946-8DC7-FD68F0552920}" destId="{D46EB80D-2329-41CB-9E94-4C79533F2700}" srcOrd="0" destOrd="1" presId="urn:microsoft.com/office/officeart/2005/8/layout/hierarchy2#1"/>
    <dgm:cxn modelId="{313965FE-DF5E-480C-9AD0-3662BBAA92C8}" type="presOf" srcId="{D59C9FDA-3955-4DA5-BA8D-869ACC64B81E}" destId="{D46EB80D-2329-41CB-9E94-4C79533F2700}" srcOrd="0" destOrd="0" presId="urn:microsoft.com/office/officeart/2005/8/layout/hierarchy2#1"/>
    <dgm:cxn modelId="{D07143B6-E896-4BE0-A42E-F860731BF2AF}" type="presParOf" srcId="{D46EB80D-2329-41CB-9E94-4C79533F2700}" destId="{D157D213-76C8-41BD-A1E2-9FDF6B97451D}" srcOrd="0" destOrd="0" presId="urn:microsoft.com/office/officeart/2005/8/layout/hierarchy2#1"/>
    <dgm:cxn modelId="{07B64E17-0E1F-4F0A-B632-6160124E35A3}" type="presOf" srcId="{D59C9FDA-3955-4DA5-BA8D-869ACC64B81E}" destId="{D157D213-76C8-41BD-A1E2-9FDF6B97451D}" srcOrd="1" destOrd="0" presId="urn:microsoft.com/office/officeart/2005/8/layout/hierarchy2#1"/>
    <dgm:cxn modelId="{C432506E-6976-4091-98D5-949B5255F346}" type="presParOf" srcId="{48673F39-879C-4946-8DC7-FD68F0552920}" destId="{7F19EAEE-153B-41FD-89AF-FFE555439051}" srcOrd="1" destOrd="1" presId="urn:microsoft.com/office/officeart/2005/8/layout/hierarchy2#1"/>
    <dgm:cxn modelId="{47D3E2B0-2A6D-4D2A-8E67-F29482FC4ECB}" type="presParOf" srcId="{7F19EAEE-153B-41FD-89AF-FFE555439051}" destId="{72EC3843-15A1-4E9D-BA64-CB99B2C7FFD0}" srcOrd="0" destOrd="1" presId="urn:microsoft.com/office/officeart/2005/8/layout/hierarchy2#1"/>
    <dgm:cxn modelId="{93939B7B-132C-4C26-ABCF-E1B27939C293}" type="presOf" srcId="{DACDFE7E-E97C-4312-B999-6E46D220E62C}" destId="{72EC3843-15A1-4E9D-BA64-CB99B2C7FFD0}" srcOrd="0" destOrd="0" presId="urn:microsoft.com/office/officeart/2005/8/layout/hierarchy2#1"/>
    <dgm:cxn modelId="{770C2C89-6C5B-4F00-B76C-48D9F23D6DE9}" type="presParOf" srcId="{7F19EAEE-153B-41FD-89AF-FFE555439051}" destId="{52213E4C-EA3A-47EA-942F-C2325AECB50B}" srcOrd="1" destOrd="1" presId="urn:microsoft.com/office/officeart/2005/8/layout/hierarchy2#1"/>
    <dgm:cxn modelId="{9B1C0D1B-F9A2-4FE7-8839-04754CDE4B2A}" type="presParOf" srcId="{44F25638-8073-4DA7-9390-5AC06A304565}" destId="{2E81B90F-7494-41FF-808F-F7F82B993B40}" srcOrd="2" destOrd="1" presId="urn:microsoft.com/office/officeart/2005/8/layout/hierarchy2#1"/>
    <dgm:cxn modelId="{CD8DA7BE-0539-40DB-BA2E-5CEC468FD3E7}" type="presOf" srcId="{367D7799-1E5C-4947-8AD1-85D1E0D367AF}" destId="{2E81B90F-7494-41FF-808F-F7F82B993B40}" srcOrd="0" destOrd="0" presId="urn:microsoft.com/office/officeart/2005/8/layout/hierarchy2#1"/>
    <dgm:cxn modelId="{CA79B8A8-4D75-4F4B-B9B3-F163F52E8A2A}" type="presParOf" srcId="{2E81B90F-7494-41FF-808F-F7F82B993B40}" destId="{0F4B7785-0023-487B-801C-9850969E1D34}" srcOrd="0" destOrd="2" presId="urn:microsoft.com/office/officeart/2005/8/layout/hierarchy2#1"/>
    <dgm:cxn modelId="{71AC9824-478C-4FA1-BB2F-DACAD72F681F}" type="presOf" srcId="{367D7799-1E5C-4947-8AD1-85D1E0D367AF}" destId="{0F4B7785-0023-487B-801C-9850969E1D34}" srcOrd="1" destOrd="0" presId="urn:microsoft.com/office/officeart/2005/8/layout/hierarchy2#1"/>
    <dgm:cxn modelId="{9185706C-DF1F-4F63-9138-B04EA4EFA38D}" type="presParOf" srcId="{44F25638-8073-4DA7-9390-5AC06A304565}" destId="{4925E953-147A-4210-9A9C-63730A307231}" srcOrd="3" destOrd="1" presId="urn:microsoft.com/office/officeart/2005/8/layout/hierarchy2#1"/>
    <dgm:cxn modelId="{B5210891-2590-4394-99CC-04A243C1B165}" type="presParOf" srcId="{4925E953-147A-4210-9A9C-63730A307231}" destId="{3D382021-A429-4403-82FF-5A95DD3EBB20}" srcOrd="0" destOrd="3" presId="urn:microsoft.com/office/officeart/2005/8/layout/hierarchy2#1"/>
    <dgm:cxn modelId="{D7599947-A019-4249-8713-78BB25672519}" type="presOf" srcId="{4E4A1E17-A3EC-4A54-9171-277E11A0B287}" destId="{3D382021-A429-4403-82FF-5A95DD3EBB20}" srcOrd="0" destOrd="0" presId="urn:microsoft.com/office/officeart/2005/8/layout/hierarchy2#1"/>
    <dgm:cxn modelId="{B87AA60C-1EF4-440F-AF99-F822791EF587}" type="presParOf" srcId="{4925E953-147A-4210-9A9C-63730A307231}" destId="{6D231649-1A42-47D5-A289-01058E6A05B6}" srcOrd="1" destOrd="3" presId="urn:microsoft.com/office/officeart/2005/8/layout/hierarchy2#1"/>
    <dgm:cxn modelId="{48E0977B-6759-4ED2-B7E6-2E84557BA94C}" type="presParOf" srcId="{6D231649-1A42-47D5-A289-01058E6A05B6}" destId="{7FF5D209-167D-4516-B7B3-9544D689E0FC}" srcOrd="0" destOrd="1" presId="urn:microsoft.com/office/officeart/2005/8/layout/hierarchy2#1"/>
    <dgm:cxn modelId="{A66FF5E5-D93C-49C6-9BA0-830E7E3003A4}" type="presOf" srcId="{060FFE99-00C3-4375-8760-B864E99A9B56}" destId="{7FF5D209-167D-4516-B7B3-9544D689E0FC}" srcOrd="0" destOrd="0" presId="urn:microsoft.com/office/officeart/2005/8/layout/hierarchy2#1"/>
    <dgm:cxn modelId="{474823C3-BBCF-40C1-988F-0949CD7FD53E}" type="presParOf" srcId="{7FF5D209-167D-4516-B7B3-9544D689E0FC}" destId="{74F98312-58B1-401E-83DF-B267159D72E2}" srcOrd="0" destOrd="0" presId="urn:microsoft.com/office/officeart/2005/8/layout/hierarchy2#1"/>
    <dgm:cxn modelId="{80C003E4-4128-49E6-9CE8-D97F25A56339}" type="presOf" srcId="{060FFE99-00C3-4375-8760-B864E99A9B56}" destId="{74F98312-58B1-401E-83DF-B267159D72E2}" srcOrd="1" destOrd="0" presId="urn:microsoft.com/office/officeart/2005/8/layout/hierarchy2#1"/>
    <dgm:cxn modelId="{693FD8FA-8689-4C31-BD94-74B317F5E4CF}" type="presParOf" srcId="{6D231649-1A42-47D5-A289-01058E6A05B6}" destId="{BE1217B9-1D30-4578-A1D4-A772894F2E99}" srcOrd="1" destOrd="1" presId="urn:microsoft.com/office/officeart/2005/8/layout/hierarchy2#1"/>
    <dgm:cxn modelId="{6DFC75FC-CED6-4C2B-8EE7-66A414A46371}" type="presParOf" srcId="{BE1217B9-1D30-4578-A1D4-A772894F2E99}" destId="{9B004807-7FD8-4BB0-82DD-2507C3C38DA6}" srcOrd="0" destOrd="1" presId="urn:microsoft.com/office/officeart/2005/8/layout/hierarchy2#1"/>
    <dgm:cxn modelId="{63C6C41A-F12E-49E4-8F67-9518D244B3EB}" type="presOf" srcId="{A166A905-9640-4AB0-A683-9FCBDF30D56E}" destId="{9B004807-7FD8-4BB0-82DD-2507C3C38DA6}" srcOrd="0" destOrd="0" presId="urn:microsoft.com/office/officeart/2005/8/layout/hierarchy2#1"/>
    <dgm:cxn modelId="{CBF03607-3EBA-47C0-A74B-2DC73C0BA2A0}" type="presParOf" srcId="{BE1217B9-1D30-4578-A1D4-A772894F2E99}" destId="{22E61952-92BE-479F-9916-15D9214EE26C}" srcOrd="1" destOrd="1" presId="urn:microsoft.com/office/officeart/2005/8/layout/hierarchy2#1"/>
    <dgm:cxn modelId="{F9299E31-E234-42A0-BFAE-C8C46D383382}" type="presParOf" srcId="{44F25638-8073-4DA7-9390-5AC06A304565}" destId="{FA1A7BCC-48E0-4465-8AAB-EA25062350E5}" srcOrd="4" destOrd="1" presId="urn:microsoft.com/office/officeart/2005/8/layout/hierarchy2#1"/>
    <dgm:cxn modelId="{BEAD7AD3-7CF2-43B2-BCDF-84F80E3767A6}" type="presOf" srcId="{D651DFD2-FB05-4BB0-8DA8-FDC9DC06CC95}" destId="{FA1A7BCC-48E0-4465-8AAB-EA25062350E5}" srcOrd="0" destOrd="0" presId="urn:microsoft.com/office/officeart/2005/8/layout/hierarchy2#1"/>
    <dgm:cxn modelId="{EAB4E9EA-88F6-4703-8CF9-846A103AB4FD}" type="presParOf" srcId="{FA1A7BCC-48E0-4465-8AAB-EA25062350E5}" destId="{62D439BA-352C-44AF-82FA-61F37314BBE1}" srcOrd="0" destOrd="4" presId="urn:microsoft.com/office/officeart/2005/8/layout/hierarchy2#1"/>
    <dgm:cxn modelId="{140C5D5E-17FB-498C-87ED-6B97A68E2B95}" type="presOf" srcId="{D651DFD2-FB05-4BB0-8DA8-FDC9DC06CC95}" destId="{62D439BA-352C-44AF-82FA-61F37314BBE1}" srcOrd="1" destOrd="0" presId="urn:microsoft.com/office/officeart/2005/8/layout/hierarchy2#1"/>
    <dgm:cxn modelId="{D52BE4DF-1F99-47BD-A788-5AAE34FF1001}" type="presParOf" srcId="{44F25638-8073-4DA7-9390-5AC06A304565}" destId="{3C6550A8-2205-42A4-A943-AA896A23BF2D}" srcOrd="5" destOrd="1" presId="urn:microsoft.com/office/officeart/2005/8/layout/hierarchy2#1"/>
    <dgm:cxn modelId="{4EB45CAB-9793-47EE-B43E-96004790C48F}" type="presParOf" srcId="{3C6550A8-2205-42A4-A943-AA896A23BF2D}" destId="{550D6F9D-C684-4AAF-91FD-0F066B45F3AF}" srcOrd="0" destOrd="5" presId="urn:microsoft.com/office/officeart/2005/8/layout/hierarchy2#1"/>
    <dgm:cxn modelId="{72A583E0-6CA6-4852-A1B9-9B039C94390E}" type="presOf" srcId="{6560C04D-EA00-44C1-80D3-DB6FC3D4A340}" destId="{550D6F9D-C684-4AAF-91FD-0F066B45F3AF}" srcOrd="0" destOrd="0" presId="urn:microsoft.com/office/officeart/2005/8/layout/hierarchy2#1"/>
    <dgm:cxn modelId="{788EB53B-7A7B-4106-913D-AA3509271D7E}" type="presParOf" srcId="{3C6550A8-2205-42A4-A943-AA896A23BF2D}" destId="{948C721D-FC40-4F22-B324-4231C271E8F5}" srcOrd="1" destOrd="5" presId="urn:microsoft.com/office/officeart/2005/8/layout/hierarchy2#1"/>
    <dgm:cxn modelId="{7864325F-47E5-480A-9EC0-3CE8AA318E9B}" type="presParOf" srcId="{948C721D-FC40-4F22-B324-4231C271E8F5}" destId="{AE369769-BE6B-4DB1-AD48-AC4CDE82ADE9}" srcOrd="0" destOrd="1" presId="urn:microsoft.com/office/officeart/2005/8/layout/hierarchy2#1"/>
    <dgm:cxn modelId="{19B35EA0-8948-4B58-81AC-4868BA7AC53F}" type="presOf" srcId="{CE33CC9E-87D8-40C8-ABA9-D2E75C82B2DC}" destId="{AE369769-BE6B-4DB1-AD48-AC4CDE82ADE9}" srcOrd="0" destOrd="0" presId="urn:microsoft.com/office/officeart/2005/8/layout/hierarchy2#1"/>
    <dgm:cxn modelId="{FC76CA40-60EA-488D-8943-F35E467CEAB5}" type="presParOf" srcId="{AE369769-BE6B-4DB1-AD48-AC4CDE82ADE9}" destId="{8749908D-9EF9-4EBD-B3CD-9CD14A113675}" srcOrd="0" destOrd="0" presId="urn:microsoft.com/office/officeart/2005/8/layout/hierarchy2#1"/>
    <dgm:cxn modelId="{2B1DA662-3576-451D-8A8E-29C74145EDF5}" type="presOf" srcId="{CE33CC9E-87D8-40C8-ABA9-D2E75C82B2DC}" destId="{8749908D-9EF9-4EBD-B3CD-9CD14A113675}" srcOrd="1" destOrd="0" presId="urn:microsoft.com/office/officeart/2005/8/layout/hierarchy2#1"/>
    <dgm:cxn modelId="{9BB7B4E2-88CC-4293-809B-20F07F3E5875}" type="presParOf" srcId="{948C721D-FC40-4F22-B324-4231C271E8F5}" destId="{A58D6554-836B-48F9-AE77-45903EEE6BB2}" srcOrd="1" destOrd="1" presId="urn:microsoft.com/office/officeart/2005/8/layout/hierarchy2#1"/>
    <dgm:cxn modelId="{49A169BA-64BD-4D02-A1B8-E5A9F5DE6D45}" type="presParOf" srcId="{A58D6554-836B-48F9-AE77-45903EEE6BB2}" destId="{C84A6D9F-C411-493C-B8A8-39B6E7C213D6}" srcOrd="0" destOrd="1" presId="urn:microsoft.com/office/officeart/2005/8/layout/hierarchy2#1"/>
    <dgm:cxn modelId="{1A00C59F-BA03-4C3D-B9BC-282726A8002C}" type="presOf" srcId="{0F3EA7D9-CF1D-4095-9FD4-EA68A08F03DC}" destId="{C84A6D9F-C411-493C-B8A8-39B6E7C213D6}" srcOrd="0" destOrd="0" presId="urn:microsoft.com/office/officeart/2005/8/layout/hierarchy2#1"/>
    <dgm:cxn modelId="{B66A5B8B-95AB-451E-99F6-47F7E2ECB963}" type="presParOf" srcId="{A58D6554-836B-48F9-AE77-45903EEE6BB2}" destId="{9A633DA6-87B4-46DC-A357-E64D2E6C5C4B}" srcOrd="1" destOrd="1" presId="urn:microsoft.com/office/officeart/2005/8/layout/hierarchy2#1"/>
    <dgm:cxn modelId="{FD0747C7-3ABB-431D-A793-F922C3842BE0}" type="presParOf" srcId="{44F25638-8073-4DA7-9390-5AC06A304565}" destId="{A81455FF-F39B-4C61-B0E8-50FE9DEE1CFA}" srcOrd="6" destOrd="1" presId="urn:microsoft.com/office/officeart/2005/8/layout/hierarchy2#1"/>
    <dgm:cxn modelId="{C2AEC5BC-2A52-4868-92F4-FFDCF9DF72E6}" type="presOf" srcId="{093F1962-574B-4EDA-B472-5C5AED304D45}" destId="{A81455FF-F39B-4C61-B0E8-50FE9DEE1CFA}" srcOrd="0" destOrd="0" presId="urn:microsoft.com/office/officeart/2005/8/layout/hierarchy2#1"/>
    <dgm:cxn modelId="{4B871036-C06D-48BA-A53E-D049396429BC}" type="presParOf" srcId="{A81455FF-F39B-4C61-B0E8-50FE9DEE1CFA}" destId="{68DED2C5-7772-4B11-83F6-DF78B57BCB4D}" srcOrd="0" destOrd="6" presId="urn:microsoft.com/office/officeart/2005/8/layout/hierarchy2#1"/>
    <dgm:cxn modelId="{04E8DEFF-9238-4B7A-9C20-4C1BD80D1605}" type="presOf" srcId="{093F1962-574B-4EDA-B472-5C5AED304D45}" destId="{68DED2C5-7772-4B11-83F6-DF78B57BCB4D}" srcOrd="1" destOrd="0" presId="urn:microsoft.com/office/officeart/2005/8/layout/hierarchy2#1"/>
    <dgm:cxn modelId="{0A71C151-C828-4700-B919-24D3D7E7FAFF}" type="presParOf" srcId="{44F25638-8073-4DA7-9390-5AC06A304565}" destId="{EBE8A398-8050-440D-8C91-4A77AE1DB175}" srcOrd="7" destOrd="1" presId="urn:microsoft.com/office/officeart/2005/8/layout/hierarchy2#1"/>
    <dgm:cxn modelId="{7E9181FE-25ED-45D4-826B-143ABBF1C4CF}" type="presParOf" srcId="{EBE8A398-8050-440D-8C91-4A77AE1DB175}" destId="{E925FE99-7F73-4DFE-B1E8-CB195FADC44F}" srcOrd="0" destOrd="7" presId="urn:microsoft.com/office/officeart/2005/8/layout/hierarchy2#1"/>
    <dgm:cxn modelId="{35BF131B-B562-4D17-BD47-1D589B926627}" type="presOf" srcId="{994084CE-A100-4ED0-BBBE-E142CF5782D8}" destId="{E925FE99-7F73-4DFE-B1E8-CB195FADC44F}" srcOrd="0" destOrd="0" presId="urn:microsoft.com/office/officeart/2005/8/layout/hierarchy2#1"/>
    <dgm:cxn modelId="{22DF8D52-EDD0-4C35-BC74-951CD07E8853}" type="presParOf" srcId="{EBE8A398-8050-440D-8C91-4A77AE1DB175}" destId="{310236D4-4E7C-4E5E-A0ED-1A20F99FEDEF}" srcOrd="1" destOrd="7" presId="urn:microsoft.com/office/officeart/2005/8/layout/hierarchy2#1"/>
    <dgm:cxn modelId="{4277972C-C053-430A-876B-DCBF90194871}" type="presParOf" srcId="{310236D4-4E7C-4E5E-A0ED-1A20F99FEDEF}" destId="{6688E2EC-B634-4888-B702-B6900D11E05B}" srcOrd="0" destOrd="1" presId="urn:microsoft.com/office/officeart/2005/8/layout/hierarchy2#1"/>
    <dgm:cxn modelId="{1BCA7C96-2FE8-47C2-9216-C6A0B28115AC}" type="presOf" srcId="{800B44A1-A6CE-4D09-940E-F1CADF6F4AE2}" destId="{6688E2EC-B634-4888-B702-B6900D11E05B}" srcOrd="0" destOrd="0" presId="urn:microsoft.com/office/officeart/2005/8/layout/hierarchy2#1"/>
    <dgm:cxn modelId="{643A69D8-6CF5-4D9F-812F-246087338640}" type="presParOf" srcId="{6688E2EC-B634-4888-B702-B6900D11E05B}" destId="{715F180E-0EF3-4B46-AC16-5EAC2A109D1A}" srcOrd="0" destOrd="0" presId="urn:microsoft.com/office/officeart/2005/8/layout/hierarchy2#1"/>
    <dgm:cxn modelId="{98CDB52E-6B02-4230-B594-45E68D42E64D}" type="presOf" srcId="{800B44A1-A6CE-4D09-940E-F1CADF6F4AE2}" destId="{715F180E-0EF3-4B46-AC16-5EAC2A109D1A}" srcOrd="1" destOrd="0" presId="urn:microsoft.com/office/officeart/2005/8/layout/hierarchy2#1"/>
    <dgm:cxn modelId="{B14809B0-EC1C-4F4C-9499-483AEDF48186}" type="presParOf" srcId="{310236D4-4E7C-4E5E-A0ED-1A20F99FEDEF}" destId="{3CCF1E49-9578-45BA-8390-774635869F99}" srcOrd="1" destOrd="1" presId="urn:microsoft.com/office/officeart/2005/8/layout/hierarchy2#1"/>
    <dgm:cxn modelId="{97937D91-2BBF-4623-856E-412A240253E6}" type="presParOf" srcId="{3CCF1E49-9578-45BA-8390-774635869F99}" destId="{B07E24AA-F0DC-478A-89ED-6B96F3CB7436}" srcOrd="0" destOrd="1" presId="urn:microsoft.com/office/officeart/2005/8/layout/hierarchy2#1"/>
    <dgm:cxn modelId="{1934F830-A008-48A7-AF72-305B8724AF45}" type="presOf" srcId="{C590AC22-CADA-4ECD-8EF3-F2E431965DA5}" destId="{B07E24AA-F0DC-478A-89ED-6B96F3CB7436}" srcOrd="0" destOrd="0" presId="urn:microsoft.com/office/officeart/2005/8/layout/hierarchy2#1"/>
    <dgm:cxn modelId="{13F0CEB2-EAD4-41CC-8C5E-B9FD908E4764}" type="presParOf" srcId="{3CCF1E49-9578-45BA-8390-774635869F99}" destId="{6D1BF39B-7B16-4D0A-B270-540A7A9F2ECC}" srcOrd="1" destOrd="1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#1" qsCatId="simple" csTypeId="urn:microsoft.com/office/officeart/2005/8/colors/accent5_3#1" csCatId="accent1" phldr="0"/>
      <dgm:spPr/>
      <dgm:t>
        <a:bodyPr/>
        <a:lstStyle/>
        <a:p>
          <a:endParaRPr lang="en-US"/>
        </a:p>
      </dgm:t>
    </dgm:pt>
    <dgm:pt modelId="{0605F139-5EF0-48E7-A091-192233D2011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Total M</a:t>
          </a:r>
          <a:r>
            <a:rPr lang="de-DE" altLang="en-US" b="1">
              <a:latin typeface="Calibri" charset="0"/>
            </a:rPr>
            <a:t>odificatory Provisions</a:t>
          </a:r>
          <a:endParaRPr lang="de-DE" altLang="en-US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334x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2AFB1B2A-8749-4E5E-9CB9-0B60F81C46F8}" cxnId="{70674FE1-8CFB-4DBC-9544-D7B5750A3976}" type="parTrans">
      <dgm:prSet/>
      <dgm:spPr/>
      <dgm:t>
        <a:bodyPr/>
        <a:lstStyle/>
        <a:p>
          <a:endParaRPr lang="en-US"/>
        </a:p>
      </dgm:t>
    </dgm:pt>
    <dgm:pt modelId="{E0FFEB56-236E-4FE9-83BF-31494E265D5A}" cxnId="{70674FE1-8CFB-4DBC-9544-D7B5750A3976}" type="sibTrans">
      <dgm:prSet/>
      <dgm:spPr/>
      <dgm:t>
        <a:bodyPr/>
        <a:lstStyle/>
        <a:p>
          <a:endParaRPr lang="en-US"/>
        </a:p>
      </dgm:t>
    </dgm:pt>
    <dgm:pt modelId="{4530EE7D-F557-4815-9ED2-EABC47F46978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Formalization Format not Expressive Enough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AC2BFF99-DAE2-494A-88AB-85D75BC6D2EE}" cxnId="{BDA58492-5BAC-4A2F-A048-0EB0E67B7740}" type="parTrans">
      <dgm:prSet/>
      <dgm:spPr/>
      <dgm:t>
        <a:bodyPr/>
        <a:lstStyle/>
        <a:p>
          <a:endParaRPr lang="en-US"/>
        </a:p>
      </dgm:t>
    </dgm:pt>
    <dgm:pt modelId="{B98A0394-6758-42EB-8D0E-4491BED52B6C}" cxnId="{BDA58492-5BAC-4A2F-A048-0EB0E67B7740}" type="sibTrans">
      <dgm:prSet/>
      <dgm:spPr/>
      <dgm:t>
        <a:bodyPr/>
        <a:lstStyle/>
        <a:p>
          <a:endParaRPr lang="en-US"/>
        </a:p>
      </dgm:t>
    </dgm:pt>
    <dgm:pt modelId="{DACDFE7E-E97C-4312-B999-6E46D220E62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One-off operation: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„Remove Numbering“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</dgm:t>
    </dgm:pt>
    <dgm:pt modelId="{D59C9FDA-3955-4DA5-BA8D-869ACC64B81E}" cxnId="{E4413DEF-C0FA-48DA-88A7-69387743B503}" type="parTrans">
      <dgm:prSet/>
      <dgm:spPr/>
    </dgm:pt>
    <dgm:pt modelId="{16D1F0BE-4FF5-4B9E-A5D5-108EDB43BFFB}" cxnId="{E4413DEF-C0FA-48DA-88A7-69387743B503}" type="sibTrans">
      <dgm:prSet/>
      <dgm:spPr/>
    </dgm:pt>
    <dgm:pt modelId="{4E4A1E17-A3EC-4A54-9171-277E11A0B28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b="1"/>
            <a:t>Out-of-scope issues</a:t>
          </a:r>
          <a:r>
            <a:rPr/>
            <a:t/>
          </a:r>
          <a:endParaRPr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7</a:t>
          </a:r>
          <a:r>
            <a:rPr lang="de-DE">
              <a:latin typeface="Calibri" charset="0"/>
            </a:rPr>
            <a:t>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67D7799-1E5C-4947-8AD1-85D1E0D367AF}" cxnId="{9C8A2AA8-D201-48C9-9763-910494D914B0}" type="parTrans">
      <dgm:prSet/>
      <dgm:spPr/>
      <dgm:t>
        <a:bodyPr/>
        <a:lstStyle/>
        <a:p>
          <a:endParaRPr lang="en-US"/>
        </a:p>
      </dgm:t>
    </dgm:pt>
    <dgm:pt modelId="{7FFEBD18-7D5B-41C0-A8F3-60942A71708D}" cxnId="{9C8A2AA8-D201-48C9-9763-910494D914B0}" type="sibTrans">
      <dgm:prSet/>
      <dgm:spPr/>
      <dgm:t>
        <a:bodyPr/>
        <a:lstStyle/>
        <a:p>
          <a:endParaRPr lang="en-US"/>
        </a:p>
      </dgm:t>
    </dgm:pt>
    <dgm:pt modelId="{A166A905-9640-4AB0-A683-9FCBDF30D56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Targetting Pictures, Tables, Footnotes, Picture Descriptions</a:t>
          </a:r>
          <a:endParaRPr lang="de-DE" b="1">
            <a:latin typeface="Calibri" charset="0"/>
          </a:endParaRPr>
        </a:p>
      </dgm:t>
    </dgm:pt>
    <dgm:pt modelId="{060FFE99-00C3-4375-8760-B864E99A9B56}" cxnId="{AF4F4584-A933-43F7-8482-F6128156AA04}" type="parTrans">
      <dgm:prSet/>
      <dgm:spPr/>
    </dgm:pt>
    <dgm:pt modelId="{CB71407E-0D0D-478C-9880-9700CAB07787}" cxnId="{AF4F4584-A933-43F7-8482-F6128156AA04}" type="sibTrans">
      <dgm:prSet/>
      <dgm:spPr/>
    </dgm:pt>
    <dgm:pt modelId="{994084CE-A100-4ED0-BBBE-E142CF5782D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Successfully parsed</a:t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326x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093F1962-574B-4EDA-B472-5C5AED304D45}" cxnId="{AD3974FF-7282-4769-AD97-960CADAC0C55}" type="parTrans">
      <dgm:prSet/>
      <dgm:spPr/>
      <dgm:t>
        <a:bodyPr/>
        <a:lstStyle/>
        <a:p>
          <a:endParaRPr lang="en-US"/>
        </a:p>
      </dgm:t>
    </dgm:pt>
    <dgm:pt modelId="{1CE9139D-7F02-4088-B027-8FD8C8293D15}" cxnId="{AD3974FF-7282-4769-AD97-960CADAC0C55}" type="sibTrans">
      <dgm:prSet/>
      <dgm:spPr/>
    </dgm:pt>
    <dgm:pt modelId="{3DFBC15F-8E7B-414F-A987-A44A8C3DE1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Inflected Keyword Replacement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1x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3FA237E7-EF75-4C0D-888E-86FCFFD2148E}" cxnId="{712F228E-7BF8-408D-9EFE-846F465C9362}" type="parTrans">
      <dgm:prSet/>
      <dgm:spPr/>
      <dgm:t>
        <a:bodyPr/>
        <a:lstStyle/>
        <a:p>
          <a:endParaRPr lang="en-US"/>
        </a:p>
      </dgm:t>
    </dgm:pt>
    <dgm:pt modelId="{7061CACF-7AAA-4570-9B69-EEE083F1B511}" cxnId="{712F228E-7BF8-408D-9EFE-846F465C9362}" type="sibTrans">
      <dgm:prSet/>
      <dgm:spPr/>
    </dgm:pt>
    <dgm:pt modelId="{678AD518-7B85-4323-AE41-3BD9061B914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charset="0"/>
            </a:rPr>
            <a:t>Failed Ellipsis Replacement</a:t>
          </a:r>
          <a:endParaRPr lang="de-DE" altLang="en-US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charset="0"/>
            </a:rPr>
            <a:t>5x</a:t>
          </a:r>
          <a:r>
            <a:rPr lang="de-DE" altLang="en-US">
              <a:latin typeface="Calibri" charset="0"/>
            </a:rPr>
            <a:t/>
          </a:r>
          <a:endParaRPr lang="de-DE" altLang="en-US">
            <a:latin typeface="Calibri" charset="0"/>
          </a:endParaRPr>
        </a:p>
      </dgm:t>
    </dgm:pt>
    <dgm:pt modelId="{AADE1A2A-7011-449A-95DB-7DF780855172}" cxnId="{3A8B9665-F300-4787-BBEA-F0C8F0D00BE2}" type="parTrans">
      <dgm:prSet/>
      <dgm:spPr/>
      <dgm:t>
        <a:bodyPr/>
        <a:lstStyle/>
        <a:p>
          <a:endParaRPr lang="en-US"/>
        </a:p>
      </dgm:t>
    </dgm:pt>
    <dgm:pt modelId="{F8E3D971-6598-4F83-B421-AE99F3FBE261}" cxnId="{3A8B9665-F300-4787-BBEA-F0C8F0D00BE2}" type="sibTrans">
      <dgm:prSet/>
      <dgm:spPr/>
    </dgm:pt>
    <dgm:pt modelId="{DFE914CF-716D-4B4F-8709-752B7CFC8A7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Human Error by Regulatory Body</a:t>
          </a:r>
          <a:r>
            <a:rPr lang="de-DE" b="1">
              <a:latin typeface="Calibri" charset="0"/>
            </a:rPr>
            <a:t/>
          </a:r>
          <a:endParaRPr lang="de-DE" b="1">
            <a:latin typeface="Calibri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3x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BE0E5122-6548-496A-B6F8-382C0B481F07}" cxnId="{E3576BC6-F8C5-4622-8228-A03E117708B6}" type="parTrans">
      <dgm:prSet/>
      <dgm:spPr/>
    </dgm:pt>
    <dgm:pt modelId="{83A63E06-C87B-4503-8672-6517AA76E761}" cxnId="{E3576BC6-F8C5-4622-8228-A03E117708B6}" type="sibTrans">
      <dgm:prSet/>
      <dgm:spPr/>
    </dgm:pt>
    <dgm:pt modelId="{C590AC22-CADA-4ECD-8EF3-F2E431965DA5}">
      <dgm:prSet phldr="0" custT="0"/>
      <dgm:spPr/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charset="0"/>
            </a:rPr>
            <a:t>Successfully applied</a:t>
          </a:r>
          <a:endParaRPr lang="de-DE" b="1">
            <a:latin typeface="Calibri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charset="0"/>
            </a:rPr>
            <a:t>317x</a:t>
          </a:r>
          <a:r>
            <a:rPr lang="de-DE">
              <a:latin typeface="Calibri" charset="0"/>
            </a:rPr>
            <a:t/>
          </a:r>
          <a:endParaRPr lang="de-DE">
            <a:latin typeface="Calibri" charset="0"/>
          </a:endParaRPr>
        </a:p>
      </dgm:t>
    </dgm:pt>
    <dgm:pt modelId="{800B44A1-A6CE-4D09-940E-F1CADF6F4AE2}" cxnId="{02D984FF-BC13-4435-B4AC-508AB54EF0B5}" type="parTrans">
      <dgm:prSet/>
      <dgm:spPr/>
      <dgm:t>
        <a:bodyPr/>
        <a:lstStyle/>
        <a:p>
          <a:endParaRPr lang="en-US"/>
        </a:p>
      </dgm:t>
    </dgm:pt>
    <dgm:pt modelId="{A209A3D4-A171-4D1A-AD06-468969F07AC0}" cxnId="{02D984FF-BC13-4435-B4AC-508AB54EF0B5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3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3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D46EB80D-2329-41CB-9E94-4C79533F2700}" type="pres">
      <dgm:prSet presAssocID="{D59C9FDA-3955-4DA5-BA8D-869ACC64B81E}" presName="conn2-1" presStyleLbl="parChTrans1D3" presStyleIdx="0" presStyleCnt="6"/>
      <dgm:spPr/>
    </dgm:pt>
    <dgm:pt modelId="{D157D213-76C8-41BD-A1E2-9FDF6B97451D}" type="pres">
      <dgm:prSet presAssocID="{D59C9FDA-3955-4DA5-BA8D-869ACC64B81E}" presName="connTx" presStyleCnt="0"/>
      <dgm:spPr/>
    </dgm:pt>
    <dgm:pt modelId="{7F19EAEE-153B-41FD-89AF-FFE555439051}" type="pres">
      <dgm:prSet presAssocID="{DACDFE7E-E97C-4312-B999-6E46D220E62C}" presName="root2" presStyleCnt="0"/>
      <dgm:spPr/>
    </dgm:pt>
    <dgm:pt modelId="{72EC3843-15A1-4E9D-BA64-CB99B2C7FFD0}" type="pres">
      <dgm:prSet presAssocID="{DACDFE7E-E97C-4312-B999-6E46D220E62C}" presName="LevelTwoTextNode" presStyleLbl="node3" presStyleIdx="0" presStyleCnt="6">
        <dgm:presLayoutVars>
          <dgm:chPref val="3"/>
        </dgm:presLayoutVars>
      </dgm:prSet>
      <dgm:spPr/>
    </dgm:pt>
    <dgm:pt modelId="{52213E4C-EA3A-47EA-942F-C2325AECB50B}" type="pres">
      <dgm:prSet presAssocID="{DACDFE7E-E97C-4312-B999-6E46D220E62C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3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3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7FF5D209-167D-4516-B7B3-9544D689E0FC}" type="pres">
      <dgm:prSet presAssocID="{060FFE99-00C3-4375-8760-B864E99A9B56}" presName="conn2-1" presStyleLbl="parChTrans1D3" presStyleIdx="1" presStyleCnt="6"/>
      <dgm:spPr/>
    </dgm:pt>
    <dgm:pt modelId="{74F98312-58B1-401E-83DF-B267159D72E2}" type="pres">
      <dgm:prSet presAssocID="{060FFE99-00C3-4375-8760-B864E99A9B56}" presName="connTx" presStyleCnt="0"/>
      <dgm:spPr/>
    </dgm:pt>
    <dgm:pt modelId="{BE1217B9-1D30-4578-A1D4-A772894F2E99}" type="pres">
      <dgm:prSet presAssocID="{A166A905-9640-4AB0-A683-9FCBDF30D56E}" presName="root2" presStyleCnt="0"/>
      <dgm:spPr/>
    </dgm:pt>
    <dgm:pt modelId="{9B004807-7FD8-4BB0-82DD-2507C3C38DA6}" type="pres">
      <dgm:prSet presAssocID="{A166A905-9640-4AB0-A683-9FCBDF30D56E}" presName="LevelTwoTextNode" presStyleLbl="node3" presStyleIdx="1" presStyleCnt="6">
        <dgm:presLayoutVars>
          <dgm:chPref val="3"/>
        </dgm:presLayoutVars>
      </dgm:prSet>
      <dgm:spPr/>
    </dgm:pt>
    <dgm:pt modelId="{22E61952-92BE-479F-9916-15D9214EE26C}" type="pres">
      <dgm:prSet presAssocID="{A166A905-9640-4AB0-A683-9FCBDF30D56E}" presName="level3hierChild" presStyleCnt="0"/>
      <dgm:spPr/>
    </dgm:pt>
    <dgm:pt modelId="{A81455FF-F39B-4C61-B0E8-50FE9DEE1CFA}" type="pres">
      <dgm:prSet presAssocID="{093F1962-574B-4EDA-B472-5C5AED304D45}" presName="conn2-1" presStyleLbl="parChTrans1D2" presStyleIdx="2" presStyleCnt="3"/>
      <dgm:spPr/>
    </dgm:pt>
    <dgm:pt modelId="{68DED2C5-7772-4B11-83F6-DF78B57BCB4D}" type="pres">
      <dgm:prSet presAssocID="{093F1962-574B-4EDA-B472-5C5AED304D45}" presName="connTx" presStyleCnt="0"/>
      <dgm:spPr/>
    </dgm:pt>
    <dgm:pt modelId="{EBE8A398-8050-440D-8C91-4A77AE1DB175}" type="pres">
      <dgm:prSet presAssocID="{994084CE-A100-4ED0-BBBE-E142CF5782D8}" presName="root2" presStyleCnt="0"/>
      <dgm:spPr/>
    </dgm:pt>
    <dgm:pt modelId="{E925FE99-7F73-4DFE-B1E8-CB195FADC44F}" type="pres">
      <dgm:prSet presAssocID="{994084CE-A100-4ED0-BBBE-E142CF5782D8}" presName="LevelTwoTextNode" presStyleLbl="node2" presStyleIdx="2" presStyleCnt="3">
        <dgm:presLayoutVars>
          <dgm:chPref val="3"/>
        </dgm:presLayoutVars>
      </dgm:prSet>
      <dgm:spPr/>
    </dgm:pt>
    <dgm:pt modelId="{310236D4-4E7C-4E5E-A0ED-1A20F99FEDEF}" type="pres">
      <dgm:prSet presAssocID="{994084CE-A100-4ED0-BBBE-E142CF5782D8}" presName="level3hierChild" presStyleCnt="0"/>
      <dgm:spPr/>
    </dgm:pt>
    <dgm:pt modelId="{8E2D7C31-E1A4-41FD-8011-041AC3B94E94}" type="pres">
      <dgm:prSet presAssocID="{3FA237E7-EF75-4C0D-888E-86FCFFD2148E}" presName="conn2-1" presStyleLbl="parChTrans1D3" presStyleIdx="2" presStyleCnt="6"/>
      <dgm:spPr/>
    </dgm:pt>
    <dgm:pt modelId="{841A918C-BC55-4519-9525-9B3F413B4065}" type="pres">
      <dgm:prSet presAssocID="{3FA237E7-EF75-4C0D-888E-86FCFFD2148E}" presName="connTx" presStyleCnt="0"/>
      <dgm:spPr/>
    </dgm:pt>
    <dgm:pt modelId="{E121E2A2-9BD1-49BD-8774-449EBF3ED28E}" type="pres">
      <dgm:prSet presAssocID="{3DFBC15F-8E7B-414F-A987-A44A8C3DE19E}" presName="root2" presStyleCnt="0"/>
      <dgm:spPr/>
    </dgm:pt>
    <dgm:pt modelId="{79D329CF-A87B-4549-91FB-D52B95177ADE}" type="pres">
      <dgm:prSet presAssocID="{3DFBC15F-8E7B-414F-A987-A44A8C3DE19E}" presName="LevelTwoTextNode" presStyleLbl="node3" presStyleIdx="2" presStyleCnt="6">
        <dgm:presLayoutVars>
          <dgm:chPref val="3"/>
        </dgm:presLayoutVars>
      </dgm:prSet>
      <dgm:spPr/>
    </dgm:pt>
    <dgm:pt modelId="{8C9DE501-F5B6-453F-98C9-F2989CA534E6}" type="pres">
      <dgm:prSet presAssocID="{3DFBC15F-8E7B-414F-A987-A44A8C3DE19E}" presName="level3hierChild" presStyleCnt="0"/>
      <dgm:spPr/>
    </dgm:pt>
    <dgm:pt modelId="{F28C5C03-9107-4402-B68F-D86FB3C11D1F}" type="pres">
      <dgm:prSet presAssocID="{AADE1A2A-7011-449A-95DB-7DF780855172}" presName="conn2-1" presStyleLbl="parChTrans1D3" presStyleIdx="3" presStyleCnt="6"/>
      <dgm:spPr/>
    </dgm:pt>
    <dgm:pt modelId="{9DECACDE-D6D1-4211-BD3F-A3D45D0DE4E3}" type="pres">
      <dgm:prSet presAssocID="{AADE1A2A-7011-449A-95DB-7DF780855172}" presName="connTx" presStyleCnt="0"/>
      <dgm:spPr/>
    </dgm:pt>
    <dgm:pt modelId="{C7599BCE-8AE7-4A65-99B3-5008F014F3CD}" type="pres">
      <dgm:prSet presAssocID="{678AD518-7B85-4323-AE41-3BD9061B9144}" presName="root2" presStyleCnt="0"/>
      <dgm:spPr/>
    </dgm:pt>
    <dgm:pt modelId="{E9E7651A-5DAF-4C64-9C7F-1D95EF71610E}" type="pres">
      <dgm:prSet presAssocID="{678AD518-7B85-4323-AE41-3BD9061B9144}" presName="LevelTwoTextNode" presStyleLbl="node3" presStyleIdx="3" presStyleCnt="6">
        <dgm:presLayoutVars>
          <dgm:chPref val="3"/>
        </dgm:presLayoutVars>
      </dgm:prSet>
      <dgm:spPr/>
    </dgm:pt>
    <dgm:pt modelId="{84A99CA7-1918-4F73-9D1C-A0196A9FCE5B}" type="pres">
      <dgm:prSet presAssocID="{678AD518-7B85-4323-AE41-3BD9061B9144}" presName="level3hierChild" presStyleCnt="0"/>
      <dgm:spPr/>
    </dgm:pt>
    <dgm:pt modelId="{D7120BA9-35B3-4F59-9A2F-49DB6033B413}" type="pres">
      <dgm:prSet presAssocID="{BE0E5122-6548-496A-B6F8-382C0B481F07}" presName="conn2-1" presStyleLbl="parChTrans1D3" presStyleIdx="4" presStyleCnt="6"/>
      <dgm:spPr/>
    </dgm:pt>
    <dgm:pt modelId="{7958E768-A933-4832-BC26-2B6E3A6CC1F9}" type="pres">
      <dgm:prSet presAssocID="{BE0E5122-6548-496A-B6F8-382C0B481F07}" presName="connTx" presStyleCnt="0"/>
      <dgm:spPr/>
    </dgm:pt>
    <dgm:pt modelId="{CEC5F9E5-8977-457D-994C-0541097D7B8E}" type="pres">
      <dgm:prSet presAssocID="{DFE914CF-716D-4B4F-8709-752B7CFC8A70}" presName="root2" presStyleCnt="0"/>
      <dgm:spPr/>
    </dgm:pt>
    <dgm:pt modelId="{06CEAE5E-61B0-4D48-832C-FAFEB2123A29}" type="pres">
      <dgm:prSet presAssocID="{DFE914CF-716D-4B4F-8709-752B7CFC8A70}" presName="LevelTwoTextNode" presStyleLbl="node3" presStyleIdx="4" presStyleCnt="6">
        <dgm:presLayoutVars>
          <dgm:chPref val="3"/>
        </dgm:presLayoutVars>
      </dgm:prSet>
      <dgm:spPr/>
    </dgm:pt>
    <dgm:pt modelId="{286C5C16-42A0-441B-91BB-D04B7811CB62}" type="pres">
      <dgm:prSet presAssocID="{DFE914CF-716D-4B4F-8709-752B7CFC8A70}" presName="level3hierChild" presStyleCnt="0"/>
      <dgm:spPr/>
    </dgm:pt>
    <dgm:pt modelId="{6688E2EC-B634-4888-B702-B6900D11E05B}" type="pres">
      <dgm:prSet presAssocID="{800B44A1-A6CE-4D09-940E-F1CADF6F4AE2}" presName="conn2-1" presStyleLbl="parChTrans1D3" presStyleIdx="5" presStyleCnt="6"/>
      <dgm:spPr/>
    </dgm:pt>
    <dgm:pt modelId="{715F180E-0EF3-4B46-AC16-5EAC2A109D1A}" type="pres">
      <dgm:prSet presAssocID="{800B44A1-A6CE-4D09-940E-F1CADF6F4AE2}" presName="connTx" presStyleCnt="0"/>
      <dgm:spPr/>
    </dgm:pt>
    <dgm:pt modelId="{3CCF1E49-9578-45BA-8390-774635869F99}" type="pres">
      <dgm:prSet presAssocID="{C590AC22-CADA-4ECD-8EF3-F2E431965DA5}" presName="root2" presStyleCnt="0"/>
      <dgm:spPr/>
    </dgm:pt>
    <dgm:pt modelId="{B07E24AA-F0DC-478A-89ED-6B96F3CB7436}" type="pres">
      <dgm:prSet presAssocID="{C590AC22-CADA-4ECD-8EF3-F2E431965DA5}" presName="LevelTwoTextNode" presStyleLbl="node3" presStyleIdx="5" presStyleCnt="6">
        <dgm:presLayoutVars>
          <dgm:chPref val="3"/>
        </dgm:presLayoutVars>
      </dgm:prSet>
      <dgm:spPr/>
    </dgm:pt>
    <dgm:pt modelId="{6D1BF39B-7B16-4D0A-B270-540A7A9F2ECC}" type="pres">
      <dgm:prSet presAssocID="{C590AC22-CADA-4ECD-8EF3-F2E431965DA5}" presName="level3hierChild" presStyleCnt="0"/>
      <dgm:spPr/>
    </dgm:pt>
  </dgm:ptLst>
  <dgm:cxnLst>
    <dgm:cxn modelId="{70674FE1-8CFB-4DBC-9544-D7B5750A3976}" srcId="{EFE73B03-4D71-4565-8C52-4902BE6377A4}" destId="{0605F139-5EF0-48E7-A091-192233D2011D}" srcOrd="0" destOrd="0" parTransId="{2AFB1B2A-8749-4E5E-9CB9-0B60F81C46F8}" sibTransId="{E0FFEB56-236E-4FE9-83BF-31494E265D5A}"/>
    <dgm:cxn modelId="{BDA58492-5BAC-4A2F-A048-0EB0E67B7740}" srcId="{0605F139-5EF0-48E7-A091-192233D2011D}" destId="{4530EE7D-F557-4815-9ED2-EABC47F46978}" srcOrd="0" destOrd="0" parTransId="{AC2BFF99-DAE2-494A-88AB-85D75BC6D2EE}" sibTransId="{B98A0394-6758-42EB-8D0E-4491BED52B6C}"/>
    <dgm:cxn modelId="{E4413DEF-C0FA-48DA-88A7-69387743B503}" srcId="{4530EE7D-F557-4815-9ED2-EABC47F46978}" destId="{DACDFE7E-E97C-4312-B999-6E46D220E62C}" srcOrd="0" destOrd="0" parTransId="{D59C9FDA-3955-4DA5-BA8D-869ACC64B81E}" sibTransId="{16D1F0BE-4FF5-4B9E-A5D5-108EDB43BFFB}"/>
    <dgm:cxn modelId="{9C8A2AA8-D201-48C9-9763-910494D914B0}" srcId="{0605F139-5EF0-48E7-A091-192233D2011D}" destId="{4E4A1E17-A3EC-4A54-9171-277E11A0B287}" srcOrd="1" destOrd="0" parTransId="{367D7799-1E5C-4947-8AD1-85D1E0D367AF}" sibTransId="{7FFEBD18-7D5B-41C0-A8F3-60942A71708D}"/>
    <dgm:cxn modelId="{AF4F4584-A933-43F7-8482-F6128156AA04}" srcId="{4E4A1E17-A3EC-4A54-9171-277E11A0B287}" destId="{A166A905-9640-4AB0-A683-9FCBDF30D56E}" srcOrd="0" destOrd="1" parTransId="{060FFE99-00C3-4375-8760-B864E99A9B56}" sibTransId="{CB71407E-0D0D-478C-9880-9700CAB07787}"/>
    <dgm:cxn modelId="{AD3974FF-7282-4769-AD97-960CADAC0C55}" srcId="{0605F139-5EF0-48E7-A091-192233D2011D}" destId="{994084CE-A100-4ED0-BBBE-E142CF5782D8}" srcOrd="2" destOrd="0" parTransId="{093F1962-574B-4EDA-B472-5C5AED304D45}" sibTransId="{1CE9139D-7F02-4088-B027-8FD8C8293D15}"/>
    <dgm:cxn modelId="{712F228E-7BF8-408D-9EFE-846F465C9362}" srcId="{994084CE-A100-4ED0-BBBE-E142CF5782D8}" destId="{3DFBC15F-8E7B-414F-A987-A44A8C3DE19E}" srcOrd="0" destOrd="2" parTransId="{3FA237E7-EF75-4C0D-888E-86FCFFD2148E}" sibTransId="{7061CACF-7AAA-4570-9B69-EEE083F1B511}"/>
    <dgm:cxn modelId="{3A8B9665-F300-4787-BBEA-F0C8F0D00BE2}" srcId="{994084CE-A100-4ED0-BBBE-E142CF5782D8}" destId="{678AD518-7B85-4323-AE41-3BD9061B9144}" srcOrd="1" destOrd="2" parTransId="{AADE1A2A-7011-449A-95DB-7DF780855172}" sibTransId="{F8E3D971-6598-4F83-B421-AE99F3FBE261}"/>
    <dgm:cxn modelId="{E3576BC6-F8C5-4622-8228-A03E117708B6}" srcId="{994084CE-A100-4ED0-BBBE-E142CF5782D8}" destId="{DFE914CF-716D-4B4F-8709-752B7CFC8A70}" srcOrd="2" destOrd="2" parTransId="{BE0E5122-6548-496A-B6F8-382C0B481F07}" sibTransId="{83A63E06-C87B-4503-8672-6517AA76E761}"/>
    <dgm:cxn modelId="{02D984FF-BC13-4435-B4AC-508AB54EF0B5}" srcId="{994084CE-A100-4ED0-BBBE-E142CF5782D8}" destId="{C590AC22-CADA-4ECD-8EF3-F2E431965DA5}" srcOrd="3" destOrd="2" parTransId="{800B44A1-A6CE-4D09-940E-F1CADF6F4AE2}" sibTransId="{A209A3D4-A171-4D1A-AD06-468969F07AC0}"/>
    <dgm:cxn modelId="{CD19FE29-51EA-44AA-9B5C-8903761652D3}" type="presOf" srcId="{EFE73B03-4D71-4565-8C52-4902BE6377A4}" destId="{5FBAB40F-6011-4629-9B30-77C9439C91BF}" srcOrd="0" destOrd="0" presId="urn:microsoft.com/office/officeart/2005/8/layout/hierarchy2#1"/>
    <dgm:cxn modelId="{744FB709-5BDD-41ED-A764-076A45A0F6CD}" type="presParOf" srcId="{5FBAB40F-6011-4629-9B30-77C9439C91BF}" destId="{2332AA2E-A989-4175-BB73-78EA4C3BDB65}" srcOrd="0" destOrd="0" presId="urn:microsoft.com/office/officeart/2005/8/layout/hierarchy2#1"/>
    <dgm:cxn modelId="{161D44AA-D91C-4A12-8034-9ACCCD234068}" type="presParOf" srcId="{2332AA2E-A989-4175-BB73-78EA4C3BDB65}" destId="{24E3F4AB-32FB-4CE0-9DAC-FC4DD26B5900}" srcOrd="0" destOrd="0" presId="urn:microsoft.com/office/officeart/2005/8/layout/hierarchy2#1"/>
    <dgm:cxn modelId="{67632E94-CA56-43C9-B5DA-01775BADA3AF}" type="presOf" srcId="{0605F139-5EF0-48E7-A091-192233D2011D}" destId="{24E3F4AB-32FB-4CE0-9DAC-FC4DD26B5900}" srcOrd="0" destOrd="0" presId="urn:microsoft.com/office/officeart/2005/8/layout/hierarchy2#1"/>
    <dgm:cxn modelId="{AF635E6D-83A5-45EE-B923-22836887C1A0}" type="presParOf" srcId="{2332AA2E-A989-4175-BB73-78EA4C3BDB65}" destId="{44F25638-8073-4DA7-9390-5AC06A304565}" srcOrd="1" destOrd="0" presId="urn:microsoft.com/office/officeart/2005/8/layout/hierarchy2#1"/>
    <dgm:cxn modelId="{15753577-BE50-4B19-8CEB-C8C3967BA553}" type="presParOf" srcId="{44F25638-8073-4DA7-9390-5AC06A304565}" destId="{B47BD6C9-6D53-4A69-975F-9CF96E25F10F}" srcOrd="0" destOrd="1" presId="urn:microsoft.com/office/officeart/2005/8/layout/hierarchy2#1"/>
    <dgm:cxn modelId="{A38646F7-2A34-4E95-95A5-B7B0596FDF06}" type="presOf" srcId="{AC2BFF99-DAE2-494A-88AB-85D75BC6D2EE}" destId="{B47BD6C9-6D53-4A69-975F-9CF96E25F10F}" srcOrd="0" destOrd="0" presId="urn:microsoft.com/office/officeart/2005/8/layout/hierarchy2#1"/>
    <dgm:cxn modelId="{61DBC1B7-CA44-4994-9B07-B2BDC0DA3114}" type="presParOf" srcId="{B47BD6C9-6D53-4A69-975F-9CF96E25F10F}" destId="{C1833E64-0598-4ED8-B73B-4C820BB35531}" srcOrd="0" destOrd="0" presId="urn:microsoft.com/office/officeart/2005/8/layout/hierarchy2#1"/>
    <dgm:cxn modelId="{0A6AA137-0DE3-47EA-981A-3360B8C75A8A}" type="presOf" srcId="{AC2BFF99-DAE2-494A-88AB-85D75BC6D2EE}" destId="{C1833E64-0598-4ED8-B73B-4C820BB35531}" srcOrd="1" destOrd="0" presId="urn:microsoft.com/office/officeart/2005/8/layout/hierarchy2#1"/>
    <dgm:cxn modelId="{76DDA74E-6939-4A39-A831-814C31D442C7}" type="presParOf" srcId="{44F25638-8073-4DA7-9390-5AC06A304565}" destId="{46F58ACF-5130-428E-B3EF-87D6FEC0C921}" srcOrd="1" destOrd="1" presId="urn:microsoft.com/office/officeart/2005/8/layout/hierarchy2#1"/>
    <dgm:cxn modelId="{FE00DF07-4FB0-4E12-83B7-979E4D12995F}" type="presParOf" srcId="{46F58ACF-5130-428E-B3EF-87D6FEC0C921}" destId="{3C0D5057-54F2-42F8-ADAD-AA27A1CC1A1B}" srcOrd="0" destOrd="1" presId="urn:microsoft.com/office/officeart/2005/8/layout/hierarchy2#1"/>
    <dgm:cxn modelId="{877015DD-0CD8-44E7-B5A0-08405087320B}" type="presOf" srcId="{4530EE7D-F557-4815-9ED2-EABC47F46978}" destId="{3C0D5057-54F2-42F8-ADAD-AA27A1CC1A1B}" srcOrd="0" destOrd="0" presId="urn:microsoft.com/office/officeart/2005/8/layout/hierarchy2#1"/>
    <dgm:cxn modelId="{07478500-9ECB-4872-B99C-31BB2F020541}" type="presParOf" srcId="{46F58ACF-5130-428E-B3EF-87D6FEC0C921}" destId="{48673F39-879C-4946-8DC7-FD68F0552920}" srcOrd="1" destOrd="1" presId="urn:microsoft.com/office/officeart/2005/8/layout/hierarchy2#1"/>
    <dgm:cxn modelId="{8B2653FD-5C79-4321-8298-3D44EE177527}" type="presParOf" srcId="{48673F39-879C-4946-8DC7-FD68F0552920}" destId="{D46EB80D-2329-41CB-9E94-4C79533F2700}" srcOrd="0" destOrd="1" presId="urn:microsoft.com/office/officeart/2005/8/layout/hierarchy2#1"/>
    <dgm:cxn modelId="{A5BDC9C7-A4BE-44D4-AC0E-7CF89C3861D4}" type="presOf" srcId="{D59C9FDA-3955-4DA5-BA8D-869ACC64B81E}" destId="{D46EB80D-2329-41CB-9E94-4C79533F2700}" srcOrd="0" destOrd="0" presId="urn:microsoft.com/office/officeart/2005/8/layout/hierarchy2#1"/>
    <dgm:cxn modelId="{9FBA070D-C3CC-409C-B28E-A47259F30CDF}" type="presParOf" srcId="{D46EB80D-2329-41CB-9E94-4C79533F2700}" destId="{D157D213-76C8-41BD-A1E2-9FDF6B97451D}" srcOrd="0" destOrd="0" presId="urn:microsoft.com/office/officeart/2005/8/layout/hierarchy2#1"/>
    <dgm:cxn modelId="{3C97D7A9-9529-436D-B6DC-C6A5C0A40EA3}" type="presOf" srcId="{D59C9FDA-3955-4DA5-BA8D-869ACC64B81E}" destId="{D157D213-76C8-41BD-A1E2-9FDF6B97451D}" srcOrd="1" destOrd="0" presId="urn:microsoft.com/office/officeart/2005/8/layout/hierarchy2#1"/>
    <dgm:cxn modelId="{F5BAFE3F-DD1B-4246-BE14-5E474C6A928E}" type="presParOf" srcId="{48673F39-879C-4946-8DC7-FD68F0552920}" destId="{7F19EAEE-153B-41FD-89AF-FFE555439051}" srcOrd="1" destOrd="1" presId="urn:microsoft.com/office/officeart/2005/8/layout/hierarchy2#1"/>
    <dgm:cxn modelId="{833F52CA-9E63-44E8-A84F-EFC6DCBA963D}" type="presParOf" srcId="{7F19EAEE-153B-41FD-89AF-FFE555439051}" destId="{72EC3843-15A1-4E9D-BA64-CB99B2C7FFD0}" srcOrd="0" destOrd="1" presId="urn:microsoft.com/office/officeart/2005/8/layout/hierarchy2#1"/>
    <dgm:cxn modelId="{FFAC69D0-962F-4412-8BC1-D54152FDFEE2}" type="presOf" srcId="{DACDFE7E-E97C-4312-B999-6E46D220E62C}" destId="{72EC3843-15A1-4E9D-BA64-CB99B2C7FFD0}" srcOrd="0" destOrd="0" presId="urn:microsoft.com/office/officeart/2005/8/layout/hierarchy2#1"/>
    <dgm:cxn modelId="{65785FEC-64FB-4808-85CE-3105BFB42B3C}" type="presParOf" srcId="{7F19EAEE-153B-41FD-89AF-FFE555439051}" destId="{52213E4C-EA3A-47EA-942F-C2325AECB50B}" srcOrd="1" destOrd="1" presId="urn:microsoft.com/office/officeart/2005/8/layout/hierarchy2#1"/>
    <dgm:cxn modelId="{483CE075-6A4B-44AC-A672-C2191C3E4CE7}" type="presParOf" srcId="{44F25638-8073-4DA7-9390-5AC06A304565}" destId="{2E81B90F-7494-41FF-808F-F7F82B993B40}" srcOrd="2" destOrd="1" presId="urn:microsoft.com/office/officeart/2005/8/layout/hierarchy2#1"/>
    <dgm:cxn modelId="{93C006B1-5BEA-4DF5-BE8A-DF2800D92D68}" type="presOf" srcId="{367D7799-1E5C-4947-8AD1-85D1E0D367AF}" destId="{2E81B90F-7494-41FF-808F-F7F82B993B40}" srcOrd="0" destOrd="0" presId="urn:microsoft.com/office/officeart/2005/8/layout/hierarchy2#1"/>
    <dgm:cxn modelId="{8F0AB0AD-CD34-4074-AC08-D9F9B51AD2A8}" type="presParOf" srcId="{2E81B90F-7494-41FF-808F-F7F82B993B40}" destId="{0F4B7785-0023-487B-801C-9850969E1D34}" srcOrd="0" destOrd="2" presId="urn:microsoft.com/office/officeart/2005/8/layout/hierarchy2#1"/>
    <dgm:cxn modelId="{E22CF135-6EE2-48C5-A218-8485A4A035D4}" type="presOf" srcId="{367D7799-1E5C-4947-8AD1-85D1E0D367AF}" destId="{0F4B7785-0023-487B-801C-9850969E1D34}" srcOrd="1" destOrd="0" presId="urn:microsoft.com/office/officeart/2005/8/layout/hierarchy2#1"/>
    <dgm:cxn modelId="{222FEC6E-8277-48EA-A30D-D1906AC8348F}" type="presParOf" srcId="{44F25638-8073-4DA7-9390-5AC06A304565}" destId="{4925E953-147A-4210-9A9C-63730A307231}" srcOrd="3" destOrd="1" presId="urn:microsoft.com/office/officeart/2005/8/layout/hierarchy2#1"/>
    <dgm:cxn modelId="{F96F157E-8FB4-49AD-A54F-5209B798A431}" type="presParOf" srcId="{4925E953-147A-4210-9A9C-63730A307231}" destId="{3D382021-A429-4403-82FF-5A95DD3EBB20}" srcOrd="0" destOrd="3" presId="urn:microsoft.com/office/officeart/2005/8/layout/hierarchy2#1"/>
    <dgm:cxn modelId="{A4F979D1-9E94-4AA6-B9AA-21C974447CDB}" type="presOf" srcId="{4E4A1E17-A3EC-4A54-9171-277E11A0B287}" destId="{3D382021-A429-4403-82FF-5A95DD3EBB20}" srcOrd="0" destOrd="0" presId="urn:microsoft.com/office/officeart/2005/8/layout/hierarchy2#1"/>
    <dgm:cxn modelId="{6B2636AB-E20B-4628-A425-8A0A6A7A04F3}" type="presParOf" srcId="{4925E953-147A-4210-9A9C-63730A307231}" destId="{6D231649-1A42-47D5-A289-01058E6A05B6}" srcOrd="1" destOrd="3" presId="urn:microsoft.com/office/officeart/2005/8/layout/hierarchy2#1"/>
    <dgm:cxn modelId="{01932F6C-4B66-475D-A66D-F277B7B9F824}" type="presParOf" srcId="{6D231649-1A42-47D5-A289-01058E6A05B6}" destId="{7FF5D209-167D-4516-B7B3-9544D689E0FC}" srcOrd="0" destOrd="1" presId="urn:microsoft.com/office/officeart/2005/8/layout/hierarchy2#1"/>
    <dgm:cxn modelId="{7CF570B1-62B9-4EC7-B040-443556A695EC}" type="presOf" srcId="{060FFE99-00C3-4375-8760-B864E99A9B56}" destId="{7FF5D209-167D-4516-B7B3-9544D689E0FC}" srcOrd="0" destOrd="0" presId="urn:microsoft.com/office/officeart/2005/8/layout/hierarchy2#1"/>
    <dgm:cxn modelId="{E3DC88FC-E4F9-4D63-84CD-584DD2ED62C4}" type="presParOf" srcId="{7FF5D209-167D-4516-B7B3-9544D689E0FC}" destId="{74F98312-58B1-401E-83DF-B267159D72E2}" srcOrd="0" destOrd="0" presId="urn:microsoft.com/office/officeart/2005/8/layout/hierarchy2#1"/>
    <dgm:cxn modelId="{AD9DFC20-22D8-47AE-A706-28B61FA8E671}" type="presOf" srcId="{060FFE99-00C3-4375-8760-B864E99A9B56}" destId="{74F98312-58B1-401E-83DF-B267159D72E2}" srcOrd="1" destOrd="0" presId="urn:microsoft.com/office/officeart/2005/8/layout/hierarchy2#1"/>
    <dgm:cxn modelId="{BA6B2A01-E056-4FE3-864A-1D01CC5747E1}" type="presParOf" srcId="{6D231649-1A42-47D5-A289-01058E6A05B6}" destId="{BE1217B9-1D30-4578-A1D4-A772894F2E99}" srcOrd="1" destOrd="1" presId="urn:microsoft.com/office/officeart/2005/8/layout/hierarchy2#1"/>
    <dgm:cxn modelId="{5DD92460-FF48-4D62-B58E-DBCAAB94D052}" type="presParOf" srcId="{BE1217B9-1D30-4578-A1D4-A772894F2E99}" destId="{9B004807-7FD8-4BB0-82DD-2507C3C38DA6}" srcOrd="0" destOrd="1" presId="urn:microsoft.com/office/officeart/2005/8/layout/hierarchy2#1"/>
    <dgm:cxn modelId="{DA2E5FB2-8897-43CD-ACE2-432EF42B4402}" type="presOf" srcId="{A166A905-9640-4AB0-A683-9FCBDF30D56E}" destId="{9B004807-7FD8-4BB0-82DD-2507C3C38DA6}" srcOrd="0" destOrd="0" presId="urn:microsoft.com/office/officeart/2005/8/layout/hierarchy2#1"/>
    <dgm:cxn modelId="{524CB195-AC8D-4886-9F74-7C4A129319BA}" type="presParOf" srcId="{BE1217B9-1D30-4578-A1D4-A772894F2E99}" destId="{22E61952-92BE-479F-9916-15D9214EE26C}" srcOrd="1" destOrd="1" presId="urn:microsoft.com/office/officeart/2005/8/layout/hierarchy2#1"/>
    <dgm:cxn modelId="{C9431621-647B-42F5-B07A-B3188094790B}" type="presParOf" srcId="{44F25638-8073-4DA7-9390-5AC06A304565}" destId="{A81455FF-F39B-4C61-B0E8-50FE9DEE1CFA}" srcOrd="4" destOrd="1" presId="urn:microsoft.com/office/officeart/2005/8/layout/hierarchy2#1"/>
    <dgm:cxn modelId="{6CFFB4D5-5F8D-4F1F-886A-89EBC00D6EC6}" type="presOf" srcId="{093F1962-574B-4EDA-B472-5C5AED304D45}" destId="{A81455FF-F39B-4C61-B0E8-50FE9DEE1CFA}" srcOrd="0" destOrd="0" presId="urn:microsoft.com/office/officeart/2005/8/layout/hierarchy2#1"/>
    <dgm:cxn modelId="{A6DD0300-5432-4327-A902-241063B73C3E}" type="presParOf" srcId="{A81455FF-F39B-4C61-B0E8-50FE9DEE1CFA}" destId="{68DED2C5-7772-4B11-83F6-DF78B57BCB4D}" srcOrd="0" destOrd="4" presId="urn:microsoft.com/office/officeart/2005/8/layout/hierarchy2#1"/>
    <dgm:cxn modelId="{8B660FD4-2137-42B3-8C78-A13089C22546}" type="presOf" srcId="{093F1962-574B-4EDA-B472-5C5AED304D45}" destId="{68DED2C5-7772-4B11-83F6-DF78B57BCB4D}" srcOrd="1" destOrd="0" presId="urn:microsoft.com/office/officeart/2005/8/layout/hierarchy2#1"/>
    <dgm:cxn modelId="{EA70AB9E-74FF-4B31-A8F0-C311D11131CE}" type="presParOf" srcId="{44F25638-8073-4DA7-9390-5AC06A304565}" destId="{EBE8A398-8050-440D-8C91-4A77AE1DB175}" srcOrd="5" destOrd="1" presId="urn:microsoft.com/office/officeart/2005/8/layout/hierarchy2#1"/>
    <dgm:cxn modelId="{2752A02B-C1D4-4253-9570-9FCD15D88F2C}" type="presParOf" srcId="{EBE8A398-8050-440D-8C91-4A77AE1DB175}" destId="{E925FE99-7F73-4DFE-B1E8-CB195FADC44F}" srcOrd="0" destOrd="5" presId="urn:microsoft.com/office/officeart/2005/8/layout/hierarchy2#1"/>
    <dgm:cxn modelId="{258111DE-F87A-4CC0-9A9A-AE869E0DB5E3}" type="presOf" srcId="{994084CE-A100-4ED0-BBBE-E142CF5782D8}" destId="{E925FE99-7F73-4DFE-B1E8-CB195FADC44F}" srcOrd="0" destOrd="0" presId="urn:microsoft.com/office/officeart/2005/8/layout/hierarchy2#1"/>
    <dgm:cxn modelId="{AF1DDB2C-4D24-4541-8DE2-FE8413F84FB0}" type="presParOf" srcId="{EBE8A398-8050-440D-8C91-4A77AE1DB175}" destId="{310236D4-4E7C-4E5E-A0ED-1A20F99FEDEF}" srcOrd="1" destOrd="5" presId="urn:microsoft.com/office/officeart/2005/8/layout/hierarchy2#1"/>
    <dgm:cxn modelId="{10FEDCB5-D904-455D-94C5-8F50A6921FE7}" type="presParOf" srcId="{310236D4-4E7C-4E5E-A0ED-1A20F99FEDEF}" destId="{8E2D7C31-E1A4-41FD-8011-041AC3B94E94}" srcOrd="0" destOrd="1" presId="urn:microsoft.com/office/officeart/2005/8/layout/hierarchy2#1"/>
    <dgm:cxn modelId="{4DFA0BA7-0821-40FC-A166-5C604E649D48}" type="presOf" srcId="{3FA237E7-EF75-4C0D-888E-86FCFFD2148E}" destId="{8E2D7C31-E1A4-41FD-8011-041AC3B94E94}" srcOrd="0" destOrd="0" presId="urn:microsoft.com/office/officeart/2005/8/layout/hierarchy2#1"/>
    <dgm:cxn modelId="{6CEC0431-5C34-48BA-B956-CDD2418CC063}" type="presParOf" srcId="{8E2D7C31-E1A4-41FD-8011-041AC3B94E94}" destId="{841A918C-BC55-4519-9525-9B3F413B4065}" srcOrd="0" destOrd="0" presId="urn:microsoft.com/office/officeart/2005/8/layout/hierarchy2#1"/>
    <dgm:cxn modelId="{8D565BDB-1E63-46D5-9110-87F18123B4F8}" type="presOf" srcId="{3FA237E7-EF75-4C0D-888E-86FCFFD2148E}" destId="{841A918C-BC55-4519-9525-9B3F413B4065}" srcOrd="1" destOrd="0" presId="urn:microsoft.com/office/officeart/2005/8/layout/hierarchy2#1"/>
    <dgm:cxn modelId="{9B1147F0-571E-4591-9D71-613312BEF0ED}" type="presParOf" srcId="{310236D4-4E7C-4E5E-A0ED-1A20F99FEDEF}" destId="{E121E2A2-9BD1-49BD-8774-449EBF3ED28E}" srcOrd="1" destOrd="1" presId="urn:microsoft.com/office/officeart/2005/8/layout/hierarchy2#1"/>
    <dgm:cxn modelId="{84EF0CFE-65D4-4D70-AE76-CE19BA72B967}" type="presParOf" srcId="{E121E2A2-9BD1-49BD-8774-449EBF3ED28E}" destId="{79D329CF-A87B-4549-91FB-D52B95177ADE}" srcOrd="0" destOrd="1" presId="urn:microsoft.com/office/officeart/2005/8/layout/hierarchy2#1"/>
    <dgm:cxn modelId="{4ECAF3EB-4DE7-4ED7-AC9B-1BD45D1443E2}" type="presOf" srcId="{3DFBC15F-8E7B-414F-A987-A44A8C3DE19E}" destId="{79D329CF-A87B-4549-91FB-D52B95177ADE}" srcOrd="0" destOrd="0" presId="urn:microsoft.com/office/officeart/2005/8/layout/hierarchy2#1"/>
    <dgm:cxn modelId="{B292FB33-529B-4A45-B8AB-FADE7E1AE5FD}" type="presParOf" srcId="{E121E2A2-9BD1-49BD-8774-449EBF3ED28E}" destId="{8C9DE501-F5B6-453F-98C9-F2989CA534E6}" srcOrd="1" destOrd="1" presId="urn:microsoft.com/office/officeart/2005/8/layout/hierarchy2#1"/>
    <dgm:cxn modelId="{036E43DB-2C96-4870-8C06-C526CD340C8D}" type="presParOf" srcId="{310236D4-4E7C-4E5E-A0ED-1A20F99FEDEF}" destId="{F28C5C03-9107-4402-B68F-D86FB3C11D1F}" srcOrd="2" destOrd="1" presId="urn:microsoft.com/office/officeart/2005/8/layout/hierarchy2#1"/>
    <dgm:cxn modelId="{018EED2F-CDEC-475B-81CF-CE6410E42DB8}" type="presOf" srcId="{AADE1A2A-7011-449A-95DB-7DF780855172}" destId="{F28C5C03-9107-4402-B68F-D86FB3C11D1F}" srcOrd="0" destOrd="0" presId="urn:microsoft.com/office/officeart/2005/8/layout/hierarchy2#1"/>
    <dgm:cxn modelId="{0B8593DB-45D7-4EB7-A73C-C6B96091532F}" type="presParOf" srcId="{F28C5C03-9107-4402-B68F-D86FB3C11D1F}" destId="{9DECACDE-D6D1-4211-BD3F-A3D45D0DE4E3}" srcOrd="0" destOrd="2" presId="urn:microsoft.com/office/officeart/2005/8/layout/hierarchy2#1"/>
    <dgm:cxn modelId="{A4F8C6C7-429C-4298-9838-5954891B7182}" type="presOf" srcId="{AADE1A2A-7011-449A-95DB-7DF780855172}" destId="{9DECACDE-D6D1-4211-BD3F-A3D45D0DE4E3}" srcOrd="1" destOrd="0" presId="urn:microsoft.com/office/officeart/2005/8/layout/hierarchy2#1"/>
    <dgm:cxn modelId="{0F10D031-2BAC-4F03-9A88-EEB710909DF7}" type="presParOf" srcId="{310236D4-4E7C-4E5E-A0ED-1A20F99FEDEF}" destId="{C7599BCE-8AE7-4A65-99B3-5008F014F3CD}" srcOrd="3" destOrd="1" presId="urn:microsoft.com/office/officeart/2005/8/layout/hierarchy2#1"/>
    <dgm:cxn modelId="{5EDFBF4A-218B-4F85-AB22-2DC4264C649E}" type="presParOf" srcId="{C7599BCE-8AE7-4A65-99B3-5008F014F3CD}" destId="{E9E7651A-5DAF-4C64-9C7F-1D95EF71610E}" srcOrd="0" destOrd="3" presId="urn:microsoft.com/office/officeart/2005/8/layout/hierarchy2#1"/>
    <dgm:cxn modelId="{91AF2942-E0A3-4574-8CC2-C01918C44C1C}" type="presOf" srcId="{678AD518-7B85-4323-AE41-3BD9061B9144}" destId="{E9E7651A-5DAF-4C64-9C7F-1D95EF71610E}" srcOrd="0" destOrd="0" presId="urn:microsoft.com/office/officeart/2005/8/layout/hierarchy2#1"/>
    <dgm:cxn modelId="{5EF2D0E7-C1BF-487F-86F4-F8B9A3B87D26}" type="presParOf" srcId="{C7599BCE-8AE7-4A65-99B3-5008F014F3CD}" destId="{84A99CA7-1918-4F73-9D1C-A0196A9FCE5B}" srcOrd="1" destOrd="3" presId="urn:microsoft.com/office/officeart/2005/8/layout/hierarchy2#1"/>
    <dgm:cxn modelId="{2C72EBC9-BBDD-46F2-8692-A181C060E980}" type="presParOf" srcId="{310236D4-4E7C-4E5E-A0ED-1A20F99FEDEF}" destId="{D7120BA9-35B3-4F59-9A2F-49DB6033B413}" srcOrd="4" destOrd="1" presId="urn:microsoft.com/office/officeart/2005/8/layout/hierarchy2#1"/>
    <dgm:cxn modelId="{E5789266-E7AC-4EA6-9CD2-021D138C25CD}" type="presOf" srcId="{BE0E5122-6548-496A-B6F8-382C0B481F07}" destId="{D7120BA9-35B3-4F59-9A2F-49DB6033B413}" srcOrd="0" destOrd="0" presId="urn:microsoft.com/office/officeart/2005/8/layout/hierarchy2#1"/>
    <dgm:cxn modelId="{4F40A837-CAC6-4582-8293-B05C5678D1B4}" type="presParOf" srcId="{D7120BA9-35B3-4F59-9A2F-49DB6033B413}" destId="{7958E768-A933-4832-BC26-2B6E3A6CC1F9}" srcOrd="0" destOrd="4" presId="urn:microsoft.com/office/officeart/2005/8/layout/hierarchy2#1"/>
    <dgm:cxn modelId="{D67BE4DA-A6AB-43E7-A7C8-C62A9A6C5C8E}" type="presOf" srcId="{BE0E5122-6548-496A-B6F8-382C0B481F07}" destId="{7958E768-A933-4832-BC26-2B6E3A6CC1F9}" srcOrd="1" destOrd="0" presId="urn:microsoft.com/office/officeart/2005/8/layout/hierarchy2#1"/>
    <dgm:cxn modelId="{1F782992-FF93-4C49-8B88-38840D4C5AFF}" type="presParOf" srcId="{310236D4-4E7C-4E5E-A0ED-1A20F99FEDEF}" destId="{CEC5F9E5-8977-457D-994C-0541097D7B8E}" srcOrd="5" destOrd="1" presId="urn:microsoft.com/office/officeart/2005/8/layout/hierarchy2#1"/>
    <dgm:cxn modelId="{2254FF88-48EE-471A-9A6D-7FB5E14BA26B}" type="presParOf" srcId="{CEC5F9E5-8977-457D-994C-0541097D7B8E}" destId="{06CEAE5E-61B0-4D48-832C-FAFEB2123A29}" srcOrd="0" destOrd="5" presId="urn:microsoft.com/office/officeart/2005/8/layout/hierarchy2#1"/>
    <dgm:cxn modelId="{0B89719B-2F70-4DC5-A76C-FE4BD012DB66}" type="presOf" srcId="{DFE914CF-716D-4B4F-8709-752B7CFC8A70}" destId="{06CEAE5E-61B0-4D48-832C-FAFEB2123A29}" srcOrd="0" destOrd="0" presId="urn:microsoft.com/office/officeart/2005/8/layout/hierarchy2#1"/>
    <dgm:cxn modelId="{D86282B1-12BF-457D-8EF8-F6DFAC3A78D4}" type="presParOf" srcId="{CEC5F9E5-8977-457D-994C-0541097D7B8E}" destId="{286C5C16-42A0-441B-91BB-D04B7811CB62}" srcOrd="1" destOrd="5" presId="urn:microsoft.com/office/officeart/2005/8/layout/hierarchy2#1"/>
    <dgm:cxn modelId="{58343DF4-8205-44AB-B521-119015A9A6E5}" type="presParOf" srcId="{310236D4-4E7C-4E5E-A0ED-1A20F99FEDEF}" destId="{6688E2EC-B634-4888-B702-B6900D11E05B}" srcOrd="6" destOrd="1" presId="urn:microsoft.com/office/officeart/2005/8/layout/hierarchy2#1"/>
    <dgm:cxn modelId="{9E869992-833A-4D74-81A0-E3BCC0AE98F6}" type="presOf" srcId="{800B44A1-A6CE-4D09-940E-F1CADF6F4AE2}" destId="{6688E2EC-B634-4888-B702-B6900D11E05B}" srcOrd="0" destOrd="0" presId="urn:microsoft.com/office/officeart/2005/8/layout/hierarchy2#1"/>
    <dgm:cxn modelId="{82683056-5051-4CA8-B449-1B734FCB34B1}" type="presParOf" srcId="{6688E2EC-B634-4888-B702-B6900D11E05B}" destId="{715F180E-0EF3-4B46-AC16-5EAC2A109D1A}" srcOrd="0" destOrd="6" presId="urn:microsoft.com/office/officeart/2005/8/layout/hierarchy2#1"/>
    <dgm:cxn modelId="{90FF2236-0C7D-40CF-A322-1DD36E7FE769}" type="presOf" srcId="{800B44A1-A6CE-4D09-940E-F1CADF6F4AE2}" destId="{715F180E-0EF3-4B46-AC16-5EAC2A109D1A}" srcOrd="1" destOrd="0" presId="urn:microsoft.com/office/officeart/2005/8/layout/hierarchy2#1"/>
    <dgm:cxn modelId="{E1FCC789-8AF9-4CD4-9EA8-E3888116F844}" type="presParOf" srcId="{310236D4-4E7C-4E5E-A0ED-1A20F99FEDEF}" destId="{3CCF1E49-9578-45BA-8390-774635869F99}" srcOrd="7" destOrd="1" presId="urn:microsoft.com/office/officeart/2005/8/layout/hierarchy2#1"/>
    <dgm:cxn modelId="{964987AB-5EC5-4C69-A64F-7D7493B75D32}" type="presParOf" srcId="{3CCF1E49-9578-45BA-8390-774635869F99}" destId="{B07E24AA-F0DC-478A-89ED-6B96F3CB7436}" srcOrd="0" destOrd="7" presId="urn:microsoft.com/office/officeart/2005/8/layout/hierarchy2#1"/>
    <dgm:cxn modelId="{227613FD-37D3-400B-83EE-D4A33E403BEC}" type="presOf" srcId="{C590AC22-CADA-4ECD-8EF3-F2E431965DA5}" destId="{B07E24AA-F0DC-478A-89ED-6B96F3CB7436}" srcOrd="0" destOrd="0" presId="urn:microsoft.com/office/officeart/2005/8/layout/hierarchy2#1"/>
    <dgm:cxn modelId="{4E035A39-C699-4060-ABDB-0D2262FE9F69}" type="presParOf" srcId="{3CCF1E49-9578-45BA-8390-774635869F99}" destId="{6D1BF39B-7B16-4D0A-B270-540A7A9F2ECC}" srcOrd="1" destOrd="7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4472305"/>
        <a:chOff x="0" y="0"/>
        <a:chExt cx="8128000" cy="447230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244953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2</a:t>
          </a:r>
          <a:r>
            <a:rPr lang="en-US" altLang="de-DE" b="1">
              <a:latin typeface="Calibri" panose="020F0502020204030204" charset="0"/>
            </a:rPr>
            <a:t>1</a:t>
          </a:r>
          <a:r>
            <a:rPr lang="de-DE" altLang="en-US" b="1">
              <a:latin typeface="Calibri" panose="020F0502020204030204" charset="0"/>
            </a:rPr>
            <a:t> papers </a:t>
          </a:r>
          <a:r>
            <a:rPr lang="en-US" altLang="de-DE">
              <a:latin typeface="Calibri" panose="020F0502020204030204" charset="0"/>
            </a:rPr>
            <a:t>after filtering</a:t>
          </a:r>
        </a:p>
      </dsp:txBody>
      <dsp:txXfrm>
        <a:off x="244953" y="1155764"/>
        <a:ext cx="2010025" cy="1005012"/>
      </dsp:txXfrm>
    </dsp:sp>
    <dsp:sp modelId="{B47BD6C9-6D53-4A69-975F-9CF96E25F10F}">
      <dsp:nvSpPr>
        <dsp:cNvPr id="4" name="Freeform 3"/>
        <dsp:cNvSpPr/>
      </dsp:nvSpPr>
      <dsp:spPr bwMode="white">
        <a:xfrm>
          <a:off x="1953026" y="1060164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1060164"/>
        <a:ext cx="1407914" cy="40449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058988" y="0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5 </a:t>
          </a:r>
          <a:r>
            <a:rPr lang="de-DE" altLang="en-US" b="1">
              <a:latin typeface="Calibri" panose="020F0502020204030204" charset="0"/>
            </a:rPr>
            <a:t>papers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no special focus on consolidation, general legal formalization</a:t>
          </a:r>
        </a:p>
      </dsp:txBody>
      <dsp:txXfrm>
        <a:off x="3058988" y="0"/>
        <a:ext cx="2010025" cy="1005012"/>
      </dsp:txXfrm>
    </dsp:sp>
    <dsp:sp modelId="{2E81B90F-7494-41FF-808F-F7F82B993B40}">
      <dsp:nvSpPr>
        <dsp:cNvPr id="6" name="Freeform 5"/>
        <dsp:cNvSpPr/>
      </dsp:nvSpPr>
      <dsp:spPr bwMode="white">
        <a:xfrm>
          <a:off x="2254978" y="1638046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254978" y="1638046"/>
        <a:ext cx="804010" cy="40449"/>
      </dsp:txXfrm>
    </dsp:sp>
    <dsp:sp modelId="{3D382021-A429-4403-82FF-5A95DD3EBB20}">
      <dsp:nvSpPr>
        <dsp:cNvPr id="7" name="Rounded Rectangle 6"/>
        <dsp:cNvSpPr/>
      </dsp:nvSpPr>
      <dsp:spPr bwMode="white">
        <a:xfrm>
          <a:off x="3058988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2</a:t>
          </a:r>
          <a:r>
            <a:rPr lang="de-DE" altLang="en-US" b="1">
              <a:latin typeface="Calibri" panose="020F0502020204030204" charset="0"/>
            </a:rPr>
            <a:t> paper</a:t>
          </a:r>
          <a:r>
            <a:rPr lang="en-US" altLang="de-DE" b="1">
              <a:latin typeface="Calibri" panose="020F0502020204030204" charset="0"/>
            </a:rPr>
            <a:t>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pre-consolidation</a:t>
          </a:r>
        </a:p>
      </dsp:txBody>
      <dsp:txXfrm>
        <a:off x="3058988" y="1155764"/>
        <a:ext cx="2010025" cy="1005012"/>
      </dsp:txXfrm>
    </dsp:sp>
    <dsp:sp modelId="{A81455FF-F39B-4C61-B0E8-50FE9DEE1CFA}">
      <dsp:nvSpPr>
        <dsp:cNvPr id="8" name="Freeform 7"/>
        <dsp:cNvSpPr/>
      </dsp:nvSpPr>
      <dsp:spPr bwMode="white">
        <a:xfrm>
          <a:off x="1953026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2215928"/>
        <a:ext cx="1407914" cy="40449"/>
      </dsp:txXfrm>
    </dsp:sp>
    <dsp:sp modelId="{E925FE99-7F73-4DFE-B1E8-CB195FADC44F}">
      <dsp:nvSpPr>
        <dsp:cNvPr id="9" name="Rounded Rectangle 8"/>
        <dsp:cNvSpPr/>
      </dsp:nvSpPr>
      <dsp:spPr bwMode="white">
        <a:xfrm>
          <a:off x="3058988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14 papers</a:t>
          </a:r>
          <a:r>
            <a:rPr lang="de-DE" altLang="en-US">
              <a:latin typeface="Calibri" panose="020F0502020204030204" charset="0"/>
            </a:rPr>
            <a:t> with direct connection to legal consolidation</a:t>
          </a:r>
        </a:p>
      </dsp:txBody>
      <dsp:txXfrm>
        <a:off x="3058988" y="2311528"/>
        <a:ext cx="2010025" cy="1005012"/>
      </dsp:txXfrm>
    </dsp:sp>
    <dsp:sp modelId="{8E2D7C31-E1A4-41FD-8011-041AC3B94E94}">
      <dsp:nvSpPr>
        <dsp:cNvPr id="10" name="Freeform 9"/>
        <dsp:cNvSpPr/>
      </dsp:nvSpPr>
      <dsp:spPr bwMode="white">
        <a:xfrm>
          <a:off x="4767060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2215928"/>
        <a:ext cx="1407914" cy="40449"/>
      </dsp:txXfrm>
    </dsp:sp>
    <dsp:sp modelId="{79D329CF-A87B-4549-91FB-D52B95177ADE}">
      <dsp:nvSpPr>
        <dsp:cNvPr id="11" name="Rounded Rectangle 10"/>
        <dsp:cNvSpPr/>
      </dsp:nvSpPr>
      <dsp:spPr bwMode="white">
        <a:xfrm>
          <a:off x="5873022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8 Italian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b="1">
            <a:latin typeface="Calibri" panose="020F0502020204030204" charset="0"/>
          </a:endParaRPr>
        </a:p>
      </dsp:txBody>
      <dsp:txXfrm>
        <a:off x="5873022" y="1155764"/>
        <a:ext cx="2010025" cy="1005012"/>
      </dsp:txXfrm>
    </dsp:sp>
    <dsp:sp modelId="{F28C5C03-9107-4402-B68F-D86FB3C11D1F}">
      <dsp:nvSpPr>
        <dsp:cNvPr id="12" name="Freeform 11"/>
        <dsp:cNvSpPr/>
      </dsp:nvSpPr>
      <dsp:spPr bwMode="white">
        <a:xfrm>
          <a:off x="5069012" y="2793810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069012" y="2793810"/>
        <a:ext cx="804010" cy="40449"/>
      </dsp:txXfrm>
    </dsp:sp>
    <dsp:sp modelId="{E9E7651A-5DAF-4C64-9C7F-1D95EF71610E}">
      <dsp:nvSpPr>
        <dsp:cNvPr id="13" name="Rounded Rectangle 12"/>
        <dsp:cNvSpPr/>
      </dsp:nvSpPr>
      <dsp:spPr bwMode="white">
        <a:xfrm>
          <a:off x="5873022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3 Greek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 </a:t>
          </a:r>
          <a:endParaRPr lang="en-US" altLang="de-DE" b="1">
            <a:latin typeface="Calibri" panose="020F0502020204030204" charset="0"/>
          </a:endParaRPr>
        </a:p>
      </dsp:txBody>
      <dsp:txXfrm>
        <a:off x="5873022" y="2311528"/>
        <a:ext cx="2010025" cy="1005012"/>
      </dsp:txXfrm>
    </dsp:sp>
    <dsp:sp modelId="{6688E2EC-B634-4888-B702-B6900D11E05B}">
      <dsp:nvSpPr>
        <dsp:cNvPr id="14" name="Freeform 13"/>
        <dsp:cNvSpPr/>
      </dsp:nvSpPr>
      <dsp:spPr bwMode="white">
        <a:xfrm>
          <a:off x="4767060" y="3371692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3371692"/>
        <a:ext cx="1407914" cy="40449"/>
      </dsp:txXfrm>
    </dsp:sp>
    <dsp:sp modelId="{B07E24AA-F0DC-478A-89ED-6B96F3CB7436}">
      <dsp:nvSpPr>
        <dsp:cNvPr id="15" name="Rounded Rectangle 14"/>
        <dsp:cNvSpPr/>
      </dsp:nvSpPr>
      <dsp:spPr bwMode="white">
        <a:xfrm>
          <a:off x="5873022" y="3467293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1 of each: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Japanese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Spanish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Polish</a:t>
          </a:r>
        </a:p>
      </dsp:txBody>
      <dsp:txXfrm>
        <a:off x="5873022" y="3467293"/>
        <a:ext cx="2010025" cy="1005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4472305"/>
        <a:chOff x="0" y="0"/>
        <a:chExt cx="8128000" cy="447230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244953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2</a:t>
          </a:r>
          <a:r>
            <a:rPr lang="en-US" altLang="de-DE" b="1">
              <a:latin typeface="Calibri" panose="020F0502020204030204" charset="0"/>
            </a:rPr>
            <a:t>1</a:t>
          </a:r>
          <a:r>
            <a:rPr lang="de-DE" altLang="en-US" b="1">
              <a:latin typeface="Calibri" panose="020F0502020204030204" charset="0"/>
            </a:rPr>
            <a:t> papers </a:t>
          </a:r>
          <a:r>
            <a:rPr lang="en-US" altLang="de-DE">
              <a:latin typeface="Calibri" panose="020F0502020204030204" charset="0"/>
            </a:rPr>
            <a:t>after filtering</a:t>
          </a:r>
        </a:p>
      </dsp:txBody>
      <dsp:txXfrm>
        <a:off x="244953" y="1155764"/>
        <a:ext cx="2010025" cy="1005012"/>
      </dsp:txXfrm>
    </dsp:sp>
    <dsp:sp modelId="{B47BD6C9-6D53-4A69-975F-9CF96E25F10F}">
      <dsp:nvSpPr>
        <dsp:cNvPr id="4" name="Freeform 3"/>
        <dsp:cNvSpPr/>
      </dsp:nvSpPr>
      <dsp:spPr bwMode="white">
        <a:xfrm>
          <a:off x="1953026" y="1060164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1060164"/>
        <a:ext cx="1407914" cy="40449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058988" y="0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5 </a:t>
          </a:r>
          <a:r>
            <a:rPr lang="de-DE" altLang="en-US" b="1">
              <a:latin typeface="Calibri" panose="020F0502020204030204" charset="0"/>
            </a:rPr>
            <a:t>papers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no special focus on consolidation, general legal formalization</a:t>
          </a:r>
        </a:p>
      </dsp:txBody>
      <dsp:txXfrm>
        <a:off x="3058988" y="0"/>
        <a:ext cx="2010025" cy="1005012"/>
      </dsp:txXfrm>
    </dsp:sp>
    <dsp:sp modelId="{2E81B90F-7494-41FF-808F-F7F82B993B40}">
      <dsp:nvSpPr>
        <dsp:cNvPr id="6" name="Freeform 5"/>
        <dsp:cNvSpPr/>
      </dsp:nvSpPr>
      <dsp:spPr bwMode="white">
        <a:xfrm>
          <a:off x="2254978" y="1638046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254978" y="1638046"/>
        <a:ext cx="804010" cy="40449"/>
      </dsp:txXfrm>
    </dsp:sp>
    <dsp:sp modelId="{3D382021-A429-4403-82FF-5A95DD3EBB20}">
      <dsp:nvSpPr>
        <dsp:cNvPr id="7" name="Rounded Rectangle 6"/>
        <dsp:cNvSpPr/>
      </dsp:nvSpPr>
      <dsp:spPr bwMode="white">
        <a:xfrm>
          <a:off x="3058988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2</a:t>
          </a:r>
          <a:r>
            <a:rPr lang="de-DE" altLang="en-US" b="1">
              <a:latin typeface="Calibri" panose="020F0502020204030204" charset="0"/>
            </a:rPr>
            <a:t> paper</a:t>
          </a:r>
          <a:r>
            <a:rPr lang="en-US" altLang="de-DE" b="1">
              <a:latin typeface="Calibri" panose="020F0502020204030204" charset="0"/>
            </a:rPr>
            <a:t>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pre-consolidation</a:t>
          </a:r>
        </a:p>
      </dsp:txBody>
      <dsp:txXfrm>
        <a:off x="3058988" y="1155764"/>
        <a:ext cx="2010025" cy="1005012"/>
      </dsp:txXfrm>
    </dsp:sp>
    <dsp:sp modelId="{A81455FF-F39B-4C61-B0E8-50FE9DEE1CFA}">
      <dsp:nvSpPr>
        <dsp:cNvPr id="8" name="Freeform 7"/>
        <dsp:cNvSpPr/>
      </dsp:nvSpPr>
      <dsp:spPr bwMode="white">
        <a:xfrm>
          <a:off x="1953026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2215928"/>
        <a:ext cx="1407914" cy="40449"/>
      </dsp:txXfrm>
    </dsp:sp>
    <dsp:sp modelId="{E925FE99-7F73-4DFE-B1E8-CB195FADC44F}">
      <dsp:nvSpPr>
        <dsp:cNvPr id="9" name="Rounded Rectangle 8"/>
        <dsp:cNvSpPr/>
      </dsp:nvSpPr>
      <dsp:spPr bwMode="white">
        <a:xfrm>
          <a:off x="3058988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14 papers</a:t>
          </a:r>
          <a:r>
            <a:rPr lang="de-DE" altLang="en-US">
              <a:latin typeface="Calibri" panose="020F0502020204030204" charset="0"/>
            </a:rPr>
            <a:t> with direct connection to legal consolidation</a:t>
          </a:r>
        </a:p>
      </dsp:txBody>
      <dsp:txXfrm>
        <a:off x="3058988" y="2311528"/>
        <a:ext cx="2010025" cy="1005012"/>
      </dsp:txXfrm>
    </dsp:sp>
    <dsp:sp modelId="{8E2D7C31-E1A4-41FD-8011-041AC3B94E94}">
      <dsp:nvSpPr>
        <dsp:cNvPr id="10" name="Freeform 9"/>
        <dsp:cNvSpPr/>
      </dsp:nvSpPr>
      <dsp:spPr bwMode="white">
        <a:xfrm>
          <a:off x="4767060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2215928"/>
        <a:ext cx="1407914" cy="40449"/>
      </dsp:txXfrm>
    </dsp:sp>
    <dsp:sp modelId="{79D329CF-A87B-4549-91FB-D52B95177ADE}">
      <dsp:nvSpPr>
        <dsp:cNvPr id="11" name="Rounded Rectangle 10"/>
        <dsp:cNvSpPr/>
      </dsp:nvSpPr>
      <dsp:spPr bwMode="white">
        <a:xfrm>
          <a:off x="5873022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8 Italian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b="1">
            <a:latin typeface="Calibri" panose="020F0502020204030204" charset="0"/>
          </a:endParaRPr>
        </a:p>
      </dsp:txBody>
      <dsp:txXfrm>
        <a:off x="5873022" y="1155764"/>
        <a:ext cx="2010025" cy="1005012"/>
      </dsp:txXfrm>
    </dsp:sp>
    <dsp:sp modelId="{F28C5C03-9107-4402-B68F-D86FB3C11D1F}">
      <dsp:nvSpPr>
        <dsp:cNvPr id="12" name="Freeform 11"/>
        <dsp:cNvSpPr/>
      </dsp:nvSpPr>
      <dsp:spPr bwMode="white">
        <a:xfrm>
          <a:off x="5069012" y="2793810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069012" y="2793810"/>
        <a:ext cx="804010" cy="40449"/>
      </dsp:txXfrm>
    </dsp:sp>
    <dsp:sp modelId="{E9E7651A-5DAF-4C64-9C7F-1D95EF71610E}">
      <dsp:nvSpPr>
        <dsp:cNvPr id="13" name="Rounded Rectangle 12"/>
        <dsp:cNvSpPr/>
      </dsp:nvSpPr>
      <dsp:spPr bwMode="white">
        <a:xfrm>
          <a:off x="5873022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3 Greek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 </a:t>
          </a:r>
          <a:endParaRPr lang="en-US" altLang="de-DE" b="1">
            <a:latin typeface="Calibri" panose="020F0502020204030204" charset="0"/>
          </a:endParaRPr>
        </a:p>
      </dsp:txBody>
      <dsp:txXfrm>
        <a:off x="5873022" y="2311528"/>
        <a:ext cx="2010025" cy="1005012"/>
      </dsp:txXfrm>
    </dsp:sp>
    <dsp:sp modelId="{6688E2EC-B634-4888-B702-B6900D11E05B}">
      <dsp:nvSpPr>
        <dsp:cNvPr id="14" name="Freeform 13"/>
        <dsp:cNvSpPr/>
      </dsp:nvSpPr>
      <dsp:spPr bwMode="white">
        <a:xfrm>
          <a:off x="4767060" y="3371692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3371692"/>
        <a:ext cx="1407914" cy="40449"/>
      </dsp:txXfrm>
    </dsp:sp>
    <dsp:sp modelId="{B07E24AA-F0DC-478A-89ED-6B96F3CB7436}">
      <dsp:nvSpPr>
        <dsp:cNvPr id="15" name="Rounded Rectangle 14"/>
        <dsp:cNvSpPr/>
      </dsp:nvSpPr>
      <dsp:spPr bwMode="white">
        <a:xfrm>
          <a:off x="5873022" y="3467293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1 of each: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Japanese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Spanish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Polish</a:t>
          </a:r>
        </a:p>
      </dsp:txBody>
      <dsp:txXfrm>
        <a:off x="5873022" y="3467293"/>
        <a:ext cx="2010025" cy="1005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4472305"/>
        <a:chOff x="0" y="0"/>
        <a:chExt cx="8128000" cy="447230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244953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2</a:t>
          </a:r>
          <a:r>
            <a:rPr lang="en-US" altLang="de-DE" b="1">
              <a:latin typeface="Calibri" panose="020F0502020204030204" charset="0"/>
            </a:rPr>
            <a:t>1</a:t>
          </a:r>
          <a:r>
            <a:rPr lang="de-DE" altLang="en-US" b="1">
              <a:latin typeface="Calibri" panose="020F0502020204030204" charset="0"/>
            </a:rPr>
            <a:t> papers </a:t>
          </a:r>
          <a:r>
            <a:rPr lang="en-US" altLang="de-DE">
              <a:latin typeface="Calibri" panose="020F0502020204030204" charset="0"/>
            </a:rPr>
            <a:t>after filtering</a:t>
          </a:r>
        </a:p>
      </dsp:txBody>
      <dsp:txXfrm>
        <a:off x="244953" y="1155764"/>
        <a:ext cx="2010025" cy="1005012"/>
      </dsp:txXfrm>
    </dsp:sp>
    <dsp:sp modelId="{B47BD6C9-6D53-4A69-975F-9CF96E25F10F}">
      <dsp:nvSpPr>
        <dsp:cNvPr id="4" name="Freeform 3"/>
        <dsp:cNvSpPr/>
      </dsp:nvSpPr>
      <dsp:spPr bwMode="white">
        <a:xfrm>
          <a:off x="1953026" y="1060164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1060164"/>
        <a:ext cx="1407914" cy="40449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058988" y="0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5 </a:t>
          </a:r>
          <a:r>
            <a:rPr lang="de-DE" altLang="en-US" b="1">
              <a:latin typeface="Calibri" panose="020F0502020204030204" charset="0"/>
            </a:rPr>
            <a:t>papers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no special focus on consolidation, general legal formalization</a:t>
          </a:r>
        </a:p>
      </dsp:txBody>
      <dsp:txXfrm>
        <a:off x="3058988" y="0"/>
        <a:ext cx="2010025" cy="1005012"/>
      </dsp:txXfrm>
    </dsp:sp>
    <dsp:sp modelId="{2E81B90F-7494-41FF-808F-F7F82B993B40}">
      <dsp:nvSpPr>
        <dsp:cNvPr id="6" name="Freeform 5"/>
        <dsp:cNvSpPr/>
      </dsp:nvSpPr>
      <dsp:spPr bwMode="white">
        <a:xfrm>
          <a:off x="2254978" y="1638046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254978" y="1638046"/>
        <a:ext cx="804010" cy="40449"/>
      </dsp:txXfrm>
    </dsp:sp>
    <dsp:sp modelId="{3D382021-A429-4403-82FF-5A95DD3EBB20}">
      <dsp:nvSpPr>
        <dsp:cNvPr id="7" name="Rounded Rectangle 6"/>
        <dsp:cNvSpPr/>
      </dsp:nvSpPr>
      <dsp:spPr bwMode="white">
        <a:xfrm>
          <a:off x="3058988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2</a:t>
          </a:r>
          <a:r>
            <a:rPr lang="de-DE" altLang="en-US" b="1">
              <a:latin typeface="Calibri" panose="020F0502020204030204" charset="0"/>
            </a:rPr>
            <a:t> paper</a:t>
          </a:r>
          <a:r>
            <a:rPr lang="en-US" altLang="de-DE" b="1">
              <a:latin typeface="Calibri" panose="020F0502020204030204" charset="0"/>
            </a:rPr>
            <a:t>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pre-consolidation</a:t>
          </a:r>
        </a:p>
      </dsp:txBody>
      <dsp:txXfrm>
        <a:off x="3058988" y="1155764"/>
        <a:ext cx="2010025" cy="1005012"/>
      </dsp:txXfrm>
    </dsp:sp>
    <dsp:sp modelId="{A81455FF-F39B-4C61-B0E8-50FE9DEE1CFA}">
      <dsp:nvSpPr>
        <dsp:cNvPr id="8" name="Freeform 7"/>
        <dsp:cNvSpPr/>
      </dsp:nvSpPr>
      <dsp:spPr bwMode="white">
        <a:xfrm>
          <a:off x="1953026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2215928"/>
        <a:ext cx="1407914" cy="40449"/>
      </dsp:txXfrm>
    </dsp:sp>
    <dsp:sp modelId="{E925FE99-7F73-4DFE-B1E8-CB195FADC44F}">
      <dsp:nvSpPr>
        <dsp:cNvPr id="9" name="Rounded Rectangle 8"/>
        <dsp:cNvSpPr/>
      </dsp:nvSpPr>
      <dsp:spPr bwMode="white">
        <a:xfrm>
          <a:off x="3058988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14 papers</a:t>
          </a:r>
          <a:r>
            <a:rPr lang="de-DE" altLang="en-US">
              <a:latin typeface="Calibri" panose="020F0502020204030204" charset="0"/>
            </a:rPr>
            <a:t> with direct connection to legal consolidation</a:t>
          </a:r>
        </a:p>
      </dsp:txBody>
      <dsp:txXfrm>
        <a:off x="3058988" y="2311528"/>
        <a:ext cx="2010025" cy="1005012"/>
      </dsp:txXfrm>
    </dsp:sp>
    <dsp:sp modelId="{8E2D7C31-E1A4-41FD-8011-041AC3B94E94}">
      <dsp:nvSpPr>
        <dsp:cNvPr id="10" name="Freeform 9"/>
        <dsp:cNvSpPr/>
      </dsp:nvSpPr>
      <dsp:spPr bwMode="white">
        <a:xfrm>
          <a:off x="4767060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2215928"/>
        <a:ext cx="1407914" cy="40449"/>
      </dsp:txXfrm>
    </dsp:sp>
    <dsp:sp modelId="{79D329CF-A87B-4549-91FB-D52B95177ADE}">
      <dsp:nvSpPr>
        <dsp:cNvPr id="11" name="Rounded Rectangle 10"/>
        <dsp:cNvSpPr/>
      </dsp:nvSpPr>
      <dsp:spPr bwMode="white">
        <a:xfrm>
          <a:off x="5873022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8 Italian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b="1">
            <a:latin typeface="Calibri" panose="020F0502020204030204" charset="0"/>
          </a:endParaRPr>
        </a:p>
      </dsp:txBody>
      <dsp:txXfrm>
        <a:off x="5873022" y="1155764"/>
        <a:ext cx="2010025" cy="1005012"/>
      </dsp:txXfrm>
    </dsp:sp>
    <dsp:sp modelId="{F28C5C03-9107-4402-B68F-D86FB3C11D1F}">
      <dsp:nvSpPr>
        <dsp:cNvPr id="12" name="Freeform 11"/>
        <dsp:cNvSpPr/>
      </dsp:nvSpPr>
      <dsp:spPr bwMode="white">
        <a:xfrm>
          <a:off x="5069012" y="2793810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069012" y="2793810"/>
        <a:ext cx="804010" cy="40449"/>
      </dsp:txXfrm>
    </dsp:sp>
    <dsp:sp modelId="{E9E7651A-5DAF-4C64-9C7F-1D95EF71610E}">
      <dsp:nvSpPr>
        <dsp:cNvPr id="13" name="Rounded Rectangle 12"/>
        <dsp:cNvSpPr/>
      </dsp:nvSpPr>
      <dsp:spPr bwMode="white">
        <a:xfrm>
          <a:off x="5873022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3 Greek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 </a:t>
          </a:r>
          <a:endParaRPr lang="en-US" altLang="de-DE" b="1">
            <a:latin typeface="Calibri" panose="020F0502020204030204" charset="0"/>
          </a:endParaRPr>
        </a:p>
      </dsp:txBody>
      <dsp:txXfrm>
        <a:off x="5873022" y="2311528"/>
        <a:ext cx="2010025" cy="1005012"/>
      </dsp:txXfrm>
    </dsp:sp>
    <dsp:sp modelId="{6688E2EC-B634-4888-B702-B6900D11E05B}">
      <dsp:nvSpPr>
        <dsp:cNvPr id="14" name="Freeform 13"/>
        <dsp:cNvSpPr/>
      </dsp:nvSpPr>
      <dsp:spPr bwMode="white">
        <a:xfrm>
          <a:off x="4767060" y="3371692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3371692"/>
        <a:ext cx="1407914" cy="40449"/>
      </dsp:txXfrm>
    </dsp:sp>
    <dsp:sp modelId="{B07E24AA-F0DC-478A-89ED-6B96F3CB7436}">
      <dsp:nvSpPr>
        <dsp:cNvPr id="15" name="Rounded Rectangle 14"/>
        <dsp:cNvSpPr/>
      </dsp:nvSpPr>
      <dsp:spPr bwMode="white">
        <a:xfrm>
          <a:off x="5873022" y="3467293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1 of each: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Japanese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Spanish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Polish</a:t>
          </a:r>
        </a:p>
      </dsp:txBody>
      <dsp:txXfrm>
        <a:off x="5873022" y="3467293"/>
        <a:ext cx="2010025" cy="1005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128000" cy="4472305"/>
        <a:chOff x="0" y="0"/>
        <a:chExt cx="8128000" cy="4472305"/>
      </a:xfrm>
    </dsp:grpSpPr>
    <dsp:sp modelId="{24E3F4AB-32FB-4CE0-9DAC-FC4DD26B5900}">
      <dsp:nvSpPr>
        <dsp:cNvPr id="3" name="Rounded Rectangle 2"/>
        <dsp:cNvSpPr/>
      </dsp:nvSpPr>
      <dsp:spPr bwMode="white">
        <a:xfrm>
          <a:off x="244953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shade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2</a:t>
          </a:r>
          <a:r>
            <a:rPr lang="en-US" altLang="de-DE" b="1">
              <a:latin typeface="Calibri" panose="020F0502020204030204" charset="0"/>
            </a:rPr>
            <a:t>1</a:t>
          </a:r>
          <a:r>
            <a:rPr lang="de-DE" altLang="en-US" b="1">
              <a:latin typeface="Calibri" panose="020F0502020204030204" charset="0"/>
            </a:rPr>
            <a:t> papers </a:t>
          </a:r>
          <a:r>
            <a:rPr lang="en-US" altLang="de-DE">
              <a:latin typeface="Calibri" panose="020F0502020204030204" charset="0"/>
            </a:rPr>
            <a:t>after filtering</a:t>
          </a:r>
        </a:p>
      </dsp:txBody>
      <dsp:txXfrm>
        <a:off x="244953" y="1155764"/>
        <a:ext cx="2010025" cy="1005012"/>
      </dsp:txXfrm>
    </dsp:sp>
    <dsp:sp modelId="{B47BD6C9-6D53-4A69-975F-9CF96E25F10F}">
      <dsp:nvSpPr>
        <dsp:cNvPr id="4" name="Freeform 3"/>
        <dsp:cNvSpPr/>
      </dsp:nvSpPr>
      <dsp:spPr bwMode="white">
        <a:xfrm>
          <a:off x="1953026" y="1060164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1060164"/>
        <a:ext cx="1407914" cy="40449"/>
      </dsp:txXfrm>
    </dsp:sp>
    <dsp:sp modelId="{3C0D5057-54F2-42F8-ADAD-AA27A1CC1A1B}">
      <dsp:nvSpPr>
        <dsp:cNvPr id="5" name="Rounded Rectangle 4"/>
        <dsp:cNvSpPr/>
      </dsp:nvSpPr>
      <dsp:spPr bwMode="white">
        <a:xfrm>
          <a:off x="3058988" y="0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5 </a:t>
          </a:r>
          <a:r>
            <a:rPr lang="de-DE" altLang="en-US" b="1">
              <a:latin typeface="Calibri" panose="020F0502020204030204" charset="0"/>
            </a:rPr>
            <a:t>papers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no special focus on consolidation, general legal formalization</a:t>
          </a:r>
        </a:p>
      </dsp:txBody>
      <dsp:txXfrm>
        <a:off x="3058988" y="0"/>
        <a:ext cx="2010025" cy="1005012"/>
      </dsp:txXfrm>
    </dsp:sp>
    <dsp:sp modelId="{2E81B90F-7494-41FF-808F-F7F82B993B40}">
      <dsp:nvSpPr>
        <dsp:cNvPr id="6" name="Freeform 5"/>
        <dsp:cNvSpPr/>
      </dsp:nvSpPr>
      <dsp:spPr bwMode="white">
        <a:xfrm>
          <a:off x="2254978" y="1638046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2254978" y="1638046"/>
        <a:ext cx="804010" cy="40449"/>
      </dsp:txXfrm>
    </dsp:sp>
    <dsp:sp modelId="{3D382021-A429-4403-82FF-5A95DD3EBB20}">
      <dsp:nvSpPr>
        <dsp:cNvPr id="7" name="Rounded Rectangle 6"/>
        <dsp:cNvSpPr/>
      </dsp:nvSpPr>
      <dsp:spPr bwMode="white">
        <a:xfrm>
          <a:off x="3058988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de-DE" b="1">
              <a:latin typeface="Calibri" panose="020F0502020204030204" charset="0"/>
            </a:rPr>
            <a:t>2</a:t>
          </a:r>
          <a:r>
            <a:rPr lang="de-DE" altLang="en-US" b="1">
              <a:latin typeface="Calibri" panose="020F0502020204030204" charset="0"/>
            </a:rPr>
            <a:t> paper</a:t>
          </a:r>
          <a:r>
            <a:rPr lang="en-US" altLang="de-DE" b="1">
              <a:latin typeface="Calibri" panose="020F0502020204030204" charset="0"/>
            </a:rPr>
            <a:t>s</a:t>
          </a:r>
          <a:r>
            <a:rPr lang="de-DE" altLang="en-US">
              <a:latin typeface="Calibri" panose="020F0502020204030204" charset="0"/>
            </a:rPr>
            <a:t>: </a:t>
          </a:r>
          <a:endParaRPr lang="de-DE" altLang="en-US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>
              <a:latin typeface="Calibri" panose="020F0502020204030204" charset="0"/>
            </a:rPr>
            <a:t>pre-consolidation</a:t>
          </a:r>
        </a:p>
      </dsp:txBody>
      <dsp:txXfrm>
        <a:off x="3058988" y="1155764"/>
        <a:ext cx="2010025" cy="1005012"/>
      </dsp:txXfrm>
    </dsp:sp>
    <dsp:sp modelId="{A81455FF-F39B-4C61-B0E8-50FE9DEE1CFA}">
      <dsp:nvSpPr>
        <dsp:cNvPr id="8" name="Freeform 7"/>
        <dsp:cNvSpPr/>
      </dsp:nvSpPr>
      <dsp:spPr bwMode="white">
        <a:xfrm>
          <a:off x="1953026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99000"/>
          </a:schemeClr>
        </a:lnRef>
        <a:fillRef idx="0">
          <a:schemeClr val="accent5">
            <a:tint val="99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1953026" y="2215928"/>
        <a:ext cx="1407914" cy="40449"/>
      </dsp:txXfrm>
    </dsp:sp>
    <dsp:sp modelId="{E925FE99-7F73-4DFE-B1E8-CB195FADC44F}">
      <dsp:nvSpPr>
        <dsp:cNvPr id="9" name="Rounded Rectangle 8"/>
        <dsp:cNvSpPr/>
      </dsp:nvSpPr>
      <dsp:spPr bwMode="white">
        <a:xfrm>
          <a:off x="3058988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99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altLang="en-US" b="1">
              <a:latin typeface="Calibri" panose="020F0502020204030204" charset="0"/>
            </a:rPr>
            <a:t>14 papers</a:t>
          </a:r>
          <a:r>
            <a:rPr lang="de-DE" altLang="en-US">
              <a:latin typeface="Calibri" panose="020F0502020204030204" charset="0"/>
            </a:rPr>
            <a:t> with direct connection to legal consolidation</a:t>
          </a:r>
        </a:p>
      </dsp:txBody>
      <dsp:txXfrm>
        <a:off x="3058988" y="2311528"/>
        <a:ext cx="2010025" cy="1005012"/>
      </dsp:txXfrm>
    </dsp:sp>
    <dsp:sp modelId="{8E2D7C31-E1A4-41FD-8011-041AC3B94E94}">
      <dsp:nvSpPr>
        <dsp:cNvPr id="10" name="Freeform 9"/>
        <dsp:cNvSpPr/>
      </dsp:nvSpPr>
      <dsp:spPr bwMode="white">
        <a:xfrm>
          <a:off x="4767060" y="2215928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942"/>
              </a:moveTo>
              <a:lnTo>
                <a:pt x="1742" y="-878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2215928"/>
        <a:ext cx="1407914" cy="40449"/>
      </dsp:txXfrm>
    </dsp:sp>
    <dsp:sp modelId="{79D329CF-A87B-4549-91FB-D52B95177ADE}">
      <dsp:nvSpPr>
        <dsp:cNvPr id="11" name="Rounded Rectangle 10"/>
        <dsp:cNvSpPr/>
      </dsp:nvSpPr>
      <dsp:spPr bwMode="white">
        <a:xfrm>
          <a:off x="5873022" y="1155764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8 Italian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de-DE" b="1">
            <a:latin typeface="Calibri" panose="020F0502020204030204" charset="0"/>
          </a:endParaRPr>
        </a:p>
      </dsp:txBody>
      <dsp:txXfrm>
        <a:off x="5873022" y="1155764"/>
        <a:ext cx="2010025" cy="1005012"/>
      </dsp:txXfrm>
    </dsp:sp>
    <dsp:sp modelId="{F28C5C03-9107-4402-B68F-D86FB3C11D1F}">
      <dsp:nvSpPr>
        <dsp:cNvPr id="12" name="Freeform 11"/>
        <dsp:cNvSpPr/>
      </dsp:nvSpPr>
      <dsp:spPr bwMode="white">
        <a:xfrm>
          <a:off x="5069012" y="2793810"/>
          <a:ext cx="804010" cy="40449"/>
        </a:xfrm>
        <a:custGeom>
          <a:avLst/>
          <a:gdLst/>
          <a:ahLst/>
          <a:cxnLst/>
          <a:pathLst>
            <a:path w="1266" h="64">
              <a:moveTo>
                <a:pt x="0" y="32"/>
              </a:moveTo>
              <a:lnTo>
                <a:pt x="1266" y="3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5069012" y="2793810"/>
        <a:ext cx="804010" cy="40449"/>
      </dsp:txXfrm>
    </dsp:sp>
    <dsp:sp modelId="{E9E7651A-5DAF-4C64-9C7F-1D95EF71610E}">
      <dsp:nvSpPr>
        <dsp:cNvPr id="13" name="Rounded Rectangle 12"/>
        <dsp:cNvSpPr/>
      </dsp:nvSpPr>
      <dsp:spPr bwMode="white">
        <a:xfrm>
          <a:off x="5873022" y="2311528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3 Greek papers</a:t>
          </a:r>
          <a:endParaRPr lang="de-DE" b="1">
            <a:latin typeface="Calibri" panose="020F0502020204030204" charset="0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 </a:t>
          </a:r>
          <a:endParaRPr lang="en-US" altLang="de-DE" b="1">
            <a:latin typeface="Calibri" panose="020F0502020204030204" charset="0"/>
          </a:endParaRPr>
        </a:p>
      </dsp:txBody>
      <dsp:txXfrm>
        <a:off x="5873022" y="2311528"/>
        <a:ext cx="2010025" cy="1005012"/>
      </dsp:txXfrm>
    </dsp:sp>
    <dsp:sp modelId="{6688E2EC-B634-4888-B702-B6900D11E05B}">
      <dsp:nvSpPr>
        <dsp:cNvPr id="14" name="Freeform 13"/>
        <dsp:cNvSpPr/>
      </dsp:nvSpPr>
      <dsp:spPr bwMode="white">
        <a:xfrm>
          <a:off x="4767060" y="3371692"/>
          <a:ext cx="1407914" cy="40449"/>
        </a:xfrm>
        <a:custGeom>
          <a:avLst/>
          <a:gdLst/>
          <a:ahLst/>
          <a:cxnLst/>
          <a:pathLst>
            <a:path w="2217" h="64">
              <a:moveTo>
                <a:pt x="476" y="-878"/>
              </a:moveTo>
              <a:lnTo>
                <a:pt x="1742" y="942"/>
              </a:lnTo>
            </a:path>
          </a:pathLst>
        </a:custGeom>
      </dsp:spPr>
      <dsp:style>
        <a:lnRef idx="2">
          <a:schemeClr val="accent5">
            <a:tint val="80000"/>
          </a:schemeClr>
        </a:lnRef>
        <a:fillRef idx="0">
          <a:schemeClr val="accent5">
            <a:tint val="8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</a:endParaRPr>
        </a:p>
      </dsp:txBody>
      <dsp:txXfrm>
        <a:off x="4767060" y="3371692"/>
        <a:ext cx="1407914" cy="40449"/>
      </dsp:txXfrm>
    </dsp:sp>
    <dsp:sp modelId="{B07E24AA-F0DC-478A-89ED-6B96F3CB7436}">
      <dsp:nvSpPr>
        <dsp:cNvPr id="15" name="Rounded Rectangle 14"/>
        <dsp:cNvSpPr/>
      </dsp:nvSpPr>
      <dsp:spPr bwMode="white">
        <a:xfrm>
          <a:off x="5873022" y="3467293"/>
          <a:ext cx="2010025" cy="1005012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5">
            <a:tint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985" tIns="6985" rIns="6985" bIns="6985" anchor="ctr"/>
        <a:lstStyle>
          <a:lvl1pPr algn="ctr">
            <a:defRPr sz="1100"/>
          </a:lvl1pPr>
          <a:lvl2pPr marL="57150" indent="-57150" algn="ctr">
            <a:defRPr sz="800"/>
          </a:lvl2pPr>
          <a:lvl3pPr marL="114300" indent="-57150" algn="ctr">
            <a:defRPr sz="800"/>
          </a:lvl3pPr>
          <a:lvl4pPr marL="171450" indent="-57150" algn="ctr">
            <a:defRPr sz="800"/>
          </a:lvl4pPr>
          <a:lvl5pPr marL="228600" indent="-57150" algn="ctr">
            <a:defRPr sz="800"/>
          </a:lvl5pPr>
          <a:lvl6pPr marL="285750" indent="-57150" algn="ctr">
            <a:defRPr sz="800"/>
          </a:lvl6pPr>
          <a:lvl7pPr marL="342900" indent="-57150" algn="ctr">
            <a:defRPr sz="800"/>
          </a:lvl7pPr>
          <a:lvl8pPr marL="400050" indent="-57150" algn="ctr">
            <a:defRPr sz="800"/>
          </a:lvl8pPr>
          <a:lvl9pPr marL="457200" indent="-57150" algn="ctr">
            <a:defRPr sz="800"/>
          </a:lvl9pPr>
        </a:lstStyle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>
              <a:latin typeface="Calibri" panose="020F0502020204030204" charset="0"/>
            </a:rPr>
            <a:t>1 of each: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Japanese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Spanish</a:t>
          </a:r>
          <a:endParaRPr lang="de-DE">
            <a:latin typeface="Calibri" panose="020F050202020403020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>
              <a:latin typeface="Calibri" panose="020F0502020204030204" charset="0"/>
            </a:rPr>
            <a:t>- Polish</a:t>
          </a:r>
        </a:p>
      </dsp:txBody>
      <dsp:txXfrm>
        <a:off x="5873022" y="3467293"/>
        <a:ext cx="2010025" cy="1005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</a:fld>
            <a:endParaRPr lang="de-DE" dirty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t" anchorCtr="0" compatLnSpc="1"/>
          <a:lstStyle/>
          <a:p>
            <a:pPr lvl="0"/>
            <a:r>
              <a:rPr lang="de-DE" noProof="0" dirty="0"/>
              <a:t>Mastertextformat bearbeiten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  <a:endParaRPr lang="de-DE" noProof="0" dirty="0"/>
          </a:p>
          <a:p>
            <a:pPr lvl="2"/>
            <a:r>
              <a:rPr lang="de-DE" noProof="0" dirty="0"/>
              <a:t>Dritte Ebene</a:t>
            </a:r>
            <a:endParaRPr lang="de-DE" noProof="0" dirty="0"/>
          </a:p>
          <a:p>
            <a:pPr lvl="3"/>
            <a:r>
              <a:rPr lang="de-DE" noProof="0" dirty="0"/>
              <a:t>Vierte Ebene</a:t>
            </a:r>
            <a:endParaRPr lang="de-DE" noProof="0" dirty="0"/>
          </a:p>
          <a:p>
            <a:pPr lvl="4"/>
            <a:r>
              <a:rPr lang="de-DE" noProof="0" dirty="0"/>
              <a:t>Fünfte Ebene</a:t>
            </a:r>
            <a:endParaRPr lang="de-DE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0" tIns="49521" rIns="99040" bIns="49521" numCol="1" anchor="b" anchorCtr="0" compatLnSpc="1"/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79705" algn="l">
              <a:defRPr sz="3000" b="0" i="0" baseline="0">
                <a:solidFill>
                  <a:schemeClr val="tx2"/>
                </a:solidFill>
                <a:latin typeface="+mj-lt"/>
                <a:cs typeface="Arial" panose="020B0604020202020204"/>
              </a:defRPr>
            </a:lvl1pPr>
          </a:lstStyle>
          <a:p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79705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  <a:endParaRPr lang="en-US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(sebis)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Department of Computer Science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Technical University of Munich (TUM)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/>
            </a:endParaRPr>
          </a:p>
        </p:txBody>
      </p:sp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/>
          <a:stretch>
            <a:fillRect/>
          </a:stretch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Technical University of Munich (TUM)</a:t>
            </a:r>
            <a:endParaRPr lang="en-AU" sz="1050" kern="1200" noProof="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of Software Engineering for Business Information Systems (sebis)</a:t>
            </a:r>
            <a:endParaRPr lang="en-AU" sz="1050" kern="1200" noProof="0" dirty="0">
              <a:solidFill>
                <a:schemeClr val="tx1"/>
              </a:solidFill>
              <a:effectLst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  <a:endParaRPr lang="en-US" noProof="0" dirty="0"/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  <a:endParaRPr lang="en-US" noProof="0" dirty="0"/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  <a:endParaRPr lang="en-US" noProof="0" dirty="0"/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  <a:endParaRPr lang="en-US" noProof="0" dirty="0"/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230523 Thien-An Huynh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  <p:transition/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</a:fld>
            <a:endParaRPr lang="de-DE" dirty="0"/>
          </a:p>
        </p:txBody>
      </p:sp>
    </p:spTree>
  </p:cSld>
  <p:clrMapOvr>
    <a:masterClrMapping/>
  </p:clrMapOvr>
  <p:transition/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230523 Thien-An Huynh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ransition/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/>
          <a:p>
            <a:pPr lvl="0"/>
            <a:r>
              <a:rPr lang="en-US" noProof="0" dirty="0"/>
              <a:t>&lt;Title&gt;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dirty="0"/>
              <a:t>&lt;Text&gt;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  <a:endParaRPr lang="en-US" noProof="0" dirty="0"/>
          </a:p>
          <a:p>
            <a:pPr lvl="2"/>
            <a:r>
              <a:rPr lang="en-US" noProof="0" dirty="0"/>
              <a:t>Third Level</a:t>
            </a:r>
            <a:endParaRPr lang="en-US" noProof="0" dirty="0"/>
          </a:p>
          <a:p>
            <a:pPr lvl="3"/>
            <a:r>
              <a:rPr lang="en-US" noProof="0" dirty="0"/>
              <a:t>Fourth Level</a:t>
            </a:r>
            <a:endParaRPr lang="en-US" noProof="0" dirty="0"/>
          </a:p>
          <a:p>
            <a:pPr lvl="4"/>
            <a:r>
              <a:rPr lang="en-US" noProof="0" dirty="0"/>
              <a:t>Fifth Level</a:t>
            </a:r>
            <a:endParaRPr lang="en-US" noProof="0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230523 Thien-An Huynh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0" bIns="45720" numCol="1" anchor="ctr" anchorCtr="0" compatLnSpc="1"/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905" indent="-190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530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980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88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10.xml"/><Relationship Id="rId10" Type="http://schemas.openxmlformats.org/officeDocument/2006/relationships/image" Target="../media/image24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15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9.png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9860"/>
            <a:ext cx="11432843" cy="1138555"/>
          </a:xfrm>
        </p:spPr>
        <p:txBody>
          <a:bodyPr/>
          <a:lstStyle/>
          <a:p>
            <a:r>
              <a:rPr 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Formalizing and automating regulatory document versioning</a:t>
            </a:r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431373" y="4211796"/>
            <a:ext cx="11431346" cy="337185"/>
          </a:xfrm>
        </p:spPr>
        <p:txBody>
          <a:bodyPr/>
          <a:lstStyle/>
          <a:p>
            <a:r>
              <a:rPr lang="en-US" altLang="en-AU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Thien-An Huynh</a:t>
            </a:r>
            <a:endParaRPr lang="de-DE" altLang="en-US" dirty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1" name="Textplatzhalter 15"/>
          <p:cNvSpPr txBox="1"/>
          <p:nvPr/>
        </p:nvSpPr>
        <p:spPr bwMode="auto">
          <a:xfrm>
            <a:off x="5922819" y="4210928"/>
            <a:ext cx="5941396" cy="3371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179705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de-DE" altLang="en-AU" kern="0" dirty="0">
                <a:latin typeface="Calibri" charset="0"/>
              </a:rPr>
              <a:t>26.05.2023</a:t>
            </a:r>
            <a:r>
              <a:rPr lang="en-AU" kern="0" dirty="0"/>
              <a:t>, </a:t>
            </a:r>
            <a:r>
              <a:rPr lang="de-DE" altLang="en-AU" kern="0" dirty="0">
                <a:latin typeface="Calibri" charset="0"/>
              </a:rPr>
              <a:t>Master‘s Thesis Final Presentation</a:t>
            </a:r>
            <a:endParaRPr lang="en-AU" kern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31315" y="1988840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accent2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Amending </a:t>
            </a:r>
            <a:r>
              <a:rPr lang="de-DE" altLang="en-US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Document</a:t>
            </a:r>
            <a:endParaRPr lang="de-DE" altLang="en-US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47850" y="242127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de-DE" sz="90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</a:t>
            </a:r>
            <a:r>
              <a:rPr lang="de-DE" altLang="en-US" sz="90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ontains instructions (aka modificatory provisions) on how </a:t>
            </a: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 amend base document in order to create new version</a:t>
            </a:r>
            <a:endParaRPr lang="de-DE"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0055" y="1268730"/>
            <a:ext cx="4690745" cy="2132330"/>
          </a:xfrm>
          <a:prstGeom prst="rect">
            <a:avLst/>
          </a:prstGeom>
          <a:ln>
            <a:solidFill>
              <a:srgbClr val="0065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55" y="3789045"/>
            <a:ext cx="4716145" cy="1464310"/>
          </a:xfrm>
          <a:prstGeom prst="rect">
            <a:avLst/>
          </a:prstGeom>
          <a:ln>
            <a:solidFill>
              <a:srgbClr val="0065BD"/>
            </a:solidFill>
          </a:ln>
        </p:spPr>
      </p:pic>
      <p:sp>
        <p:nvSpPr>
          <p:cNvPr id="10" name="Rectangles 9"/>
          <p:cNvSpPr/>
          <p:nvPr/>
        </p:nvSpPr>
        <p:spPr>
          <a:xfrm>
            <a:off x="5592445" y="1268730"/>
            <a:ext cx="1772920" cy="21653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5520055" y="3789045"/>
            <a:ext cx="1932940" cy="21653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tint val="65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3"/>
          <p:cNvSpPr/>
          <p:nvPr/>
        </p:nvSpPr>
        <p:spPr>
          <a:xfrm>
            <a:off x="1631315" y="365785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accent2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Modificatory Provision</a:t>
            </a:r>
            <a:endParaRPr lang="de-DE" altLang="en-US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Rounded Rectangle 14"/>
          <p:cNvSpPr/>
          <p:nvPr/>
        </p:nvSpPr>
        <p:spPr>
          <a:xfrm>
            <a:off x="1847850" y="4090290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CB6C1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de-DE" altLang="en-US" sz="90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Distinct instruction on how to amend a particular set of document entities.</a:t>
            </a:r>
            <a:endParaRPr lang="de-DE"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Titel 1"/>
          <p:cNvSpPr>
            <a:spLocks noGrp="1"/>
          </p:cNvSpPr>
          <p:nvPr/>
        </p:nvSpPr>
        <p:spPr>
          <a:xfrm>
            <a:off x="461437" y="171452"/>
            <a:ext cx="10586099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ounded Rectangle 96"/>
          <p:cNvSpPr/>
          <p:nvPr/>
        </p:nvSpPr>
        <p:spPr>
          <a:xfrm>
            <a:off x="6816090" y="148526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Version 1.0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032625" y="1917700"/>
            <a:ext cx="2869565" cy="144081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de-DE"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87170" y="2190432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Legal Consolidation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3705" y="2622867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</a:t>
            </a: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rocess of applying modificatory provisions to a base document</a:t>
            </a:r>
            <a:r>
              <a:rPr lang="en-US" alt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version</a:t>
            </a: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, combining multiple legal entities into one</a:t>
            </a:r>
            <a:r>
              <a:rPr lang="en-US" alt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.</a:t>
            </a:r>
            <a:endParaRPr lang="en-US" alt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7458374" y="2433955"/>
            <a:ext cx="1835628" cy="377033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Base Document</a:t>
            </a:r>
            <a:endParaRPr lang="en-US" altLang="de-DE" sz="16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6816090" y="3645535"/>
            <a:ext cx="280606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Version 1.1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032625" y="4077970"/>
            <a:ext cx="2869565" cy="196342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de-DE"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7312025" y="4293235"/>
            <a:ext cx="2366488" cy="37703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Amending</a:t>
            </a:r>
            <a:r>
              <a:rPr lang="de-DE" altLang="en-US" sz="16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Document</a:t>
            </a:r>
            <a:endParaRPr lang="en-US" altLang="de-DE" sz="16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2" name="Rectangles 101"/>
          <p:cNvSpPr/>
          <p:nvPr/>
        </p:nvSpPr>
        <p:spPr>
          <a:xfrm>
            <a:off x="5386705" y="1224915"/>
            <a:ext cx="5829935" cy="5012690"/>
          </a:xfrm>
          <a:prstGeom prst="rect">
            <a:avLst/>
          </a:prstGeom>
          <a:noFill/>
          <a:ln w="12700">
            <a:solidFill>
              <a:srgbClr val="00376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166790" y="5373370"/>
            <a:ext cx="2657318" cy="37703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Consolidated</a:t>
            </a:r>
            <a:r>
              <a:rPr lang="de-DE" altLang="en-US" sz="16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Document</a:t>
            </a:r>
            <a:endParaRPr lang="en-US" altLang="de-DE" sz="16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03" name="Elbow Connector 102"/>
          <p:cNvCxnSpPr>
            <a:stCxn id="88" idx="3"/>
            <a:endCxn id="90" idx="3"/>
          </p:cNvCxnSpPr>
          <p:nvPr/>
        </p:nvCxnSpPr>
        <p:spPr>
          <a:xfrm>
            <a:off x="9293860" y="2622550"/>
            <a:ext cx="384810" cy="1859280"/>
          </a:xfrm>
          <a:prstGeom prst="bentConnector3">
            <a:avLst>
              <a:gd name="adj1" fmla="val 272442"/>
            </a:avLst>
          </a:prstGeom>
          <a:ln w="12700"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 Box 103"/>
          <p:cNvSpPr txBox="1"/>
          <p:nvPr/>
        </p:nvSpPr>
        <p:spPr>
          <a:xfrm>
            <a:off x="10128250" y="3501390"/>
            <a:ext cx="499745" cy="245110"/>
          </a:xfrm>
          <a:prstGeom prst="rect">
            <a:avLst/>
          </a:prstGeom>
          <a:solidFill>
            <a:srgbClr val="00376F"/>
          </a:solidFill>
          <a:ln w="12700" cmpd="sng">
            <a:solidFill>
              <a:srgbClr val="00376F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sz="10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Apply</a:t>
            </a:r>
            <a:endParaRPr lang="en-US" sz="10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05" name="Straight Arrow Connector 104"/>
          <p:cNvCxnSpPr>
            <a:stCxn id="90" idx="2"/>
            <a:endCxn id="89" idx="0"/>
          </p:cNvCxnSpPr>
          <p:nvPr/>
        </p:nvCxnSpPr>
        <p:spPr>
          <a:xfrm>
            <a:off x="8495665" y="4670425"/>
            <a:ext cx="0" cy="702945"/>
          </a:xfrm>
          <a:prstGeom prst="straightConnector1">
            <a:avLst/>
          </a:prstGeom>
          <a:ln w="12700"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 Box 105"/>
          <p:cNvSpPr txBox="1"/>
          <p:nvPr/>
        </p:nvSpPr>
        <p:spPr>
          <a:xfrm>
            <a:off x="8184515" y="4914900"/>
            <a:ext cx="627380" cy="245110"/>
          </a:xfrm>
          <a:prstGeom prst="rect">
            <a:avLst/>
          </a:prstGeom>
          <a:solidFill>
            <a:srgbClr val="00376F"/>
          </a:solidFill>
          <a:ln w="12700" cmpd="sng">
            <a:solidFill>
              <a:srgbClr val="00376F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sz="1000" dirty="0" smtClean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Creates</a:t>
            </a:r>
            <a:endParaRPr lang="en-US" sz="1000" dirty="0" smtClean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Titel 1"/>
          <p:cNvSpPr>
            <a:spLocks noGrp="1"/>
          </p:cNvSpPr>
          <p:nvPr/>
        </p:nvSpPr>
        <p:spPr>
          <a:xfrm>
            <a:off x="461437" y="171452"/>
            <a:ext cx="10586099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87170" y="3587432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B050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Consolidated Document</a:t>
            </a:r>
            <a:endParaRPr lang="de-DE" altLang="en-US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03705" y="4019867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de-DE" sz="900" dirty="0">
                <a:solidFill>
                  <a:schemeClr val="tx1"/>
                </a:solidFill>
                <a:latin typeface="Calibri" charset="0"/>
                <a:cs typeface="DejaVu Sans" panose="020B0603030804020204" charset="0"/>
                <a:sym typeface="+mn-ea"/>
              </a:rPr>
              <a:t>Result of consolidation, contains all legal provisions of its current version, similar to base document versions.</a:t>
            </a:r>
            <a:endParaRPr lang="de-DE" sz="900" dirty="0">
              <a:solidFill>
                <a:schemeClr val="tx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631315" y="260350"/>
            <a:ext cx="8642985" cy="584835"/>
          </a:xfrm>
        </p:spPr>
        <p:txBody>
          <a:bodyPr/>
          <a:lstStyle/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9" name="Rounded Rectangle 8"/>
          <p:cNvSpPr/>
          <p:nvPr/>
        </p:nvSpPr>
        <p:spPr>
          <a:xfrm>
            <a:off x="623570" y="126873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Regulatory Bodies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470" y="184404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1988820"/>
            <a:ext cx="1139190" cy="760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" y="2493010"/>
            <a:ext cx="1353820" cy="7048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88480" y="126873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Automotive Companies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380" y="184404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70" y="2564765"/>
            <a:ext cx="763905" cy="7639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1917065"/>
            <a:ext cx="1324610" cy="808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405" y="2493010"/>
            <a:ext cx="974090" cy="97409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863975" y="414909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Consolidation Companies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79875" y="472440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490" y="4830445"/>
            <a:ext cx="1217295" cy="64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965" y="4959350"/>
            <a:ext cx="918210" cy="482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710" y="4959350"/>
            <a:ext cx="696595" cy="3816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rcRect t="33896" b="26577"/>
          <a:stretch>
            <a:fillRect/>
          </a:stretch>
        </p:blipFill>
        <p:spPr>
          <a:xfrm>
            <a:off x="4439920" y="5661025"/>
            <a:ext cx="1120775" cy="4432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6305" y="5563235"/>
            <a:ext cx="566420" cy="566420"/>
          </a:xfrm>
          <a:prstGeom prst="rect">
            <a:avLst/>
          </a:prstGeom>
        </p:spPr>
      </p:pic>
      <p:sp>
        <p:nvSpPr>
          <p:cNvPr id="41" name="Bent-Up Arrow 40"/>
          <p:cNvSpPr/>
          <p:nvPr/>
        </p:nvSpPr>
        <p:spPr>
          <a:xfrm rot="16200000" flipH="1" flipV="1">
            <a:off x="1991360" y="3933190"/>
            <a:ext cx="1512570" cy="136779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2" name="Bent-Up Arrow 41"/>
          <p:cNvSpPr/>
          <p:nvPr/>
        </p:nvSpPr>
        <p:spPr>
          <a:xfrm rot="10800000" flipH="1" flipV="1">
            <a:off x="7801610" y="3861435"/>
            <a:ext cx="1534795" cy="136779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 Box 42"/>
          <p:cNvSpPr txBox="1"/>
          <p:nvPr/>
        </p:nvSpPr>
        <p:spPr>
          <a:xfrm>
            <a:off x="119380" y="4258945"/>
            <a:ext cx="1938655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latin typeface="Calibri" charset="0"/>
              </a:rPr>
              <a:t>non-consolidated</a:t>
            </a:r>
            <a:endParaRPr lang="de-DE" altLang="en-US" dirty="0" smtClean="0">
              <a:latin typeface="Calibri" charset="0"/>
            </a:endParaRPr>
          </a:p>
          <a:p>
            <a:pPr algn="r"/>
            <a:r>
              <a:rPr lang="de-DE" altLang="en-US" dirty="0" smtClean="0">
                <a:latin typeface="Calibri" charset="0"/>
              </a:rPr>
              <a:t>documents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9264650" y="4294505"/>
            <a:ext cx="206375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de-DE" altLang="en-US" dirty="0" smtClean="0">
                <a:latin typeface="Calibri" charset="0"/>
              </a:rPr>
              <a:t>hand-consolidated</a:t>
            </a:r>
            <a:endParaRPr lang="de-DE" altLang="en-US" dirty="0" smtClean="0">
              <a:latin typeface="Calibri" charset="0"/>
            </a:endParaRPr>
          </a:p>
          <a:p>
            <a:pPr algn="l"/>
            <a:r>
              <a:rPr lang="de-DE" altLang="en-US" dirty="0" smtClean="0">
                <a:latin typeface="Calibri" charset="0"/>
              </a:rPr>
              <a:t>documents</a:t>
            </a:r>
            <a:endParaRPr lang="de-DE" altLang="en-US" dirty="0" smtClean="0"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631315" y="260350"/>
            <a:ext cx="8642985" cy="584835"/>
          </a:xfrm>
        </p:spPr>
        <p:txBody>
          <a:bodyPr/>
          <a:lstStyle/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314999" y="1124585"/>
            <a:ext cx="1655288" cy="408148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1.0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enforced</a:t>
            </a:r>
            <a:endParaRPr lang="en-US" altLang="de-DE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536341" y="1845310"/>
            <a:ext cx="204009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1.1 proposed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p1</a:t>
            </a:r>
            <a:endParaRPr lang="de-DE" altLang="en-US" dirty="0">
              <a:solidFill>
                <a:schemeClr val="bg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3931562" y="1845310"/>
            <a:ext cx="207692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1.1 proposed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p2</a:t>
            </a:r>
            <a:endParaRPr lang="en-US" altLang="de-DE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658888" y="1845310"/>
            <a:ext cx="2085816" cy="4081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proposed p3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7701915" y="2253615"/>
            <a:ext cx="0" cy="54864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  <a:endCxn id="15" idx="0"/>
          </p:cNvCxnSpPr>
          <p:nvPr/>
        </p:nvCxnSpPr>
        <p:spPr>
          <a:xfrm flipH="1">
            <a:off x="2556510" y="1532890"/>
            <a:ext cx="1586230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16" idx="0"/>
          </p:cNvCxnSpPr>
          <p:nvPr/>
        </p:nvCxnSpPr>
        <p:spPr>
          <a:xfrm>
            <a:off x="4142740" y="1532890"/>
            <a:ext cx="827405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2"/>
            <a:endCxn id="17" idx="0"/>
          </p:cNvCxnSpPr>
          <p:nvPr/>
        </p:nvCxnSpPr>
        <p:spPr>
          <a:xfrm>
            <a:off x="4142740" y="1532890"/>
            <a:ext cx="3559175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2953385" y="2761615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9" name="Straight Arrow Connector 38"/>
          <p:cNvCxnSpPr>
            <a:stCxn id="15" idx="2"/>
            <a:endCxn id="30" idx="0"/>
          </p:cNvCxnSpPr>
          <p:nvPr/>
        </p:nvCxnSpPr>
        <p:spPr>
          <a:xfrm>
            <a:off x="2556510" y="2253615"/>
            <a:ext cx="1199515" cy="50800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2"/>
            <a:endCxn id="30" idx="0"/>
          </p:cNvCxnSpPr>
          <p:nvPr/>
        </p:nvCxnSpPr>
        <p:spPr>
          <a:xfrm flipH="1">
            <a:off x="3756025" y="2253615"/>
            <a:ext cx="1214120" cy="50800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45"/>
          <p:cNvSpPr txBox="1"/>
          <p:nvPr/>
        </p:nvSpPr>
        <p:spPr>
          <a:xfrm>
            <a:off x="4549140" y="4293235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proposed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4606290" y="5085715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>
            <a:off x="5408930" y="4697730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53" idx="2"/>
          </p:cNvCxnSpPr>
          <p:nvPr/>
        </p:nvCxnSpPr>
        <p:spPr>
          <a:xfrm flipH="1" flipV="1">
            <a:off x="3756660" y="3890645"/>
            <a:ext cx="1652905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 Box 50"/>
          <p:cNvSpPr txBox="1"/>
          <p:nvPr/>
        </p:nvSpPr>
        <p:spPr>
          <a:xfrm>
            <a:off x="1812290" y="4293235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proposed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2" name="Straight Arrow Connector 51"/>
          <p:cNvCxnSpPr>
            <a:stCxn id="51" idx="0"/>
            <a:endCxn id="53" idx="2"/>
          </p:cNvCxnSpPr>
          <p:nvPr/>
        </p:nvCxnSpPr>
        <p:spPr>
          <a:xfrm flipV="1">
            <a:off x="2672080" y="3890645"/>
            <a:ext cx="1084580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 Box 52"/>
          <p:cNvSpPr txBox="1"/>
          <p:nvPr/>
        </p:nvSpPr>
        <p:spPr>
          <a:xfrm>
            <a:off x="2924175" y="348234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4" name="Straight Arrow Connector 53"/>
          <p:cNvCxnSpPr>
            <a:stCxn id="53" idx="0"/>
            <a:endCxn id="30" idx="2"/>
          </p:cNvCxnSpPr>
          <p:nvPr/>
        </p:nvCxnSpPr>
        <p:spPr>
          <a:xfrm flipH="1" flipV="1">
            <a:off x="3756025" y="3169920"/>
            <a:ext cx="635" cy="31242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 Box 54"/>
          <p:cNvSpPr txBox="1"/>
          <p:nvPr/>
        </p:nvSpPr>
        <p:spPr>
          <a:xfrm>
            <a:off x="4577080" y="582739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6" name="Straight Arrow Connector 55"/>
          <p:cNvCxnSpPr>
            <a:stCxn id="47" idx="2"/>
            <a:endCxn id="55" idx="0"/>
          </p:cNvCxnSpPr>
          <p:nvPr/>
        </p:nvCxnSpPr>
        <p:spPr>
          <a:xfrm>
            <a:off x="5408930" y="5494020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 Box 56"/>
          <p:cNvSpPr txBox="1"/>
          <p:nvPr/>
        </p:nvSpPr>
        <p:spPr>
          <a:xfrm>
            <a:off x="1869440" y="5085715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8" name="Straight Arrow Connector 57"/>
          <p:cNvCxnSpPr>
            <a:stCxn id="51" idx="2"/>
            <a:endCxn id="57" idx="0"/>
          </p:cNvCxnSpPr>
          <p:nvPr/>
        </p:nvCxnSpPr>
        <p:spPr>
          <a:xfrm>
            <a:off x="2672080" y="4697730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 Box 58"/>
          <p:cNvSpPr txBox="1"/>
          <p:nvPr/>
        </p:nvSpPr>
        <p:spPr>
          <a:xfrm>
            <a:off x="1840230" y="582739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0" name="Straight Arrow Connector 59"/>
          <p:cNvCxnSpPr>
            <a:stCxn id="57" idx="2"/>
            <a:endCxn id="59" idx="0"/>
          </p:cNvCxnSpPr>
          <p:nvPr/>
        </p:nvCxnSpPr>
        <p:spPr>
          <a:xfrm>
            <a:off x="2672080" y="5494020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Multiply 60"/>
          <p:cNvSpPr/>
          <p:nvPr/>
        </p:nvSpPr>
        <p:spPr>
          <a:xfrm>
            <a:off x="7198360" y="2569845"/>
            <a:ext cx="1007745" cy="791845"/>
          </a:xfrm>
          <a:prstGeom prst="mathMultiply">
            <a:avLst/>
          </a:prstGeom>
          <a:solidFill>
            <a:srgbClr val="FF7373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2" name="Text Box 61"/>
          <p:cNvSpPr txBox="1"/>
          <p:nvPr/>
        </p:nvSpPr>
        <p:spPr>
          <a:xfrm>
            <a:off x="360680" y="2339340"/>
            <a:ext cx="727507" cy="337185"/>
          </a:xfrm>
          <a:prstGeom prst="rect">
            <a:avLst/>
          </a:prstGeom>
          <a:solidFill>
            <a:srgbClr val="00376F"/>
          </a:solidFill>
          <a:ln>
            <a:solidFill>
              <a:srgbClr val="00376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Vote</a:t>
            </a:r>
            <a:endParaRPr lang="de-DE" altLang="en-US" sz="16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3" name="Straight Connector 62"/>
          <p:cNvCxnSpPr>
            <a:stCxn id="62" idx="3"/>
          </p:cNvCxnSpPr>
          <p:nvPr/>
        </p:nvCxnSpPr>
        <p:spPr>
          <a:xfrm>
            <a:off x="1088390" y="2508250"/>
            <a:ext cx="7913370" cy="0"/>
          </a:xfrm>
          <a:prstGeom prst="line">
            <a:avLst/>
          </a:prstGeom>
          <a:ln w="12700" cmpd="sng">
            <a:solidFill>
              <a:srgbClr val="00376F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 Box 63"/>
          <p:cNvSpPr txBox="1"/>
          <p:nvPr/>
        </p:nvSpPr>
        <p:spPr>
          <a:xfrm>
            <a:off x="360680" y="3141345"/>
            <a:ext cx="727507" cy="398780"/>
          </a:xfrm>
          <a:prstGeom prst="rect">
            <a:avLst/>
          </a:prstGeom>
          <a:solidFill>
            <a:srgbClr val="00376F"/>
          </a:solidFill>
          <a:ln>
            <a:solidFill>
              <a:srgbClr val="00376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0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After ~6 Months</a:t>
            </a:r>
            <a:endParaRPr lang="de-DE" altLang="en-US" sz="10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5" name="Straight Connector 64"/>
          <p:cNvCxnSpPr>
            <a:stCxn id="64" idx="3"/>
          </p:cNvCxnSpPr>
          <p:nvPr/>
        </p:nvCxnSpPr>
        <p:spPr>
          <a:xfrm>
            <a:off x="1088390" y="3340735"/>
            <a:ext cx="7913370" cy="0"/>
          </a:xfrm>
          <a:prstGeom prst="line">
            <a:avLst/>
          </a:prstGeom>
          <a:ln w="12700" cmpd="sng">
            <a:solidFill>
              <a:srgbClr val="00376F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1"/>
          <p:cNvSpPr txBox="1"/>
          <p:nvPr/>
        </p:nvSpPr>
        <p:spPr>
          <a:xfrm>
            <a:off x="9480550" y="5323840"/>
            <a:ext cx="1664178" cy="4081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001760" y="981075"/>
            <a:ext cx="0" cy="5688965"/>
          </a:xfrm>
          <a:prstGeom prst="line">
            <a:avLst/>
          </a:prstGeom>
          <a:ln w="12700" cmpd="sng">
            <a:solidFill>
              <a:srgbClr val="00376F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9480550" y="407733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9480550" y="285305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480849" y="1628775"/>
            <a:ext cx="1655288" cy="408148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1.0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enforced</a:t>
            </a:r>
            <a:endParaRPr lang="en-US" altLang="de-DE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1" name="Straight Arrow Connector 10"/>
          <p:cNvCxnSpPr>
            <a:stCxn id="10" idx="2"/>
            <a:endCxn id="9" idx="0"/>
          </p:cNvCxnSpPr>
          <p:nvPr/>
        </p:nvCxnSpPr>
        <p:spPr>
          <a:xfrm>
            <a:off x="10308590" y="2037080"/>
            <a:ext cx="4445" cy="815975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13035" y="3261360"/>
            <a:ext cx="4445" cy="815975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304145" y="4483735"/>
            <a:ext cx="4445" cy="815975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631315" y="260350"/>
            <a:ext cx="8642985" cy="584835"/>
          </a:xfrm>
        </p:spPr>
        <p:txBody>
          <a:bodyPr/>
          <a:lstStyle/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Legal Consolidation: Unhappy Path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4290" y="3429000"/>
            <a:ext cx="4936490" cy="2326640"/>
          </a:xfrm>
          <a:prstGeom prst="rect">
            <a:avLst/>
          </a:prstGeom>
          <a:ln w="12700" cmpd="sng">
            <a:solidFill>
              <a:schemeClr val="accent5"/>
            </a:solidFill>
            <a:prstDash val="solid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1772920"/>
            <a:ext cx="5328920" cy="2519680"/>
          </a:xfrm>
          <a:prstGeom prst="rect">
            <a:avLst/>
          </a:prstGeom>
          <a:ln w="12700" cmpd="sng">
            <a:solidFill>
              <a:schemeClr val="accent5"/>
            </a:solidFill>
            <a:prstDash val="solid"/>
          </a:ln>
        </p:spPr>
      </p:pic>
      <p:sp>
        <p:nvSpPr>
          <p:cNvPr id="26" name="Multiply 25"/>
          <p:cNvSpPr/>
          <p:nvPr/>
        </p:nvSpPr>
        <p:spPr>
          <a:xfrm>
            <a:off x="1271905" y="1772920"/>
            <a:ext cx="4350385" cy="24549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6744335" y="3300730"/>
            <a:ext cx="4350385" cy="24549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8" name="Titel 1"/>
          <p:cNvSpPr>
            <a:spLocks noGrp="1"/>
          </p:cNvSpPr>
          <p:nvPr/>
        </p:nvSpPr>
        <p:spPr>
          <a:xfrm>
            <a:off x="-816610" y="4940935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sz="3600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Automate everything!</a:t>
            </a:r>
            <a:endParaRPr lang="de-DE" altLang="en-US" sz="3600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495552" y="2708911"/>
            <a:ext cx="7535885" cy="720725"/>
          </a:xfrm>
        </p:spPr>
        <p:txBody>
          <a:bodyPr anchor="ctr" anchorCtr="0"/>
          <a:lstStyle/>
          <a:p>
            <a:pPr algn="ctr" latinLnBrk="0">
              <a:lnSpc>
                <a:spcPct val="100000"/>
              </a:lnSpc>
              <a:spcAft>
                <a:spcPts val="4000"/>
              </a:spcAft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ULTIMATE GOAL &amp; MOTIVATION: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sz="1000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Fully automated legal consolidation system to</a:t>
            </a:r>
            <a:b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assist and boost innovation</a:t>
            </a:r>
            <a:endParaRPr lang="en-US" altLang="de-DE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sp>
        <p:nvSpPr>
          <p:cNvPr id="9" name="Rounded Rectangle 8"/>
          <p:cNvSpPr/>
          <p:nvPr/>
        </p:nvSpPr>
        <p:spPr>
          <a:xfrm>
            <a:off x="623570" y="126873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Regulatory Bodies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9470" y="184404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3795" y="1988820"/>
            <a:ext cx="1139190" cy="760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" y="2493010"/>
            <a:ext cx="1353820" cy="7048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888480" y="126873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Automotive Companies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380" y="184404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670" y="2564765"/>
            <a:ext cx="763905" cy="7639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125" y="1917065"/>
            <a:ext cx="1324610" cy="808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405" y="2493010"/>
            <a:ext cx="974090" cy="97409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863975" y="4149090"/>
            <a:ext cx="3194050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Consolidation Companies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79875" y="4724400"/>
            <a:ext cx="3335655" cy="176657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490" y="4830445"/>
            <a:ext cx="1217295" cy="640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965" y="4959350"/>
            <a:ext cx="918210" cy="482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9710" y="4959350"/>
            <a:ext cx="696595" cy="3816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rcRect t="33896" b="26577"/>
          <a:stretch>
            <a:fillRect/>
          </a:stretch>
        </p:blipFill>
        <p:spPr>
          <a:xfrm>
            <a:off x="4439920" y="5661025"/>
            <a:ext cx="1120775" cy="4432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6305" y="5563235"/>
            <a:ext cx="566420" cy="566420"/>
          </a:xfrm>
          <a:prstGeom prst="rect">
            <a:avLst/>
          </a:prstGeom>
        </p:spPr>
      </p:pic>
      <p:sp>
        <p:nvSpPr>
          <p:cNvPr id="41" name="Bent-Up Arrow 40"/>
          <p:cNvSpPr/>
          <p:nvPr/>
        </p:nvSpPr>
        <p:spPr>
          <a:xfrm rot="16200000" flipH="1" flipV="1">
            <a:off x="1991360" y="3933190"/>
            <a:ext cx="1512570" cy="136779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2" name="Bent-Up Arrow 41"/>
          <p:cNvSpPr/>
          <p:nvPr/>
        </p:nvSpPr>
        <p:spPr>
          <a:xfrm rot="10800000" flipH="1" flipV="1">
            <a:off x="7801610" y="3861435"/>
            <a:ext cx="1534795" cy="136779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 Box 43"/>
          <p:cNvSpPr txBox="1"/>
          <p:nvPr/>
        </p:nvSpPr>
        <p:spPr>
          <a:xfrm>
            <a:off x="7464425" y="5589270"/>
            <a:ext cx="221297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de-DE" altLang="en-US" dirty="0" smtClean="0">
                <a:latin typeface="Calibri" charset="0"/>
              </a:rPr>
              <a:t>faster consolidation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5" name="Titel 1"/>
          <p:cNvSpPr>
            <a:spLocks noGrp="1"/>
          </p:cNvSpPr>
          <p:nvPr/>
        </p:nvSpPr>
        <p:spPr>
          <a:xfrm>
            <a:off x="1631315" y="39497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Automated Legal Consolidation: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Happy Path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3451225" y="4004945"/>
            <a:ext cx="4350385" cy="245491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61865" y="2557145"/>
            <a:ext cx="1728470" cy="576580"/>
          </a:xfrm>
          <a:prstGeom prst="rightArrow">
            <a:avLst/>
          </a:prstGeom>
          <a:solidFill>
            <a:schemeClr val="accent5"/>
          </a:solidFill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bldLvl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315" y="39497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Automated Legal Consolidation: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Happy Path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271270" y="1915795"/>
            <a:ext cx="2299970" cy="152971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+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en-US" altLang="de-DE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14165" y="214058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&amp; Annotate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05675" y="5148580"/>
            <a:ext cx="2013585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571240" y="2680970"/>
            <a:ext cx="54292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1818005" y="3474720"/>
            <a:ext cx="12973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000" dirty="0">
                <a:solidFill>
                  <a:srgbClr val="FF0000"/>
                </a:solidFill>
                <a:latin typeface="DejaVu Sans" panose="020B0603030804020204" charset="0"/>
                <a:cs typeface="DejaVu Sans" panose="020B0603030804020204" charset="0"/>
              </a:rPr>
              <a:t>*</a:t>
            </a:r>
            <a:r>
              <a:rPr lang="en-US" altLang="de-DE" sz="1000" dirty="0">
                <a:latin typeface="DejaVu Sans" panose="020B0603030804020204" charset="0"/>
                <a:cs typeface="DejaVu Sans" panose="020B0603030804020204" charset="0"/>
              </a:rPr>
              <a:t>human</a:t>
            </a:r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887845" y="2947035"/>
            <a:ext cx="3046095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b="1" dirty="0">
                <a:solidFill>
                  <a:srgbClr val="E37C4D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 Document 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869555" y="430784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6887845" y="1196340"/>
            <a:ext cx="3046730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7869555" y="25577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7" name="Straight Arrow Connector 46"/>
          <p:cNvCxnSpPr>
            <a:stCxn id="21" idx="3"/>
            <a:endCxn id="35" idx="3"/>
          </p:cNvCxnSpPr>
          <p:nvPr/>
        </p:nvCxnSpPr>
        <p:spPr>
          <a:xfrm flipV="1">
            <a:off x="5770245" y="1877060"/>
            <a:ext cx="1117600" cy="80391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3"/>
            <a:endCxn id="22" idx="3"/>
          </p:cNvCxnSpPr>
          <p:nvPr/>
        </p:nvCxnSpPr>
        <p:spPr>
          <a:xfrm>
            <a:off x="5770245" y="2680970"/>
            <a:ext cx="1117600" cy="94678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5" idx="0"/>
            <a:endCxn id="23" idx="3"/>
          </p:cNvCxnSpPr>
          <p:nvPr/>
        </p:nvCxnSpPr>
        <p:spPr>
          <a:xfrm flipH="1">
            <a:off x="9319260" y="1877060"/>
            <a:ext cx="615315" cy="3811905"/>
          </a:xfrm>
          <a:prstGeom prst="bentConnector3">
            <a:avLst>
              <a:gd name="adj1" fmla="val -87100"/>
            </a:avLst>
          </a:prstGeom>
          <a:ln w="25400">
            <a:solidFill>
              <a:srgbClr val="0065BD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H="1">
            <a:off x="9319895" y="3627755"/>
            <a:ext cx="614680" cy="2061210"/>
          </a:xfrm>
          <a:prstGeom prst="bentConnector3">
            <a:avLst>
              <a:gd name="adj1" fmla="val -87190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1"/>
            <a:endCxn id="26" idx="0"/>
          </p:cNvCxnSpPr>
          <p:nvPr/>
        </p:nvCxnSpPr>
        <p:spPr>
          <a:xfrm flipH="1">
            <a:off x="5689600" y="5688965"/>
            <a:ext cx="161607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23" idx="0"/>
          </p:cNvCxnSpPr>
          <p:nvPr/>
        </p:nvCxnSpPr>
        <p:spPr>
          <a:xfrm rot="16200000" flipH="1">
            <a:off x="6196965" y="3032760"/>
            <a:ext cx="143510" cy="4087495"/>
          </a:xfrm>
          <a:prstGeom prst="bentConnector3">
            <a:avLst>
              <a:gd name="adj1" fmla="val -166150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143250" y="5005070"/>
            <a:ext cx="2546350" cy="1367790"/>
            <a:chOff x="2437" y="7442"/>
            <a:chExt cx="4010" cy="2154"/>
          </a:xfrm>
        </p:grpSpPr>
        <p:sp>
          <p:nvSpPr>
            <p:cNvPr id="26" name="Hexagon 25"/>
            <p:cNvSpPr/>
            <p:nvPr/>
          </p:nvSpPr>
          <p:spPr>
            <a:xfrm>
              <a:off x="2437" y="7447"/>
              <a:ext cx="4010" cy="2143"/>
            </a:xfrm>
            <a:prstGeom prst="hexagon">
              <a:avLst/>
            </a:prstGeom>
            <a:noFill/>
            <a:ln>
              <a:solidFill>
                <a:srgbClr val="0065BD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de-DE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Consolidated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Documents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</p:txBody>
        </p:sp>
        <p:sp>
          <p:nvSpPr>
            <p:cNvPr id="57" name="Rectangles 56"/>
            <p:cNvSpPr/>
            <p:nvPr/>
          </p:nvSpPr>
          <p:spPr>
            <a:xfrm>
              <a:off x="3004" y="7442"/>
              <a:ext cx="2835" cy="21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Text Box 58"/>
          <p:cNvSpPr txBox="1"/>
          <p:nvPr/>
        </p:nvSpPr>
        <p:spPr>
          <a:xfrm>
            <a:off x="3682365" y="636905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2" name="Elbow Connector 1"/>
          <p:cNvCxnSpPr>
            <a:stCxn id="22" idx="2"/>
            <a:endCxn id="23" idx="0"/>
          </p:cNvCxnSpPr>
          <p:nvPr/>
        </p:nvCxnSpPr>
        <p:spPr>
          <a:xfrm rot="5400000" flipV="1">
            <a:off x="7350125" y="4185920"/>
            <a:ext cx="840740" cy="1084580"/>
          </a:xfrm>
          <a:prstGeom prst="bentConnector3">
            <a:avLst>
              <a:gd name="adj1" fmla="val 54229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2495552" y="2708911"/>
            <a:ext cx="753588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00000"/>
              </a:lnSpc>
              <a:spcAft>
                <a:spcPts val="4000"/>
              </a:spcAft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RESEARCH GAP: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sz="1000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How close are we to developing such a system?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315" y="39497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271270" y="1915795"/>
            <a:ext cx="2299970" cy="1529715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+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en-US" altLang="de-DE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14165" y="2140585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&amp; Annotate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49185" y="5148580"/>
            <a:ext cx="187071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571240" y="2680970"/>
            <a:ext cx="54292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1818005" y="3474720"/>
            <a:ext cx="12973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000" dirty="0">
                <a:solidFill>
                  <a:srgbClr val="FF0000"/>
                </a:solidFill>
                <a:latin typeface="DejaVu Sans" panose="020B0603030804020204" charset="0"/>
                <a:cs typeface="DejaVu Sans" panose="020B0603030804020204" charset="0"/>
              </a:rPr>
              <a:t>*</a:t>
            </a:r>
            <a:r>
              <a:rPr lang="en-US" altLang="de-DE" sz="1000" dirty="0">
                <a:latin typeface="DejaVu Sans" panose="020B0603030804020204" charset="0"/>
                <a:cs typeface="DejaVu Sans" panose="020B0603030804020204" charset="0"/>
              </a:rPr>
              <a:t>human</a:t>
            </a:r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887845" y="2947035"/>
            <a:ext cx="3046095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b="1" dirty="0">
                <a:solidFill>
                  <a:srgbClr val="E37C4D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 Document 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869555" y="430784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6887845" y="1196340"/>
            <a:ext cx="3046730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7869555" y="25577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7" name="Straight Arrow Connector 46"/>
          <p:cNvCxnSpPr>
            <a:stCxn id="21" idx="3"/>
            <a:endCxn id="35" idx="3"/>
          </p:cNvCxnSpPr>
          <p:nvPr/>
        </p:nvCxnSpPr>
        <p:spPr>
          <a:xfrm flipV="1">
            <a:off x="5770245" y="1877060"/>
            <a:ext cx="1117600" cy="80391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3"/>
            <a:endCxn id="22" idx="3"/>
          </p:cNvCxnSpPr>
          <p:nvPr/>
        </p:nvCxnSpPr>
        <p:spPr>
          <a:xfrm>
            <a:off x="5770245" y="2680970"/>
            <a:ext cx="1117600" cy="94678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5" idx="0"/>
            <a:endCxn id="23" idx="3"/>
          </p:cNvCxnSpPr>
          <p:nvPr/>
        </p:nvCxnSpPr>
        <p:spPr>
          <a:xfrm flipH="1">
            <a:off x="9319260" y="1877060"/>
            <a:ext cx="614680" cy="3811905"/>
          </a:xfrm>
          <a:prstGeom prst="bentConnector3">
            <a:avLst>
              <a:gd name="adj1" fmla="val -86157"/>
            </a:avLst>
          </a:prstGeom>
          <a:ln w="25400">
            <a:solidFill>
              <a:srgbClr val="0065BD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H="1">
            <a:off x="9319895" y="3627755"/>
            <a:ext cx="614680" cy="2061210"/>
          </a:xfrm>
          <a:prstGeom prst="bentConnector3">
            <a:avLst>
              <a:gd name="adj1" fmla="val -87190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1"/>
            <a:endCxn id="26" idx="0"/>
          </p:cNvCxnSpPr>
          <p:nvPr/>
        </p:nvCxnSpPr>
        <p:spPr>
          <a:xfrm flipH="1">
            <a:off x="5689600" y="5688965"/>
            <a:ext cx="175958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143250" y="5005070"/>
            <a:ext cx="2546350" cy="1367790"/>
            <a:chOff x="2437" y="7442"/>
            <a:chExt cx="4010" cy="2154"/>
          </a:xfrm>
        </p:grpSpPr>
        <p:sp>
          <p:nvSpPr>
            <p:cNvPr id="26" name="Hexagon 25"/>
            <p:cNvSpPr/>
            <p:nvPr/>
          </p:nvSpPr>
          <p:spPr>
            <a:xfrm>
              <a:off x="2437" y="7447"/>
              <a:ext cx="4010" cy="2143"/>
            </a:xfrm>
            <a:prstGeom prst="hexagon">
              <a:avLst/>
            </a:prstGeom>
            <a:noFill/>
            <a:ln>
              <a:solidFill>
                <a:srgbClr val="0065BD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de-DE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Consolidated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Documents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</p:txBody>
        </p:sp>
        <p:sp>
          <p:nvSpPr>
            <p:cNvPr id="57" name="Rectangles 56"/>
            <p:cNvSpPr/>
            <p:nvPr/>
          </p:nvSpPr>
          <p:spPr>
            <a:xfrm>
              <a:off x="3004" y="7442"/>
              <a:ext cx="2835" cy="21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Text Box 58"/>
          <p:cNvSpPr txBox="1"/>
          <p:nvPr/>
        </p:nvSpPr>
        <p:spPr>
          <a:xfrm>
            <a:off x="3682365" y="636905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</a:fld>
            <a:endParaRPr lang="de-DE" dirty="0"/>
          </a:p>
        </p:txBody>
      </p:sp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1"/>
          <a:srcRect b="7142"/>
          <a:stretch>
            <a:fillRect/>
          </a:stretch>
        </p:blipFill>
        <p:spPr>
          <a:xfrm>
            <a:off x="3611245" y="1228725"/>
            <a:ext cx="4968875" cy="440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315" y="39497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1271270" y="1915795"/>
            <a:ext cx="2299970" cy="1529715"/>
          </a:xfrm>
          <a:prstGeom prst="round2DiagRect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de-DE" alt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+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en-US" altLang="de-DE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14165" y="2140585"/>
            <a:ext cx="1656080" cy="1080135"/>
          </a:xfrm>
          <a:prstGeom prst="roundRect">
            <a:avLst/>
          </a:prstGeom>
          <a:noFill/>
          <a:ln w="381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Parse &amp; Annotate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9020" y="5148580"/>
            <a:ext cx="1920240" cy="1080135"/>
          </a:xfrm>
          <a:prstGeom prst="roundRect">
            <a:avLst/>
          </a:prstGeom>
          <a:noFill/>
          <a:ln w="38100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2" name="Straight Arrow Connector 31"/>
          <p:cNvCxnSpPr>
            <a:stCxn id="20" idx="0"/>
            <a:endCxn id="21" idx="1"/>
          </p:cNvCxnSpPr>
          <p:nvPr/>
        </p:nvCxnSpPr>
        <p:spPr>
          <a:xfrm>
            <a:off x="3571240" y="2680970"/>
            <a:ext cx="542925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1818005" y="3474720"/>
            <a:ext cx="12973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000" dirty="0">
                <a:solidFill>
                  <a:srgbClr val="FF0000"/>
                </a:solidFill>
                <a:latin typeface="DejaVu Sans" panose="020B0603030804020204" charset="0"/>
                <a:cs typeface="DejaVu Sans" panose="020B0603030804020204" charset="0"/>
              </a:rPr>
              <a:t>*</a:t>
            </a:r>
            <a:r>
              <a:rPr lang="en-US" altLang="de-DE" sz="1000" dirty="0">
                <a:latin typeface="DejaVu Sans" panose="020B0603030804020204" charset="0"/>
                <a:cs typeface="DejaVu Sans" panose="020B0603030804020204" charset="0"/>
              </a:rPr>
              <a:t>human</a:t>
            </a:r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887845" y="2947035"/>
            <a:ext cx="3046095" cy="1360805"/>
          </a:xfrm>
          <a:prstGeom prst="hexagon">
            <a:avLst/>
          </a:prstGeom>
          <a:noFill/>
          <a:ln w="3492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b="1" dirty="0">
                <a:solidFill>
                  <a:srgbClr val="E37C4D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 Document 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869555" y="430784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6887845" y="1196340"/>
            <a:ext cx="3046730" cy="1360805"/>
          </a:xfrm>
          <a:prstGeom prst="hexagon">
            <a:avLst/>
          </a:prstGeom>
          <a:noFill/>
          <a:ln w="34925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7869555" y="255778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7" name="Straight Arrow Connector 46"/>
          <p:cNvCxnSpPr>
            <a:stCxn id="21" idx="3"/>
            <a:endCxn id="35" idx="3"/>
          </p:cNvCxnSpPr>
          <p:nvPr/>
        </p:nvCxnSpPr>
        <p:spPr>
          <a:xfrm flipV="1">
            <a:off x="5770245" y="1877060"/>
            <a:ext cx="1117600" cy="80391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3"/>
            <a:endCxn id="22" idx="3"/>
          </p:cNvCxnSpPr>
          <p:nvPr/>
        </p:nvCxnSpPr>
        <p:spPr>
          <a:xfrm>
            <a:off x="5770245" y="2680970"/>
            <a:ext cx="1117600" cy="94678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H="1">
            <a:off x="9319260" y="1877060"/>
            <a:ext cx="615315" cy="3811905"/>
          </a:xfrm>
          <a:prstGeom prst="bentConnector3">
            <a:avLst>
              <a:gd name="adj1" fmla="val -87203"/>
            </a:avLst>
          </a:prstGeom>
          <a:ln w="25400">
            <a:solidFill>
              <a:srgbClr val="0065BD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H="1">
            <a:off x="9319895" y="3627755"/>
            <a:ext cx="614680" cy="2061210"/>
          </a:xfrm>
          <a:prstGeom prst="bentConnector3">
            <a:avLst>
              <a:gd name="adj1" fmla="val -87190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1"/>
          </p:cNvCxnSpPr>
          <p:nvPr/>
        </p:nvCxnSpPr>
        <p:spPr>
          <a:xfrm flipH="1">
            <a:off x="5689600" y="5688965"/>
            <a:ext cx="1709420" cy="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Hexagon 25"/>
          <p:cNvSpPr/>
          <p:nvPr/>
        </p:nvSpPr>
        <p:spPr>
          <a:xfrm>
            <a:off x="3143250" y="5008245"/>
            <a:ext cx="2546350" cy="1360805"/>
          </a:xfrm>
          <a:prstGeom prst="hexagon">
            <a:avLst/>
          </a:prstGeom>
          <a:noFill/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Consolidated</a:t>
            </a:r>
            <a:endParaRPr lang="de-DE" altLang="en-US" b="1" dirty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endParaRPr lang="de-DE" altLang="en-US" b="1" dirty="0">
              <a:solidFill>
                <a:srgbClr val="00B050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57" name="Rectangles 56"/>
          <p:cNvSpPr/>
          <p:nvPr/>
        </p:nvSpPr>
        <p:spPr>
          <a:xfrm>
            <a:off x="3503295" y="5005070"/>
            <a:ext cx="1800225" cy="136779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9" name="Text Box 58"/>
          <p:cNvSpPr txBox="1"/>
          <p:nvPr/>
        </p:nvSpPr>
        <p:spPr>
          <a:xfrm>
            <a:off x="3682365" y="636905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20055" y="191579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sym typeface="+mn-ea"/>
              </a:rPr>
              <a:t>✔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119870" y="500507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❌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83395" y="2708910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8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sym typeface="+mn-ea"/>
              </a:rPr>
              <a:t>⚠</a:t>
            </a:r>
            <a:endParaRPr lang="en-US" b="1" dirty="0" smtClean="0">
              <a:solidFill>
                <a:schemeClr val="accent2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8" name="Oval 7"/>
          <p:cNvSpPr/>
          <p:nvPr/>
        </p:nvSpPr>
        <p:spPr>
          <a:xfrm>
            <a:off x="9408160" y="979805"/>
            <a:ext cx="431800" cy="4318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8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sym typeface="+mn-ea"/>
              </a:rPr>
              <a:t>⚠</a:t>
            </a:r>
            <a:endParaRPr lang="en-US" b="1" dirty="0" smtClean="0">
              <a:solidFill>
                <a:schemeClr val="accent2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495552" y="2708911"/>
            <a:ext cx="7535885" cy="720725"/>
          </a:xfrm>
        </p:spPr>
        <p:txBody>
          <a:bodyPr/>
          <a:lstStyle/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RESEARCH QUESTIONS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64230" y="278130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2960000">
            <a:off x="5450840" y="448818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3555" y="1341120"/>
            <a:ext cx="722820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RQ1: What is the minimum set of consolidation engine operations needed to model all</a:t>
            </a: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modificatory provisions in the data set?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89455" y="1916430"/>
            <a:ext cx="7546975" cy="6546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What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functions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should a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consolidation engine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expose?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9785" y="278130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5460" y="1196340"/>
            <a:ext cx="7271385" cy="948690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RQ2: What is the minimum set of metadata fields needed in the representation formats of</a:t>
            </a: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</a:t>
            </a: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documents and modificatory provisions in order to perform automatic consolidation?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91360" y="1982470"/>
            <a:ext cx="7546975" cy="6546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What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information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would a consolidation engine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require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 reliably perform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automatic consolidation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?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9" name="Left Arrow 18"/>
          <p:cNvSpPr/>
          <p:nvPr/>
        </p:nvSpPr>
        <p:spPr>
          <a:xfrm rot="8700000">
            <a:off x="3725545" y="419227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9785" y="278130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75460" y="1196340"/>
            <a:ext cx="7271385" cy="948690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RQ2: What is the minimum set of metadata fields needed in the representation formats of</a:t>
            </a: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</a:t>
            </a: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documents and modificatory provisions in order to perform automatic consolidation?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91360" y="1982470"/>
            <a:ext cx="7546975" cy="6546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What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information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would a consolidation engine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require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 reliably perform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automatic consolidation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?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9" name="Left Arrow 18"/>
          <p:cNvSpPr/>
          <p:nvPr/>
        </p:nvSpPr>
        <p:spPr>
          <a:xfrm rot="10380000">
            <a:off x="5069205" y="410337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 rot="11460000">
            <a:off x="5076190" y="264287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59785" y="278130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2960000">
            <a:off x="2714625" y="448818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3555" y="1341120"/>
            <a:ext cx="7228205" cy="86423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RQ3: How accurate are the automatic change applications performed by the consolidation</a:t>
            </a: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</a:t>
            </a: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engine reference implementation?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89455" y="1916430"/>
            <a:ext cx="7546975" cy="6546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How reliable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does a </a:t>
            </a:r>
            <a:r>
              <a:rPr 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reference implementation </a:t>
            </a:r>
            <a:r>
              <a:rPr 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based on the specifications of RQ1 and RQ2 perform automatic consolidation?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476885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Out-of-Scope Topics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28700" y="1523365"/>
            <a:ext cx="7574915" cy="4492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marL="285750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Non-regulatory legal documents</a:t>
            </a: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742950" lvl="1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Contracts, criminal law, etc.</a:t>
            </a: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Automatic parsing / annotation of human-readable data</a:t>
            </a:r>
            <a:b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</a:b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85750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Operations targetting non-chapter entities, e.g.</a:t>
            </a: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742950" lvl="1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Tables</a:t>
            </a: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742950" lvl="1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Figures</a:t>
            </a: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742950" lvl="1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Footnotes</a:t>
            </a:r>
            <a:br>
              <a:rPr lang="de-DE" altLang="en-US" sz="2000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</a:b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85750" lvl="0" indent="-285750" eaLnBrk="1" latinLnBrk="0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de-DE" altLang="en-US" sz="2000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495552" y="2708911"/>
            <a:ext cx="7535885" cy="720725"/>
          </a:xfrm>
        </p:spPr>
        <p:txBody>
          <a:bodyPr/>
          <a:lstStyle/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DATA SET DESCRIPTION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5325" y="1628775"/>
            <a:ext cx="10801350" cy="4392930"/>
          </a:xfrm>
          <a:prstGeom prst="roundRect">
            <a:avLst/>
          </a:prstGeom>
          <a:solidFill>
            <a:schemeClr val="accent4"/>
          </a:solidFill>
          <a:ln w="1587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tx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55370" y="1844675"/>
            <a:ext cx="2824480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All Regulatory Documents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11350" y="2987675"/>
            <a:ext cx="8882380" cy="2468880"/>
          </a:xfrm>
          <a:prstGeom prst="roundRect">
            <a:avLst/>
          </a:prstGeom>
          <a:noFill/>
          <a:ln w="158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tx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9645" y="1808480"/>
            <a:ext cx="2628900" cy="4033520"/>
          </a:xfrm>
          <a:prstGeom prst="roundRect">
            <a:avLst/>
          </a:prstGeom>
          <a:noFill/>
          <a:ln w="158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tx1"/>
              </a:solidFill>
              <a:latin typeface="Calibri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9920" y="1844675"/>
            <a:ext cx="2628900" cy="4033520"/>
          </a:xfrm>
          <a:prstGeom prst="roundRect">
            <a:avLst/>
          </a:prstGeom>
          <a:noFill/>
          <a:ln w="1587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dirty="0" smtClean="0">
              <a:solidFill>
                <a:schemeClr val="tx1"/>
              </a:solidFill>
              <a:latin typeface="Calibri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4775" y="1988820"/>
            <a:ext cx="1139190" cy="760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185" y="1988820"/>
            <a:ext cx="1353820" cy="70485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207260" y="3106420"/>
            <a:ext cx="138938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Automotive 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  <a:p>
            <a:pPr algn="ctr"/>
            <a:r>
              <a:rPr lang="de-DE" altLang="en-US" dirty="0" smtClean="0">
                <a:solidFill>
                  <a:schemeClr val="bg1"/>
                </a:solidFill>
                <a:latin typeface="Calibri" charset="0"/>
              </a:rPr>
              <a:t>Regulations</a:t>
            </a:r>
            <a:endParaRPr lang="de-DE" altLang="en-US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439920" y="2996565"/>
            <a:ext cx="2628265" cy="2468880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accent4"/>
            </a:bgClr>
          </a:patt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Rectangles 20"/>
          <p:cNvSpPr/>
          <p:nvPr/>
        </p:nvSpPr>
        <p:spPr>
          <a:xfrm>
            <a:off x="7319645" y="2996565"/>
            <a:ext cx="2628900" cy="2468880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accent4"/>
            </a:bgClr>
          </a:patt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5" grpId="0" animBg="1"/>
      <p:bldP spid="14" grpId="0" animBg="1"/>
      <p:bldP spid="21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24" name="Table 23"/>
          <p:cNvGraphicFramePr/>
          <p:nvPr/>
        </p:nvGraphicFramePr>
        <p:xfrm>
          <a:off x="1055370" y="1391285"/>
          <a:ext cx="10233660" cy="4356735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2297430"/>
                <a:gridCol w="3971925"/>
                <a:gridCol w="3964305"/>
              </a:tblGrid>
              <a:tr h="882015">
                <a:tc>
                  <a:txBody>
                    <a:bodyPr/>
                    <a:p>
                      <a:pPr>
                        <a:buNone/>
                      </a:pPr>
                      <a:endParaRPr lang="en-US" sz="2000"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1">
                          <a:solidFill>
                            <a:schemeClr val="bg1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Unstructured Data</a:t>
                      </a:r>
                      <a:endParaRPr lang="de-DE" altLang="en-US" sz="2000" b="1">
                        <a:solidFill>
                          <a:schemeClr val="bg1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1">
                          <a:solidFill>
                            <a:schemeClr val="bg1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Structured Data</a:t>
                      </a:r>
                      <a:endParaRPr lang="de-DE" altLang="en-US" sz="2000" b="1">
                        <a:solidFill>
                          <a:schemeClr val="bg1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>
                    <a:solidFill>
                      <a:schemeClr val="accent4"/>
                    </a:solidFill>
                  </a:tcPr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0">
                          <a:latin typeface="DejaVu Sans" panose="020B0603030804020204" charset="0"/>
                          <a:cs typeface="DejaVu Sans" panose="020B0603030804020204" charset="0"/>
                        </a:rPr>
                        <a:t>File Formats</a:t>
                      </a:r>
                      <a:endParaRPr lang="de-DE" altLang="en-US" sz="2000" b="0"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Human-readable 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(pdf, </a:t>
                      </a:r>
                      <a:r>
                        <a:rPr lang="en-US" altLang="de-DE" sz="1800">
                          <a:solidFill>
                            <a:schemeClr val="accent4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d</a:t>
                      </a: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ocx, etc.)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DejaVu Sans" panose="020B0603030804020204" charset="0"/>
                          <a:cs typeface="DejaVu Sans" panose="020B0603030804020204" charset="0"/>
                        </a:rPr>
                        <a:t>Machine-readable (html)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0">
                          <a:latin typeface="DejaVu Sans" panose="020B0603030804020204" charset="0"/>
                          <a:cs typeface="DejaVu Sans" panose="020B0603030804020204" charset="0"/>
                        </a:rPr>
                        <a:t>Author</a:t>
                      </a:r>
                      <a:endParaRPr lang="de-DE" altLang="en-US" sz="2000" b="0"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1800">
                        <a:solidFill>
                          <a:schemeClr val="accent4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1800">
                        <a:solidFill>
                          <a:schemeClr val="accent4"/>
                        </a:solidFill>
                        <a:latin typeface="DejaVu Sans" panose="020B0603030804020204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0">
                          <a:latin typeface="Calibri" charset="0"/>
                          <a:cs typeface="DejaVu Sans" panose="020B0603030804020204" charset="0"/>
                        </a:rPr>
                        <a:t>Consolidated</a:t>
                      </a:r>
                      <a:endParaRPr lang="de-DE" altLang="en-US" sz="2000" b="0">
                        <a:latin typeface="Calibri" charset="0"/>
                        <a:cs typeface="DejaVu Sans" panose="020B0603030804020204" charset="0"/>
                      </a:endParaRPr>
                    </a:p>
                    <a:p>
                      <a:pPr algn="l">
                        <a:buNone/>
                      </a:pPr>
                      <a:r>
                        <a:rPr lang="de-DE" altLang="en-US" sz="2000" b="0">
                          <a:latin typeface="Calibri" charset="0"/>
                          <a:cs typeface="DejaVu Sans" panose="020B0603030804020204" charset="0"/>
                        </a:rPr>
                        <a:t>Documents</a:t>
                      </a:r>
                      <a:endParaRPr lang="de-DE" altLang="en-US" sz="2000" b="0"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Very rare outside of base 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versions (~1/50 versions)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Manually consolidated by 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regulatory experts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</a:tr>
              <a:tr h="579120"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2000" b="0">
                          <a:latin typeface="Calibri" charset="0"/>
                          <a:cs typeface="DejaVu Sans" panose="020B0603030804020204" charset="0"/>
                        </a:rPr>
                        <a:t>Metadata Annotation</a:t>
                      </a:r>
                      <a:endParaRPr lang="de-DE" altLang="en-US" sz="2000" b="0"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None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Chapter Identifier Annotation, 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  <a:p>
                      <a:pPr>
                        <a:buNone/>
                      </a:pPr>
                      <a:r>
                        <a:rPr lang="de-DE" altLang="en-US" sz="1800">
                          <a:solidFill>
                            <a:schemeClr val="accent4"/>
                          </a:solidFill>
                          <a:latin typeface="Calibri" charset="0"/>
                          <a:cs typeface="DejaVu Sans" panose="020B0603030804020204" charset="0"/>
                        </a:rPr>
                        <a:t>Tree Structure</a:t>
                      </a:r>
                      <a:endParaRPr lang="de-DE" altLang="en-US" sz="1800">
                        <a:solidFill>
                          <a:schemeClr val="accent4"/>
                        </a:solidFill>
                        <a:latin typeface="Calibri" charset="0"/>
                        <a:cs typeface="DejaVu Sans" panose="020B0603030804020204" charset="0"/>
                      </a:endParaRPr>
                    </a:p>
                  </a:txBody>
                  <a:tcPr marL="137160" marR="137160" marT="137160" marB="137160" anchor="ctr" anchorCtr="0"/>
                </a:tc>
              </a:tr>
            </a:tbl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3188970"/>
            <a:ext cx="510540" cy="340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85" y="3200400"/>
            <a:ext cx="632460" cy="3295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790" y="3175000"/>
            <a:ext cx="381000" cy="38100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743700" y="3837305"/>
            <a:ext cx="4318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❌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0704195" y="3837305"/>
            <a:ext cx="431800" cy="431800"/>
          </a:xfrm>
          <a:prstGeom prst="ellipse">
            <a:avLst/>
          </a:prstGeom>
          <a:noFill/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sym typeface="+mn-ea"/>
              </a:rPr>
              <a:t>✔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43700" y="4773295"/>
            <a:ext cx="431800" cy="431800"/>
          </a:xfrm>
          <a:prstGeom prst="ellipse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❌</a:t>
            </a:r>
            <a:endParaRPr lang="en-US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704195" y="4773295"/>
            <a:ext cx="431800" cy="431800"/>
          </a:xfrm>
          <a:prstGeom prst="ellipse">
            <a:avLst/>
          </a:prstGeom>
          <a:noFill/>
          <a:ln w="254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sym typeface="+mn-ea"/>
              </a:rPr>
              <a:t>✔</a:t>
            </a: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3194685"/>
            <a:ext cx="510540" cy="3409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385" y="3206115"/>
            <a:ext cx="632460" cy="3295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01" name="Content Placeholder 100"/>
          <p:cNvPicPr>
            <a:picLocks noChangeAspect="1"/>
          </p:cNvPicPr>
          <p:nvPr>
            <p:ph idx="1"/>
          </p:nvPr>
        </p:nvPicPr>
        <p:blipFill>
          <a:blip r:embed="rId1"/>
          <a:srcRect b="7142"/>
          <a:stretch>
            <a:fillRect/>
          </a:stretch>
        </p:blipFill>
        <p:spPr>
          <a:xfrm>
            <a:off x="5375910" y="1228725"/>
            <a:ext cx="4968875" cy="440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71270" y="2817495"/>
            <a:ext cx="3517265" cy="1223645"/>
          </a:xfrm>
        </p:spPr>
        <p:txBody>
          <a:bodyPr anchor="ctr" anchorCtr="0"/>
          <a:p>
            <a:pPr algn="ctr" latinLnBrk="0">
              <a:lnSpc>
                <a:spcPct val="130000"/>
              </a:lnSpc>
            </a:pP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We are developing 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new technologies </a:t>
            </a: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at an increasingly 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faster rate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Titel 1"/>
          <p:cNvSpPr>
            <a:spLocks noGrp="1"/>
          </p:cNvSpPr>
          <p:nvPr/>
        </p:nvSpPr>
        <p:spPr>
          <a:xfrm>
            <a:off x="2495552" y="2781301"/>
            <a:ext cx="753588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00000"/>
              </a:lnSpc>
              <a:spcAft>
                <a:spcPts val="4000"/>
              </a:spcAft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APPROACH - RQ1: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sz="1000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What functions should a consolidation engine support?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2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RQ1: What functions are necessary?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0" name="Content Placeholder 1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5460" y="1268730"/>
            <a:ext cx="8427720" cy="1384935"/>
          </a:xfrm>
          <a:prstGeom prst="rect">
            <a:avLst/>
          </a:prstGeom>
          <a:ln w="12700" cmpd="sng">
            <a:solidFill>
              <a:schemeClr val="accent5"/>
            </a:solidFill>
            <a:prstDash val="solid"/>
          </a:ln>
        </p:spPr>
      </p:pic>
      <p:sp>
        <p:nvSpPr>
          <p:cNvPr id="25" name="Rounded Rectangle 24"/>
          <p:cNvSpPr/>
          <p:nvPr/>
        </p:nvSpPr>
        <p:spPr>
          <a:xfrm>
            <a:off x="2279650" y="3077210"/>
            <a:ext cx="6786245" cy="744220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Keyword Extraction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97455" y="3509645"/>
            <a:ext cx="7546975" cy="65468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/>
            <a:r>
              <a:rPr lang="en-US" sz="1200" dirty="0" smtClean="0">
                <a:latin typeface="Arial" panose="020B0604020202020204" pitchFamily="34" charset="0"/>
                <a:sym typeface="+mn-ea"/>
              </a:rPr>
              <a:t>amend, delete, remove, renumber / re-number, introduce, insert, add, correct, replace, to read, redesignate, revise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951855" y="2663190"/>
            <a:ext cx="0" cy="396000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51220" y="4164330"/>
            <a:ext cx="635" cy="34480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279650" y="4509135"/>
            <a:ext cx="6786245" cy="62674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Categorization</a:t>
            </a:r>
            <a:endParaRPr lang="en-US" altLang="de-DE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497455" y="4919345"/>
            <a:ext cx="7546975" cy="1459230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eaLnBrk="1" latinLnBrk="0" hangingPunct="1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sym typeface="+mn-ea"/>
              </a:rPr>
              <a:t>DELETE: delete, remove</a:t>
            </a:r>
            <a:endParaRPr lang="en-US" sz="1200" dirty="0" smtClean="0">
              <a:latin typeface="Arial" panose="020B0604020202020204" pitchFamily="34" charset="0"/>
              <a:sym typeface="+mn-ea"/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sym typeface="+mn-ea"/>
              </a:rPr>
              <a:t>RENUMBER: </a:t>
            </a:r>
            <a:r>
              <a:rPr lang="en-US" sz="1200" dirty="0" smtClean="0">
                <a:latin typeface="Arial" panose="020B0604020202020204" pitchFamily="34" charset="0"/>
                <a:sym typeface="+mn-ea"/>
              </a:rPr>
              <a:t>redesignate, renumber / re-number</a:t>
            </a:r>
            <a:endParaRPr lang="en-US" sz="1200" dirty="0" smtClean="0">
              <a:latin typeface="Arial" panose="020B0604020202020204" pitchFamily="34" charset="0"/>
              <a:sym typeface="+mn-ea"/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sym typeface="+mn-ea"/>
              </a:rPr>
              <a:t>INSERT: introduce, insert, add</a:t>
            </a:r>
            <a:endParaRPr lang="en-US" sz="1200" dirty="0" smtClean="0">
              <a:latin typeface="Arial" panose="020B0604020202020204" pitchFamily="34" charset="0"/>
              <a:sym typeface="+mn-ea"/>
            </a:endParaRPr>
          </a:p>
          <a:p>
            <a:pPr algn="l" eaLnBrk="1" latinLnBrk="0" hangingPunct="1">
              <a:lnSpc>
                <a:spcPct val="150000"/>
              </a:lnSpc>
            </a:pPr>
            <a:r>
              <a:rPr lang="en-US" sz="1200" dirty="0" smtClean="0">
                <a:latin typeface="Arial" panose="020B0604020202020204" pitchFamily="34" charset="0"/>
                <a:sym typeface="+mn-ea"/>
              </a:rPr>
              <a:t>AMEND: amend</a:t>
            </a:r>
            <a:r>
              <a:rPr lang="en-US" sz="1200" dirty="0" smtClean="0">
                <a:latin typeface="Arial" panose="020B0604020202020204" pitchFamily="34" charset="0"/>
                <a:sym typeface="+mn-ea"/>
              </a:rPr>
              <a:t>, correct, replace, to read, revise</a:t>
            </a: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RQ1: What functions are necessary?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957580" y="1229995"/>
          <a:ext cx="10276840" cy="495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RQ1: What functions are necessary?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957580" y="1229995"/>
          <a:ext cx="10276840" cy="495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2495552" y="2708911"/>
            <a:ext cx="753588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00000"/>
              </a:lnSpc>
              <a:spcAft>
                <a:spcPts val="4000"/>
              </a:spcAft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APPROACH - RQ2: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sz="1000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What data is needed to perform these operations?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463790" y="4725670"/>
            <a:ext cx="4396740" cy="1753235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2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3327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RQ2: What data is needed in the 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document representation format</a:t>
            </a:r>
            <a:r>
              <a:rPr lang="de-DE" altLang="en-US" b="1" dirty="0">
                <a:latin typeface="Calibri" charset="0"/>
                <a:cs typeface="DejaVu Sans" panose="020B0603030804020204" charset="0"/>
              </a:rPr>
              <a:t>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99740" y="202438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4" name="Left Arrow 13"/>
          <p:cNvSpPr/>
          <p:nvPr/>
        </p:nvSpPr>
        <p:spPr>
          <a:xfrm rot="13680000">
            <a:off x="3812540" y="1609090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3327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RQ2: What data is needed in the 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document representation format</a:t>
            </a:r>
            <a:r>
              <a:rPr lang="de-DE" altLang="en-US" b="1" dirty="0">
                <a:latin typeface="Calibri" charset="0"/>
                <a:cs typeface="DejaVu Sans" panose="020B0603030804020204" charset="0"/>
              </a:rPr>
              <a:t>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5" name="Content Placeholder 2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99740" y="2024380"/>
            <a:ext cx="5462905" cy="34378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4" name="Left Arrow 13"/>
          <p:cNvSpPr/>
          <p:nvPr/>
        </p:nvSpPr>
        <p:spPr>
          <a:xfrm rot="12120000">
            <a:off x="4815840" y="1622425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 rot="10140000">
            <a:off x="4716145" y="3435985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3327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RQ2: What data is needed in the 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document representation format</a:t>
            </a:r>
            <a:r>
              <a:rPr lang="de-DE" altLang="en-US" b="1" dirty="0">
                <a:latin typeface="Calibri" charset="0"/>
                <a:cs typeface="DejaVu Sans" panose="020B0603030804020204" charset="0"/>
              </a:rPr>
              <a:t>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4190" y="1391920"/>
            <a:ext cx="6786245" cy="73215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Amending Documents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39470" y="1845310"/>
            <a:ext cx="10546080" cy="424370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indent="0" algn="l" eaLnBrk="1" latinLnBrk="0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e-DE" alt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Input Parameters</a:t>
            </a:r>
            <a:br>
              <a:rPr lang="de-DE" altLang="en-US" sz="12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sz="300" b="1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INSERT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New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New content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lvl="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RENUMBER single chapter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Target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New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lvl="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RENUMBER multiple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Original chapter keys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085850" lvl="2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from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085850" lvl="2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New chapter keys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085850" lvl="2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from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085850" lvl="2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to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6023610" y="2277110"/>
            <a:ext cx="2523490" cy="369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marL="17145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DELETE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Target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lvl="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AMEND full chapter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Target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New content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lvl="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AMEND partly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Target chapter key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( New Content | ... ) [ ]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171450" lvl="0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AMEND keyword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Target chapter key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Keyword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Replacement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marL="628650" lvl="1" indent="-171450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Recursive (y/n)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1631315" y="3327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RQ2: What data is needed in the 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document representation format</a:t>
            </a:r>
            <a:r>
              <a:rPr lang="de-DE" altLang="en-US" b="1" dirty="0">
                <a:latin typeface="Calibri" charset="0"/>
                <a:cs typeface="DejaVu Sans" panose="020B0603030804020204" charset="0"/>
              </a:rPr>
              <a:t>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?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04190" y="1391920"/>
            <a:ext cx="6786245" cy="732155"/>
          </a:xfrm>
          <a:prstGeom prst="roundRect">
            <a:avLst>
              <a:gd name="adj" fmla="val 10433"/>
            </a:avLst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Base Documents</a:t>
            </a: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en-US" sz="1400" dirty="0">
              <a:solidFill>
                <a:schemeClr val="bg1"/>
              </a:solidFill>
              <a:latin typeface="Calibri" charset="0"/>
              <a:cs typeface="DejaVu Sans" panose="020B06030308040202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22960" y="1845310"/>
            <a:ext cx="10546080" cy="424370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l" eaLnBrk="1" latinLnBrk="0" hangingPunct="1">
              <a:lnSpc>
                <a:spcPct val="150000"/>
              </a:lnSpc>
            </a:pPr>
            <a:endParaRPr 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108" name="Content Placeholder 107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74825" y="2423160"/>
            <a:ext cx="4244975" cy="2515870"/>
          </a:xfrm>
          <a:prstGeom prst="rect">
            <a:avLst/>
          </a:prstGeom>
          <a:noFill/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8" name="Rectangles 7"/>
          <p:cNvSpPr/>
          <p:nvPr/>
        </p:nvSpPr>
        <p:spPr>
          <a:xfrm>
            <a:off x="1847215" y="2493010"/>
            <a:ext cx="1148715" cy="518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67305" y="5013325"/>
            <a:ext cx="291782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Tree hierarchy structure</a:t>
            </a:r>
            <a:endParaRPr lang="en-US" dirty="0" smtClean="0">
              <a:latin typeface="Arial" panose="020B0604020202020204" pitchFamily="34" charset="0"/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6045" y="2205355"/>
            <a:ext cx="3324860" cy="289306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2" name="Text Box 11"/>
          <p:cNvSpPr txBox="1"/>
          <p:nvPr/>
        </p:nvSpPr>
        <p:spPr>
          <a:xfrm>
            <a:off x="6763385" y="5157470"/>
            <a:ext cx="283464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Labelled </a:t>
            </a:r>
            <a:r>
              <a:rPr lang="de-DE" altLang="en-US" dirty="0">
                <a:latin typeface="Calibri" charset="0"/>
                <a:cs typeface="DejaVu Sans" panose="020B0603030804020204" charset="0"/>
                <a:sym typeface="+mn-ea"/>
              </a:rPr>
              <a:t>document entity</a:t>
            </a:r>
            <a:endParaRPr lang="de-DE" altLang="en-US" dirty="0">
              <a:latin typeface="Calibri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identifiers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7487920" y="2781300"/>
            <a:ext cx="624205" cy="14414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500000" y="2304000"/>
            <a:ext cx="624205" cy="14414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/>
        </p:nvSpPr>
        <p:spPr>
          <a:xfrm>
            <a:off x="2495552" y="2708911"/>
            <a:ext cx="753588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>
              <a:lnSpc>
                <a:spcPct val="100000"/>
              </a:lnSpc>
              <a:spcAft>
                <a:spcPts val="4000"/>
              </a:spcAft>
            </a:pPr>
            <a:r>
              <a:rPr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APPROACH - RQ3:</a:t>
            </a:r>
            <a:b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br>
              <a:rPr lang="en-US" altLang="de-DE" sz="1000" b="1" dirty="0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 dirty="0">
                <a:latin typeface="DejaVu Sans" panose="020B0603030804020204" charset="0"/>
                <a:cs typeface="DejaVu Sans" panose="020B0603030804020204" charset="0"/>
                <a:sym typeface="+mn-ea"/>
              </a:rPr>
              <a:t>How does a consolidation engine based on the results of RQ1 and RQ2 perform?</a:t>
            </a:r>
            <a:endParaRPr altLang="en-US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127875" y="4725670"/>
            <a:ext cx="4925695" cy="193802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2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Recap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3" name="Picture 12" descr="increase_regulations_TÜ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585" y="1341120"/>
            <a:ext cx="4920615" cy="426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Reference Implementation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Content Placeholder 10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207260" y="2781300"/>
            <a:ext cx="943610" cy="943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05" y="3933190"/>
            <a:ext cx="1625600" cy="632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Content Placeholder 2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95775" y="1268730"/>
            <a:ext cx="5751195" cy="4878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Reference Implementation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rcRect l="17476" b="21511"/>
          <a:stretch>
            <a:fillRect/>
          </a:stretch>
        </p:blipFill>
        <p:spPr>
          <a:xfrm>
            <a:off x="1087755" y="1367790"/>
            <a:ext cx="9731375" cy="467931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Reference Implementation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 descr="input_errormess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075" y="4076700"/>
            <a:ext cx="4591050" cy="169545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10" name="Picture 9" descr="input_autocomplet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130" y="1268730"/>
            <a:ext cx="6048375" cy="220980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2" name="Text Box 11"/>
          <p:cNvSpPr txBox="1"/>
          <p:nvPr/>
        </p:nvSpPr>
        <p:spPr>
          <a:xfrm>
            <a:off x="5317808" y="3500755"/>
            <a:ext cx="1271270" cy="30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>
                <a:latin typeface="Calibri" charset="0"/>
                <a:cs typeface="DejaVu Sans" panose="020B0603030804020204" charset="0"/>
                <a:sym typeface="+mn-ea"/>
              </a:rPr>
              <a:t>Autocomplete</a:t>
            </a:r>
            <a:endParaRPr lang="de-DE" altLang="en-US" sz="1400" dirty="0" smtClean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074921" y="5805170"/>
            <a:ext cx="1755775" cy="30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400" dirty="0">
                <a:latin typeface="Calibri" charset="0"/>
                <a:cs typeface="DejaVu Sans" panose="020B0603030804020204" charset="0"/>
                <a:sym typeface="+mn-ea"/>
              </a:rPr>
              <a:t>Static code analysis</a:t>
            </a:r>
            <a:endParaRPr lang="de-DE" altLang="en-US" sz="1400" dirty="0" smtClean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Titel 1"/>
          <p:cNvSpPr>
            <a:spLocks noGrp="1"/>
          </p:cNvSpPr>
          <p:nvPr/>
        </p:nvSpPr>
        <p:spPr>
          <a:xfrm>
            <a:off x="1631950" y="260985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en-US" b="1" dirty="0">
                <a:latin typeface="DejaVu Sans" panose="020B0603030804020204" charset="0"/>
                <a:cs typeface="DejaVu Sans" panose="020B0603030804020204" charset="0"/>
              </a:rPr>
              <a:t>Experiment Design</a:t>
            </a:r>
            <a:endParaRPr 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2207895" y="1297305"/>
            <a:ext cx="2299970" cy="1159510"/>
          </a:xfrm>
          <a:prstGeom prst="round2DiagRect">
            <a:avLst/>
          </a:prstGeom>
          <a:noFill/>
          <a:ln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</a:t>
            </a:r>
            <a:endParaRPr lang="de-DE" altLang="en-US" b="1" dirty="0">
              <a:solidFill>
                <a:schemeClr val="accent2"/>
              </a:solidFill>
              <a:uFillTx/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en-US" altLang="de-DE" b="1" dirty="0">
                <a:solidFill>
                  <a:schemeClr val="accent2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Documents</a:t>
            </a:r>
            <a:r>
              <a:rPr lang="en-US" altLang="de-DE" b="1" dirty="0">
                <a:solidFill>
                  <a:srgbClr val="FF000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*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35730" y="3087370"/>
            <a:ext cx="165608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Manually parse with UI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54695" y="5152390"/>
            <a:ext cx="1920240" cy="1080135"/>
          </a:xfrm>
          <a:prstGeom prst="roundRect">
            <a:avLst/>
          </a:prstGeom>
          <a:noFill/>
          <a:ln w="9525">
            <a:solidFill>
              <a:srgbClr val="0065BD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Consolidation Engine</a:t>
            </a: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708910" y="2493010"/>
            <a:ext cx="129730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sz="1000" dirty="0">
                <a:solidFill>
                  <a:srgbClr val="FF0000"/>
                </a:solidFill>
                <a:latin typeface="DejaVu Sans" panose="020B0603030804020204" charset="0"/>
                <a:cs typeface="DejaVu Sans" panose="020B0603030804020204" charset="0"/>
              </a:rPr>
              <a:t>*</a:t>
            </a:r>
            <a:r>
              <a:rPr lang="en-US" altLang="de-DE" sz="1000" dirty="0">
                <a:latin typeface="DejaVu Sans" panose="020B0603030804020204" charset="0"/>
                <a:cs typeface="DejaVu Sans" panose="020B0603030804020204" charset="0"/>
              </a:rPr>
              <a:t>human</a:t>
            </a:r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7104380" y="2947670"/>
            <a:ext cx="3046095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en-US" b="1" dirty="0">
                <a:solidFill>
                  <a:srgbClr val="E37C4D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Amending Document 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086090" y="4308475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7104380" y="1196975"/>
            <a:ext cx="3046730" cy="1360805"/>
          </a:xfrm>
          <a:prstGeom prst="hexagon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de-DE" altLang="en-US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Base Document</a:t>
            </a:r>
            <a:endParaRPr lang="de-DE" altLang="en-US" b="1" dirty="0">
              <a:solidFill>
                <a:schemeClr val="accent5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  <a:p>
            <a:pPr algn="ctr"/>
            <a:r>
              <a:rPr lang="en-US" altLang="de-DE" b="1" dirty="0">
                <a:solidFill>
                  <a:schemeClr val="accent5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rPr>
              <a:t>Representations</a:t>
            </a:r>
            <a:endParaRPr lang="en-US" b="1" dirty="0">
              <a:solidFill>
                <a:srgbClr val="00376F"/>
              </a:solidFill>
              <a:uFillTx/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6" name="Text Box 35"/>
          <p:cNvSpPr txBox="1"/>
          <p:nvPr/>
        </p:nvSpPr>
        <p:spPr>
          <a:xfrm>
            <a:off x="8086090" y="2558415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8" name="Straight Arrow Connector 47"/>
          <p:cNvCxnSpPr>
            <a:stCxn id="21" idx="3"/>
            <a:endCxn id="22" idx="3"/>
          </p:cNvCxnSpPr>
          <p:nvPr/>
        </p:nvCxnSpPr>
        <p:spPr>
          <a:xfrm>
            <a:off x="5591810" y="3627755"/>
            <a:ext cx="1512570" cy="63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5" idx="0"/>
            <a:endCxn id="23" idx="3"/>
          </p:cNvCxnSpPr>
          <p:nvPr/>
        </p:nvCxnSpPr>
        <p:spPr>
          <a:xfrm>
            <a:off x="10151110" y="1877695"/>
            <a:ext cx="123825" cy="3815080"/>
          </a:xfrm>
          <a:prstGeom prst="bentConnector3">
            <a:avLst>
              <a:gd name="adj1" fmla="val 834871"/>
            </a:avLst>
          </a:prstGeom>
          <a:ln w="25400">
            <a:solidFill>
              <a:srgbClr val="0065BD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2" idx="0"/>
            <a:endCxn id="23" idx="3"/>
          </p:cNvCxnSpPr>
          <p:nvPr/>
        </p:nvCxnSpPr>
        <p:spPr>
          <a:xfrm>
            <a:off x="10150475" y="3628390"/>
            <a:ext cx="124460" cy="2064385"/>
          </a:xfrm>
          <a:prstGeom prst="bentConnector3">
            <a:avLst>
              <a:gd name="adj1" fmla="val 831122"/>
            </a:avLst>
          </a:prstGeom>
          <a:ln w="25400">
            <a:solidFill>
              <a:schemeClr val="accent5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3" idx="1"/>
            <a:endCxn id="26" idx="0"/>
          </p:cNvCxnSpPr>
          <p:nvPr/>
        </p:nvCxnSpPr>
        <p:spPr>
          <a:xfrm flipH="1">
            <a:off x="7395845" y="5692775"/>
            <a:ext cx="958850" cy="444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4707890" y="5013325"/>
            <a:ext cx="2687955" cy="1367790"/>
            <a:chOff x="2437" y="7442"/>
            <a:chExt cx="4010" cy="2154"/>
          </a:xfrm>
        </p:grpSpPr>
        <p:sp>
          <p:nvSpPr>
            <p:cNvPr id="26" name="Hexagon 25"/>
            <p:cNvSpPr/>
            <p:nvPr/>
          </p:nvSpPr>
          <p:spPr>
            <a:xfrm>
              <a:off x="2437" y="7447"/>
              <a:ext cx="4010" cy="2143"/>
            </a:xfrm>
            <a:prstGeom prst="hexagon">
              <a:avLst/>
            </a:prstGeom>
            <a:noFill/>
            <a:ln>
              <a:solidFill>
                <a:srgbClr val="0065BD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Automatically</a:t>
              </a:r>
              <a:endParaRPr lang="en-US" altLang="de-DE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de-DE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Consolidated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Documents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</p:txBody>
        </p:sp>
        <p:sp>
          <p:nvSpPr>
            <p:cNvPr id="57" name="Rectangles 56"/>
            <p:cNvSpPr/>
            <p:nvPr/>
          </p:nvSpPr>
          <p:spPr>
            <a:xfrm>
              <a:off x="3004" y="7442"/>
              <a:ext cx="2835" cy="21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9" name="Text Box 58"/>
          <p:cNvSpPr txBox="1"/>
          <p:nvPr/>
        </p:nvSpPr>
        <p:spPr>
          <a:xfrm>
            <a:off x="5388610" y="6377305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4695" y="981710"/>
            <a:ext cx="381000" cy="381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65BD"/>
            </a:solidFill>
            <a:prstDash val="solid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08760"/>
            <a:ext cx="510540" cy="3409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95" y="1967230"/>
            <a:ext cx="632460" cy="32956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cxnSp>
        <p:nvCxnSpPr>
          <p:cNvPr id="5" name="Elbow Connector 4"/>
          <p:cNvCxnSpPr>
            <a:endCxn id="21" idx="1"/>
          </p:cNvCxnSpPr>
          <p:nvPr/>
        </p:nvCxnSpPr>
        <p:spPr>
          <a:xfrm>
            <a:off x="2296795" y="2466975"/>
            <a:ext cx="1638935" cy="1160780"/>
          </a:xfrm>
          <a:prstGeom prst="bentConnector3">
            <a:avLst>
              <a:gd name="adj1" fmla="val 426"/>
            </a:avLst>
          </a:prstGeom>
          <a:ln w="25400">
            <a:solidFill>
              <a:schemeClr val="accent5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23570" y="5008880"/>
            <a:ext cx="2546350" cy="1367790"/>
            <a:chOff x="2437" y="7442"/>
            <a:chExt cx="4010" cy="2154"/>
          </a:xfrm>
        </p:grpSpPr>
        <p:sp>
          <p:nvSpPr>
            <p:cNvPr id="10" name="Hexagon 9"/>
            <p:cNvSpPr/>
            <p:nvPr/>
          </p:nvSpPr>
          <p:spPr>
            <a:xfrm>
              <a:off x="2437" y="7447"/>
              <a:ext cx="4010" cy="2143"/>
            </a:xfrm>
            <a:prstGeom prst="hexagon">
              <a:avLst/>
            </a:prstGeom>
            <a:noFill/>
            <a:ln>
              <a:solidFill>
                <a:srgbClr val="0065BD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Manually</a:t>
              </a:r>
              <a:endParaRPr lang="en-US" altLang="de-DE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de-DE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Consolidated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en-US" b="1" dirty="0">
                  <a:solidFill>
                    <a:srgbClr val="00B050"/>
                  </a:solidFill>
                  <a:uFillTx/>
                  <a:latin typeface="DejaVu Sans" panose="020B0603030804020204" charset="0"/>
                  <a:cs typeface="DejaVu Sans" panose="020B0603030804020204" charset="0"/>
                  <a:sym typeface="+mn-ea"/>
                </a:rPr>
                <a:t>Documents</a:t>
              </a:r>
              <a:endParaRPr lang="de-DE" altLang="en-US" b="1" dirty="0">
                <a:solidFill>
                  <a:srgbClr val="00B050"/>
                </a:solidFill>
                <a:uFillTx/>
                <a:latin typeface="DejaVu Sans" panose="020B0603030804020204" charset="0"/>
                <a:cs typeface="DejaVu Sans" panose="020B0603030804020204" charset="0"/>
                <a:sym typeface="+mn-ea"/>
              </a:endParaRPr>
            </a:p>
          </p:txBody>
        </p:sp>
        <p:sp>
          <p:nvSpPr>
            <p:cNvPr id="12" name="Rectangles 11"/>
            <p:cNvSpPr/>
            <p:nvPr/>
          </p:nvSpPr>
          <p:spPr>
            <a:xfrm>
              <a:off x="3004" y="7442"/>
              <a:ext cx="2835" cy="2154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dirty="0" smtClean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 Box 12"/>
          <p:cNvSpPr txBox="1"/>
          <p:nvPr/>
        </p:nvSpPr>
        <p:spPr>
          <a:xfrm>
            <a:off x="1162685" y="6372860"/>
            <a:ext cx="1336675" cy="245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sz="1000" dirty="0">
                <a:latin typeface="DejaVu Sans" panose="020B0603030804020204" charset="0"/>
                <a:cs typeface="DejaVu Sans" panose="020B0603030804020204" charset="0"/>
              </a:rPr>
              <a:t>machine-readable</a:t>
            </a:r>
            <a:endParaRPr lang="de-DE" altLang="en-US" sz="1000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1450" y="4789805"/>
            <a:ext cx="381000" cy="38100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0065BD"/>
            </a:solidFill>
            <a:prstDash val="solid"/>
          </a:ln>
        </p:spPr>
      </p:pic>
      <p:sp>
        <p:nvSpPr>
          <p:cNvPr id="18" name="Left-Right Arrow 17"/>
          <p:cNvSpPr/>
          <p:nvPr/>
        </p:nvSpPr>
        <p:spPr>
          <a:xfrm>
            <a:off x="3255010" y="5193030"/>
            <a:ext cx="1367790" cy="1008380"/>
          </a:xfrm>
          <a:prstGeom prst="leftRightArrow">
            <a:avLst>
              <a:gd name="adj1" fmla="val 68136"/>
              <a:gd name="adj2" fmla="val 368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200" dirty="0" smtClean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compare</a:t>
            </a:r>
            <a:endParaRPr lang="de-DE" altLang="en-US" sz="1200" dirty="0" smtClean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bldLvl="0" animBg="1"/>
      <p:bldP spid="8" grpId="0" bldLvl="0" animBg="1"/>
      <p:bldP spid="23" grpId="0" bldLvl="0" animBg="1"/>
      <p:bldP spid="59" grpId="0" bldLvl="0" animBg="1"/>
      <p:bldP spid="13" grpId="0" bldLvl="0" animBg="1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985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Results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 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Overview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2348865"/>
            <a:ext cx="8096250" cy="16852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Results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 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Overview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260" y="332740"/>
            <a:ext cx="1353820" cy="71247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19380" y="1557020"/>
          <a:ext cx="8128000" cy="420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9872" y="1581912"/>
            <a:ext cx="3683635" cy="88963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8" name="Rectangles 7"/>
          <p:cNvSpPr/>
          <p:nvPr/>
        </p:nvSpPr>
        <p:spPr>
          <a:xfrm>
            <a:off x="8112125" y="1772920"/>
            <a:ext cx="2676525" cy="2051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 b="41749"/>
          <a:stretch>
            <a:fillRect/>
          </a:stretch>
        </p:blipFill>
        <p:spPr>
          <a:xfrm>
            <a:off x="8119872" y="3662045"/>
            <a:ext cx="3369945" cy="109156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0" name="Rectangles 9"/>
          <p:cNvSpPr/>
          <p:nvPr/>
        </p:nvSpPr>
        <p:spPr>
          <a:xfrm>
            <a:off x="8189595" y="4471035"/>
            <a:ext cx="1717040" cy="2051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752715" y="2026920"/>
            <a:ext cx="359410" cy="0"/>
          </a:xfrm>
          <a:prstGeom prst="line">
            <a:avLst/>
          </a:prstGeom>
          <a:ln w="9525">
            <a:solidFill>
              <a:schemeClr val="accent5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52715" y="4207510"/>
            <a:ext cx="359410" cy="0"/>
          </a:xfrm>
          <a:prstGeom prst="line">
            <a:avLst/>
          </a:prstGeom>
          <a:ln w="9525">
            <a:solidFill>
              <a:schemeClr val="accent5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2603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Results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</a:rPr>
              <a:t> 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Overview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-672465" y="1134110"/>
          <a:ext cx="8128000" cy="5436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0" y="332740"/>
            <a:ext cx="1139190" cy="76073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rcRect b="66830"/>
          <a:stretch>
            <a:fillRect/>
          </a:stretch>
        </p:blipFill>
        <p:spPr>
          <a:xfrm>
            <a:off x="7032625" y="2564765"/>
            <a:ext cx="4683125" cy="116205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0" name="Rectangles 9"/>
          <p:cNvSpPr/>
          <p:nvPr/>
        </p:nvSpPr>
        <p:spPr>
          <a:xfrm>
            <a:off x="7176135" y="2564765"/>
            <a:ext cx="1939925" cy="205105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>
            <a:endCxn id="7" idx="0"/>
          </p:cNvCxnSpPr>
          <p:nvPr/>
        </p:nvCxnSpPr>
        <p:spPr>
          <a:xfrm>
            <a:off x="6456045" y="1484630"/>
            <a:ext cx="2918460" cy="1080135"/>
          </a:xfrm>
          <a:prstGeom prst="line">
            <a:avLst/>
          </a:prstGeom>
          <a:ln w="9525">
            <a:solidFill>
              <a:schemeClr val="accent5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2495552" y="2708911"/>
            <a:ext cx="7535885" cy="720725"/>
          </a:xfrm>
        </p:spPr>
        <p:txBody>
          <a:bodyPr/>
          <a:lstStyle/>
          <a:p>
            <a:pPr algn="ctr" latinLnBrk="0"/>
            <a:r>
              <a:rPr altLang="en-US" b="1" dirty="0">
                <a:latin typeface="Calibri" charset="0"/>
                <a:cs typeface="DejaVu Sans" panose="020B0603030804020204" charset="0"/>
                <a:sym typeface="+mn-ea"/>
              </a:rPr>
              <a:t>RECAP</a:t>
            </a:r>
            <a:endParaRPr altLang="en-US" b="1" dirty="0"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127875" y="4725670"/>
            <a:ext cx="4925695" cy="193802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28600" indent="-228600" algn="l"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Kickoff Recap</a:t>
            </a:r>
            <a:endParaRPr lang="de-DE" altLang="en-US" sz="1200" dirty="0">
              <a:solidFill>
                <a:srgbClr val="000000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rgbClr val="000000"/>
                </a:solidFill>
                <a:latin typeface="DejaVu Sans" panose="020B0603030804020204" charset="0"/>
                <a:cs typeface="DejaVu Sans" panose="020B0603030804020204" charset="0"/>
              </a:rPr>
              <a:t>Motivation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Gap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Font typeface="Arial" panose="020B0604020202020204" pitchFamily="34" charset="0"/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Research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Approach &amp; Results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Data Set Description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RQ1: Functionality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RQ2: Data Requirements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685800" lvl="1" indent="-228600" algn="l">
              <a:buAutoNum type="arabicPeriod"/>
            </a:pPr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</a:rPr>
              <a:t>RQ3: Reference Implementation Performance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marL="228600" lvl="0" indent="-228600" algn="l">
              <a:buAutoNum type="arabicPeriod"/>
            </a:pPr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</a:rPr>
              <a:t>Recap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Recap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505" y="1269365"/>
            <a:ext cx="2580640" cy="2218690"/>
          </a:xfrm>
          <a:prstGeom prst="rect">
            <a:avLst/>
          </a:prstGeom>
        </p:spPr>
      </p:pic>
      <p:sp>
        <p:nvSpPr>
          <p:cNvPr id="67" name="Pfeil nach rechts 66"/>
          <p:cNvSpPr/>
          <p:nvPr/>
        </p:nvSpPr>
        <p:spPr bwMode="auto">
          <a:xfrm>
            <a:off x="4799717" y="1917420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eaLnBrk="0" hangingPunct="0"/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1775460" y="1053465"/>
            <a:ext cx="8496935" cy="2650490"/>
          </a:xfrm>
          <a:prstGeom prst="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2855595" y="4028440"/>
            <a:ext cx="1296035" cy="1489075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675" y="4077335"/>
            <a:ext cx="4034790" cy="244475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0" y="1448435"/>
            <a:ext cx="3210560" cy="1859915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575" y="1480185"/>
            <a:ext cx="3324225" cy="179705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Recap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6365" y="1125220"/>
            <a:ext cx="4034790" cy="244475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70" y="4077335"/>
            <a:ext cx="2649855" cy="228727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cxnSp>
        <p:nvCxnSpPr>
          <p:cNvPr id="55" name="Straight Arrow Connector 54"/>
          <p:cNvCxnSpPr>
            <a:stCxn id="12" idx="2"/>
            <a:endCxn id="7" idx="0"/>
          </p:cNvCxnSpPr>
          <p:nvPr/>
        </p:nvCxnSpPr>
        <p:spPr>
          <a:xfrm flipH="1">
            <a:off x="2164715" y="3569970"/>
            <a:ext cx="3789045" cy="50736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20" y="4077335"/>
            <a:ext cx="3459480" cy="1565275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cxnSp>
        <p:nvCxnSpPr>
          <p:cNvPr id="11" name="Straight Arrow Connector 10"/>
          <p:cNvCxnSpPr>
            <a:stCxn id="12" idx="2"/>
            <a:endCxn id="9" idx="0"/>
          </p:cNvCxnSpPr>
          <p:nvPr/>
        </p:nvCxnSpPr>
        <p:spPr>
          <a:xfrm>
            <a:off x="5953760" y="3569970"/>
            <a:ext cx="0" cy="50736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25" y="4077335"/>
            <a:ext cx="3756660" cy="78232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>
            <a:off x="5953760" y="3569970"/>
            <a:ext cx="3820795" cy="507365"/>
          </a:xfrm>
          <a:prstGeom prst="straightConnector1">
            <a:avLst/>
          </a:prstGeom>
          <a:ln w="25400">
            <a:solidFill>
              <a:srgbClr val="0065BD"/>
            </a:solidFill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5" y="4869180"/>
            <a:ext cx="1873250" cy="1636395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4555" y="4869180"/>
            <a:ext cx="1878330" cy="1198245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895" y="5654548"/>
            <a:ext cx="2065020" cy="914400"/>
          </a:xfrm>
          <a:prstGeom prst="rect">
            <a:avLst/>
          </a:prstGeom>
          <a:ln w="9525" cmpd="sng">
            <a:solidFill>
              <a:schemeClr val="accent5"/>
            </a:solidFill>
            <a:prstDash val="solid"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3" name="Picture 12" descr="increase_regulations_TÜ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5910" y="1412875"/>
            <a:ext cx="4920615" cy="42672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9470" y="2817495"/>
            <a:ext cx="3517265" cy="1223645"/>
          </a:xfrm>
        </p:spPr>
        <p:txBody>
          <a:bodyPr anchor="ctr" anchorCtr="0"/>
          <a:p>
            <a:pPr algn="ctr" latinLnBrk="0">
              <a:lnSpc>
                <a:spcPct val="130000"/>
              </a:lnSpc>
            </a:pP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Staying 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compliant </a:t>
            </a:r>
            <a:r>
              <a:rPr lang="en-US" altLang="de-DE" dirty="0">
                <a:latin typeface="DejaVu Sans" panose="020B0603030804020204" charset="0"/>
                <a:cs typeface="DejaVu Sans" panose="020B0603030804020204" charset="0"/>
                <a:sym typeface="+mn-ea"/>
              </a:rPr>
              <a:t>is becoming increasingly more </a:t>
            </a:r>
            <a:r>
              <a:rPr lang="en-US" alt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complicated and expensive</a:t>
            </a:r>
            <a:endParaRPr lang="en-US" alt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Florian Matthes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Prof. Dr. 	</a:t>
            </a:r>
            <a:endParaRPr lang="en-AU" noProof="1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Titel 1"/>
          <p:cNvSpPr>
            <a:spLocks noGrp="1"/>
          </p:cNvSpPr>
          <p:nvPr/>
        </p:nvSpPr>
        <p:spPr>
          <a:xfrm>
            <a:off x="1847850" y="9804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l" latinLnBrk="0"/>
            <a:endParaRPr lang="de-DE" altLang="en-US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163068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Additional Functions: 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Amend Partly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19" name="Picture 18" descr="un_amend_end_ellips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9920" y="3101340"/>
            <a:ext cx="5274310" cy="132778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21" name="Picture 20" descr="un_amend_end_targ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920" y="1412875"/>
            <a:ext cx="5267960" cy="146494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22" name="Picture 21" descr="un_amend_end_resul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45" y="4652645"/>
            <a:ext cx="5249545" cy="137477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23" name="Text Box 22"/>
          <p:cNvSpPr txBox="1"/>
          <p:nvPr/>
        </p:nvSpPr>
        <p:spPr>
          <a:xfrm>
            <a:off x="2135505" y="1961515"/>
            <a:ext cx="161099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Original Text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2105660" y="3442335"/>
            <a:ext cx="167005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Modificatory 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ctr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Provision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2274570" y="5017770"/>
            <a:ext cx="1273175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Intended 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Outcome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7" name="Titel 1"/>
          <p:cNvSpPr>
            <a:spLocks noGrp="1"/>
          </p:cNvSpPr>
          <p:nvPr/>
        </p:nvSpPr>
        <p:spPr>
          <a:xfrm>
            <a:off x="1847850" y="98044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l" latinLnBrk="0"/>
            <a:endParaRPr lang="de-DE" altLang="en-US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163068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Additional Functions: 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Replace Keyword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 descr="un_replace_keyword_nonre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8570" y="2249170"/>
            <a:ext cx="6847840" cy="63944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3" name="Picture 2" descr="un_replace_keyword_rec"/>
          <p:cNvPicPr>
            <a:picLocks noChangeAspect="1"/>
          </p:cNvPicPr>
          <p:nvPr/>
        </p:nvPicPr>
        <p:blipFill>
          <a:blip r:embed="rId2"/>
          <a:srcRect t="9450"/>
          <a:stretch>
            <a:fillRect/>
          </a:stretch>
        </p:blipFill>
        <p:spPr>
          <a:xfrm>
            <a:off x="2063115" y="3716655"/>
            <a:ext cx="8065770" cy="62674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23" name="Text Box 22"/>
          <p:cNvSpPr txBox="1"/>
          <p:nvPr/>
        </p:nvSpPr>
        <p:spPr>
          <a:xfrm>
            <a:off x="623570" y="1772920"/>
            <a:ext cx="1370965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Examples: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479425" y="1628775"/>
            <a:ext cx="11017250" cy="3657600"/>
          </a:xfrm>
          <a:prstGeom prst="rect">
            <a:avLst/>
          </a:prstGeom>
          <a:noFill/>
          <a:ln w="19050" cmpd="sng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5110" y="1772920"/>
            <a:ext cx="6621780" cy="76454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9" name="Text Box 8"/>
          <p:cNvSpPr txBox="1"/>
          <p:nvPr/>
        </p:nvSpPr>
        <p:spPr>
          <a:xfrm>
            <a:off x="3072130" y="3489325"/>
            <a:ext cx="1963420" cy="1753235"/>
          </a:xfrm>
          <a:prstGeom prst="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1.1.  </a:t>
            </a:r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❌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1.2. 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1.3.</a:t>
            </a:r>
            <a:endParaRPr lang="de-DE" altLang="en-US" dirty="0" smtClean="0">
              <a:latin typeface="Calibri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2.</a:t>
            </a:r>
            <a:endParaRPr lang="de-DE" altLang="en-US" dirty="0" smtClean="0">
              <a:latin typeface="Calibri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...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10" name="Rectangles 9"/>
          <p:cNvSpPr/>
          <p:nvPr/>
        </p:nvSpPr>
        <p:spPr>
          <a:xfrm>
            <a:off x="2783840" y="2925445"/>
            <a:ext cx="7345045" cy="2880360"/>
          </a:xfrm>
          <a:prstGeom prst="rect">
            <a:avLst/>
          </a:prstGeom>
          <a:noFill/>
          <a:ln w="12700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618480" y="3573780"/>
            <a:ext cx="1963420" cy="1476375"/>
          </a:xfrm>
          <a:prstGeom prst="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1.2. </a:t>
            </a:r>
            <a:r>
              <a:rPr lang="de-DE" altLang="en-US" b="1" dirty="0" smtClean="0">
                <a:solidFill>
                  <a:srgbClr val="E37C4D"/>
                </a:solidFill>
                <a:latin typeface="Calibri" charset="0"/>
              </a:rPr>
              <a:t>⚠</a:t>
            </a:r>
            <a:r>
              <a:rPr lang="de-DE" altLang="en-US" dirty="0" smtClean="0">
                <a:latin typeface="Calibri" charset="0"/>
              </a:rPr>
              <a:t>️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1.3. </a:t>
            </a:r>
            <a:r>
              <a:rPr lang="de-DE" altLang="en-US" b="1" dirty="0" smtClean="0">
                <a:solidFill>
                  <a:srgbClr val="E37C4D"/>
                </a:solidFill>
                <a:latin typeface="Calibri" charset="0"/>
                <a:sym typeface="+mn-ea"/>
              </a:rPr>
              <a:t>⚠</a:t>
            </a:r>
            <a:endParaRPr lang="de-DE" altLang="en-US" dirty="0" smtClean="0">
              <a:solidFill>
                <a:srgbClr val="E37C4D"/>
              </a:solidFill>
              <a:latin typeface="Calibri" charset="0"/>
              <a:sym typeface="+mn-ea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2.</a:t>
            </a:r>
            <a:endParaRPr lang="de-DE" altLang="en-US" dirty="0" smtClean="0">
              <a:latin typeface="Calibri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...</a:t>
            </a:r>
            <a:endParaRPr lang="de-DE" altLang="en-US" dirty="0" smtClean="0">
              <a:latin typeface="Calibri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328660" y="3573780"/>
            <a:ext cx="1963420" cy="1476375"/>
          </a:xfrm>
          <a:prstGeom prst="rect">
            <a:avLst/>
          </a:prstGeom>
          <a:noFill/>
          <a:ln w="12700" cmpd="sng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1.1. </a:t>
            </a:r>
            <a:endParaRPr lang="de-DE" altLang="en-US" dirty="0" smtClean="0">
              <a:latin typeface="Calibri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1.2.</a:t>
            </a:r>
            <a:endParaRPr lang="de-DE" altLang="en-US" dirty="0" smtClean="0">
              <a:latin typeface="Calibri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2.</a:t>
            </a:r>
            <a:endParaRPr lang="de-DE" altLang="en-US" dirty="0" smtClean="0">
              <a:latin typeface="Calibri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altLang="en-US" dirty="0" smtClean="0">
                <a:latin typeface="Calibri" charset="0"/>
              </a:rPr>
              <a:t>...</a:t>
            </a:r>
            <a:endParaRPr lang="de-DE" altLang="en-US" dirty="0" smtClean="0">
              <a:latin typeface="Calibri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682490" y="4347210"/>
            <a:ext cx="752475" cy="0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0130" y="4347210"/>
            <a:ext cx="752475" cy="0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4656455" y="4040505"/>
            <a:ext cx="697230" cy="30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r>
              <a:rPr lang="de-DE" altLang="en-US" sz="1400" dirty="0" smtClean="0">
                <a:latin typeface="Calibri" charset="0"/>
              </a:rPr>
              <a:t>Delete</a:t>
            </a:r>
            <a:endParaRPr lang="de-DE" altLang="en-US" sz="1400" dirty="0" smtClean="0">
              <a:latin typeface="Calibri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7275195" y="3943350"/>
            <a:ext cx="1053465" cy="737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 eaLnBrk="1" latinLnBrk="0" hangingPunct="1">
              <a:lnSpc>
                <a:spcPct val="150000"/>
              </a:lnSpc>
            </a:pPr>
            <a:r>
              <a:rPr lang="de-DE" altLang="en-US" sz="1400" dirty="0" smtClean="0">
                <a:latin typeface="Calibri" charset="0"/>
              </a:rPr>
              <a:t>Renumber</a:t>
            </a:r>
            <a:endParaRPr lang="de-DE" altLang="en-US" sz="1400" dirty="0" smtClean="0">
              <a:latin typeface="Calibri" charset="0"/>
            </a:endParaRPr>
          </a:p>
          <a:p>
            <a:pPr algn="ctr" eaLnBrk="1" latinLnBrk="0" hangingPunct="1">
              <a:lnSpc>
                <a:spcPct val="150000"/>
              </a:lnSpc>
            </a:pPr>
            <a:r>
              <a:rPr lang="de-DE" altLang="en-US" sz="1400" dirty="0" smtClean="0">
                <a:latin typeface="Calibri" charset="0"/>
              </a:rPr>
              <a:t>Multiple</a:t>
            </a:r>
            <a:endParaRPr lang="de-DE" altLang="en-US" sz="1400" dirty="0" smtClean="0">
              <a:latin typeface="Calibri" charset="0"/>
            </a:endParaRPr>
          </a:p>
        </p:txBody>
      </p:sp>
      <p:sp>
        <p:nvSpPr>
          <p:cNvPr id="17" name="Titel 1"/>
          <p:cNvSpPr>
            <a:spLocks noGrp="1"/>
          </p:cNvSpPr>
          <p:nvPr/>
        </p:nvSpPr>
        <p:spPr>
          <a:xfrm>
            <a:off x="1847850" y="98933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l" latinLnBrk="0"/>
            <a:endParaRPr lang="de-DE" altLang="en-US" b="1" dirty="0">
              <a:latin typeface="Calibri" charset="0"/>
              <a:cs typeface="DejaVu Sans" panose="020B0603030804020204" charset="0"/>
            </a:endParaRPr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163068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Additional Functions: 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</a:rPr>
              <a:t>Renumber Multiple</a:t>
            </a:r>
            <a:endParaRPr lang="de-DE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263525" y="1832610"/>
            <a:ext cx="167005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Modificatory 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Provision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63525" y="3988435"/>
            <a:ext cx="1639570" cy="645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l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Step-by-step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dirty="0" smtClean="0">
                <a:solidFill>
                  <a:schemeClr val="accent4"/>
                </a:solidFill>
                <a:latin typeface="DejaVu Sans" panose="020B0603030804020204" charset="0"/>
                <a:cs typeface="DejaVu Sans" panose="020B0603030804020204" charset="0"/>
              </a:rPr>
              <a:t>Explanation</a:t>
            </a:r>
            <a:endParaRPr lang="de-DE" altLang="en-US" dirty="0" smtClean="0">
              <a:solidFill>
                <a:schemeClr val="accent4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One-off Operation: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Remove Numbering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7250" y="1700530"/>
            <a:ext cx="5398135" cy="403796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2" name="Rectangles 11"/>
          <p:cNvSpPr/>
          <p:nvPr/>
        </p:nvSpPr>
        <p:spPr>
          <a:xfrm>
            <a:off x="3503930" y="1700530"/>
            <a:ext cx="2284730" cy="21463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Noteworthy Findings: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Keyword Inflection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 descr="keyword_inflection_intend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4910" y="2357755"/>
            <a:ext cx="6998335" cy="223393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3" name="Picture 2" descr="keyword_inflection_provisi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10" y="1484630"/>
            <a:ext cx="6997700" cy="59499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8" name="Picture 7" descr="keyword_inflection_targe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4910" y="4869180"/>
            <a:ext cx="6998335" cy="123761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Noteworthy Findings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Failed Ellipsis Replacement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9" name="Picture 8" descr="misused_ellipsis_provis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9135" y="1412875"/>
            <a:ext cx="8253095" cy="315658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10" name="Picture 9" descr="misused_ellipsis_targ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60" y="4796790"/>
            <a:ext cx="8184515" cy="114046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12" name="Rectangles 11"/>
          <p:cNvSpPr/>
          <p:nvPr/>
        </p:nvSpPr>
        <p:spPr>
          <a:xfrm>
            <a:off x="3216275" y="2564765"/>
            <a:ext cx="2160905" cy="21463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2004060" y="4977130"/>
            <a:ext cx="3743325" cy="280670"/>
          </a:xfrm>
          <a:prstGeom prst="rect">
            <a:avLst/>
          </a:prstGeom>
          <a:noFill/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Noteworthy Findings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Failed Ellipsis Replacement II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8530" y="1759585"/>
            <a:ext cx="7488555" cy="184658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3860800"/>
            <a:ext cx="7489190" cy="2256790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/>
        </p:nvSpPr>
        <p:spPr>
          <a:xfrm>
            <a:off x="1631950" y="476250"/>
            <a:ext cx="8642985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 i="0" baseline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Noteworthy Findings</a:t>
            </a:r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</a:rPr>
              <a:t>: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One-off Operations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3490" y="2600325"/>
            <a:ext cx="6859905" cy="165671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896225" y="5229225"/>
            <a:ext cx="2526030" cy="1322070"/>
          </a:xfrm>
          <a:prstGeom prst="rect">
            <a:avLst/>
          </a:prstGeom>
          <a:noFill/>
          <a:ln w="12700" cmpd="sng">
            <a:solidFill>
              <a:srgbClr val="0065BD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altLang="en-US" sz="1200" b="1" dirty="0">
                <a:solidFill>
                  <a:schemeClr val="accent5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 Motivation</a:t>
            </a:r>
            <a:endParaRPr lang="de-DE" altLang="en-US" sz="1200" b="1" dirty="0">
              <a:solidFill>
                <a:schemeClr val="accent5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2. Automatic Consolidation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</a:t>
            </a:r>
            <a:r>
              <a:rPr lang="de-DE" altLang="en-US" sz="10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2.1. Research Questions</a:t>
            </a:r>
            <a:endParaRPr lang="de-DE" altLang="en-US" sz="10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2.2. Existing Solutions   </a:t>
            </a:r>
            <a:endParaRPr lang="de-DE" altLang="en-US" sz="1000" b="1" dirty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0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  2.3. Thesis Contribution</a:t>
            </a:r>
            <a:endParaRPr lang="de-DE" altLang="en-US" sz="1000" b="1" dirty="0">
              <a:solidFill>
                <a:srgbClr val="0065BD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3. Timeline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  <a:p>
            <a:pPr algn="l"/>
            <a:r>
              <a:rPr lang="de-DE" altLang="en-US" sz="12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4. Recap &amp; Questions</a:t>
            </a:r>
            <a:endParaRPr lang="de-DE" altLang="en-US" sz="12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547495" y="548681"/>
            <a:ext cx="9120505" cy="6021664"/>
          </a:xfrm>
        </p:spPr>
        <p:txBody>
          <a:bodyPr anchor="t"/>
          <a:lstStyle/>
          <a:p>
            <a:pPr latinLnBrk="0">
              <a:lnSpc>
                <a:spcPct val="200000"/>
              </a:lnSpc>
            </a:pPr>
            <a:r>
              <a:rPr lang="de-DE" altLang="en-US" b="1">
                <a:latin typeface="DejaVu Sans" panose="020B0603030804020204" charset="0"/>
                <a:cs typeface="DejaVu Sans" panose="020B0603030804020204" charset="0"/>
              </a:rPr>
              <a:t>Gliederung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lang="en-US" altLang="de-DE">
                <a:latin typeface="DejaVu Sans" panose="020B0603030804020204" charset="0"/>
                <a:cs typeface="DejaVu Sans" panose="020B0603030804020204" charset="0"/>
              </a:rPr>
              <a:t>- Recap of kickoff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lang="en-US" altLang="de-DE">
                <a:latin typeface="DejaVu Sans" panose="020B0603030804020204" charset="0"/>
                <a:cs typeface="DejaVu Sans" panose="020B0603030804020204" charset="0"/>
              </a:rPr>
              <a:t>	</a:t>
            </a:r>
            <a:r>
              <a:rPr lang="de-DE" altLang="en-US">
                <a:latin typeface="DejaVu Sans" panose="020B0603030804020204" charset="0"/>
                <a:cs typeface="DejaVu Sans" panose="020B0603030804020204" charset="0"/>
              </a:rPr>
              <a:t>- Motivation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lang="en-US" altLang="de-DE">
                <a:latin typeface="DejaVu Sans" panose="020B0603030804020204" charset="0"/>
                <a:cs typeface="DejaVu Sans" panose="020B0603030804020204" charset="0"/>
              </a:rPr>
              <a:t>	- Research Gap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lang="en-US" altLang="de-DE">
                <a:latin typeface="DejaVu Sans" panose="020B0603030804020204" charset="0"/>
                <a:cs typeface="DejaVu Sans" panose="020B0603030804020204" charset="0"/>
              </a:rPr>
              <a:t>	</a:t>
            </a:r>
            <a:r>
              <a:rPr lang="de-DE" altLang="en-US">
                <a:latin typeface="DejaVu Sans" panose="020B0603030804020204" charset="0"/>
                <a:cs typeface="DejaVu Sans" panose="020B0603030804020204" charset="0"/>
              </a:rPr>
              <a:t>- Research Questions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lang="de-DE" altLang="en-US">
                <a:latin typeface="DejaVu Sans" panose="020B0603030804020204" charset="0"/>
                <a:cs typeface="DejaVu Sans" panose="020B0603030804020204" charset="0"/>
              </a:rPr>
              <a:t>- Approach &amp; Outcomes RQ1</a:t>
            </a:r>
            <a:br>
              <a:rPr lang="de-DE" altLang="en-US">
                <a:latin typeface="DejaVu Sans" panose="020B0603030804020204" charset="0"/>
                <a:cs typeface="DejaVu Sans" panose="020B0603030804020204" charset="0"/>
              </a:rPr>
            </a:br>
            <a:r>
              <a:rPr alt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- Approach &amp; Outcomes RQ2</a:t>
            </a:r>
            <a:br>
              <a:rPr altLang="en-US"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altLang="en-US">
                <a:latin typeface="DejaVu Sans" panose="020B0603030804020204" charset="0"/>
                <a:cs typeface="DejaVu Sans" panose="020B0603030804020204" charset="0"/>
                <a:sym typeface="+mn-ea"/>
              </a:rPr>
              <a:t>- Approach &amp; Outcomes RQ3</a:t>
            </a:r>
            <a:endParaRPr lang="de-DE" altLang="en-US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631315" y="260350"/>
            <a:ext cx="8642985" cy="584835"/>
          </a:xfrm>
        </p:spPr>
        <p:txBody>
          <a:bodyPr/>
          <a:lstStyle/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838999" y="1108710"/>
            <a:ext cx="1655288" cy="408148"/>
          </a:xfrm>
          <a:prstGeom prst="roundRect">
            <a:avLst/>
          </a:prstGeom>
          <a:solidFill>
            <a:schemeClr val="accent5"/>
          </a:solidFill>
          <a:ln>
            <a:solidFill>
              <a:srgbClr val="0065B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1.0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enforced</a:t>
            </a:r>
            <a:endParaRPr lang="en-US" altLang="de-DE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087646" y="1829435"/>
            <a:ext cx="204009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1.1 proposed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p1</a:t>
            </a:r>
            <a:endParaRPr lang="de-DE" altLang="en-US" dirty="0">
              <a:solidFill>
                <a:schemeClr val="bg1"/>
              </a:solidFill>
              <a:latin typeface="Calibri" charset="0"/>
              <a:cs typeface="DejaVu Sans" panose="020B060303080402020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482867" y="1829435"/>
            <a:ext cx="207692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1.1 proposed</a:t>
            </a:r>
            <a:r>
              <a:rPr lang="de-DE" altLang="en-US" dirty="0">
                <a:solidFill>
                  <a:schemeClr val="bg1"/>
                </a:solidFill>
                <a:latin typeface="Calibri" charset="0"/>
                <a:cs typeface="DejaVu Sans" panose="020B0603030804020204" charset="0"/>
                <a:sym typeface="+mn-ea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p2</a:t>
            </a:r>
            <a:endParaRPr lang="en-US" altLang="de-DE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8210193" y="1829435"/>
            <a:ext cx="2085816" cy="40814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proposed p3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>
            <a:off x="9253220" y="2237740"/>
            <a:ext cx="0" cy="54864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2"/>
            <a:endCxn id="15" idx="0"/>
          </p:cNvCxnSpPr>
          <p:nvPr/>
        </p:nvCxnSpPr>
        <p:spPr>
          <a:xfrm flipH="1">
            <a:off x="4107815" y="1517015"/>
            <a:ext cx="1558925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" idx="2"/>
            <a:endCxn id="16" idx="0"/>
          </p:cNvCxnSpPr>
          <p:nvPr/>
        </p:nvCxnSpPr>
        <p:spPr>
          <a:xfrm>
            <a:off x="5666740" y="1517015"/>
            <a:ext cx="854710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2"/>
            <a:endCxn id="17" idx="0"/>
          </p:cNvCxnSpPr>
          <p:nvPr/>
        </p:nvCxnSpPr>
        <p:spPr>
          <a:xfrm>
            <a:off x="5666740" y="1517015"/>
            <a:ext cx="3586480" cy="312420"/>
          </a:xfrm>
          <a:prstGeom prst="straightConnector1">
            <a:avLst/>
          </a:prstGeom>
          <a:solidFill>
            <a:schemeClr val="accent5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 Box 29"/>
          <p:cNvSpPr txBox="1"/>
          <p:nvPr/>
        </p:nvSpPr>
        <p:spPr>
          <a:xfrm>
            <a:off x="4504690" y="274574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39" name="Straight Arrow Connector 38"/>
          <p:cNvCxnSpPr>
            <a:stCxn id="15" idx="2"/>
            <a:endCxn id="30" idx="0"/>
          </p:cNvCxnSpPr>
          <p:nvPr/>
        </p:nvCxnSpPr>
        <p:spPr>
          <a:xfrm>
            <a:off x="4107815" y="2237740"/>
            <a:ext cx="1199515" cy="50800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2"/>
            <a:endCxn id="30" idx="0"/>
          </p:cNvCxnSpPr>
          <p:nvPr/>
        </p:nvCxnSpPr>
        <p:spPr>
          <a:xfrm flipH="1">
            <a:off x="5307330" y="2237740"/>
            <a:ext cx="1214120" cy="508000"/>
          </a:xfrm>
          <a:prstGeom prst="straightConnector1">
            <a:avLst/>
          </a:prstGeom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45"/>
          <p:cNvSpPr txBox="1"/>
          <p:nvPr/>
        </p:nvSpPr>
        <p:spPr>
          <a:xfrm>
            <a:off x="6100445" y="4277360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proposed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47" name="Text Box 46"/>
          <p:cNvSpPr txBox="1"/>
          <p:nvPr/>
        </p:nvSpPr>
        <p:spPr>
          <a:xfrm>
            <a:off x="6157595" y="506984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49" name="Straight Arrow Connector 48"/>
          <p:cNvCxnSpPr>
            <a:stCxn id="46" idx="2"/>
            <a:endCxn id="47" idx="0"/>
          </p:cNvCxnSpPr>
          <p:nvPr/>
        </p:nvCxnSpPr>
        <p:spPr>
          <a:xfrm>
            <a:off x="6960235" y="4681855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53" idx="2"/>
          </p:cNvCxnSpPr>
          <p:nvPr/>
        </p:nvCxnSpPr>
        <p:spPr>
          <a:xfrm flipH="1" flipV="1">
            <a:off x="5307965" y="3874770"/>
            <a:ext cx="1652905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 Box 50"/>
          <p:cNvSpPr txBox="1"/>
          <p:nvPr/>
        </p:nvSpPr>
        <p:spPr>
          <a:xfrm>
            <a:off x="3363595" y="4277360"/>
            <a:ext cx="1718706" cy="4042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proposed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2" name="Straight Arrow Connector 51"/>
          <p:cNvCxnSpPr>
            <a:stCxn id="51" idx="0"/>
            <a:endCxn id="53" idx="2"/>
          </p:cNvCxnSpPr>
          <p:nvPr/>
        </p:nvCxnSpPr>
        <p:spPr>
          <a:xfrm flipV="1">
            <a:off x="4223385" y="3874770"/>
            <a:ext cx="1084580" cy="40259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 Box 52"/>
          <p:cNvSpPr txBox="1"/>
          <p:nvPr/>
        </p:nvSpPr>
        <p:spPr>
          <a:xfrm>
            <a:off x="4475480" y="3466465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1.1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4" name="Straight Arrow Connector 53"/>
          <p:cNvCxnSpPr>
            <a:stCxn id="53" idx="0"/>
            <a:endCxn id="30" idx="2"/>
          </p:cNvCxnSpPr>
          <p:nvPr/>
        </p:nvCxnSpPr>
        <p:spPr>
          <a:xfrm flipH="1" flipV="1">
            <a:off x="5307330" y="3154045"/>
            <a:ext cx="635" cy="312420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 Box 54"/>
          <p:cNvSpPr txBox="1"/>
          <p:nvPr/>
        </p:nvSpPr>
        <p:spPr>
          <a:xfrm>
            <a:off x="6128385" y="581152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2.0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6" name="Straight Arrow Connector 55"/>
          <p:cNvCxnSpPr>
            <a:stCxn id="47" idx="2"/>
            <a:endCxn id="55" idx="0"/>
          </p:cNvCxnSpPr>
          <p:nvPr/>
        </p:nvCxnSpPr>
        <p:spPr>
          <a:xfrm>
            <a:off x="6960235" y="5478145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 Box 56"/>
          <p:cNvSpPr txBox="1"/>
          <p:nvPr/>
        </p:nvSpPr>
        <p:spPr>
          <a:xfrm>
            <a:off x="3420745" y="5069840"/>
            <a:ext cx="160448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adopted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58" name="Straight Arrow Connector 57"/>
          <p:cNvCxnSpPr>
            <a:stCxn id="51" idx="2"/>
            <a:endCxn id="57" idx="0"/>
          </p:cNvCxnSpPr>
          <p:nvPr/>
        </p:nvCxnSpPr>
        <p:spPr>
          <a:xfrm>
            <a:off x="4223385" y="4681855"/>
            <a:ext cx="0" cy="38798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Text Box 58"/>
          <p:cNvSpPr txBox="1"/>
          <p:nvPr/>
        </p:nvSpPr>
        <p:spPr>
          <a:xfrm>
            <a:off x="3391535" y="5811520"/>
            <a:ext cx="1664178" cy="40814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de-DE" altLang="en-US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1.2 enforced</a:t>
            </a:r>
            <a:endParaRPr lang="de-DE" altLang="en-US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0" name="Straight Arrow Connector 59"/>
          <p:cNvCxnSpPr>
            <a:stCxn id="57" idx="2"/>
            <a:endCxn id="59" idx="0"/>
          </p:cNvCxnSpPr>
          <p:nvPr/>
        </p:nvCxnSpPr>
        <p:spPr>
          <a:xfrm>
            <a:off x="4223385" y="5478145"/>
            <a:ext cx="635" cy="333375"/>
          </a:xfrm>
          <a:prstGeom prst="straightConnector1">
            <a:avLst/>
          </a:prstGeom>
          <a:solidFill>
            <a:schemeClr val="accent2"/>
          </a:solidFill>
          <a:ln>
            <a:solidFill>
              <a:srgbClr val="00376F"/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Multiply 60"/>
          <p:cNvSpPr/>
          <p:nvPr/>
        </p:nvSpPr>
        <p:spPr>
          <a:xfrm>
            <a:off x="8749665" y="2553970"/>
            <a:ext cx="1007745" cy="791845"/>
          </a:xfrm>
          <a:prstGeom prst="mathMultiply">
            <a:avLst/>
          </a:prstGeom>
          <a:solidFill>
            <a:srgbClr val="FF7373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2" name="Text Box 61"/>
          <p:cNvSpPr txBox="1"/>
          <p:nvPr/>
        </p:nvSpPr>
        <p:spPr>
          <a:xfrm>
            <a:off x="1911985" y="2323465"/>
            <a:ext cx="727507" cy="337185"/>
          </a:xfrm>
          <a:prstGeom prst="rect">
            <a:avLst/>
          </a:prstGeom>
          <a:solidFill>
            <a:srgbClr val="00376F"/>
          </a:solidFill>
          <a:ln>
            <a:solidFill>
              <a:srgbClr val="00376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6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Vote</a:t>
            </a:r>
            <a:endParaRPr lang="de-DE" altLang="en-US" sz="16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3" name="Straight Connector 62"/>
          <p:cNvCxnSpPr>
            <a:stCxn id="62" idx="3"/>
          </p:cNvCxnSpPr>
          <p:nvPr/>
        </p:nvCxnSpPr>
        <p:spPr>
          <a:xfrm>
            <a:off x="2639695" y="2492375"/>
            <a:ext cx="7913370" cy="0"/>
          </a:xfrm>
          <a:prstGeom prst="line">
            <a:avLst/>
          </a:prstGeom>
          <a:ln w="12700" cmpd="sng">
            <a:solidFill>
              <a:srgbClr val="00376F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 Box 63"/>
          <p:cNvSpPr txBox="1"/>
          <p:nvPr/>
        </p:nvSpPr>
        <p:spPr>
          <a:xfrm>
            <a:off x="1911985" y="3125470"/>
            <a:ext cx="727507" cy="398780"/>
          </a:xfrm>
          <a:prstGeom prst="rect">
            <a:avLst/>
          </a:prstGeom>
          <a:solidFill>
            <a:srgbClr val="00376F"/>
          </a:solidFill>
          <a:ln>
            <a:solidFill>
              <a:srgbClr val="00376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de-DE" altLang="en-US" sz="1000" dirty="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After ~6 Months</a:t>
            </a:r>
            <a:endParaRPr lang="de-DE" altLang="en-US" sz="10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cxnSp>
        <p:nvCxnSpPr>
          <p:cNvPr id="65" name="Straight Connector 64"/>
          <p:cNvCxnSpPr>
            <a:stCxn id="64" idx="3"/>
          </p:cNvCxnSpPr>
          <p:nvPr/>
        </p:nvCxnSpPr>
        <p:spPr>
          <a:xfrm>
            <a:off x="2639695" y="3324860"/>
            <a:ext cx="7913370" cy="0"/>
          </a:xfrm>
          <a:prstGeom prst="line">
            <a:avLst/>
          </a:prstGeom>
          <a:ln w="12700" cmpd="sng">
            <a:solidFill>
              <a:srgbClr val="00376F"/>
            </a:solidFill>
            <a:prstDash val="sysDot"/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Left Arrow 1"/>
          <p:cNvSpPr/>
          <p:nvPr/>
        </p:nvSpPr>
        <p:spPr>
          <a:xfrm rot="20700000">
            <a:off x="7898130" y="5357495"/>
            <a:ext cx="1656080" cy="793115"/>
          </a:xfrm>
          <a:prstGeom prst="leftArrow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885" y="2061210"/>
            <a:ext cx="182245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30" grpId="0" animBg="1"/>
      <p:bldP spid="46" grpId="0" animBg="1"/>
      <p:bldP spid="47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2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1775460" y="45085"/>
            <a:ext cx="8725535" cy="720725"/>
          </a:xfrm>
        </p:spPr>
        <p:txBody>
          <a:bodyPr/>
          <a:lstStyle/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86555" y="981075"/>
            <a:ext cx="3817620" cy="54006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84650" y="981075"/>
            <a:ext cx="3821430" cy="5400675"/>
          </a:xfrm>
          <a:prstGeom prst="rect">
            <a:avLst/>
          </a:prstGeom>
          <a:ln w="12700" cmpd="sng">
            <a:solidFill>
              <a:schemeClr val="accent4"/>
            </a:solidFill>
            <a:prstDash val="solid"/>
          </a:ln>
        </p:spPr>
      </p:pic>
      <p:sp>
        <p:nvSpPr>
          <p:cNvPr id="9" name="Titel 1"/>
          <p:cNvSpPr>
            <a:spLocks noGrp="1"/>
          </p:cNvSpPr>
          <p:nvPr/>
        </p:nvSpPr>
        <p:spPr>
          <a:xfrm>
            <a:off x="1774825" y="39370"/>
            <a:ext cx="8725535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altLang="en-US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Example: Regulation Updates</a:t>
            </a:r>
            <a:endParaRPr lang="de-DE" altLang="en-US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DejaVu Sans" panose="020B0603030804020204" charset="0"/>
                <a:cs typeface="DejaVu Sans" panose="020B0603030804020204" charset="0"/>
              </a:rPr>
              <a:t>© sebis</a:t>
            </a:r>
            <a:endParaRPr lang="de-DE" dirty="0"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DejaVu Sans" panose="020B0603030804020204" charset="0"/>
                <a:cs typeface="DejaVu Sans" panose="020B0603030804020204" charset="0"/>
              </a:rPr>
            </a:fld>
            <a:endParaRPr lang="de-DE" dirty="0" smtClean="0">
              <a:latin typeface="DejaVu Sans" panose="020B0603030804020204" charset="0"/>
              <a:cs typeface="DejaVu Sans" panose="020B060303080402020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712" y="1341279"/>
            <a:ext cx="4552315" cy="43662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577086" y="5949791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Example: </a:t>
            </a:r>
            <a:b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</a:b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UNR-130 regarding Lane departure warning systems</a:t>
            </a:r>
            <a:endParaRPr lang="de-DE" altLang="en-US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31315" y="2493010"/>
            <a:ext cx="2806065" cy="864235"/>
          </a:xfrm>
          <a:prstGeom prst="roundRect">
            <a:avLst>
              <a:gd name="adj" fmla="val 10433"/>
            </a:avLst>
          </a:prstGeom>
          <a:solidFill>
            <a:srgbClr val="0065BD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en-US" sz="1400">
                <a:solidFill>
                  <a:schemeClr val="bg1"/>
                </a:solidFill>
                <a:latin typeface="DejaVu Sans" panose="020B0603030804020204" charset="0"/>
                <a:cs typeface="DejaVu Sans" panose="020B0603030804020204" charset="0"/>
              </a:rPr>
              <a:t>Base Document</a:t>
            </a:r>
            <a:endParaRPr lang="de-DE" altLang="en-US" sz="1400" dirty="0">
              <a:solidFill>
                <a:schemeClr val="bg1"/>
              </a:solidFill>
              <a:latin typeface="DejaVu Sans" panose="020B0603030804020204" charset="0"/>
              <a:cs typeface="DejaVu Sans" panose="020B060303080402020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7850" y="2925445"/>
            <a:ext cx="2869565" cy="556895"/>
          </a:xfrm>
          <a:prstGeom prst="roundRect">
            <a:avLst>
              <a:gd name="adj" fmla="val 9563"/>
            </a:avLst>
          </a:prstGeom>
          <a:solidFill>
            <a:schemeClr val="bg1"/>
          </a:solidFill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l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</a:pP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Contains </a:t>
            </a:r>
            <a:r>
              <a:rPr lang="en-US" alt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provision </a:t>
            </a:r>
            <a:r>
              <a:rPr lang="de-DE" altLang="en-US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of the regulation according to its current version</a:t>
            </a:r>
            <a:r>
              <a:rPr lang="en-US" altLang="de-DE" sz="900" dirty="0">
                <a:solidFill>
                  <a:schemeClr val="tx1"/>
                </a:solidFill>
                <a:latin typeface="DejaVu Sans" panose="020B0603030804020204" charset="0"/>
                <a:cs typeface="DejaVu Sans" panose="020B0603030804020204" charset="0"/>
                <a:sym typeface="+mn-ea"/>
              </a:rPr>
              <a:t>.</a:t>
            </a:r>
            <a:endParaRPr lang="en-US" altLang="de-DE" sz="900" dirty="0">
              <a:solidFill>
                <a:schemeClr val="tx1"/>
              </a:solidFill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7" name="Titel 1"/>
          <p:cNvSpPr>
            <a:spLocks noGrp="1"/>
          </p:cNvSpPr>
          <p:nvPr/>
        </p:nvSpPr>
        <p:spPr>
          <a:xfrm>
            <a:off x="461437" y="171452"/>
            <a:ext cx="10586099" cy="72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0" rIns="90000" bIns="0" numCol="1" anchor="b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0" i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M Neue Helvetica 75 Bold" charset="0"/>
              </a:defRPr>
            </a:lvl9pPr>
          </a:lstStyle>
          <a:p>
            <a:pPr algn="ctr" latinLnBrk="0"/>
            <a:r>
              <a:rPr lang="de-DE" b="1" dirty="0">
                <a:latin typeface="DejaVu Sans" panose="020B0603030804020204" charset="0"/>
                <a:cs typeface="DejaVu Sans" panose="020B0603030804020204" charset="0"/>
                <a:sym typeface="+mn-ea"/>
              </a:rPr>
              <a:t>Terminology</a:t>
            </a:r>
            <a:endParaRPr lang="de-DE" b="1" dirty="0">
              <a:latin typeface="DejaVu Sans" panose="020B0603030804020204" charset="0"/>
              <a:cs typeface="DejaVu Sans" panose="020B0603030804020204" charset="0"/>
              <a:sym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>
              <a:defRPr/>
            </a:pPr>
            <a:r>
              <a:rPr lang="en-US"/>
              <a:t>230523 Thien-An Huynh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dirty="0" smtClean="0">
            <a:solidFill>
              <a:schemeClr val="tx1"/>
            </a:solidFill>
            <a:cs typeface="Arial" panose="020B0604020202020204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10125</Words>
  <Application>WPS Presentation</Application>
  <PresentationFormat>Widescreen</PresentationFormat>
  <Paragraphs>975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7" baseType="lpstr">
      <vt:lpstr>Arial</vt:lpstr>
      <vt:lpstr>SimSun</vt:lpstr>
      <vt:lpstr>Wingdings</vt:lpstr>
      <vt:lpstr>Helvetica Neue</vt:lpstr>
      <vt:lpstr>Arial Unicode MS</vt:lpstr>
      <vt:lpstr>TUM Neue Helvetica 75 Bold</vt:lpstr>
      <vt:lpstr>C059</vt:lpstr>
      <vt:lpstr>Webdings</vt:lpstr>
      <vt:lpstr>Arial</vt:lpstr>
      <vt:lpstr>TUM Neue Helvetica 55 Regular</vt:lpstr>
      <vt:lpstr>DejaVu Sans</vt:lpstr>
      <vt:lpstr>Calibri</vt:lpstr>
      <vt:lpstr>Trebuchet MS</vt:lpstr>
      <vt:lpstr>Microsoft YaHei</vt:lpstr>
      <vt:lpstr>Droid Sans Fallback</vt:lpstr>
      <vt:lpstr>Arial Unicode MS</vt:lpstr>
      <vt:lpstr>FreeSerif</vt:lpstr>
      <vt:lpstr>Slides sebis 2013 2</vt:lpstr>
      <vt:lpstr>Formalizing and automating regulatory document versioning</vt:lpstr>
      <vt:lpstr>PowerPoint 演示文稿</vt:lpstr>
      <vt:lpstr>We are developing new technologies at an increasingly faster rate</vt:lpstr>
      <vt:lpstr>PowerPoint 演示文稿</vt:lpstr>
      <vt:lpstr>Staying compliant is becoming increasingly more complicated and expensive</vt:lpstr>
      <vt:lpstr>Example: Regulation Updates</vt:lpstr>
      <vt:lpstr>Example: Regulation Updates</vt:lpstr>
      <vt:lpstr>PowerPoint 演示文稿</vt:lpstr>
      <vt:lpstr>PowerPoint 演示文稿</vt:lpstr>
      <vt:lpstr>PowerPoint 演示文稿</vt:lpstr>
      <vt:lpstr>PowerPoint 演示文稿</vt:lpstr>
      <vt:lpstr>Example: Regulation Updates</vt:lpstr>
      <vt:lpstr>Example: Regulation Updates</vt:lpstr>
      <vt:lpstr>Legal Consolidation: Unhappy Path</vt:lpstr>
      <vt:lpstr>ULTIMATE GOAL &amp; MOTIVATION:  Fully automated legal consolidation system to assist and boost innovation</vt:lpstr>
      <vt:lpstr>Example: Regulation Updates</vt:lpstr>
      <vt:lpstr>PowerPoint 演示文稿</vt:lpstr>
      <vt:lpstr>PowerPoint 演示文稿</vt:lpstr>
      <vt:lpstr>PowerPoint 演示文稿</vt:lpstr>
      <vt:lpstr>PowerPoint 演示文稿</vt:lpstr>
      <vt:lpstr>RESEARCH QUESTIONS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DATA SET DESCRIPTION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RECAP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Gliederung - Recap of kickoff 	- Motivation 	- Research Gap 	- Research Questions - Approach &amp; Outcomes RQ1 - Approach &amp; Outcomes RQ2 - Approach &amp; Outcomes RQ3</vt:lpstr>
    </vt:vector>
  </TitlesOfParts>
  <Company>TUM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Meisenbacher, Stephen</dc:creator>
  <dc:description>Copyright sebis</dc:description>
  <cp:lastModifiedBy>an</cp:lastModifiedBy>
  <cp:revision>20</cp:revision>
  <dcterms:created xsi:type="dcterms:W3CDTF">2023-05-23T11:27:18Z</dcterms:created>
  <dcterms:modified xsi:type="dcterms:W3CDTF">2023-05-23T11:27:18Z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1033-11.1.0.10976</vt:lpwstr>
  </property>
</Properties>
</file>