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 id="2147483681" r:id="rId5"/>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IBM Plex Sans"/>
      <p:regular r:id="rId50"/>
      <p:bold r:id="rId51"/>
      <p:italic r:id="rId52"/>
      <p:boldItalic r:id="rId53"/>
    </p:embeddedFont>
    <p:embeddedFont>
      <p:font typeface="IBM Plex Sans Medium"/>
      <p:regular r:id="rId54"/>
      <p:bold r:id="rId55"/>
      <p:italic r:id="rId56"/>
      <p:boldItalic r:id="rId57"/>
    </p:embeddedFont>
    <p:embeddedFont>
      <p:font typeface="Helvetica Neue"/>
      <p:bold r:id="rId58"/>
      <p:boldItalic r:id="rId59"/>
    </p:embeddedFont>
    <p:embeddedFont>
      <p:font typeface="IBM Plex Sans SemiBold"/>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IBMPlexSansSemiBold-italic.fntdata"/><Relationship Id="rId61" Type="http://schemas.openxmlformats.org/officeDocument/2006/relationships/font" Target="fonts/IBMPlexSansSemiBold-bold.fntdata"/><Relationship Id="rId20" Type="http://schemas.openxmlformats.org/officeDocument/2006/relationships/slide" Target="slides/slide13.xml"/><Relationship Id="rId63" Type="http://schemas.openxmlformats.org/officeDocument/2006/relationships/font" Target="fonts/IBMPlexSansSemiBold-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IBMPlexSansSemiBold-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IBMPlexSans-bold.fntdata"/><Relationship Id="rId50" Type="http://schemas.openxmlformats.org/officeDocument/2006/relationships/font" Target="fonts/IBMPlexSans-regular.fntdata"/><Relationship Id="rId53" Type="http://schemas.openxmlformats.org/officeDocument/2006/relationships/font" Target="fonts/IBMPlexSans-boldItalic.fntdata"/><Relationship Id="rId52" Type="http://schemas.openxmlformats.org/officeDocument/2006/relationships/font" Target="fonts/IBMPlexSans-italic.fntdata"/><Relationship Id="rId11" Type="http://schemas.openxmlformats.org/officeDocument/2006/relationships/slide" Target="slides/slide4.xml"/><Relationship Id="rId55" Type="http://schemas.openxmlformats.org/officeDocument/2006/relationships/font" Target="fonts/IBMPlexSansMedium-bold.fntdata"/><Relationship Id="rId10" Type="http://schemas.openxmlformats.org/officeDocument/2006/relationships/slide" Target="slides/slide3.xml"/><Relationship Id="rId54" Type="http://schemas.openxmlformats.org/officeDocument/2006/relationships/font" Target="fonts/IBMPlexSansMedium-regular.fntdata"/><Relationship Id="rId13" Type="http://schemas.openxmlformats.org/officeDocument/2006/relationships/slide" Target="slides/slide6.xml"/><Relationship Id="rId57" Type="http://schemas.openxmlformats.org/officeDocument/2006/relationships/font" Target="fonts/IBMPlexSansMedium-boldItalic.fntdata"/><Relationship Id="rId12" Type="http://schemas.openxmlformats.org/officeDocument/2006/relationships/slide" Target="slides/slide5.xml"/><Relationship Id="rId56" Type="http://schemas.openxmlformats.org/officeDocument/2006/relationships/font" Target="fonts/IBMPlexSansMedium-italic.fntdata"/><Relationship Id="rId15" Type="http://schemas.openxmlformats.org/officeDocument/2006/relationships/slide" Target="slides/slide8.xml"/><Relationship Id="rId59" Type="http://schemas.openxmlformats.org/officeDocument/2006/relationships/font" Target="fonts/HelveticaNeue-boldItalic.fntdata"/><Relationship Id="rId14" Type="http://schemas.openxmlformats.org/officeDocument/2006/relationships/slide" Target="slides/slide7.xml"/><Relationship Id="rId58" Type="http://schemas.openxmlformats.org/officeDocument/2006/relationships/font" Target="fonts/HelveticaNeue-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b5611afde_2_67:notes"/>
          <p:cNvSpPr/>
          <p:nvPr>
            <p:ph idx="2" type="sldImg"/>
          </p:nvPr>
        </p:nvSpPr>
        <p:spPr>
          <a:xfrm>
            <a:off x="136486" y="687893"/>
            <a:ext cx="6585029" cy="342669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1" name="Google Shape;201;gbb5611afde_2_67:notes"/>
          <p:cNvSpPr txBox="1"/>
          <p:nvPr>
            <p:ph idx="1" type="body"/>
          </p:nvPr>
        </p:nvSpPr>
        <p:spPr>
          <a:xfrm>
            <a:off x="914508" y="4343918"/>
            <a:ext cx="5028986" cy="4114367"/>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202" name="Google Shape;202;gbb5611afde_2_67:notes"/>
          <p:cNvSpPr txBox="1"/>
          <p:nvPr>
            <p:ph idx="12" type="sldNum"/>
          </p:nvPr>
        </p:nvSpPr>
        <p:spPr>
          <a:xfrm>
            <a:off x="3885453" y="8686373"/>
            <a:ext cx="2972547" cy="457639"/>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bded7e3e9e_0_555: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298450" lvl="0" marL="457200" rtl="0" algn="l">
              <a:spcBef>
                <a:spcPts val="0"/>
              </a:spcBef>
              <a:spcAft>
                <a:spcPts val="0"/>
              </a:spcAft>
              <a:buClr>
                <a:schemeClr val="dk1"/>
              </a:buClr>
              <a:buSzPts val="1100"/>
              <a:buChar char="-"/>
            </a:pPr>
            <a:r>
              <a:rPr lang="en">
                <a:solidFill>
                  <a:schemeClr val="dk1"/>
                </a:solidFill>
              </a:rPr>
              <a:t>Deep breathing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Diaphragmatic breathing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Pursued lip breathing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Coordinated breathing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Huff cough</a:t>
            </a:r>
            <a:endParaRPr>
              <a:solidFill>
                <a:schemeClr val="dk1"/>
              </a:solidFill>
            </a:endParaRPr>
          </a:p>
          <a:p>
            <a:pPr indent="0" lvl="0" marL="0" rtl="0" algn="l">
              <a:spcBef>
                <a:spcPts val="0"/>
              </a:spcBef>
              <a:spcAft>
                <a:spcPts val="0"/>
              </a:spcAft>
              <a:buNone/>
            </a:pPr>
            <a:r>
              <a:t/>
            </a:r>
            <a:endParaRPr/>
          </a:p>
        </p:txBody>
      </p:sp>
      <p:sp>
        <p:nvSpPr>
          <p:cNvPr id="366" name="Google Shape;366;gbded7e3e9e_0_55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bd21680bb5_0_213: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The requirements of the breathing exercise:</a:t>
            </a:r>
            <a:endParaRPr/>
          </a:p>
          <a:p>
            <a:pPr indent="-298450" lvl="0" marL="457200" rtl="0" algn="l">
              <a:spcBef>
                <a:spcPts val="0"/>
              </a:spcBef>
              <a:spcAft>
                <a:spcPts val="0"/>
              </a:spcAft>
              <a:buSzPts val="1100"/>
              <a:buChar char="-"/>
            </a:pPr>
            <a:r>
              <a:rPr lang="en"/>
              <a:t>Sitting upright</a:t>
            </a:r>
            <a:endParaRPr/>
          </a:p>
          <a:p>
            <a:pPr indent="-298450" lvl="0" marL="457200" rtl="0" algn="l">
              <a:spcBef>
                <a:spcPts val="0"/>
              </a:spcBef>
              <a:spcAft>
                <a:spcPts val="0"/>
              </a:spcAft>
              <a:buSzPts val="1100"/>
              <a:buChar char="-"/>
            </a:pPr>
            <a:r>
              <a:rPr lang="en"/>
              <a:t>The shoulders shouldn’t move too much</a:t>
            </a:r>
            <a:endParaRPr/>
          </a:p>
          <a:p>
            <a:pPr indent="-298450" lvl="0" marL="457200" rtl="0" algn="l">
              <a:spcBef>
                <a:spcPts val="0"/>
              </a:spcBef>
              <a:spcAft>
                <a:spcPts val="0"/>
              </a:spcAft>
              <a:buSzPts val="1100"/>
              <a:buChar char="-"/>
            </a:pPr>
            <a:r>
              <a:rPr lang="en"/>
              <a:t>Expansion of the belly according to the inhale &amp; exhale instructions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green and purple circles, explain the lines</a:t>
            </a:r>
            <a:endParaRPr/>
          </a:p>
        </p:txBody>
      </p:sp>
      <p:sp>
        <p:nvSpPr>
          <p:cNvPr id="379" name="Google Shape;379;gbd21680bb5_0_213: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ecdb0a10d_0_336: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The requirements of the breathing exercise:</a:t>
            </a:r>
            <a:endParaRPr/>
          </a:p>
          <a:p>
            <a:pPr indent="-298450" lvl="0" marL="457200" rtl="0" algn="l">
              <a:spcBef>
                <a:spcPts val="0"/>
              </a:spcBef>
              <a:spcAft>
                <a:spcPts val="0"/>
              </a:spcAft>
              <a:buSzPts val="1100"/>
              <a:buChar char="-"/>
            </a:pPr>
            <a:r>
              <a:rPr lang="en"/>
              <a:t>Sitting upright</a:t>
            </a:r>
            <a:endParaRPr/>
          </a:p>
          <a:p>
            <a:pPr indent="-298450" lvl="0" marL="457200" rtl="0" algn="l">
              <a:spcBef>
                <a:spcPts val="0"/>
              </a:spcBef>
              <a:spcAft>
                <a:spcPts val="0"/>
              </a:spcAft>
              <a:buSzPts val="1100"/>
              <a:buChar char="-"/>
            </a:pPr>
            <a:r>
              <a:rPr lang="en"/>
              <a:t>The shoulders shouldn’t move too much</a:t>
            </a:r>
            <a:endParaRPr/>
          </a:p>
          <a:p>
            <a:pPr indent="-298450" lvl="0" marL="457200" rtl="0" algn="l">
              <a:spcBef>
                <a:spcPts val="0"/>
              </a:spcBef>
              <a:spcAft>
                <a:spcPts val="0"/>
              </a:spcAft>
              <a:buSzPts val="1100"/>
              <a:buChar char="-"/>
            </a:pPr>
            <a:r>
              <a:rPr lang="en"/>
              <a:t>Expansion of the belly according to the inhale &amp; exhale instructions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Explain green and purple circles, explain the lines</a:t>
            </a:r>
            <a:endParaRPr/>
          </a:p>
        </p:txBody>
      </p:sp>
      <p:sp>
        <p:nvSpPr>
          <p:cNvPr id="389" name="Google Shape;389;gbecdb0a10d_0_336: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ded7e3e9e_0_54: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400" name="Google Shape;400;gbded7e3e9e_0_54: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bd21680bb5_0_232: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p:txBody>
      </p:sp>
      <p:sp>
        <p:nvSpPr>
          <p:cNvPr id="428" name="Google Shape;428;gbd21680bb5_0_232: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bb5611afde_2_83:notes"/>
          <p:cNvSpPr/>
          <p:nvPr>
            <p:ph idx="2" type="sldImg"/>
          </p:nvPr>
        </p:nvSpPr>
        <p:spPr>
          <a:xfrm>
            <a:off x="136486" y="687893"/>
            <a:ext cx="6585029" cy="342669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7" name="Google Shape;437;gbb5611afde_2_83:notes"/>
          <p:cNvSpPr txBox="1"/>
          <p:nvPr>
            <p:ph idx="1" type="body"/>
          </p:nvPr>
        </p:nvSpPr>
        <p:spPr>
          <a:xfrm>
            <a:off x="914508" y="4343918"/>
            <a:ext cx="5028986" cy="4114367"/>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rPr lang="en" sz="1300"/>
              <a:t>Each of the question, explain why I have this question. (When talking about one, gray out the other ones)</a:t>
            </a:r>
            <a:endParaRPr sz="1300"/>
          </a:p>
          <a:p>
            <a:pPr indent="0" lvl="0" marL="0" rtl="0" algn="l">
              <a:spcBef>
                <a:spcPts val="300"/>
              </a:spcBef>
              <a:spcAft>
                <a:spcPts val="0"/>
              </a:spcAft>
              <a:buNone/>
            </a:pPr>
            <a:r>
              <a:rPr lang="en" sz="1300"/>
              <a:t>How I plan to answer each of these. Ex: Interview with physiotherapists and medical sources</a:t>
            </a:r>
            <a:endParaRPr sz="1300"/>
          </a:p>
          <a:p>
            <a:pPr indent="0" lvl="0" marL="0" rtl="0" algn="l">
              <a:spcBef>
                <a:spcPts val="300"/>
              </a:spcBef>
              <a:spcAft>
                <a:spcPts val="0"/>
              </a:spcAft>
              <a:buNone/>
            </a:pPr>
            <a:r>
              <a:t/>
            </a:r>
            <a:endParaRPr sz="1300"/>
          </a:p>
        </p:txBody>
      </p:sp>
      <p:sp>
        <p:nvSpPr>
          <p:cNvPr id="438" name="Google Shape;438;gbb5611afde_2_83:notes"/>
          <p:cNvSpPr txBox="1"/>
          <p:nvPr>
            <p:ph idx="12" type="sldNum"/>
          </p:nvPr>
        </p:nvSpPr>
        <p:spPr>
          <a:xfrm>
            <a:off x="3885453" y="8686373"/>
            <a:ext cx="2972547" cy="457639"/>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bded7e3e9e_0_147: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7" name="Google Shape;447;gbded7e3e9e_0_147: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448" name="Google Shape;448;gbded7e3e9e_0_147: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bded7e3e9e_0_16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7" name="Google Shape;457;gbded7e3e9e_0_165: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458" name="Google Shape;458;gbded7e3e9e_0_165: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bded7e3e9e_0_183: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7" name="Google Shape;467;gbded7e3e9e_0_183: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468" name="Google Shape;468;gbded7e3e9e_0_183: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ded7e3e9e_0_525: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477" name="Google Shape;477;gbded7e3e9e_0_52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bded7e3e9e_0_81: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208" name="Google Shape;208;gbded7e3e9e_0_81: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ba5d060c2d_0_1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5" name="Google Shape;505;gba5d060c2d_0_1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506" name="Google Shape;506;gba5d060c2d_0_1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bded7e3e9e_0_21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2" name="Google Shape;542;gbded7e3e9e_0_21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543" name="Google Shape;543;gbded7e3e9e_0_21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bded7e3e9e_0_24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9" name="Google Shape;579;gbded7e3e9e_0_245: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580" name="Google Shape;580;gbded7e3e9e_0_245: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bded7e3e9e_0_28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6" name="Google Shape;616;gbded7e3e9e_0_28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617" name="Google Shape;617;gbded7e3e9e_0_28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bded7e3e9e_0_31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3" name="Google Shape;653;gbded7e3e9e_0_315: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654" name="Google Shape;654;gbded7e3e9e_0_315: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bded7e3e9e_0_35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0" name="Google Shape;690;gbded7e3e9e_0_35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691" name="Google Shape;691;gbded7e3e9e_0_35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bded7e3e9e_0_42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7" name="Google Shape;727;gbded7e3e9e_0_42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728" name="Google Shape;728;gbded7e3e9e_0_42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bded7e3e9e_0_45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64" name="Google Shape;764;gbded7e3e9e_0_455: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765" name="Google Shape;765;gbded7e3e9e_0_455: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bded7e3e9e_0_49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1" name="Google Shape;801;gbded7e3e9e_0_49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802" name="Google Shape;802;gbded7e3e9e_0_49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bde734204f_0_29: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8" name="Google Shape;838;gbde734204f_0_29: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a:p>
            <a:pPr indent="0" lvl="0" marL="0" rtl="0" algn="l">
              <a:spcBef>
                <a:spcPts val="300"/>
              </a:spcBef>
              <a:spcAft>
                <a:spcPts val="0"/>
              </a:spcAft>
              <a:buClr>
                <a:schemeClr val="dk1"/>
              </a:buClr>
              <a:buSzPts val="1100"/>
              <a:buFont typeface="Arial"/>
              <a:buNone/>
            </a:pPr>
            <a:r>
              <a:rPr lang="en" sz="1400">
                <a:solidFill>
                  <a:schemeClr val="dk1"/>
                </a:solidFill>
              </a:rPr>
              <a:t>(In the end I want to develop a user friendly and efficient system and I will evaluate this)(In the end I want to develop a user friendly and efficient system and I will evaluate this)</a:t>
            </a:r>
            <a:endParaRPr sz="1300"/>
          </a:p>
        </p:txBody>
      </p:sp>
      <p:sp>
        <p:nvSpPr>
          <p:cNvPr id="839" name="Google Shape;839;gbde734204f_0_29: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d21680bb5_0_33: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236" name="Google Shape;236;gbd21680bb5_0_33: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becdb0a10d_0_361: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6" name="Google Shape;876;gbecdb0a10d_0_361: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877" name="Google Shape;877;gbecdb0a10d_0_361: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becdb0a10d_0_398: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8" name="Google Shape;898;gbecdb0a10d_0_398: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899" name="Google Shape;899;gbecdb0a10d_0_398: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becdb0a10d_0_419: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0" name="Google Shape;920;gbecdb0a10d_0_419: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921" name="Google Shape;921;gbecdb0a10d_0_419: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becdb0a10d_0_44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2" name="Google Shape;942;gbecdb0a10d_0_44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943" name="Google Shape;943;gbecdb0a10d_0_44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becdb0a10d_0_461: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4" name="Google Shape;964;gbecdb0a10d_0_461: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965" name="Google Shape;965;gbecdb0a10d_0_461: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becdb0a10d_0_482: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6" name="Google Shape;986;gbecdb0a10d_0_482: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p:txBody>
      </p:sp>
      <p:sp>
        <p:nvSpPr>
          <p:cNvPr id="987" name="Google Shape;987;gbecdb0a10d_0_482: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bded7e3e9e_0_595: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9" name="Google Shape;1009;gbded7e3e9e_0_595: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a:p>
            <a:pPr indent="0" lvl="0" marL="0" rtl="0" algn="l">
              <a:spcBef>
                <a:spcPts val="300"/>
              </a:spcBef>
              <a:spcAft>
                <a:spcPts val="0"/>
              </a:spcAft>
              <a:buNone/>
            </a:pPr>
            <a:r>
              <a:rPr lang="en" sz="1300"/>
              <a:t>Tell us what you want to look for: accuracy of algorithm, efficiency of application, usability: user experience, satisfaction, user friendliness</a:t>
            </a:r>
            <a:endParaRPr sz="1300"/>
          </a:p>
          <a:p>
            <a:pPr indent="0" lvl="0" marL="0" rtl="0" algn="l">
              <a:spcBef>
                <a:spcPts val="300"/>
              </a:spcBef>
              <a:spcAft>
                <a:spcPts val="0"/>
              </a:spcAft>
              <a:buNone/>
            </a:pPr>
            <a:r>
              <a:t/>
            </a:r>
            <a:endParaRPr sz="1300"/>
          </a:p>
          <a:p>
            <a:pPr indent="0" lvl="0" marL="0" rtl="0" algn="l">
              <a:spcBef>
                <a:spcPts val="300"/>
              </a:spcBef>
              <a:spcAft>
                <a:spcPts val="0"/>
              </a:spcAft>
              <a:buNone/>
            </a:pPr>
            <a:r>
              <a:t/>
            </a:r>
            <a:endParaRPr sz="1300"/>
          </a:p>
          <a:p>
            <a:pPr indent="0" lvl="0" marL="0" rtl="0" algn="l">
              <a:spcBef>
                <a:spcPts val="300"/>
              </a:spcBef>
              <a:spcAft>
                <a:spcPts val="0"/>
              </a:spcAft>
              <a:buNone/>
            </a:pPr>
            <a:r>
              <a:t/>
            </a:r>
            <a:endParaRPr sz="1300"/>
          </a:p>
          <a:p>
            <a:pPr indent="0" lvl="0" marL="0" rtl="0" algn="l">
              <a:spcBef>
                <a:spcPts val="300"/>
              </a:spcBef>
              <a:spcAft>
                <a:spcPts val="0"/>
              </a:spcAft>
              <a:buNone/>
            </a:pPr>
            <a:r>
              <a:t/>
            </a:r>
            <a:endParaRPr sz="1300"/>
          </a:p>
        </p:txBody>
      </p:sp>
      <p:sp>
        <p:nvSpPr>
          <p:cNvPr id="1010" name="Google Shape;1010;gbded7e3e9e_0_595: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bded7e3e9e_0_617: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7" name="Google Shape;1027;gbded7e3e9e_0_617: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a:p>
            <a:pPr indent="0" lvl="0" marL="0" rtl="0" algn="l">
              <a:spcBef>
                <a:spcPts val="300"/>
              </a:spcBef>
              <a:spcAft>
                <a:spcPts val="0"/>
              </a:spcAft>
              <a:buNone/>
            </a:pPr>
            <a:r>
              <a:rPr lang="en" sz="1300"/>
              <a:t>Efficiency: more patients can be monitored at the same time. More exercises can be done at the same time.  Does this exercise increase the frequency of the exercises? User study to evaluate.</a:t>
            </a:r>
            <a:endParaRPr sz="1300"/>
          </a:p>
        </p:txBody>
      </p:sp>
      <p:sp>
        <p:nvSpPr>
          <p:cNvPr id="1028" name="Google Shape;1028;gbded7e3e9e_0_617: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bded7e3e9e_0_63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1" name="Google Shape;1041;gbded7e3e9e_0_63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t/>
            </a:r>
            <a:endParaRPr sz="1300"/>
          </a:p>
          <a:p>
            <a:pPr indent="0" lvl="0" marL="0" rtl="0" algn="l">
              <a:spcBef>
                <a:spcPts val="300"/>
              </a:spcBef>
              <a:spcAft>
                <a:spcPts val="0"/>
              </a:spcAft>
              <a:buNone/>
            </a:pPr>
            <a:r>
              <a:rPr lang="en" sz="1300"/>
              <a:t>Tell us what you want to look for: accuracy of algorithm, efficiency of application, usability: user experience, satisfaction, user friendliness</a:t>
            </a:r>
            <a:endParaRPr sz="1300"/>
          </a:p>
          <a:p>
            <a:pPr indent="0" lvl="0" marL="0" rtl="0" algn="l">
              <a:spcBef>
                <a:spcPts val="300"/>
              </a:spcBef>
              <a:spcAft>
                <a:spcPts val="0"/>
              </a:spcAft>
              <a:buNone/>
            </a:pPr>
            <a:r>
              <a:t/>
            </a:r>
            <a:endParaRPr sz="1300"/>
          </a:p>
          <a:p>
            <a:pPr indent="-311150" lvl="0" marL="457200" rtl="0" algn="l">
              <a:spcBef>
                <a:spcPts val="300"/>
              </a:spcBef>
              <a:spcAft>
                <a:spcPts val="0"/>
              </a:spcAft>
              <a:buSzPts val="1300"/>
              <a:buChar char="-"/>
            </a:pPr>
            <a:r>
              <a:rPr lang="en" sz="1300"/>
              <a:t>Easy to use?</a:t>
            </a:r>
            <a:endParaRPr sz="1300"/>
          </a:p>
          <a:p>
            <a:pPr indent="-311150" lvl="0" marL="457200" rtl="0" algn="l">
              <a:spcBef>
                <a:spcPts val="0"/>
              </a:spcBef>
              <a:spcAft>
                <a:spcPts val="0"/>
              </a:spcAft>
              <a:buSzPts val="1300"/>
              <a:buChar char="-"/>
            </a:pPr>
            <a:r>
              <a:rPr lang="en" sz="1300"/>
              <a:t>Easy to learn?</a:t>
            </a:r>
            <a:endParaRPr sz="1300"/>
          </a:p>
          <a:p>
            <a:pPr indent="-311150" lvl="0" marL="457200" rtl="0" algn="l">
              <a:spcBef>
                <a:spcPts val="0"/>
              </a:spcBef>
              <a:spcAft>
                <a:spcPts val="0"/>
              </a:spcAft>
              <a:buSzPts val="1300"/>
              <a:buChar char="-"/>
            </a:pPr>
            <a:r>
              <a:rPr lang="en" sz="1300"/>
              <a:t>Evaluate the score to determine the usabili</a:t>
            </a:r>
            <a:endParaRPr sz="1300"/>
          </a:p>
          <a:p>
            <a:pPr indent="0" lvl="0" marL="0" rtl="0" algn="l">
              <a:spcBef>
                <a:spcPts val="300"/>
              </a:spcBef>
              <a:spcAft>
                <a:spcPts val="0"/>
              </a:spcAft>
              <a:buNone/>
            </a:pPr>
            <a:r>
              <a:t/>
            </a:r>
            <a:endParaRPr sz="1300"/>
          </a:p>
        </p:txBody>
      </p:sp>
      <p:sp>
        <p:nvSpPr>
          <p:cNvPr id="1042" name="Google Shape;1042;gbded7e3e9e_0_63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bded7e3e9e_0_688: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1058" name="Google Shape;1058;gbded7e3e9e_0_688: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ded7e3e9e_0_108: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3rd disease: order the first and the second</a:t>
            </a:r>
            <a:endParaRPr/>
          </a:p>
          <a:p>
            <a:pPr indent="0" lvl="0" marL="0" rtl="0" algn="l">
              <a:spcBef>
                <a:spcPts val="0"/>
              </a:spcBef>
              <a:spcAft>
                <a:spcPts val="0"/>
              </a:spcAft>
              <a:buNone/>
            </a:pPr>
            <a:r>
              <a:rPr lang="en"/>
              <a:t>COPD in bold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https://www.who.int/news-room/fact-sheets/detail/the-top-10-causes-of-death#:~:text=The%20top%20global%20causes%20of,birth%20asphyxia%20and%20birth%20trauma%2C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Motivation</a:t>
            </a:r>
            <a:endParaRPr/>
          </a:p>
          <a:p>
            <a:pPr indent="0" lvl="0" marL="0" rtl="0" algn="l">
              <a:spcBef>
                <a:spcPts val="0"/>
              </a:spcBef>
              <a:spcAft>
                <a:spcPts val="0"/>
              </a:spcAft>
              <a:buNone/>
            </a:pPr>
            <a:r>
              <a:rPr lang="en"/>
              <a:t>COPD below motivation</a:t>
            </a:r>
            <a:endParaRPr/>
          </a:p>
        </p:txBody>
      </p:sp>
      <p:sp>
        <p:nvSpPr>
          <p:cNvPr id="264" name="Google Shape;264;gbded7e3e9e_0_108: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bedb9171cc_0_68: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6" name="Google Shape;1086;gbedb9171cc_0_68: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300"/>
              </a:spcBef>
              <a:spcAft>
                <a:spcPts val="0"/>
              </a:spcAft>
              <a:buNone/>
            </a:pPr>
            <a:r>
              <a:rPr lang="en" sz="1300"/>
              <a:t>Make a GANTT chart</a:t>
            </a:r>
            <a:endParaRPr sz="1300"/>
          </a:p>
          <a:p>
            <a:pPr indent="0" lvl="0" marL="0" rtl="0" algn="l">
              <a:spcBef>
                <a:spcPts val="300"/>
              </a:spcBef>
              <a:spcAft>
                <a:spcPts val="0"/>
              </a:spcAft>
              <a:buNone/>
            </a:pPr>
            <a:r>
              <a:rPr lang="en" sz="1300"/>
              <a:t>Thesis is done simultaneously with others</a:t>
            </a:r>
            <a:endParaRPr sz="1300"/>
          </a:p>
          <a:p>
            <a:pPr indent="0" lvl="0" marL="0" rtl="0" algn="l">
              <a:spcBef>
                <a:spcPts val="300"/>
              </a:spcBef>
              <a:spcAft>
                <a:spcPts val="0"/>
              </a:spcAft>
              <a:buNone/>
            </a:pPr>
            <a:r>
              <a:rPr lang="en" sz="1300"/>
              <a:t>Development:</a:t>
            </a:r>
            <a:endParaRPr sz="1300"/>
          </a:p>
          <a:p>
            <a:pPr indent="-311150" lvl="0" marL="457200" rtl="0" algn="l">
              <a:spcBef>
                <a:spcPts val="300"/>
              </a:spcBef>
              <a:spcAft>
                <a:spcPts val="0"/>
              </a:spcAft>
              <a:buSzPts val="1300"/>
              <a:buChar char="-"/>
            </a:pPr>
            <a:r>
              <a:rPr lang="en" sz="1300"/>
              <a:t>Algorithm: development of the detection algorithm</a:t>
            </a:r>
            <a:endParaRPr sz="1300"/>
          </a:p>
          <a:p>
            <a:pPr indent="-311150" lvl="1" marL="914400" rtl="0" algn="l">
              <a:spcBef>
                <a:spcPts val="0"/>
              </a:spcBef>
              <a:spcAft>
                <a:spcPts val="0"/>
              </a:spcAft>
              <a:buSzPts val="1300"/>
              <a:buChar char="-"/>
            </a:pPr>
            <a:r>
              <a:rPr lang="en" sz="1300"/>
              <a:t>Detection of correct breathing exercise</a:t>
            </a:r>
            <a:endParaRPr sz="1300"/>
          </a:p>
          <a:p>
            <a:pPr indent="-311150" lvl="1" marL="914400" rtl="0" algn="l">
              <a:spcBef>
                <a:spcPts val="0"/>
              </a:spcBef>
              <a:spcAft>
                <a:spcPts val="0"/>
              </a:spcAft>
              <a:buSzPts val="1300"/>
              <a:buChar char="-"/>
            </a:pPr>
            <a:r>
              <a:rPr lang="en" sz="1300"/>
              <a:t>Extracting data out of it</a:t>
            </a:r>
            <a:endParaRPr sz="1300"/>
          </a:p>
          <a:p>
            <a:pPr indent="-311150" lvl="0" marL="457200" rtl="0" algn="l">
              <a:spcBef>
                <a:spcPts val="0"/>
              </a:spcBef>
              <a:spcAft>
                <a:spcPts val="0"/>
              </a:spcAft>
              <a:buSzPts val="1300"/>
              <a:buChar char="-"/>
            </a:pPr>
            <a:r>
              <a:rPr lang="en" sz="1300"/>
              <a:t>Development of the web application</a:t>
            </a:r>
            <a:endParaRPr sz="1300"/>
          </a:p>
          <a:p>
            <a:pPr indent="0" lvl="0" marL="0" rtl="0" algn="l">
              <a:spcBef>
                <a:spcPts val="300"/>
              </a:spcBef>
              <a:spcAft>
                <a:spcPts val="0"/>
              </a:spcAft>
              <a:buNone/>
            </a:pPr>
            <a:r>
              <a:t/>
            </a:r>
            <a:endParaRPr sz="1300"/>
          </a:p>
          <a:p>
            <a:pPr indent="0" lvl="0" marL="0" rtl="0" algn="l">
              <a:spcBef>
                <a:spcPts val="300"/>
              </a:spcBef>
              <a:spcAft>
                <a:spcPts val="0"/>
              </a:spcAft>
              <a:buNone/>
            </a:pPr>
            <a:r>
              <a:rPr lang="en" sz="1300"/>
              <a:t>Put the backup slide of new prototype</a:t>
            </a:r>
            <a:endParaRPr sz="1300"/>
          </a:p>
        </p:txBody>
      </p:sp>
      <p:sp>
        <p:nvSpPr>
          <p:cNvPr id="1087" name="Google Shape;1087;gbedb9171cc_0_68: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becdb0a10d_0_22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24" name="Google Shape;1124;gbecdb0a10d_0_220:notes"/>
          <p:cNvSpPr txBox="1"/>
          <p:nvPr>
            <p:ph idx="1" type="body"/>
          </p:nvPr>
        </p:nvSpPr>
        <p:spPr>
          <a:xfrm>
            <a:off x="914508" y="4343918"/>
            <a:ext cx="5028900" cy="41145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25" name="Google Shape;1125;gbecdb0a10d_0_220:notes"/>
          <p:cNvSpPr txBox="1"/>
          <p:nvPr>
            <p:ph idx="12" type="sldNum"/>
          </p:nvPr>
        </p:nvSpPr>
        <p:spPr>
          <a:xfrm>
            <a:off x="3885453" y="8686373"/>
            <a:ext cx="2972400" cy="4575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becdb0a10d_0_308: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1134" name="Google Shape;1134;gbecdb0a10d_0_308: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ba5d060c2d_0_236: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Put physical body exercises and breathing exercises to here under the respiratory physiotherapy</a:t>
            </a:r>
            <a:endParaRPr/>
          </a:p>
        </p:txBody>
      </p:sp>
      <p:sp>
        <p:nvSpPr>
          <p:cNvPr id="281" name="Google Shape;281;gba5d060c2d_0_236: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de734204f_0_0: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Put physical body exercises and breathing exercises to here under the respiratory physiotherapy</a:t>
            </a:r>
            <a:endParaRPr/>
          </a:p>
          <a:p>
            <a:pPr indent="0" lvl="0" marL="0" rtl="0" algn="l">
              <a:spcBef>
                <a:spcPts val="0"/>
              </a:spcBef>
              <a:spcAft>
                <a:spcPts val="0"/>
              </a:spcAft>
              <a:buNone/>
            </a:pPr>
            <a:r>
              <a:rPr lang="en"/>
              <a:t>Both done in clinics weekly sessions, breathing at home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clinic and home icons to the boxes</a:t>
            </a:r>
            <a:endParaRPr/>
          </a:p>
        </p:txBody>
      </p:sp>
      <p:sp>
        <p:nvSpPr>
          <p:cNvPr id="291" name="Google Shape;291;gbde734204f_0_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becdb0a10d_0_19: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0" name="Google Shape;310;gbecdb0a10d_0_19: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bded7e3e9e_0_129: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Benefits of breathing exercises</a:t>
            </a:r>
            <a:endParaRPr/>
          </a:p>
          <a:p>
            <a:pPr indent="0" lvl="0" marL="0" rtl="0" algn="l">
              <a:spcBef>
                <a:spcPts val="0"/>
              </a:spcBef>
              <a:spcAft>
                <a:spcPts val="0"/>
              </a:spcAft>
              <a:buNone/>
            </a:pPr>
            <a:r>
              <a:rPr lang="en"/>
              <a:t>Put the image of a breathing exercise to this slide</a:t>
            </a:r>
            <a:endParaRPr/>
          </a:p>
          <a:p>
            <a:pPr indent="0" lvl="0" marL="0" rtl="0" algn="l">
              <a:spcBef>
                <a:spcPts val="0"/>
              </a:spcBef>
              <a:spcAft>
                <a:spcPts val="0"/>
              </a:spcAft>
              <a:buNone/>
            </a:pPr>
            <a:r>
              <a:rPr lang="en"/>
              <a:t>Helps the patients to strengthen the lung muscles (inspiratory muscles) and then they can breath normally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Problems of this treatment in a new slide</a:t>
            </a:r>
            <a:endParaRPr/>
          </a:p>
          <a:p>
            <a:pPr indent="0" lvl="0" marL="0" rtl="0" algn="l">
              <a:spcBef>
                <a:spcPts val="0"/>
              </a:spcBef>
              <a:spcAft>
                <a:spcPts val="0"/>
              </a:spcAft>
              <a:buClr>
                <a:schemeClr val="dk1"/>
              </a:buClr>
              <a:buSzPts val="1100"/>
              <a:buFont typeface="Arial"/>
              <a:buNone/>
            </a:pPr>
            <a:r>
              <a:rPr lang="en">
                <a:solidFill>
                  <a:schemeClr val="dk1"/>
                </a:solidFill>
              </a:rPr>
              <a:t>Another slide (between problem and prototype slides): Explain how to correctly do a breathing exercise (ex: belly expands on inhaling etc)</a:t>
            </a:r>
            <a:endParaRPr>
              <a:solidFill>
                <a:schemeClr val="dk1"/>
              </a:solidFill>
            </a:endParaRPr>
          </a:p>
          <a:p>
            <a:pPr indent="0" lvl="0" marL="0" rtl="0" algn="l">
              <a:spcBef>
                <a:spcPts val="0"/>
              </a:spcBef>
              <a:spcAft>
                <a:spcPts val="0"/>
              </a:spcAft>
              <a:buNone/>
            </a:pPr>
            <a:r>
              <a:t/>
            </a:r>
            <a:endParaRPr/>
          </a:p>
        </p:txBody>
      </p:sp>
      <p:sp>
        <p:nvSpPr>
          <p:cNvPr id="323" name="Google Shape;323;gbded7e3e9e_0_129: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bded7e3e9e_0_0:notes"/>
          <p:cNvSpPr txBox="1"/>
          <p:nvPr>
            <p:ph idx="1" type="body"/>
          </p:nvPr>
        </p:nvSpPr>
        <p:spPr>
          <a:xfrm>
            <a:off x="914508" y="4343918"/>
            <a:ext cx="5028900" cy="4114500"/>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rPr lang="en"/>
              <a:t>Motivation, Prototype, Research Goals, Expected Outcome, Timeline</a:t>
            </a:r>
            <a:endParaRPr/>
          </a:p>
        </p:txBody>
      </p:sp>
      <p:sp>
        <p:nvSpPr>
          <p:cNvPr id="338" name="Google Shape;338;gbded7e3e9e_0_0:notes"/>
          <p:cNvSpPr/>
          <p:nvPr>
            <p:ph idx="2" type="sldImg"/>
          </p:nvPr>
        </p:nvSpPr>
        <p:spPr>
          <a:xfrm>
            <a:off x="136486" y="687893"/>
            <a:ext cx="6585000" cy="3426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5.gif"/><Relationship Id="rId5" Type="http://schemas.openxmlformats.org/officeDocument/2006/relationships/hyperlink" Target="http://wwwmatthes.in.tum.de/"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14.jp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6.png"/><Relationship Id="rId4" Type="http://schemas.openxmlformats.org/officeDocument/2006/relationships/image" Target="../media/image4.gif"/><Relationship Id="rId5" Type="http://schemas.openxmlformats.org/officeDocument/2006/relationships/hyperlink" Target="http://wwwmatthes.in.tum.de/"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b="0" l="0" r="0" t="0"/>
          <a:stretch/>
        </p:blipFill>
        <p:spPr>
          <a:xfrm>
            <a:off x="-5712" y="1"/>
            <a:ext cx="9144000" cy="5143499"/>
          </a:xfrm>
          <a:prstGeom prst="rect">
            <a:avLst/>
          </a:prstGeom>
          <a:noFill/>
          <a:ln>
            <a:noFill/>
          </a:ln>
        </p:spPr>
      </p:pic>
      <p:sp>
        <p:nvSpPr>
          <p:cNvPr id="59" name="Google Shape;59;p14"/>
          <p:cNvSpPr/>
          <p:nvPr/>
        </p:nvSpPr>
        <p:spPr>
          <a:xfrm>
            <a:off x="0" y="0"/>
            <a:ext cx="9144000" cy="3147060"/>
          </a:xfrm>
          <a:prstGeom prst="rect">
            <a:avLst/>
          </a:prstGeom>
          <a:gradFill>
            <a:gsLst>
              <a:gs pos="0">
                <a:srgbClr val="FFFFFF">
                  <a:alpha val="84705"/>
                </a:srgbClr>
              </a:gs>
              <a:gs pos="23000">
                <a:srgbClr val="FFFFFF">
                  <a:alpha val="84705"/>
                </a:srgbClr>
              </a:gs>
              <a:gs pos="93000">
                <a:srgbClr val="FFFFFF">
                  <a:alpha val="0"/>
                </a:srgbClr>
              </a:gs>
              <a:gs pos="100000">
                <a:srgbClr val="FFFFFF">
                  <a:alpha val="0"/>
                </a:srgbClr>
              </a:gs>
            </a:gsLst>
            <a:lin ang="5400000" scaled="0"/>
          </a:gradFill>
          <a:ln>
            <a:noFill/>
          </a:ln>
        </p:spPr>
        <p:txBody>
          <a:bodyPr anchorCtr="0" anchor="t" bIns="34275" lIns="68575" spcFirstLastPara="1" rIns="68575" wrap="square" tIns="34275">
            <a:noAutofit/>
          </a:bodyPr>
          <a:lstStyle/>
          <a:p>
            <a:pPr indent="0" lvl="0" marL="0" marR="0" rtl="0" algn="ctr">
              <a:lnSpc>
                <a:spcPct val="114000"/>
              </a:lnSpc>
              <a:spcBef>
                <a:spcPts val="0"/>
              </a:spcBef>
              <a:spcAft>
                <a:spcPts val="0"/>
              </a:spcAft>
              <a:buNone/>
            </a:pPr>
            <a:r>
              <a:t/>
            </a:r>
            <a:endParaRPr b="0" i="0" sz="1400" u="none" cap="none" strike="noStrike">
              <a:solidFill>
                <a:schemeClr val="lt1"/>
              </a:solidFill>
              <a:latin typeface="Helvetica Neue"/>
              <a:ea typeface="Helvetica Neue"/>
              <a:cs typeface="Helvetica Neue"/>
              <a:sym typeface="Helvetica Neue"/>
            </a:endParaRPr>
          </a:p>
        </p:txBody>
      </p:sp>
      <p:sp>
        <p:nvSpPr>
          <p:cNvPr id="60" name="Google Shape;60;p14"/>
          <p:cNvSpPr txBox="1"/>
          <p:nvPr>
            <p:ph type="title"/>
          </p:nvPr>
        </p:nvSpPr>
        <p:spPr>
          <a:xfrm>
            <a:off x="323528" y="2653981"/>
            <a:ext cx="8574632" cy="509831"/>
          </a:xfrm>
          <a:prstGeom prst="rect">
            <a:avLst/>
          </a:prstGeom>
          <a:solidFill>
            <a:schemeClr val="lt1"/>
          </a:solidFill>
          <a:ln>
            <a:noFill/>
          </a:ln>
        </p:spPr>
        <p:txBody>
          <a:bodyPr anchorCtr="0" anchor="b" bIns="54000" lIns="67500" spcFirstLastPara="1" rIns="67500" wrap="square" tIns="108000">
            <a:noAutofit/>
          </a:bodyPr>
          <a:lstStyle>
            <a:lvl1pPr lvl="0" algn="l">
              <a:spcBef>
                <a:spcPts val="0"/>
              </a:spcBef>
              <a:spcAft>
                <a:spcPts val="0"/>
              </a:spcAft>
              <a:buSzPts val="1100"/>
              <a:buNone/>
              <a:defRPr b="0" i="0" sz="2300">
                <a:solidFill>
                  <a:schemeClr val="dk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 type="body"/>
          </p:nvPr>
        </p:nvSpPr>
        <p:spPr>
          <a:xfrm>
            <a:off x="323529" y="3158847"/>
            <a:ext cx="8574631" cy="253916"/>
          </a:xfrm>
          <a:prstGeom prst="rect">
            <a:avLst/>
          </a:prstGeom>
          <a:solidFill>
            <a:srgbClr val="FFFFFF"/>
          </a:solidFill>
          <a:ln>
            <a:noFill/>
          </a:ln>
        </p:spPr>
        <p:txBody>
          <a:bodyPr anchorCtr="0" anchor="t" bIns="34275" lIns="68575" spcFirstLastPara="1" rIns="68575" wrap="square" tIns="34275">
            <a:noAutofit/>
          </a:bodyPr>
          <a:lstStyle>
            <a:lvl1pPr indent="-228600" lvl="0" marL="457200" algn="l">
              <a:spcBef>
                <a:spcPts val="200"/>
              </a:spcBef>
              <a:spcAft>
                <a:spcPts val="0"/>
              </a:spcAft>
              <a:buClr>
                <a:srgbClr val="666666"/>
              </a:buClr>
              <a:buSzPts val="1200"/>
              <a:buFont typeface="Arial"/>
              <a:buNone/>
              <a:defRPr b="0" sz="1200">
                <a:solidFill>
                  <a:srgbClr val="666666"/>
                </a:solidFill>
                <a:latin typeface="Arial"/>
                <a:ea typeface="Arial"/>
                <a:cs typeface="Arial"/>
                <a:sym typeface="Arial"/>
              </a:defRPr>
            </a:lvl1pPr>
            <a:lvl2pPr indent="-228600" lvl="1" marL="914400" algn="l">
              <a:spcBef>
                <a:spcPts val="300"/>
              </a:spcBef>
              <a:spcAft>
                <a:spcPts val="0"/>
              </a:spcAft>
              <a:buSzPts val="1400"/>
              <a:buFont typeface="Arial"/>
              <a:buNone/>
              <a:defRPr/>
            </a:lvl2pPr>
            <a:lvl3pPr indent="-228600" lvl="2" marL="1371600" algn="l">
              <a:spcBef>
                <a:spcPts val="300"/>
              </a:spcBef>
              <a:spcAft>
                <a:spcPts val="0"/>
              </a:spcAft>
              <a:buSzPts val="1400"/>
              <a:buFont typeface="Arial"/>
              <a:buNone/>
              <a:defRPr/>
            </a:lvl3pPr>
            <a:lvl4pPr indent="-228600" lvl="3" marL="1828800" algn="l">
              <a:spcBef>
                <a:spcPts val="200"/>
              </a:spcBef>
              <a:spcAft>
                <a:spcPts val="0"/>
              </a:spcAft>
              <a:buSzPts val="1200"/>
              <a:buFont typeface="Arial"/>
              <a:buNone/>
              <a:defRPr/>
            </a:lvl4pPr>
            <a:lvl5pPr indent="-228600" lvl="4" marL="2286000" algn="l">
              <a:spcBef>
                <a:spcPts val="200"/>
              </a:spcBef>
              <a:spcAft>
                <a:spcPts val="0"/>
              </a:spcAft>
              <a:buSzPts val="1200"/>
              <a:buFont typeface="Arial"/>
              <a:buNone/>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pic>
        <p:nvPicPr>
          <p:cNvPr id="62" name="Google Shape;62;p14"/>
          <p:cNvPicPr preferRelativeResize="0"/>
          <p:nvPr/>
        </p:nvPicPr>
        <p:blipFill rotWithShape="1">
          <a:blip r:embed="rId3">
            <a:alphaModFix/>
          </a:blip>
          <a:srcRect b="0" l="0" r="0" t="0"/>
          <a:stretch/>
        </p:blipFill>
        <p:spPr>
          <a:xfrm>
            <a:off x="323528" y="299109"/>
            <a:ext cx="748145" cy="240030"/>
          </a:xfrm>
          <a:prstGeom prst="rect">
            <a:avLst/>
          </a:prstGeom>
          <a:noFill/>
          <a:ln>
            <a:noFill/>
          </a:ln>
        </p:spPr>
      </p:pic>
      <p:pic>
        <p:nvPicPr>
          <p:cNvPr id="63" name="Google Shape;63;p14"/>
          <p:cNvPicPr preferRelativeResize="0"/>
          <p:nvPr/>
        </p:nvPicPr>
        <p:blipFill rotWithShape="1">
          <a:blip r:embed="rId4">
            <a:alphaModFix/>
          </a:blip>
          <a:srcRect b="0" l="0" r="0" t="0"/>
          <a:stretch/>
        </p:blipFill>
        <p:spPr>
          <a:xfrm>
            <a:off x="8441896" y="299109"/>
            <a:ext cx="455144" cy="240041"/>
          </a:xfrm>
          <a:prstGeom prst="rect">
            <a:avLst/>
          </a:prstGeom>
          <a:noFill/>
          <a:ln>
            <a:noFill/>
          </a:ln>
        </p:spPr>
      </p:pic>
      <p:sp>
        <p:nvSpPr>
          <p:cNvPr id="64" name="Google Shape;64;p14"/>
          <p:cNvSpPr txBox="1"/>
          <p:nvPr/>
        </p:nvSpPr>
        <p:spPr>
          <a:xfrm>
            <a:off x="319091" y="3482536"/>
            <a:ext cx="8579069" cy="918968"/>
          </a:xfrm>
          <a:prstGeom prst="rect">
            <a:avLst/>
          </a:prstGeom>
          <a:solidFill>
            <a:srgbClr val="EAF3FA"/>
          </a:solidFill>
          <a:ln>
            <a:noFill/>
          </a:ln>
        </p:spPr>
        <p:txBody>
          <a:bodyPr anchorCtr="0" anchor="t" bIns="135000" lIns="189000" spcFirstLastPara="1" rIns="135000" wrap="square" tIns="135000">
            <a:noAutofit/>
          </a:bodyPr>
          <a:lstStyle/>
          <a:p>
            <a:pPr indent="0" lvl="0" marL="0" marR="0" rtl="0" algn="l">
              <a:spcBef>
                <a:spcPts val="0"/>
              </a:spcBef>
              <a:spcAft>
                <a:spcPts val="0"/>
              </a:spcAft>
              <a:buNone/>
            </a:pPr>
            <a:r>
              <a:rPr b="0" i="0" lang="en" sz="1100" u="none" cap="none" strike="noStrike">
                <a:solidFill>
                  <a:srgbClr val="595959"/>
                </a:solidFill>
                <a:latin typeface="Arial"/>
                <a:ea typeface="Arial"/>
                <a:cs typeface="Arial"/>
                <a:sym typeface="Arial"/>
              </a:rPr>
              <a:t>Chair of Software Engineering for Business Information Systems (sebis) </a:t>
            </a:r>
            <a:endParaRPr sz="1100"/>
          </a:p>
          <a:p>
            <a:pPr indent="0" lvl="0" marL="0" marR="0" rtl="0" algn="l">
              <a:spcBef>
                <a:spcPts val="0"/>
              </a:spcBef>
              <a:spcAft>
                <a:spcPts val="0"/>
              </a:spcAft>
              <a:buNone/>
            </a:pPr>
            <a:r>
              <a:rPr b="0" i="0" lang="en" sz="1100" u="none" cap="none" strike="noStrike">
                <a:solidFill>
                  <a:srgbClr val="595959"/>
                </a:solidFill>
                <a:latin typeface="Arial"/>
                <a:ea typeface="Arial"/>
                <a:cs typeface="Arial"/>
                <a:sym typeface="Arial"/>
              </a:rPr>
              <a:t>Faculty of Informatics</a:t>
            </a:r>
            <a:endParaRPr sz="1100"/>
          </a:p>
          <a:p>
            <a:pPr indent="0" lvl="0" marL="0" marR="0" rtl="0" algn="l">
              <a:spcBef>
                <a:spcPts val="0"/>
              </a:spcBef>
              <a:spcAft>
                <a:spcPts val="0"/>
              </a:spcAft>
              <a:buNone/>
            </a:pPr>
            <a:r>
              <a:rPr b="0" i="0" lang="en" sz="1100" u="none" cap="none" strike="noStrike">
                <a:solidFill>
                  <a:srgbClr val="7F7F7F"/>
                </a:solidFill>
                <a:latin typeface="Arial"/>
                <a:ea typeface="Arial"/>
                <a:cs typeface="Arial"/>
                <a:sym typeface="Arial"/>
              </a:rPr>
              <a:t>Technische Universität München</a:t>
            </a:r>
            <a:endParaRPr b="0" i="0" sz="1100" u="none" cap="none" strike="noStrike">
              <a:solidFill>
                <a:srgbClr val="7F7F7F"/>
              </a:solidFill>
              <a:latin typeface="Arial"/>
              <a:ea typeface="Arial"/>
              <a:cs typeface="Arial"/>
              <a:sym typeface="Arial"/>
            </a:endParaRPr>
          </a:p>
          <a:p>
            <a:pPr indent="0" lvl="0" marL="0" marR="0" rtl="0" algn="l">
              <a:spcBef>
                <a:spcPts val="0"/>
              </a:spcBef>
              <a:spcAft>
                <a:spcPts val="0"/>
              </a:spcAft>
              <a:buNone/>
            </a:pPr>
            <a:r>
              <a:rPr b="0" i="0" lang="en" sz="1100" u="sng" cap="none" strike="noStrike">
                <a:solidFill>
                  <a:srgbClr val="7F7F7F"/>
                </a:solidFill>
                <a:latin typeface="Arial"/>
                <a:ea typeface="Arial"/>
                <a:cs typeface="Arial"/>
                <a:sym typeface="Arial"/>
              </a:rPr>
              <a:t>wwwmatthes.in.tum.de</a:t>
            </a:r>
            <a:endParaRPr b="0" i="0" sz="1100" u="sng" cap="none" strike="noStrike">
              <a:solidFill>
                <a:srgbClr val="7F7F7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250828" y="33339"/>
            <a:ext cx="7939574" cy="540544"/>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b="0" sz="1800">
                <a:solidFill>
                  <a:srgbClr val="0065BD"/>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 type="body"/>
          </p:nvPr>
        </p:nvSpPr>
        <p:spPr>
          <a:xfrm>
            <a:off x="250826" y="735807"/>
            <a:ext cx="8642350" cy="4050506"/>
          </a:xfrm>
          <a:prstGeom prst="rect">
            <a:avLst/>
          </a:prstGeom>
          <a:no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68" name="Google Shape;68;p15"/>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p15"/>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5"/>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b="0" i="0" sz="6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6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6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6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6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6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6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6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6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51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e" showMasterSp="0">
  <p:cSld name="Ende">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3" name="Google Shape;73;p16"/>
          <p:cNvSpPr/>
          <p:nvPr/>
        </p:nvSpPr>
        <p:spPr>
          <a:xfrm>
            <a:off x="575555" y="1307389"/>
            <a:ext cx="2430271" cy="3557016"/>
          </a:xfrm>
          <a:prstGeom prst="rect">
            <a:avLst/>
          </a:prstGeom>
          <a:solidFill>
            <a:schemeClr val="lt1"/>
          </a:solidFill>
          <a:ln>
            <a:noFill/>
          </a:ln>
          <a:effectLst>
            <a:outerShdw blurRad="50800" rotWithShape="0" algn="tl" dir="2700000" dist="127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4" name="Google Shape;74;p16"/>
          <p:cNvPicPr preferRelativeResize="0"/>
          <p:nvPr/>
        </p:nvPicPr>
        <p:blipFill rotWithShape="1">
          <a:blip r:embed="rId3">
            <a:alphaModFix/>
          </a:blip>
          <a:srcRect b="0" l="0" r="0" t="0"/>
          <a:stretch/>
        </p:blipFill>
        <p:spPr>
          <a:xfrm>
            <a:off x="2287027" y="1518082"/>
            <a:ext cx="512065" cy="269749"/>
          </a:xfrm>
          <a:prstGeom prst="rect">
            <a:avLst/>
          </a:prstGeom>
          <a:noFill/>
          <a:ln>
            <a:noFill/>
          </a:ln>
        </p:spPr>
      </p:pic>
      <p:pic>
        <p:nvPicPr>
          <p:cNvPr descr="sebis-Logo.gif" id="75" name="Google Shape;75;p16"/>
          <p:cNvPicPr preferRelativeResize="0"/>
          <p:nvPr/>
        </p:nvPicPr>
        <p:blipFill rotWithShape="1">
          <a:blip r:embed="rId4">
            <a:alphaModFix/>
          </a:blip>
          <a:srcRect b="0" l="0" r="0" t="0"/>
          <a:stretch/>
        </p:blipFill>
        <p:spPr>
          <a:xfrm>
            <a:off x="2323507" y="1885827"/>
            <a:ext cx="540000" cy="173160"/>
          </a:xfrm>
          <a:prstGeom prst="rect">
            <a:avLst/>
          </a:prstGeom>
          <a:noFill/>
          <a:ln>
            <a:noFill/>
          </a:ln>
        </p:spPr>
      </p:pic>
      <p:sp>
        <p:nvSpPr>
          <p:cNvPr id="76" name="Google Shape;76;p16"/>
          <p:cNvSpPr txBox="1"/>
          <p:nvPr/>
        </p:nvSpPr>
        <p:spPr>
          <a:xfrm>
            <a:off x="780305" y="3092865"/>
            <a:ext cx="2063339" cy="16446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Arial"/>
                <a:ea typeface="Arial"/>
                <a:cs typeface="Arial"/>
                <a:sym typeface="Arial"/>
              </a:rPr>
              <a:t>Technische Universität München</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Faculty of Informatics</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Chair of Software Engineering for Business Information Systems</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a:solidFill>
                  <a:schemeClr val="dk1"/>
                </a:solidFill>
                <a:latin typeface="Arial"/>
                <a:ea typeface="Arial"/>
                <a:cs typeface="Arial"/>
                <a:sym typeface="Arial"/>
              </a:rPr>
              <a:t>Boltzmannstraße 3</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85748 Garching bei</a:t>
            </a:r>
            <a:r>
              <a:rPr lang="en" sz="800">
                <a:solidFill>
                  <a:schemeClr val="dk1"/>
                </a:solidFill>
                <a:latin typeface="Arial"/>
                <a:ea typeface="Arial"/>
                <a:cs typeface="Arial"/>
                <a:sym typeface="Arial"/>
              </a:rPr>
              <a:t> München</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a:solidFill>
                  <a:schemeClr val="dk1"/>
                </a:solidFill>
                <a:latin typeface="Arial"/>
                <a:ea typeface="Arial"/>
                <a:cs typeface="Arial"/>
                <a:sym typeface="Arial"/>
              </a:rPr>
              <a:t>Tel	+49.89.289.</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Fax	+49.89.289.17136</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u="sng">
                <a:solidFill>
                  <a:schemeClr val="hlink"/>
                </a:solidFill>
                <a:latin typeface="Arial"/>
                <a:ea typeface="Arial"/>
                <a:cs typeface="Arial"/>
                <a:sym typeface="Arial"/>
                <a:hlinkClick r:id="rId5"/>
              </a:rPr>
              <a:t>wwwmatthes.in.tum.de</a:t>
            </a:r>
            <a:endParaRPr sz="800">
              <a:solidFill>
                <a:schemeClr val="dk1"/>
              </a:solidFill>
              <a:latin typeface="Arial"/>
              <a:ea typeface="Arial"/>
              <a:cs typeface="Arial"/>
              <a:sym typeface="Arial"/>
            </a:endParaRPr>
          </a:p>
        </p:txBody>
      </p:sp>
      <p:sp>
        <p:nvSpPr>
          <p:cNvPr id="77" name="Google Shape;77;p16"/>
          <p:cNvSpPr txBox="1"/>
          <p:nvPr>
            <p:ph idx="1" type="body"/>
          </p:nvPr>
        </p:nvSpPr>
        <p:spPr>
          <a:xfrm>
            <a:off x="870322" y="2614648"/>
            <a:ext cx="1863966" cy="164623"/>
          </a:xfrm>
          <a:prstGeom prst="rect">
            <a:avLst/>
          </a:prstGeom>
          <a:noFill/>
          <a:ln>
            <a:noFill/>
          </a:ln>
        </p:spPr>
        <p:txBody>
          <a:bodyPr anchorCtr="0" anchor="b" bIns="0" lIns="0" spcFirstLastPara="1" rIns="0" wrap="square" tIns="0">
            <a:noAutofit/>
          </a:bodyPr>
          <a:lstStyle>
            <a:lvl1pPr indent="-228600" lvl="0" marL="457200" algn="l">
              <a:spcBef>
                <a:spcPts val="200"/>
              </a:spcBef>
              <a:spcAft>
                <a:spcPts val="0"/>
              </a:spcAft>
              <a:buClr>
                <a:schemeClr val="dk1"/>
              </a:buClr>
              <a:buSzPts val="1100"/>
              <a:buFont typeface="Arial"/>
              <a:buNone/>
              <a:defRPr b="1" sz="1100">
                <a:latin typeface="Arial"/>
                <a:ea typeface="Arial"/>
                <a:cs typeface="Arial"/>
                <a:sym typeface="Arial"/>
              </a:defRPr>
            </a:lvl1pPr>
            <a:lvl2pPr indent="-228600" lvl="1" marL="914400" algn="l">
              <a:spcBef>
                <a:spcPts val="300"/>
              </a:spcBef>
              <a:spcAft>
                <a:spcPts val="0"/>
              </a:spcAft>
              <a:buSzPts val="1400"/>
              <a:buFont typeface="Arial"/>
              <a:buNone/>
              <a:defRPr/>
            </a:lvl2pPr>
            <a:lvl3pPr indent="-228600" lvl="2" marL="1371600" algn="l">
              <a:spcBef>
                <a:spcPts val="300"/>
              </a:spcBef>
              <a:spcAft>
                <a:spcPts val="0"/>
              </a:spcAft>
              <a:buSzPts val="1400"/>
              <a:buFont typeface="Arial"/>
              <a:buNone/>
              <a:defRPr/>
            </a:lvl3pPr>
            <a:lvl4pPr indent="-228600" lvl="3" marL="1828800" algn="l">
              <a:spcBef>
                <a:spcPts val="200"/>
              </a:spcBef>
              <a:spcAft>
                <a:spcPts val="0"/>
              </a:spcAft>
              <a:buSzPts val="1200"/>
              <a:buFont typeface="Arial"/>
              <a:buNone/>
              <a:defRPr/>
            </a:lvl4pPr>
            <a:lvl5pPr indent="-228600" lvl="4" marL="2286000" algn="l">
              <a:spcBef>
                <a:spcPts val="200"/>
              </a:spcBef>
              <a:spcAft>
                <a:spcPts val="0"/>
              </a:spcAft>
              <a:buSzPts val="1200"/>
              <a:buFont typeface="Arial"/>
              <a:buNone/>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78" name="Google Shape;78;p16"/>
          <p:cNvSpPr txBox="1"/>
          <p:nvPr>
            <p:ph idx="2" type="body"/>
          </p:nvPr>
        </p:nvSpPr>
        <p:spPr>
          <a:xfrm>
            <a:off x="870326" y="2457751"/>
            <a:ext cx="1863511" cy="137225"/>
          </a:xfrm>
          <a:prstGeom prst="rect">
            <a:avLst/>
          </a:prstGeom>
          <a:noFill/>
          <a:ln>
            <a:noFill/>
          </a:ln>
        </p:spPr>
        <p:txBody>
          <a:bodyPr anchorCtr="0" anchor="b" bIns="0" lIns="0" spcFirstLastPara="1" rIns="0" wrap="square" tIns="0">
            <a:noAutofit/>
          </a:bodyPr>
          <a:lstStyle>
            <a:lvl1pPr indent="-228600" lvl="0" marL="45720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79" name="Google Shape;79;p16"/>
          <p:cNvSpPr txBox="1"/>
          <p:nvPr>
            <p:ph idx="3" type="body"/>
          </p:nvPr>
        </p:nvSpPr>
        <p:spPr>
          <a:xfrm>
            <a:off x="1893352" y="4090683"/>
            <a:ext cx="970072" cy="100012"/>
          </a:xfrm>
          <a:prstGeom prst="rect">
            <a:avLst/>
          </a:prstGeom>
          <a:noFill/>
          <a:ln>
            <a:noFill/>
          </a:ln>
        </p:spPr>
        <p:txBody>
          <a:bodyPr anchorCtr="0" anchor="t" bIns="0" lIns="0" spcFirstLastPara="1" rIns="0" wrap="square" tIns="0">
            <a:noAutofit/>
          </a:bodyPr>
          <a:lstStyle>
            <a:lvl1pPr indent="-228600" lvl="0" marL="45720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80" name="Google Shape;80;p16"/>
          <p:cNvSpPr txBox="1"/>
          <p:nvPr>
            <p:ph idx="4" type="body"/>
          </p:nvPr>
        </p:nvSpPr>
        <p:spPr>
          <a:xfrm>
            <a:off x="869336" y="4449062"/>
            <a:ext cx="1839062" cy="98821"/>
          </a:xfrm>
          <a:prstGeom prst="rect">
            <a:avLst/>
          </a:prstGeom>
          <a:noFill/>
          <a:ln>
            <a:noFill/>
          </a:ln>
        </p:spPr>
        <p:txBody>
          <a:bodyPr anchorCtr="0" anchor="t" bIns="0" lIns="0" spcFirstLastPara="1" rIns="0" wrap="square" tIns="0">
            <a:noAutofit/>
          </a:bodyPr>
          <a:lstStyle>
            <a:lvl1pPr indent="-228600" lvl="0" marL="45720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81" name="Google Shape;81;p16"/>
          <p:cNvSpPr txBox="1"/>
          <p:nvPr>
            <p:ph idx="5" type="body"/>
          </p:nvPr>
        </p:nvSpPr>
        <p:spPr>
          <a:xfrm>
            <a:off x="870818" y="2778746"/>
            <a:ext cx="1876540" cy="158591"/>
          </a:xfrm>
          <a:prstGeom prst="rect">
            <a:avLst/>
          </a:prstGeom>
          <a:noFill/>
          <a:ln>
            <a:noFill/>
          </a:ln>
        </p:spPr>
        <p:txBody>
          <a:bodyPr anchorCtr="0" anchor="t" bIns="0" lIns="0" spcFirstLastPara="1" rIns="0" wrap="square" tIns="0">
            <a:noAutofit/>
          </a:bodyPr>
          <a:lstStyle>
            <a:lvl1pPr indent="-228600" lvl="0" marL="457200" algn="l">
              <a:spcBef>
                <a:spcPts val="200"/>
              </a:spcBef>
              <a:spcAft>
                <a:spcPts val="0"/>
              </a:spcAft>
              <a:buSzPts val="1100"/>
              <a:buNone/>
              <a:defRPr sz="800"/>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82" name="Shape 82"/>
        <p:cNvGrpSpPr/>
        <p:nvPr/>
      </p:nvGrpSpPr>
      <p:grpSpPr>
        <a:xfrm>
          <a:off x="0" y="0"/>
          <a:ext cx="0" cy="0"/>
          <a:chOff x="0" y="0"/>
          <a:chExt cx="0" cy="0"/>
        </a:xfrm>
      </p:grpSpPr>
      <p:sp>
        <p:nvSpPr>
          <p:cNvPr id="83" name="Google Shape;83;p17"/>
          <p:cNvSpPr txBox="1"/>
          <p:nvPr>
            <p:ph type="title"/>
          </p:nvPr>
        </p:nvSpPr>
        <p:spPr>
          <a:xfrm>
            <a:off x="250826" y="33338"/>
            <a:ext cx="7939576" cy="540544"/>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7"/>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5" name="Google Shape;85;p17"/>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7"/>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sz="600">
                <a:solidFill>
                  <a:srgbClr val="7F7F7F"/>
                </a:solidFill>
                <a:latin typeface="Arial"/>
                <a:ea typeface="Arial"/>
                <a:cs typeface="Arial"/>
                <a:sym typeface="Arial"/>
              </a:defRPr>
            </a:lvl1pPr>
            <a:lvl2pPr indent="0" lvl="1" marL="0" marR="0" algn="r">
              <a:spcBef>
                <a:spcPts val="0"/>
              </a:spcBef>
              <a:spcAft>
                <a:spcPts val="0"/>
              </a:spcAft>
              <a:buNone/>
              <a:defRPr sz="600">
                <a:solidFill>
                  <a:srgbClr val="7F7F7F"/>
                </a:solidFill>
                <a:latin typeface="Arial"/>
                <a:ea typeface="Arial"/>
                <a:cs typeface="Arial"/>
                <a:sym typeface="Arial"/>
              </a:defRPr>
            </a:lvl2pPr>
            <a:lvl3pPr indent="0" lvl="2" marL="0" marR="0" algn="r">
              <a:spcBef>
                <a:spcPts val="0"/>
              </a:spcBef>
              <a:spcAft>
                <a:spcPts val="0"/>
              </a:spcAft>
              <a:buNone/>
              <a:defRPr sz="600">
                <a:solidFill>
                  <a:srgbClr val="7F7F7F"/>
                </a:solidFill>
                <a:latin typeface="Arial"/>
                <a:ea typeface="Arial"/>
                <a:cs typeface="Arial"/>
                <a:sym typeface="Arial"/>
              </a:defRPr>
            </a:lvl3pPr>
            <a:lvl4pPr indent="0" lvl="3" marL="0" marR="0" algn="r">
              <a:spcBef>
                <a:spcPts val="0"/>
              </a:spcBef>
              <a:spcAft>
                <a:spcPts val="0"/>
              </a:spcAft>
              <a:buNone/>
              <a:defRPr sz="600">
                <a:solidFill>
                  <a:srgbClr val="7F7F7F"/>
                </a:solidFill>
                <a:latin typeface="Arial"/>
                <a:ea typeface="Arial"/>
                <a:cs typeface="Arial"/>
                <a:sym typeface="Arial"/>
              </a:defRPr>
            </a:lvl4pPr>
            <a:lvl5pPr indent="0" lvl="4" marL="0" marR="0" algn="r">
              <a:spcBef>
                <a:spcPts val="0"/>
              </a:spcBef>
              <a:spcAft>
                <a:spcPts val="0"/>
              </a:spcAft>
              <a:buNone/>
              <a:defRPr sz="600">
                <a:solidFill>
                  <a:srgbClr val="7F7F7F"/>
                </a:solidFill>
                <a:latin typeface="Arial"/>
                <a:ea typeface="Arial"/>
                <a:cs typeface="Arial"/>
                <a:sym typeface="Arial"/>
              </a:defRPr>
            </a:lvl5pPr>
            <a:lvl6pPr indent="0" lvl="5" marL="0" marR="0" algn="r">
              <a:spcBef>
                <a:spcPts val="0"/>
              </a:spcBef>
              <a:spcAft>
                <a:spcPts val="0"/>
              </a:spcAft>
              <a:buNone/>
              <a:defRPr sz="600">
                <a:solidFill>
                  <a:srgbClr val="7F7F7F"/>
                </a:solidFill>
                <a:latin typeface="Arial"/>
                <a:ea typeface="Arial"/>
                <a:cs typeface="Arial"/>
                <a:sym typeface="Arial"/>
              </a:defRPr>
            </a:lvl6pPr>
            <a:lvl7pPr indent="0" lvl="6" marL="0" marR="0" algn="r">
              <a:spcBef>
                <a:spcPts val="0"/>
              </a:spcBef>
              <a:spcAft>
                <a:spcPts val="0"/>
              </a:spcAft>
              <a:buNone/>
              <a:defRPr sz="600">
                <a:solidFill>
                  <a:srgbClr val="7F7F7F"/>
                </a:solidFill>
                <a:latin typeface="Arial"/>
                <a:ea typeface="Arial"/>
                <a:cs typeface="Arial"/>
                <a:sym typeface="Arial"/>
              </a:defRPr>
            </a:lvl7pPr>
            <a:lvl8pPr indent="0" lvl="7" marL="0" marR="0" algn="r">
              <a:spcBef>
                <a:spcPts val="0"/>
              </a:spcBef>
              <a:spcAft>
                <a:spcPts val="0"/>
              </a:spcAft>
              <a:buNone/>
              <a:defRPr sz="600">
                <a:solidFill>
                  <a:srgbClr val="7F7F7F"/>
                </a:solidFill>
                <a:latin typeface="Arial"/>
                <a:ea typeface="Arial"/>
                <a:cs typeface="Arial"/>
                <a:sym typeface="Arial"/>
              </a:defRPr>
            </a:lvl8pPr>
            <a:lvl9pPr indent="0" lvl="8" marL="0" marR="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tertitel und Inhalt">
  <p:cSld name="Titel, Untertitel und Inhalt">
    <p:spTree>
      <p:nvGrpSpPr>
        <p:cNvPr id="87" name="Shape 87"/>
        <p:cNvGrpSpPr/>
        <p:nvPr/>
      </p:nvGrpSpPr>
      <p:grpSpPr>
        <a:xfrm>
          <a:off x="0" y="0"/>
          <a:ext cx="0" cy="0"/>
          <a:chOff x="0" y="0"/>
          <a:chExt cx="0" cy="0"/>
        </a:xfrm>
      </p:grpSpPr>
      <p:sp>
        <p:nvSpPr>
          <p:cNvPr id="88" name="Google Shape;88;p18"/>
          <p:cNvSpPr txBox="1"/>
          <p:nvPr>
            <p:ph type="title"/>
          </p:nvPr>
        </p:nvSpPr>
        <p:spPr>
          <a:xfrm>
            <a:off x="250828" y="60910"/>
            <a:ext cx="7939574" cy="270401"/>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b="0" sz="1800">
                <a:solidFill>
                  <a:srgbClr val="0065BD"/>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8"/>
          <p:cNvSpPr txBox="1"/>
          <p:nvPr>
            <p:ph idx="1" type="body"/>
          </p:nvPr>
        </p:nvSpPr>
        <p:spPr>
          <a:xfrm>
            <a:off x="250826" y="735807"/>
            <a:ext cx="8642350" cy="4050506"/>
          </a:xfrm>
          <a:prstGeom prst="rect">
            <a:avLst/>
          </a:prstGeom>
          <a:no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90" name="Google Shape;90;p18"/>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8"/>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8"/>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sz="600">
                <a:solidFill>
                  <a:srgbClr val="7F7F7F"/>
                </a:solidFill>
                <a:latin typeface="Arial"/>
                <a:ea typeface="Arial"/>
                <a:cs typeface="Arial"/>
                <a:sym typeface="Arial"/>
              </a:defRPr>
            </a:lvl1pPr>
            <a:lvl2pPr indent="0" lvl="1" marL="0" marR="0" algn="r">
              <a:spcBef>
                <a:spcPts val="0"/>
              </a:spcBef>
              <a:spcAft>
                <a:spcPts val="0"/>
              </a:spcAft>
              <a:buNone/>
              <a:defRPr sz="600">
                <a:solidFill>
                  <a:srgbClr val="7F7F7F"/>
                </a:solidFill>
                <a:latin typeface="Arial"/>
                <a:ea typeface="Arial"/>
                <a:cs typeface="Arial"/>
                <a:sym typeface="Arial"/>
              </a:defRPr>
            </a:lvl2pPr>
            <a:lvl3pPr indent="0" lvl="2" marL="0" marR="0" algn="r">
              <a:spcBef>
                <a:spcPts val="0"/>
              </a:spcBef>
              <a:spcAft>
                <a:spcPts val="0"/>
              </a:spcAft>
              <a:buNone/>
              <a:defRPr sz="600">
                <a:solidFill>
                  <a:srgbClr val="7F7F7F"/>
                </a:solidFill>
                <a:latin typeface="Arial"/>
                <a:ea typeface="Arial"/>
                <a:cs typeface="Arial"/>
                <a:sym typeface="Arial"/>
              </a:defRPr>
            </a:lvl3pPr>
            <a:lvl4pPr indent="0" lvl="3" marL="0" marR="0" algn="r">
              <a:spcBef>
                <a:spcPts val="0"/>
              </a:spcBef>
              <a:spcAft>
                <a:spcPts val="0"/>
              </a:spcAft>
              <a:buNone/>
              <a:defRPr sz="600">
                <a:solidFill>
                  <a:srgbClr val="7F7F7F"/>
                </a:solidFill>
                <a:latin typeface="Arial"/>
                <a:ea typeface="Arial"/>
                <a:cs typeface="Arial"/>
                <a:sym typeface="Arial"/>
              </a:defRPr>
            </a:lvl4pPr>
            <a:lvl5pPr indent="0" lvl="4" marL="0" marR="0" algn="r">
              <a:spcBef>
                <a:spcPts val="0"/>
              </a:spcBef>
              <a:spcAft>
                <a:spcPts val="0"/>
              </a:spcAft>
              <a:buNone/>
              <a:defRPr sz="600">
                <a:solidFill>
                  <a:srgbClr val="7F7F7F"/>
                </a:solidFill>
                <a:latin typeface="Arial"/>
                <a:ea typeface="Arial"/>
                <a:cs typeface="Arial"/>
                <a:sym typeface="Arial"/>
              </a:defRPr>
            </a:lvl5pPr>
            <a:lvl6pPr indent="0" lvl="5" marL="0" marR="0" algn="r">
              <a:spcBef>
                <a:spcPts val="0"/>
              </a:spcBef>
              <a:spcAft>
                <a:spcPts val="0"/>
              </a:spcAft>
              <a:buNone/>
              <a:defRPr sz="600">
                <a:solidFill>
                  <a:srgbClr val="7F7F7F"/>
                </a:solidFill>
                <a:latin typeface="Arial"/>
                <a:ea typeface="Arial"/>
                <a:cs typeface="Arial"/>
                <a:sym typeface="Arial"/>
              </a:defRPr>
            </a:lvl6pPr>
            <a:lvl7pPr indent="0" lvl="6" marL="0" marR="0" algn="r">
              <a:spcBef>
                <a:spcPts val="0"/>
              </a:spcBef>
              <a:spcAft>
                <a:spcPts val="0"/>
              </a:spcAft>
              <a:buNone/>
              <a:defRPr sz="600">
                <a:solidFill>
                  <a:srgbClr val="7F7F7F"/>
                </a:solidFill>
                <a:latin typeface="Arial"/>
                <a:ea typeface="Arial"/>
                <a:cs typeface="Arial"/>
                <a:sym typeface="Arial"/>
              </a:defRPr>
            </a:lvl7pPr>
            <a:lvl8pPr indent="0" lvl="7" marL="0" marR="0" algn="r">
              <a:spcBef>
                <a:spcPts val="0"/>
              </a:spcBef>
              <a:spcAft>
                <a:spcPts val="0"/>
              </a:spcAft>
              <a:buNone/>
              <a:defRPr sz="600">
                <a:solidFill>
                  <a:srgbClr val="7F7F7F"/>
                </a:solidFill>
                <a:latin typeface="Arial"/>
                <a:ea typeface="Arial"/>
                <a:cs typeface="Arial"/>
                <a:sym typeface="Arial"/>
              </a:defRPr>
            </a:lvl8pPr>
            <a:lvl9pPr indent="0" lvl="8" marL="0" marR="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8"/>
          <p:cNvSpPr txBox="1"/>
          <p:nvPr>
            <p:ph idx="2" type="body"/>
          </p:nvPr>
        </p:nvSpPr>
        <p:spPr>
          <a:xfrm>
            <a:off x="250826" y="331069"/>
            <a:ext cx="7939576" cy="296465"/>
          </a:xfrm>
          <a:prstGeom prst="rect">
            <a:avLst/>
          </a:prstGeom>
          <a:no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sz="1500">
                <a:solidFill>
                  <a:srgbClr val="7F7F7F"/>
                </a:solidFill>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94" name="Shape 94"/>
        <p:cNvGrpSpPr/>
        <p:nvPr/>
      </p:nvGrpSpPr>
      <p:grpSpPr>
        <a:xfrm>
          <a:off x="0" y="0"/>
          <a:ext cx="0" cy="0"/>
          <a:chOff x="0" y="0"/>
          <a:chExt cx="0" cy="0"/>
        </a:xfrm>
      </p:grpSpPr>
      <p:sp>
        <p:nvSpPr>
          <p:cNvPr id="95" name="Google Shape;95;p19"/>
          <p:cNvSpPr txBox="1"/>
          <p:nvPr>
            <p:ph type="title"/>
          </p:nvPr>
        </p:nvSpPr>
        <p:spPr>
          <a:xfrm>
            <a:off x="250826" y="33338"/>
            <a:ext cx="7939576" cy="540544"/>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a:solidFill>
                  <a:srgbClr val="0065B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19"/>
          <p:cNvSpPr txBox="1"/>
          <p:nvPr>
            <p:ph idx="1" type="body"/>
          </p:nvPr>
        </p:nvSpPr>
        <p:spPr>
          <a:xfrm>
            <a:off x="250828" y="735807"/>
            <a:ext cx="4244975" cy="4050506"/>
          </a:xfrm>
          <a:prstGeom prst="rect">
            <a:avLst/>
          </a:prstGeom>
          <a:solidFill>
            <a:srgbClr val="F2F2F2"/>
          </a:solid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sz="1400"/>
            </a:lvl1pPr>
            <a:lvl2pPr indent="-317500" lvl="1" marL="914400" algn="l">
              <a:spcBef>
                <a:spcPts val="300"/>
              </a:spcBef>
              <a:spcAft>
                <a:spcPts val="0"/>
              </a:spcAft>
              <a:buSzPts val="1400"/>
              <a:buChar char="▪"/>
              <a:defRPr sz="1400"/>
            </a:lvl2pPr>
            <a:lvl3pPr indent="-317500" lvl="2" marL="1371600" algn="l">
              <a:spcBef>
                <a:spcPts val="3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17500" lvl="5" marL="2743200" algn="l">
              <a:spcBef>
                <a:spcPts val="300"/>
              </a:spcBef>
              <a:spcAft>
                <a:spcPts val="0"/>
              </a:spcAft>
              <a:buClr>
                <a:schemeClr val="dk2"/>
              </a:buClr>
              <a:buSzPts val="1400"/>
              <a:buFont typeface="Arial"/>
              <a:buChar char="»"/>
              <a:defRPr sz="1400"/>
            </a:lvl6pPr>
            <a:lvl7pPr indent="-317500" lvl="6" marL="3200400" algn="l">
              <a:spcBef>
                <a:spcPts val="300"/>
              </a:spcBef>
              <a:spcAft>
                <a:spcPts val="0"/>
              </a:spcAft>
              <a:buClr>
                <a:schemeClr val="dk2"/>
              </a:buClr>
              <a:buSzPts val="1400"/>
              <a:buFont typeface="Arial"/>
              <a:buChar char="»"/>
              <a:defRPr sz="1400"/>
            </a:lvl7pPr>
            <a:lvl8pPr indent="-317500" lvl="7" marL="3657600" algn="l">
              <a:spcBef>
                <a:spcPts val="300"/>
              </a:spcBef>
              <a:spcAft>
                <a:spcPts val="0"/>
              </a:spcAft>
              <a:buClr>
                <a:schemeClr val="dk2"/>
              </a:buClr>
              <a:buSzPts val="1400"/>
              <a:buFont typeface="Arial"/>
              <a:buChar char="»"/>
              <a:defRPr sz="1400"/>
            </a:lvl8pPr>
            <a:lvl9pPr indent="-317500" lvl="8" marL="4114800" algn="l">
              <a:spcBef>
                <a:spcPts val="300"/>
              </a:spcBef>
              <a:spcAft>
                <a:spcPts val="0"/>
              </a:spcAft>
              <a:buClr>
                <a:schemeClr val="dk2"/>
              </a:buClr>
              <a:buSzPts val="1400"/>
              <a:buFont typeface="Arial"/>
              <a:buChar char="»"/>
              <a:defRPr sz="1400"/>
            </a:lvl9pPr>
          </a:lstStyle>
          <a:p/>
        </p:txBody>
      </p:sp>
      <p:sp>
        <p:nvSpPr>
          <p:cNvPr id="97" name="Google Shape;97;p19"/>
          <p:cNvSpPr txBox="1"/>
          <p:nvPr>
            <p:ph idx="2" type="body"/>
          </p:nvPr>
        </p:nvSpPr>
        <p:spPr>
          <a:xfrm>
            <a:off x="4648201" y="735807"/>
            <a:ext cx="4244975" cy="4050506"/>
          </a:xfrm>
          <a:prstGeom prst="rect">
            <a:avLst/>
          </a:prstGeom>
          <a:solidFill>
            <a:srgbClr val="F2F2F2"/>
          </a:solid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sz="1400"/>
            </a:lvl1pPr>
            <a:lvl2pPr indent="-317500" lvl="1" marL="914400" algn="l">
              <a:spcBef>
                <a:spcPts val="300"/>
              </a:spcBef>
              <a:spcAft>
                <a:spcPts val="0"/>
              </a:spcAft>
              <a:buSzPts val="1400"/>
              <a:buChar char="▪"/>
              <a:defRPr sz="1400"/>
            </a:lvl2pPr>
            <a:lvl3pPr indent="-317500" lvl="2" marL="1371600" algn="l">
              <a:spcBef>
                <a:spcPts val="3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17500" lvl="5" marL="2743200" algn="l">
              <a:spcBef>
                <a:spcPts val="300"/>
              </a:spcBef>
              <a:spcAft>
                <a:spcPts val="0"/>
              </a:spcAft>
              <a:buClr>
                <a:schemeClr val="dk2"/>
              </a:buClr>
              <a:buSzPts val="1400"/>
              <a:buFont typeface="Arial"/>
              <a:buChar char="»"/>
              <a:defRPr sz="1400"/>
            </a:lvl6pPr>
            <a:lvl7pPr indent="-317500" lvl="6" marL="3200400" algn="l">
              <a:spcBef>
                <a:spcPts val="300"/>
              </a:spcBef>
              <a:spcAft>
                <a:spcPts val="0"/>
              </a:spcAft>
              <a:buClr>
                <a:schemeClr val="dk2"/>
              </a:buClr>
              <a:buSzPts val="1400"/>
              <a:buFont typeface="Arial"/>
              <a:buChar char="»"/>
              <a:defRPr sz="1400"/>
            </a:lvl7pPr>
            <a:lvl8pPr indent="-317500" lvl="7" marL="3657600" algn="l">
              <a:spcBef>
                <a:spcPts val="300"/>
              </a:spcBef>
              <a:spcAft>
                <a:spcPts val="0"/>
              </a:spcAft>
              <a:buClr>
                <a:schemeClr val="dk2"/>
              </a:buClr>
              <a:buSzPts val="1400"/>
              <a:buFont typeface="Arial"/>
              <a:buChar char="»"/>
              <a:defRPr sz="1400"/>
            </a:lvl8pPr>
            <a:lvl9pPr indent="-317500" lvl="8" marL="4114800" algn="l">
              <a:spcBef>
                <a:spcPts val="300"/>
              </a:spcBef>
              <a:spcAft>
                <a:spcPts val="0"/>
              </a:spcAft>
              <a:buClr>
                <a:schemeClr val="dk2"/>
              </a:buClr>
              <a:buSzPts val="1400"/>
              <a:buFont typeface="Arial"/>
              <a:buChar char="»"/>
              <a:defRPr sz="1400"/>
            </a:lvl9pPr>
          </a:lstStyle>
          <a:p/>
        </p:txBody>
      </p:sp>
      <p:sp>
        <p:nvSpPr>
          <p:cNvPr id="98" name="Google Shape;98;p19"/>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9" name="Google Shape;99;p19"/>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19"/>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sz="600">
                <a:solidFill>
                  <a:srgbClr val="7F7F7F"/>
                </a:solidFill>
                <a:latin typeface="Arial"/>
                <a:ea typeface="Arial"/>
                <a:cs typeface="Arial"/>
                <a:sym typeface="Arial"/>
              </a:defRPr>
            </a:lvl1pPr>
            <a:lvl2pPr indent="0" lvl="1" marL="0" marR="0" algn="r">
              <a:spcBef>
                <a:spcPts val="0"/>
              </a:spcBef>
              <a:spcAft>
                <a:spcPts val="0"/>
              </a:spcAft>
              <a:buNone/>
              <a:defRPr sz="600">
                <a:solidFill>
                  <a:srgbClr val="7F7F7F"/>
                </a:solidFill>
                <a:latin typeface="Arial"/>
                <a:ea typeface="Arial"/>
                <a:cs typeface="Arial"/>
                <a:sym typeface="Arial"/>
              </a:defRPr>
            </a:lvl2pPr>
            <a:lvl3pPr indent="0" lvl="2" marL="0" marR="0" algn="r">
              <a:spcBef>
                <a:spcPts val="0"/>
              </a:spcBef>
              <a:spcAft>
                <a:spcPts val="0"/>
              </a:spcAft>
              <a:buNone/>
              <a:defRPr sz="600">
                <a:solidFill>
                  <a:srgbClr val="7F7F7F"/>
                </a:solidFill>
                <a:latin typeface="Arial"/>
                <a:ea typeface="Arial"/>
                <a:cs typeface="Arial"/>
                <a:sym typeface="Arial"/>
              </a:defRPr>
            </a:lvl3pPr>
            <a:lvl4pPr indent="0" lvl="3" marL="0" marR="0" algn="r">
              <a:spcBef>
                <a:spcPts val="0"/>
              </a:spcBef>
              <a:spcAft>
                <a:spcPts val="0"/>
              </a:spcAft>
              <a:buNone/>
              <a:defRPr sz="600">
                <a:solidFill>
                  <a:srgbClr val="7F7F7F"/>
                </a:solidFill>
                <a:latin typeface="Arial"/>
                <a:ea typeface="Arial"/>
                <a:cs typeface="Arial"/>
                <a:sym typeface="Arial"/>
              </a:defRPr>
            </a:lvl4pPr>
            <a:lvl5pPr indent="0" lvl="4" marL="0" marR="0" algn="r">
              <a:spcBef>
                <a:spcPts val="0"/>
              </a:spcBef>
              <a:spcAft>
                <a:spcPts val="0"/>
              </a:spcAft>
              <a:buNone/>
              <a:defRPr sz="600">
                <a:solidFill>
                  <a:srgbClr val="7F7F7F"/>
                </a:solidFill>
                <a:latin typeface="Arial"/>
                <a:ea typeface="Arial"/>
                <a:cs typeface="Arial"/>
                <a:sym typeface="Arial"/>
              </a:defRPr>
            </a:lvl5pPr>
            <a:lvl6pPr indent="0" lvl="5" marL="0" marR="0" algn="r">
              <a:spcBef>
                <a:spcPts val="0"/>
              </a:spcBef>
              <a:spcAft>
                <a:spcPts val="0"/>
              </a:spcAft>
              <a:buNone/>
              <a:defRPr sz="600">
                <a:solidFill>
                  <a:srgbClr val="7F7F7F"/>
                </a:solidFill>
                <a:latin typeface="Arial"/>
                <a:ea typeface="Arial"/>
                <a:cs typeface="Arial"/>
                <a:sym typeface="Arial"/>
              </a:defRPr>
            </a:lvl6pPr>
            <a:lvl7pPr indent="0" lvl="6" marL="0" marR="0" algn="r">
              <a:spcBef>
                <a:spcPts val="0"/>
              </a:spcBef>
              <a:spcAft>
                <a:spcPts val="0"/>
              </a:spcAft>
              <a:buNone/>
              <a:defRPr sz="600">
                <a:solidFill>
                  <a:srgbClr val="7F7F7F"/>
                </a:solidFill>
                <a:latin typeface="Arial"/>
                <a:ea typeface="Arial"/>
                <a:cs typeface="Arial"/>
                <a:sym typeface="Arial"/>
              </a:defRPr>
            </a:lvl7pPr>
            <a:lvl8pPr indent="0" lvl="7" marL="0" marR="0" algn="r">
              <a:spcBef>
                <a:spcPts val="0"/>
              </a:spcBef>
              <a:spcAft>
                <a:spcPts val="0"/>
              </a:spcAft>
              <a:buNone/>
              <a:defRPr sz="600">
                <a:solidFill>
                  <a:srgbClr val="7F7F7F"/>
                </a:solidFill>
                <a:latin typeface="Arial"/>
                <a:ea typeface="Arial"/>
                <a:cs typeface="Arial"/>
                <a:sym typeface="Arial"/>
              </a:defRPr>
            </a:lvl8pPr>
            <a:lvl9pPr indent="0" lvl="8" marL="0" marR="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spTree>
      <p:nvGrpSpPr>
        <p:cNvPr id="101" name="Shape 101"/>
        <p:cNvGrpSpPr/>
        <p:nvPr/>
      </p:nvGrpSpPr>
      <p:grpSpPr>
        <a:xfrm>
          <a:off x="0" y="0"/>
          <a:ext cx="0" cy="0"/>
          <a:chOff x="0" y="0"/>
          <a:chExt cx="0" cy="0"/>
        </a:xfrm>
      </p:grpSpPr>
      <p:sp>
        <p:nvSpPr>
          <p:cNvPr id="102" name="Google Shape;102;p20"/>
          <p:cNvSpPr txBox="1"/>
          <p:nvPr>
            <p:ph idx="1" type="body"/>
          </p:nvPr>
        </p:nvSpPr>
        <p:spPr>
          <a:xfrm>
            <a:off x="250828" y="735806"/>
            <a:ext cx="4246563" cy="496482"/>
          </a:xfrm>
          <a:prstGeom prst="rect">
            <a:avLst/>
          </a:prstGeom>
          <a:solidFill>
            <a:srgbClr val="4799D9"/>
          </a:solidFill>
          <a:ln>
            <a:noFill/>
          </a:ln>
        </p:spPr>
        <p:txBody>
          <a:bodyPr anchorCtr="0" anchor="b" bIns="34275" lIns="68575" spcFirstLastPara="1" rIns="68575" wrap="square" tIns="34275">
            <a:noAutofit/>
          </a:bodyPr>
          <a:lstStyle>
            <a:lvl1pPr indent="-228600" lvl="0" marL="457200" algn="l">
              <a:spcBef>
                <a:spcPts val="300"/>
              </a:spcBef>
              <a:spcAft>
                <a:spcPts val="0"/>
              </a:spcAft>
              <a:buClr>
                <a:schemeClr val="lt1"/>
              </a:buClr>
              <a:buSzPts val="1500"/>
              <a:buFont typeface="Arial"/>
              <a:buNone/>
              <a:defRPr b="0" sz="1500">
                <a:solidFill>
                  <a:schemeClr val="lt1"/>
                </a:solidFill>
                <a:latin typeface="Arial"/>
                <a:ea typeface="Arial"/>
                <a:cs typeface="Arial"/>
                <a:sym typeface="Arial"/>
              </a:defRPr>
            </a:lvl1pPr>
            <a:lvl2pPr indent="-228600" lvl="1" marL="914400" algn="l">
              <a:spcBef>
                <a:spcPts val="300"/>
              </a:spcBef>
              <a:spcAft>
                <a:spcPts val="0"/>
              </a:spcAft>
              <a:buSzPts val="1500"/>
              <a:buNone/>
              <a:defRPr b="1" sz="1500"/>
            </a:lvl2pPr>
            <a:lvl3pPr indent="-228600" lvl="2" marL="1371600" algn="l">
              <a:spcBef>
                <a:spcPts val="300"/>
              </a:spcBef>
              <a:spcAft>
                <a:spcPts val="0"/>
              </a:spcAft>
              <a:buSzPts val="1400"/>
              <a:buNone/>
              <a:defRPr b="1" sz="1400"/>
            </a:lvl3pPr>
            <a:lvl4pPr indent="-228600" lvl="3" marL="1828800" algn="l">
              <a:spcBef>
                <a:spcPts val="200"/>
              </a:spcBef>
              <a:spcAft>
                <a:spcPts val="0"/>
              </a:spcAft>
              <a:buSzPts val="1200"/>
              <a:buNone/>
              <a:defRPr b="1" sz="1200"/>
            </a:lvl4pPr>
            <a:lvl5pPr indent="-228600" lvl="4" marL="2286000" algn="l">
              <a:spcBef>
                <a:spcPts val="200"/>
              </a:spcBef>
              <a:spcAft>
                <a:spcPts val="0"/>
              </a:spcAft>
              <a:buSzPts val="1200"/>
              <a:buNone/>
              <a:defRPr b="1" sz="1200"/>
            </a:lvl5pPr>
            <a:lvl6pPr indent="-228600" lvl="5" marL="2743200" algn="l">
              <a:spcBef>
                <a:spcPts val="200"/>
              </a:spcBef>
              <a:spcAft>
                <a:spcPts val="0"/>
              </a:spcAft>
              <a:buClr>
                <a:schemeClr val="dk2"/>
              </a:buClr>
              <a:buSzPts val="1200"/>
              <a:buFont typeface="Arial"/>
              <a:buNone/>
              <a:defRPr b="1" sz="1200"/>
            </a:lvl6pPr>
            <a:lvl7pPr indent="-228600" lvl="6" marL="3200400" algn="l">
              <a:spcBef>
                <a:spcPts val="200"/>
              </a:spcBef>
              <a:spcAft>
                <a:spcPts val="0"/>
              </a:spcAft>
              <a:buClr>
                <a:schemeClr val="dk2"/>
              </a:buClr>
              <a:buSzPts val="1200"/>
              <a:buFont typeface="Arial"/>
              <a:buNone/>
              <a:defRPr b="1" sz="1200"/>
            </a:lvl7pPr>
            <a:lvl8pPr indent="-228600" lvl="7" marL="3657600" algn="l">
              <a:spcBef>
                <a:spcPts val="200"/>
              </a:spcBef>
              <a:spcAft>
                <a:spcPts val="0"/>
              </a:spcAft>
              <a:buClr>
                <a:schemeClr val="dk2"/>
              </a:buClr>
              <a:buSzPts val="1200"/>
              <a:buFont typeface="Arial"/>
              <a:buNone/>
              <a:defRPr b="1" sz="1200"/>
            </a:lvl8pPr>
            <a:lvl9pPr indent="-228600" lvl="8" marL="4114800" algn="l">
              <a:spcBef>
                <a:spcPts val="200"/>
              </a:spcBef>
              <a:spcAft>
                <a:spcPts val="0"/>
              </a:spcAft>
              <a:buClr>
                <a:schemeClr val="dk2"/>
              </a:buClr>
              <a:buSzPts val="1200"/>
              <a:buFont typeface="Arial"/>
              <a:buNone/>
              <a:defRPr b="1" sz="1200"/>
            </a:lvl9pPr>
          </a:lstStyle>
          <a:p/>
        </p:txBody>
      </p:sp>
      <p:sp>
        <p:nvSpPr>
          <p:cNvPr id="103" name="Google Shape;103;p20"/>
          <p:cNvSpPr txBox="1"/>
          <p:nvPr>
            <p:ph idx="2" type="body"/>
          </p:nvPr>
        </p:nvSpPr>
        <p:spPr>
          <a:xfrm>
            <a:off x="250828" y="1232288"/>
            <a:ext cx="4246563" cy="3580219"/>
          </a:xfrm>
          <a:prstGeom prst="rect">
            <a:avLst/>
          </a:prstGeom>
          <a:solidFill>
            <a:srgbClr val="F2F2F2"/>
          </a:solid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sz="1400"/>
            </a:lvl1pPr>
            <a:lvl2pPr indent="-317500" lvl="1" marL="914400" algn="l">
              <a:spcBef>
                <a:spcPts val="300"/>
              </a:spcBef>
              <a:spcAft>
                <a:spcPts val="0"/>
              </a:spcAft>
              <a:buSzPts val="1400"/>
              <a:buChar char="▪"/>
              <a:defRPr sz="1400"/>
            </a:lvl2pPr>
            <a:lvl3pPr indent="-317500" lvl="2" marL="1371600" algn="l">
              <a:spcBef>
                <a:spcPts val="3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04800" lvl="5" marL="2743200" algn="l">
              <a:spcBef>
                <a:spcPts val="200"/>
              </a:spcBef>
              <a:spcAft>
                <a:spcPts val="0"/>
              </a:spcAft>
              <a:buClr>
                <a:schemeClr val="dk2"/>
              </a:buClr>
              <a:buSzPts val="1200"/>
              <a:buFont typeface="Arial"/>
              <a:buChar char="»"/>
              <a:defRPr sz="1200"/>
            </a:lvl6pPr>
            <a:lvl7pPr indent="-304800" lvl="6" marL="3200400" algn="l">
              <a:spcBef>
                <a:spcPts val="200"/>
              </a:spcBef>
              <a:spcAft>
                <a:spcPts val="0"/>
              </a:spcAft>
              <a:buClr>
                <a:schemeClr val="dk2"/>
              </a:buClr>
              <a:buSzPts val="1200"/>
              <a:buFont typeface="Arial"/>
              <a:buChar char="»"/>
              <a:defRPr sz="1200"/>
            </a:lvl7pPr>
            <a:lvl8pPr indent="-304800" lvl="7" marL="3657600" algn="l">
              <a:spcBef>
                <a:spcPts val="200"/>
              </a:spcBef>
              <a:spcAft>
                <a:spcPts val="0"/>
              </a:spcAft>
              <a:buClr>
                <a:schemeClr val="dk2"/>
              </a:buClr>
              <a:buSzPts val="1200"/>
              <a:buFont typeface="Arial"/>
              <a:buChar char="»"/>
              <a:defRPr sz="1200"/>
            </a:lvl8pPr>
            <a:lvl9pPr indent="-304800" lvl="8" marL="4114800" algn="l">
              <a:spcBef>
                <a:spcPts val="200"/>
              </a:spcBef>
              <a:spcAft>
                <a:spcPts val="0"/>
              </a:spcAft>
              <a:buClr>
                <a:schemeClr val="dk2"/>
              </a:buClr>
              <a:buSzPts val="1200"/>
              <a:buFont typeface="Arial"/>
              <a:buChar char="»"/>
              <a:defRPr sz="1200"/>
            </a:lvl9pPr>
          </a:lstStyle>
          <a:p/>
        </p:txBody>
      </p:sp>
      <p:sp>
        <p:nvSpPr>
          <p:cNvPr id="104" name="Google Shape;104;p20"/>
          <p:cNvSpPr txBox="1"/>
          <p:nvPr>
            <p:ph idx="3" type="body"/>
          </p:nvPr>
        </p:nvSpPr>
        <p:spPr>
          <a:xfrm>
            <a:off x="4645025" y="735809"/>
            <a:ext cx="4248150" cy="496481"/>
          </a:xfrm>
          <a:prstGeom prst="rect">
            <a:avLst/>
          </a:prstGeom>
          <a:solidFill>
            <a:srgbClr val="4799D9"/>
          </a:solidFill>
          <a:ln>
            <a:noFill/>
          </a:ln>
        </p:spPr>
        <p:txBody>
          <a:bodyPr anchorCtr="0" anchor="b" bIns="34275" lIns="68575" spcFirstLastPara="1" rIns="68575" wrap="square" tIns="34275">
            <a:noAutofit/>
          </a:bodyPr>
          <a:lstStyle>
            <a:lvl1pPr indent="-228600" lvl="0" marL="457200" algn="l">
              <a:spcBef>
                <a:spcPts val="300"/>
              </a:spcBef>
              <a:spcAft>
                <a:spcPts val="0"/>
              </a:spcAft>
              <a:buClr>
                <a:schemeClr val="lt1"/>
              </a:buClr>
              <a:buSzPts val="1500"/>
              <a:buFont typeface="Arial"/>
              <a:buNone/>
              <a:defRPr b="0" sz="1500">
                <a:solidFill>
                  <a:schemeClr val="lt1"/>
                </a:solidFill>
                <a:latin typeface="Arial"/>
                <a:ea typeface="Arial"/>
                <a:cs typeface="Arial"/>
                <a:sym typeface="Arial"/>
              </a:defRPr>
            </a:lvl1pPr>
            <a:lvl2pPr indent="-228600" lvl="1" marL="914400" algn="l">
              <a:spcBef>
                <a:spcPts val="300"/>
              </a:spcBef>
              <a:spcAft>
                <a:spcPts val="0"/>
              </a:spcAft>
              <a:buSzPts val="1500"/>
              <a:buNone/>
              <a:defRPr b="1" sz="1500"/>
            </a:lvl2pPr>
            <a:lvl3pPr indent="-228600" lvl="2" marL="1371600" algn="l">
              <a:spcBef>
                <a:spcPts val="300"/>
              </a:spcBef>
              <a:spcAft>
                <a:spcPts val="0"/>
              </a:spcAft>
              <a:buSzPts val="1400"/>
              <a:buNone/>
              <a:defRPr b="1" sz="1400"/>
            </a:lvl3pPr>
            <a:lvl4pPr indent="-228600" lvl="3" marL="1828800" algn="l">
              <a:spcBef>
                <a:spcPts val="200"/>
              </a:spcBef>
              <a:spcAft>
                <a:spcPts val="0"/>
              </a:spcAft>
              <a:buSzPts val="1200"/>
              <a:buNone/>
              <a:defRPr b="1" sz="1200"/>
            </a:lvl4pPr>
            <a:lvl5pPr indent="-228600" lvl="4" marL="2286000" algn="l">
              <a:spcBef>
                <a:spcPts val="200"/>
              </a:spcBef>
              <a:spcAft>
                <a:spcPts val="0"/>
              </a:spcAft>
              <a:buSzPts val="1200"/>
              <a:buNone/>
              <a:defRPr b="1" sz="1200"/>
            </a:lvl5pPr>
            <a:lvl6pPr indent="-228600" lvl="5" marL="2743200" algn="l">
              <a:spcBef>
                <a:spcPts val="200"/>
              </a:spcBef>
              <a:spcAft>
                <a:spcPts val="0"/>
              </a:spcAft>
              <a:buClr>
                <a:schemeClr val="dk2"/>
              </a:buClr>
              <a:buSzPts val="1200"/>
              <a:buFont typeface="Arial"/>
              <a:buNone/>
              <a:defRPr b="1" sz="1200"/>
            </a:lvl6pPr>
            <a:lvl7pPr indent="-228600" lvl="6" marL="3200400" algn="l">
              <a:spcBef>
                <a:spcPts val="200"/>
              </a:spcBef>
              <a:spcAft>
                <a:spcPts val="0"/>
              </a:spcAft>
              <a:buClr>
                <a:schemeClr val="dk2"/>
              </a:buClr>
              <a:buSzPts val="1200"/>
              <a:buFont typeface="Arial"/>
              <a:buNone/>
              <a:defRPr b="1" sz="1200"/>
            </a:lvl7pPr>
            <a:lvl8pPr indent="-228600" lvl="7" marL="3657600" algn="l">
              <a:spcBef>
                <a:spcPts val="200"/>
              </a:spcBef>
              <a:spcAft>
                <a:spcPts val="0"/>
              </a:spcAft>
              <a:buClr>
                <a:schemeClr val="dk2"/>
              </a:buClr>
              <a:buSzPts val="1200"/>
              <a:buFont typeface="Arial"/>
              <a:buNone/>
              <a:defRPr b="1" sz="1200"/>
            </a:lvl8pPr>
            <a:lvl9pPr indent="-228600" lvl="8" marL="4114800" algn="l">
              <a:spcBef>
                <a:spcPts val="200"/>
              </a:spcBef>
              <a:spcAft>
                <a:spcPts val="0"/>
              </a:spcAft>
              <a:buClr>
                <a:schemeClr val="dk2"/>
              </a:buClr>
              <a:buSzPts val="1200"/>
              <a:buFont typeface="Arial"/>
              <a:buNone/>
              <a:defRPr b="1" sz="1200"/>
            </a:lvl9pPr>
          </a:lstStyle>
          <a:p/>
        </p:txBody>
      </p:sp>
      <p:sp>
        <p:nvSpPr>
          <p:cNvPr id="105" name="Google Shape;105;p20"/>
          <p:cNvSpPr txBox="1"/>
          <p:nvPr>
            <p:ph idx="4" type="body"/>
          </p:nvPr>
        </p:nvSpPr>
        <p:spPr>
          <a:xfrm>
            <a:off x="4645025" y="1232288"/>
            <a:ext cx="4248150" cy="3580219"/>
          </a:xfrm>
          <a:prstGeom prst="rect">
            <a:avLst/>
          </a:prstGeom>
          <a:solidFill>
            <a:srgbClr val="F2F2F2"/>
          </a:solid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sz="1400"/>
            </a:lvl1pPr>
            <a:lvl2pPr indent="-317500" lvl="1" marL="914400" algn="l">
              <a:spcBef>
                <a:spcPts val="300"/>
              </a:spcBef>
              <a:spcAft>
                <a:spcPts val="0"/>
              </a:spcAft>
              <a:buSzPts val="1400"/>
              <a:buChar char="▪"/>
              <a:defRPr sz="1400"/>
            </a:lvl2pPr>
            <a:lvl3pPr indent="-317500" lvl="2" marL="1371600" algn="l">
              <a:spcBef>
                <a:spcPts val="3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04800" lvl="5" marL="2743200" algn="l">
              <a:spcBef>
                <a:spcPts val="200"/>
              </a:spcBef>
              <a:spcAft>
                <a:spcPts val="0"/>
              </a:spcAft>
              <a:buClr>
                <a:schemeClr val="dk2"/>
              </a:buClr>
              <a:buSzPts val="1200"/>
              <a:buFont typeface="Arial"/>
              <a:buChar char="»"/>
              <a:defRPr sz="1200"/>
            </a:lvl6pPr>
            <a:lvl7pPr indent="-304800" lvl="6" marL="3200400" algn="l">
              <a:spcBef>
                <a:spcPts val="200"/>
              </a:spcBef>
              <a:spcAft>
                <a:spcPts val="0"/>
              </a:spcAft>
              <a:buClr>
                <a:schemeClr val="dk2"/>
              </a:buClr>
              <a:buSzPts val="1200"/>
              <a:buFont typeface="Arial"/>
              <a:buChar char="»"/>
              <a:defRPr sz="1200"/>
            </a:lvl7pPr>
            <a:lvl8pPr indent="-304800" lvl="7" marL="3657600" algn="l">
              <a:spcBef>
                <a:spcPts val="200"/>
              </a:spcBef>
              <a:spcAft>
                <a:spcPts val="0"/>
              </a:spcAft>
              <a:buClr>
                <a:schemeClr val="dk2"/>
              </a:buClr>
              <a:buSzPts val="1200"/>
              <a:buFont typeface="Arial"/>
              <a:buChar char="»"/>
              <a:defRPr sz="1200"/>
            </a:lvl8pPr>
            <a:lvl9pPr indent="-304800" lvl="8" marL="4114800" algn="l">
              <a:spcBef>
                <a:spcPts val="200"/>
              </a:spcBef>
              <a:spcAft>
                <a:spcPts val="0"/>
              </a:spcAft>
              <a:buClr>
                <a:schemeClr val="dk2"/>
              </a:buClr>
              <a:buSzPts val="1200"/>
              <a:buFont typeface="Arial"/>
              <a:buChar char="»"/>
              <a:defRPr sz="1200"/>
            </a:lvl9pPr>
          </a:lstStyle>
          <a:p/>
        </p:txBody>
      </p:sp>
      <p:sp>
        <p:nvSpPr>
          <p:cNvPr id="106" name="Google Shape;106;p20"/>
          <p:cNvSpPr txBox="1"/>
          <p:nvPr>
            <p:ph type="title"/>
          </p:nvPr>
        </p:nvSpPr>
        <p:spPr>
          <a:xfrm>
            <a:off x="250828" y="33339"/>
            <a:ext cx="7939574" cy="540544"/>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0"/>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0"/>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0"/>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sz="600">
                <a:solidFill>
                  <a:srgbClr val="7F7F7F"/>
                </a:solidFill>
                <a:latin typeface="Arial"/>
                <a:ea typeface="Arial"/>
                <a:cs typeface="Arial"/>
                <a:sym typeface="Arial"/>
              </a:defRPr>
            </a:lvl1pPr>
            <a:lvl2pPr indent="0" lvl="1" marL="0" marR="0" algn="r">
              <a:spcBef>
                <a:spcPts val="0"/>
              </a:spcBef>
              <a:spcAft>
                <a:spcPts val="0"/>
              </a:spcAft>
              <a:buNone/>
              <a:defRPr sz="600">
                <a:solidFill>
                  <a:srgbClr val="7F7F7F"/>
                </a:solidFill>
                <a:latin typeface="Arial"/>
                <a:ea typeface="Arial"/>
                <a:cs typeface="Arial"/>
                <a:sym typeface="Arial"/>
              </a:defRPr>
            </a:lvl2pPr>
            <a:lvl3pPr indent="0" lvl="2" marL="0" marR="0" algn="r">
              <a:spcBef>
                <a:spcPts val="0"/>
              </a:spcBef>
              <a:spcAft>
                <a:spcPts val="0"/>
              </a:spcAft>
              <a:buNone/>
              <a:defRPr sz="600">
                <a:solidFill>
                  <a:srgbClr val="7F7F7F"/>
                </a:solidFill>
                <a:latin typeface="Arial"/>
                <a:ea typeface="Arial"/>
                <a:cs typeface="Arial"/>
                <a:sym typeface="Arial"/>
              </a:defRPr>
            </a:lvl3pPr>
            <a:lvl4pPr indent="0" lvl="3" marL="0" marR="0" algn="r">
              <a:spcBef>
                <a:spcPts val="0"/>
              </a:spcBef>
              <a:spcAft>
                <a:spcPts val="0"/>
              </a:spcAft>
              <a:buNone/>
              <a:defRPr sz="600">
                <a:solidFill>
                  <a:srgbClr val="7F7F7F"/>
                </a:solidFill>
                <a:latin typeface="Arial"/>
                <a:ea typeface="Arial"/>
                <a:cs typeface="Arial"/>
                <a:sym typeface="Arial"/>
              </a:defRPr>
            </a:lvl4pPr>
            <a:lvl5pPr indent="0" lvl="4" marL="0" marR="0" algn="r">
              <a:spcBef>
                <a:spcPts val="0"/>
              </a:spcBef>
              <a:spcAft>
                <a:spcPts val="0"/>
              </a:spcAft>
              <a:buNone/>
              <a:defRPr sz="600">
                <a:solidFill>
                  <a:srgbClr val="7F7F7F"/>
                </a:solidFill>
                <a:latin typeface="Arial"/>
                <a:ea typeface="Arial"/>
                <a:cs typeface="Arial"/>
                <a:sym typeface="Arial"/>
              </a:defRPr>
            </a:lvl5pPr>
            <a:lvl6pPr indent="0" lvl="5" marL="0" marR="0" algn="r">
              <a:spcBef>
                <a:spcPts val="0"/>
              </a:spcBef>
              <a:spcAft>
                <a:spcPts val="0"/>
              </a:spcAft>
              <a:buNone/>
              <a:defRPr sz="600">
                <a:solidFill>
                  <a:srgbClr val="7F7F7F"/>
                </a:solidFill>
                <a:latin typeface="Arial"/>
                <a:ea typeface="Arial"/>
                <a:cs typeface="Arial"/>
                <a:sym typeface="Arial"/>
              </a:defRPr>
            </a:lvl6pPr>
            <a:lvl7pPr indent="0" lvl="6" marL="0" marR="0" algn="r">
              <a:spcBef>
                <a:spcPts val="0"/>
              </a:spcBef>
              <a:spcAft>
                <a:spcPts val="0"/>
              </a:spcAft>
              <a:buNone/>
              <a:defRPr sz="600">
                <a:solidFill>
                  <a:srgbClr val="7F7F7F"/>
                </a:solidFill>
                <a:latin typeface="Arial"/>
                <a:ea typeface="Arial"/>
                <a:cs typeface="Arial"/>
                <a:sym typeface="Arial"/>
              </a:defRPr>
            </a:lvl7pPr>
            <a:lvl8pPr indent="0" lvl="7" marL="0" marR="0" algn="r">
              <a:spcBef>
                <a:spcPts val="0"/>
              </a:spcBef>
              <a:spcAft>
                <a:spcPts val="0"/>
              </a:spcAft>
              <a:buNone/>
              <a:defRPr sz="600">
                <a:solidFill>
                  <a:srgbClr val="7F7F7F"/>
                </a:solidFill>
                <a:latin typeface="Arial"/>
                <a:ea typeface="Arial"/>
                <a:cs typeface="Arial"/>
                <a:sym typeface="Arial"/>
              </a:defRPr>
            </a:lvl8pPr>
            <a:lvl9pPr indent="0" lvl="8" marL="0" marR="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showMasterSp="0" type="blank">
  <p:cSld name="BLANK">
    <p:spTree>
      <p:nvGrpSpPr>
        <p:cNvPr id="110" name="Shape 1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iederung">
  <p:cSld name="Gliederung">
    <p:spTree>
      <p:nvGrpSpPr>
        <p:cNvPr id="111" name="Shape 111"/>
        <p:cNvGrpSpPr/>
        <p:nvPr/>
      </p:nvGrpSpPr>
      <p:grpSpPr>
        <a:xfrm>
          <a:off x="0" y="0"/>
          <a:ext cx="0" cy="0"/>
          <a:chOff x="0" y="0"/>
          <a:chExt cx="0" cy="0"/>
        </a:xfrm>
      </p:grpSpPr>
      <p:sp>
        <p:nvSpPr>
          <p:cNvPr id="112" name="Google Shape;112;p22"/>
          <p:cNvSpPr txBox="1"/>
          <p:nvPr>
            <p:ph idx="1" type="body"/>
          </p:nvPr>
        </p:nvSpPr>
        <p:spPr>
          <a:xfrm>
            <a:off x="250826" y="735807"/>
            <a:ext cx="8642351" cy="4050506"/>
          </a:xfrm>
          <a:prstGeom prst="rect">
            <a:avLst/>
          </a:prstGeom>
          <a:noFill/>
          <a:ln>
            <a:noFill/>
          </a:ln>
        </p:spPr>
        <p:txBody>
          <a:bodyPr anchorCtr="0" anchor="t" bIns="34275" lIns="68575" spcFirstLastPara="1" rIns="68575" wrap="square" tIns="34275">
            <a:noAutofit/>
          </a:bodyPr>
          <a:lstStyle>
            <a:lvl1pPr indent="-228600" lvl="0" marL="457200" algn="l">
              <a:spcBef>
                <a:spcPts val="300"/>
              </a:spcBef>
              <a:spcAft>
                <a:spcPts val="0"/>
              </a:spcAft>
              <a:buSzPts val="1100"/>
              <a:buNone/>
              <a:defRPr>
                <a:latin typeface="Arial"/>
                <a:ea typeface="Arial"/>
                <a:cs typeface="Arial"/>
                <a:sym typeface="Arial"/>
              </a:defRPr>
            </a:lvl1pPr>
            <a:lvl2pPr indent="-317500" lvl="1" marL="914400" algn="l">
              <a:spcBef>
                <a:spcPts val="300"/>
              </a:spcBef>
              <a:spcAft>
                <a:spcPts val="0"/>
              </a:spcAft>
              <a:buClr>
                <a:schemeClr val="dk2"/>
              </a:buClr>
              <a:buSzPts val="1400"/>
              <a:buChar char="▪"/>
              <a:defRPr sz="1400">
                <a:solidFill>
                  <a:schemeClr val="dk1"/>
                </a:solidFill>
                <a:latin typeface="Arial"/>
                <a:ea typeface="Arial"/>
                <a:cs typeface="Arial"/>
                <a:sym typeface="Arial"/>
              </a:defRPr>
            </a:lvl2pPr>
            <a:lvl3pPr indent="-317500" lvl="2" marL="1371600" algn="l">
              <a:spcBef>
                <a:spcPts val="300"/>
              </a:spcBef>
              <a:spcAft>
                <a:spcPts val="0"/>
              </a:spcAft>
              <a:buClr>
                <a:schemeClr val="dk2"/>
              </a:buClr>
              <a:buSzPts val="1400"/>
              <a:buChar char="▪"/>
              <a:defRPr>
                <a:solidFill>
                  <a:schemeClr val="dk1"/>
                </a:solidFill>
                <a:latin typeface="Arial"/>
                <a:ea typeface="Arial"/>
                <a:cs typeface="Arial"/>
                <a:sym typeface="Arial"/>
              </a:defRPr>
            </a:lvl3pPr>
            <a:lvl4pPr indent="-304800" lvl="3" marL="1828800" algn="l">
              <a:spcBef>
                <a:spcPts val="200"/>
              </a:spcBef>
              <a:spcAft>
                <a:spcPts val="0"/>
              </a:spcAft>
              <a:buClr>
                <a:schemeClr val="dk2"/>
              </a:buClr>
              <a:buSzPts val="1200"/>
              <a:buChar char="▪"/>
              <a:defRPr>
                <a:solidFill>
                  <a:schemeClr val="dk1"/>
                </a:solidFill>
                <a:latin typeface="Arial"/>
                <a:ea typeface="Arial"/>
                <a:cs typeface="Arial"/>
                <a:sym typeface="Arial"/>
              </a:defRPr>
            </a:lvl4pPr>
            <a:lvl5pPr indent="-304800" lvl="4" marL="2286000" algn="l">
              <a:spcBef>
                <a:spcPts val="200"/>
              </a:spcBef>
              <a:spcAft>
                <a:spcPts val="0"/>
              </a:spcAft>
              <a:buClr>
                <a:schemeClr val="dk2"/>
              </a:buClr>
              <a:buSzPts val="1200"/>
              <a:buChar char="▪"/>
              <a:defRPr>
                <a:solidFill>
                  <a:schemeClr val="dk1"/>
                </a:solidFill>
              </a:defRPr>
            </a:lvl5pPr>
            <a:lvl6pPr indent="-317500" lvl="5" marL="2743200" algn="l">
              <a:spcBef>
                <a:spcPts val="300"/>
              </a:spcBef>
              <a:spcAft>
                <a:spcPts val="0"/>
              </a:spcAft>
              <a:buClr>
                <a:schemeClr val="dk2"/>
              </a:buClr>
              <a:buSzPts val="1400"/>
              <a:buChar char="»"/>
              <a:defRPr/>
            </a:lvl6pPr>
            <a:lvl7pPr indent="-317500" lvl="6" marL="3200400" algn="l">
              <a:spcBef>
                <a:spcPts val="300"/>
              </a:spcBef>
              <a:spcAft>
                <a:spcPts val="0"/>
              </a:spcAft>
              <a:buClr>
                <a:schemeClr val="dk2"/>
              </a:buClr>
              <a:buSzPts val="1400"/>
              <a:buChar char="»"/>
              <a:defRPr/>
            </a:lvl7pPr>
            <a:lvl8pPr indent="-317500" lvl="7" marL="3657600" algn="l">
              <a:spcBef>
                <a:spcPts val="300"/>
              </a:spcBef>
              <a:spcAft>
                <a:spcPts val="0"/>
              </a:spcAft>
              <a:buClr>
                <a:schemeClr val="dk2"/>
              </a:buClr>
              <a:buSzPts val="1400"/>
              <a:buChar char="»"/>
              <a:defRPr/>
            </a:lvl8pPr>
            <a:lvl9pPr indent="-317500" lvl="8" marL="4114800" algn="l">
              <a:spcBef>
                <a:spcPts val="300"/>
              </a:spcBef>
              <a:spcAft>
                <a:spcPts val="0"/>
              </a:spcAft>
              <a:buClr>
                <a:schemeClr val="dk2"/>
              </a:buClr>
              <a:buSzPts val="1400"/>
              <a:buChar char="»"/>
              <a:defRPr/>
            </a:lvl9pPr>
          </a:lstStyle>
          <a:p/>
        </p:txBody>
      </p:sp>
      <p:sp>
        <p:nvSpPr>
          <p:cNvPr id="113" name="Google Shape;113;p22"/>
          <p:cNvSpPr txBox="1"/>
          <p:nvPr>
            <p:ph type="title"/>
          </p:nvPr>
        </p:nvSpPr>
        <p:spPr>
          <a:xfrm>
            <a:off x="250828" y="33339"/>
            <a:ext cx="7939574" cy="540544"/>
          </a:xfrm>
          <a:prstGeom prst="rect">
            <a:avLst/>
          </a:prstGeom>
          <a:noFill/>
          <a:ln>
            <a:noFill/>
          </a:ln>
        </p:spPr>
        <p:txBody>
          <a:bodyPr anchorCtr="0" anchor="b" bIns="0" lIns="67500" spcFirstLastPara="1" rIns="67500" wrap="square" tIns="0">
            <a:noAutofit/>
          </a:bodyPr>
          <a:lstStyle>
            <a:lvl1pPr lvl="0" algn="l">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22"/>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Clr>
                <a:srgbClr val="7F7F7F"/>
              </a:buClr>
              <a:buSzPts val="600"/>
              <a:buFont typeface="Arial"/>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2"/>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22"/>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algn="r">
              <a:spcBef>
                <a:spcPts val="0"/>
              </a:spcBef>
              <a:spcAft>
                <a:spcPts val="0"/>
              </a:spcAft>
              <a:buNone/>
              <a:defRPr sz="600">
                <a:solidFill>
                  <a:srgbClr val="7F7F7F"/>
                </a:solidFill>
                <a:latin typeface="Arial"/>
                <a:ea typeface="Arial"/>
                <a:cs typeface="Arial"/>
                <a:sym typeface="Arial"/>
              </a:defRPr>
            </a:lvl1pPr>
            <a:lvl2pPr indent="0" lvl="1" marL="0" marR="0" algn="r">
              <a:spcBef>
                <a:spcPts val="0"/>
              </a:spcBef>
              <a:spcAft>
                <a:spcPts val="0"/>
              </a:spcAft>
              <a:buNone/>
              <a:defRPr sz="600">
                <a:solidFill>
                  <a:srgbClr val="7F7F7F"/>
                </a:solidFill>
                <a:latin typeface="Arial"/>
                <a:ea typeface="Arial"/>
                <a:cs typeface="Arial"/>
                <a:sym typeface="Arial"/>
              </a:defRPr>
            </a:lvl2pPr>
            <a:lvl3pPr indent="0" lvl="2" marL="0" marR="0" algn="r">
              <a:spcBef>
                <a:spcPts val="0"/>
              </a:spcBef>
              <a:spcAft>
                <a:spcPts val="0"/>
              </a:spcAft>
              <a:buNone/>
              <a:defRPr sz="600">
                <a:solidFill>
                  <a:srgbClr val="7F7F7F"/>
                </a:solidFill>
                <a:latin typeface="Arial"/>
                <a:ea typeface="Arial"/>
                <a:cs typeface="Arial"/>
                <a:sym typeface="Arial"/>
              </a:defRPr>
            </a:lvl3pPr>
            <a:lvl4pPr indent="0" lvl="3" marL="0" marR="0" algn="r">
              <a:spcBef>
                <a:spcPts val="0"/>
              </a:spcBef>
              <a:spcAft>
                <a:spcPts val="0"/>
              </a:spcAft>
              <a:buNone/>
              <a:defRPr sz="600">
                <a:solidFill>
                  <a:srgbClr val="7F7F7F"/>
                </a:solidFill>
                <a:latin typeface="Arial"/>
                <a:ea typeface="Arial"/>
                <a:cs typeface="Arial"/>
                <a:sym typeface="Arial"/>
              </a:defRPr>
            </a:lvl4pPr>
            <a:lvl5pPr indent="0" lvl="4" marL="0" marR="0" algn="r">
              <a:spcBef>
                <a:spcPts val="0"/>
              </a:spcBef>
              <a:spcAft>
                <a:spcPts val="0"/>
              </a:spcAft>
              <a:buNone/>
              <a:defRPr sz="600">
                <a:solidFill>
                  <a:srgbClr val="7F7F7F"/>
                </a:solidFill>
                <a:latin typeface="Arial"/>
                <a:ea typeface="Arial"/>
                <a:cs typeface="Arial"/>
                <a:sym typeface="Arial"/>
              </a:defRPr>
            </a:lvl5pPr>
            <a:lvl6pPr indent="0" lvl="5" marL="0" marR="0" algn="r">
              <a:spcBef>
                <a:spcPts val="0"/>
              </a:spcBef>
              <a:spcAft>
                <a:spcPts val="0"/>
              </a:spcAft>
              <a:buNone/>
              <a:defRPr sz="600">
                <a:solidFill>
                  <a:srgbClr val="7F7F7F"/>
                </a:solidFill>
                <a:latin typeface="Arial"/>
                <a:ea typeface="Arial"/>
                <a:cs typeface="Arial"/>
                <a:sym typeface="Arial"/>
              </a:defRPr>
            </a:lvl6pPr>
            <a:lvl7pPr indent="0" lvl="6" marL="0" marR="0" algn="r">
              <a:spcBef>
                <a:spcPts val="0"/>
              </a:spcBef>
              <a:spcAft>
                <a:spcPts val="0"/>
              </a:spcAft>
              <a:buNone/>
              <a:defRPr sz="600">
                <a:solidFill>
                  <a:srgbClr val="7F7F7F"/>
                </a:solidFill>
                <a:latin typeface="Arial"/>
                <a:ea typeface="Arial"/>
                <a:cs typeface="Arial"/>
                <a:sym typeface="Arial"/>
              </a:defRPr>
            </a:lvl7pPr>
            <a:lvl8pPr indent="0" lvl="7" marL="0" marR="0" algn="r">
              <a:spcBef>
                <a:spcPts val="0"/>
              </a:spcBef>
              <a:spcAft>
                <a:spcPts val="0"/>
              </a:spcAft>
              <a:buNone/>
              <a:defRPr sz="600">
                <a:solidFill>
                  <a:srgbClr val="7F7F7F"/>
                </a:solidFill>
                <a:latin typeface="Arial"/>
                <a:ea typeface="Arial"/>
                <a:cs typeface="Arial"/>
                <a:sym typeface="Arial"/>
              </a:defRPr>
            </a:lvl8pPr>
            <a:lvl9pPr indent="0" lvl="8" marL="0" marR="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7" name="Shape 117"/>
        <p:cNvGrpSpPr/>
        <p:nvPr/>
      </p:nvGrpSpPr>
      <p:grpSpPr>
        <a:xfrm>
          <a:off x="0" y="0"/>
          <a:ext cx="0" cy="0"/>
          <a:chOff x="0" y="0"/>
          <a:chExt cx="0" cy="0"/>
        </a:xfrm>
      </p:grpSpPr>
      <p:sp>
        <p:nvSpPr>
          <p:cNvPr id="118" name="Google Shape;118;p23"/>
          <p:cNvSpPr txBox="1"/>
          <p:nvPr>
            <p:ph type="title"/>
          </p:nvPr>
        </p:nvSpPr>
        <p:spPr>
          <a:xfrm>
            <a:off x="311700" y="445025"/>
            <a:ext cx="8520600" cy="572700"/>
          </a:xfrm>
          <a:prstGeom prst="rect">
            <a:avLst/>
          </a:prstGeom>
        </p:spPr>
        <p:txBody>
          <a:bodyPr anchorCtr="0" anchor="b" bIns="0" lIns="67500" spcFirstLastPara="1" rIns="67500" wrap="square" tIns="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228600" lvl="0" marL="457200" rtl="0">
              <a:spcBef>
                <a:spcPts val="300"/>
              </a:spcBef>
              <a:spcAft>
                <a:spcPts val="0"/>
              </a:spcAft>
              <a:buSzPts val="11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04800" lvl="3" marL="1828800" rtl="0">
              <a:spcBef>
                <a:spcPts val="200"/>
              </a:spcBef>
              <a:spcAft>
                <a:spcPts val="0"/>
              </a:spcAft>
              <a:buSzPts val="1200"/>
              <a:buChar char="▪"/>
              <a:defRPr/>
            </a:lvl4pPr>
            <a:lvl5pPr indent="-304800" lvl="4" marL="2286000" rtl="0">
              <a:spcBef>
                <a:spcPts val="200"/>
              </a:spcBef>
              <a:spcAft>
                <a:spcPts val="0"/>
              </a:spcAft>
              <a:buSzPts val="1200"/>
              <a:buChar char="▪"/>
              <a:defRPr/>
            </a:lvl5pPr>
            <a:lvl6pPr indent="-298450" lvl="5" marL="2743200" rtl="0">
              <a:spcBef>
                <a:spcPts val="200"/>
              </a:spcBef>
              <a:spcAft>
                <a:spcPts val="0"/>
              </a:spcAft>
              <a:buSzPts val="1100"/>
              <a:buChar char="»"/>
              <a:defRPr/>
            </a:lvl6pPr>
            <a:lvl7pPr indent="-298450" lvl="6" marL="3200400" rtl="0">
              <a:spcBef>
                <a:spcPts val="200"/>
              </a:spcBef>
              <a:spcAft>
                <a:spcPts val="0"/>
              </a:spcAft>
              <a:buSzPts val="1100"/>
              <a:buChar char="»"/>
              <a:defRPr/>
            </a:lvl7pPr>
            <a:lvl8pPr indent="-298450" lvl="7" marL="3657600" rtl="0">
              <a:spcBef>
                <a:spcPts val="200"/>
              </a:spcBef>
              <a:spcAft>
                <a:spcPts val="0"/>
              </a:spcAft>
              <a:buSzPts val="1100"/>
              <a:buChar char="»"/>
              <a:defRPr/>
            </a:lvl8pPr>
            <a:lvl9pPr indent="-298450" lvl="8" marL="4114800" rtl="0">
              <a:spcBef>
                <a:spcPts val="200"/>
              </a:spcBef>
              <a:spcAft>
                <a:spcPts val="0"/>
              </a:spcAft>
              <a:buSzPts val="1100"/>
              <a:buChar char="»"/>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34275" lIns="68575" spcFirstLastPara="1" rIns="0"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128" name="Shape 128"/>
        <p:cNvGrpSpPr/>
        <p:nvPr/>
      </p:nvGrpSpPr>
      <p:grpSpPr>
        <a:xfrm>
          <a:off x="0" y="0"/>
          <a:ext cx="0" cy="0"/>
          <a:chOff x="0" y="0"/>
          <a:chExt cx="0" cy="0"/>
        </a:xfrm>
      </p:grpSpPr>
      <p:pic>
        <p:nvPicPr>
          <p:cNvPr id="129" name="Google Shape;129;p25"/>
          <p:cNvPicPr preferRelativeResize="0"/>
          <p:nvPr/>
        </p:nvPicPr>
        <p:blipFill rotWithShape="1">
          <a:blip r:embed="rId2">
            <a:alphaModFix/>
          </a:blip>
          <a:srcRect b="0" l="0" r="0" t="0"/>
          <a:stretch/>
        </p:blipFill>
        <p:spPr>
          <a:xfrm>
            <a:off x="-5712" y="1"/>
            <a:ext cx="9143999" cy="5143499"/>
          </a:xfrm>
          <a:prstGeom prst="rect">
            <a:avLst/>
          </a:prstGeom>
          <a:noFill/>
          <a:ln>
            <a:noFill/>
          </a:ln>
        </p:spPr>
      </p:pic>
      <p:sp>
        <p:nvSpPr>
          <p:cNvPr id="130" name="Google Shape;130;p25"/>
          <p:cNvSpPr/>
          <p:nvPr/>
        </p:nvSpPr>
        <p:spPr>
          <a:xfrm>
            <a:off x="0" y="0"/>
            <a:ext cx="9144000" cy="3147000"/>
          </a:xfrm>
          <a:prstGeom prst="rect">
            <a:avLst/>
          </a:prstGeom>
          <a:gradFill>
            <a:gsLst>
              <a:gs pos="0">
                <a:srgbClr val="FFFFFF">
                  <a:alpha val="84705"/>
                </a:srgbClr>
              </a:gs>
              <a:gs pos="23000">
                <a:srgbClr val="FFFFFF">
                  <a:alpha val="84705"/>
                </a:srgbClr>
              </a:gs>
              <a:gs pos="93000">
                <a:srgbClr val="FFFFFF">
                  <a:alpha val="0"/>
                </a:srgbClr>
              </a:gs>
              <a:gs pos="100000">
                <a:srgbClr val="FFFFFF">
                  <a:alpha val="0"/>
                </a:srgbClr>
              </a:gs>
            </a:gsLst>
            <a:lin ang="5400012" scaled="0"/>
          </a:gradFill>
          <a:ln>
            <a:noFill/>
          </a:ln>
        </p:spPr>
        <p:txBody>
          <a:bodyPr anchorCtr="0" anchor="t" bIns="34275" lIns="68575" spcFirstLastPara="1" rIns="68575" wrap="square" tIns="34275">
            <a:noAutofit/>
          </a:bodyPr>
          <a:lstStyle/>
          <a:p>
            <a:pPr indent="0" lvl="0" marL="0" marR="0" rtl="0" algn="ctr">
              <a:lnSpc>
                <a:spcPct val="114000"/>
              </a:lnSpc>
              <a:spcBef>
                <a:spcPts val="0"/>
              </a:spcBef>
              <a:spcAft>
                <a:spcPts val="0"/>
              </a:spcAft>
              <a:buNone/>
            </a:pPr>
            <a:r>
              <a:t/>
            </a:r>
            <a:endParaRPr b="0" i="0" sz="1400" u="none" cap="none" strike="noStrike">
              <a:solidFill>
                <a:schemeClr val="lt1"/>
              </a:solidFill>
              <a:latin typeface="Helvetica Neue"/>
              <a:ea typeface="Helvetica Neue"/>
              <a:cs typeface="Helvetica Neue"/>
              <a:sym typeface="Helvetica Neue"/>
            </a:endParaRPr>
          </a:p>
        </p:txBody>
      </p:sp>
      <p:sp>
        <p:nvSpPr>
          <p:cNvPr id="131" name="Google Shape;131;p25"/>
          <p:cNvSpPr txBox="1"/>
          <p:nvPr>
            <p:ph type="title"/>
          </p:nvPr>
        </p:nvSpPr>
        <p:spPr>
          <a:xfrm>
            <a:off x="323528" y="2653981"/>
            <a:ext cx="8574600" cy="509700"/>
          </a:xfrm>
          <a:prstGeom prst="rect">
            <a:avLst/>
          </a:prstGeom>
          <a:solidFill>
            <a:schemeClr val="lt1"/>
          </a:solidFill>
          <a:ln>
            <a:noFill/>
          </a:ln>
        </p:spPr>
        <p:txBody>
          <a:bodyPr anchorCtr="0" anchor="b" bIns="54000" lIns="67500" spcFirstLastPara="1" rIns="67500" wrap="square" tIns="108000">
            <a:spAutoFit/>
          </a:bodyPr>
          <a:lstStyle>
            <a:lvl1pPr lvl="0" rtl="0" algn="l">
              <a:spcBef>
                <a:spcPts val="0"/>
              </a:spcBef>
              <a:spcAft>
                <a:spcPts val="0"/>
              </a:spcAft>
              <a:buSzPts val="1100"/>
              <a:buNone/>
              <a:defRPr b="0" i="0" sz="2300">
                <a:solidFill>
                  <a:schemeClr val="dk2"/>
                </a:solidFill>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5"/>
          <p:cNvSpPr txBox="1"/>
          <p:nvPr>
            <p:ph idx="1" type="body"/>
          </p:nvPr>
        </p:nvSpPr>
        <p:spPr>
          <a:xfrm>
            <a:off x="323529" y="3158847"/>
            <a:ext cx="8574600" cy="253800"/>
          </a:xfrm>
          <a:prstGeom prst="rect">
            <a:avLst/>
          </a:prstGeom>
          <a:solidFill>
            <a:srgbClr val="FFFFFF"/>
          </a:solidFill>
          <a:ln>
            <a:noFill/>
          </a:ln>
        </p:spPr>
        <p:txBody>
          <a:bodyPr anchorCtr="0" anchor="t" bIns="34275" lIns="68575" spcFirstLastPara="1" rIns="68575" wrap="square" tIns="34275">
            <a:spAutoFit/>
          </a:bodyPr>
          <a:lstStyle>
            <a:lvl1pPr indent="-228600" lvl="0" marL="457200" rtl="0" algn="l">
              <a:spcBef>
                <a:spcPts val="200"/>
              </a:spcBef>
              <a:spcAft>
                <a:spcPts val="0"/>
              </a:spcAft>
              <a:buClr>
                <a:srgbClr val="666666"/>
              </a:buClr>
              <a:buSzPts val="1200"/>
              <a:buFont typeface="Arial"/>
              <a:buNone/>
              <a:defRPr b="0" sz="1200">
                <a:solidFill>
                  <a:srgbClr val="666666"/>
                </a:solidFill>
                <a:latin typeface="Arial"/>
                <a:ea typeface="Arial"/>
                <a:cs typeface="Arial"/>
                <a:sym typeface="Arial"/>
              </a:defRPr>
            </a:lvl1pPr>
            <a:lvl2pPr indent="-228600" lvl="1" marL="914400" rtl="0" algn="l">
              <a:spcBef>
                <a:spcPts val="300"/>
              </a:spcBef>
              <a:spcAft>
                <a:spcPts val="0"/>
              </a:spcAft>
              <a:buSzPts val="1400"/>
              <a:buFont typeface="Arial"/>
              <a:buNone/>
              <a:defRPr/>
            </a:lvl2pPr>
            <a:lvl3pPr indent="-228600" lvl="2" marL="1371600" rtl="0" algn="l">
              <a:spcBef>
                <a:spcPts val="300"/>
              </a:spcBef>
              <a:spcAft>
                <a:spcPts val="0"/>
              </a:spcAft>
              <a:buSzPts val="1400"/>
              <a:buFont typeface="Arial"/>
              <a:buNone/>
              <a:defRPr/>
            </a:lvl3pPr>
            <a:lvl4pPr indent="-228600" lvl="3" marL="1828800" rtl="0" algn="l">
              <a:spcBef>
                <a:spcPts val="200"/>
              </a:spcBef>
              <a:spcAft>
                <a:spcPts val="0"/>
              </a:spcAft>
              <a:buSzPts val="1200"/>
              <a:buFont typeface="Arial"/>
              <a:buNone/>
              <a:defRPr/>
            </a:lvl4pPr>
            <a:lvl5pPr indent="-228600" lvl="4" marL="2286000" rtl="0" algn="l">
              <a:spcBef>
                <a:spcPts val="200"/>
              </a:spcBef>
              <a:spcAft>
                <a:spcPts val="0"/>
              </a:spcAft>
              <a:buSzPts val="1200"/>
              <a:buFont typeface="Arial"/>
              <a:buNone/>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pic>
        <p:nvPicPr>
          <p:cNvPr id="133" name="Google Shape;133;p25"/>
          <p:cNvPicPr preferRelativeResize="0"/>
          <p:nvPr/>
        </p:nvPicPr>
        <p:blipFill rotWithShape="1">
          <a:blip r:embed="rId3">
            <a:alphaModFix/>
          </a:blip>
          <a:srcRect b="0" l="0" r="0" t="0"/>
          <a:stretch/>
        </p:blipFill>
        <p:spPr>
          <a:xfrm>
            <a:off x="323528" y="299109"/>
            <a:ext cx="748145" cy="240030"/>
          </a:xfrm>
          <a:prstGeom prst="rect">
            <a:avLst/>
          </a:prstGeom>
          <a:noFill/>
          <a:ln>
            <a:noFill/>
          </a:ln>
        </p:spPr>
      </p:pic>
      <p:pic>
        <p:nvPicPr>
          <p:cNvPr id="134" name="Google Shape;134;p25"/>
          <p:cNvPicPr preferRelativeResize="0"/>
          <p:nvPr/>
        </p:nvPicPr>
        <p:blipFill rotWithShape="1">
          <a:blip r:embed="rId4">
            <a:alphaModFix/>
          </a:blip>
          <a:srcRect b="0" l="0" r="0" t="0"/>
          <a:stretch/>
        </p:blipFill>
        <p:spPr>
          <a:xfrm>
            <a:off x="8441896" y="299109"/>
            <a:ext cx="455143" cy="240041"/>
          </a:xfrm>
          <a:prstGeom prst="rect">
            <a:avLst/>
          </a:prstGeom>
          <a:noFill/>
          <a:ln>
            <a:noFill/>
          </a:ln>
        </p:spPr>
      </p:pic>
      <p:sp>
        <p:nvSpPr>
          <p:cNvPr id="135" name="Google Shape;135;p25"/>
          <p:cNvSpPr txBox="1"/>
          <p:nvPr/>
        </p:nvSpPr>
        <p:spPr>
          <a:xfrm>
            <a:off x="319091" y="3482536"/>
            <a:ext cx="8579100" cy="918900"/>
          </a:xfrm>
          <a:prstGeom prst="rect">
            <a:avLst/>
          </a:prstGeom>
          <a:solidFill>
            <a:srgbClr val="EAF3FA"/>
          </a:solidFill>
          <a:ln>
            <a:noFill/>
          </a:ln>
        </p:spPr>
        <p:txBody>
          <a:bodyPr anchorCtr="0" anchor="t" bIns="135000" lIns="189000" spcFirstLastPara="1" rIns="135000" wrap="square" tIns="135000">
            <a:spAutoFit/>
          </a:bodyPr>
          <a:lstStyle/>
          <a:p>
            <a:pPr indent="0" lvl="0" marL="0" marR="0" rtl="0" algn="l">
              <a:spcBef>
                <a:spcPts val="0"/>
              </a:spcBef>
              <a:spcAft>
                <a:spcPts val="0"/>
              </a:spcAft>
              <a:buNone/>
            </a:pPr>
            <a:r>
              <a:rPr b="0" i="0" lang="en" sz="1100" u="none" cap="none" strike="noStrike">
                <a:solidFill>
                  <a:srgbClr val="595959"/>
                </a:solidFill>
                <a:latin typeface="Arial"/>
                <a:ea typeface="Arial"/>
                <a:cs typeface="Arial"/>
                <a:sym typeface="Arial"/>
              </a:rPr>
              <a:t>Chair of Software Engineering for Business Information Systems (sebis) </a:t>
            </a:r>
            <a:endParaRPr sz="1100"/>
          </a:p>
          <a:p>
            <a:pPr indent="0" lvl="0" marL="0" marR="0" rtl="0" algn="l">
              <a:spcBef>
                <a:spcPts val="0"/>
              </a:spcBef>
              <a:spcAft>
                <a:spcPts val="0"/>
              </a:spcAft>
              <a:buNone/>
            </a:pPr>
            <a:r>
              <a:rPr b="0" i="0" lang="en" sz="1100" u="none" cap="none" strike="noStrike">
                <a:solidFill>
                  <a:srgbClr val="595959"/>
                </a:solidFill>
                <a:latin typeface="Arial"/>
                <a:ea typeface="Arial"/>
                <a:cs typeface="Arial"/>
                <a:sym typeface="Arial"/>
              </a:rPr>
              <a:t>Faculty of Informatics</a:t>
            </a:r>
            <a:endParaRPr sz="1100"/>
          </a:p>
          <a:p>
            <a:pPr indent="0" lvl="0" marL="0" marR="0" rtl="0" algn="l">
              <a:spcBef>
                <a:spcPts val="0"/>
              </a:spcBef>
              <a:spcAft>
                <a:spcPts val="0"/>
              </a:spcAft>
              <a:buNone/>
            </a:pPr>
            <a:r>
              <a:rPr b="0" i="0" lang="en" sz="1100" u="none" cap="none" strike="noStrike">
                <a:solidFill>
                  <a:srgbClr val="7F7F7F"/>
                </a:solidFill>
                <a:latin typeface="Arial"/>
                <a:ea typeface="Arial"/>
                <a:cs typeface="Arial"/>
                <a:sym typeface="Arial"/>
              </a:rPr>
              <a:t>Technische Universität München</a:t>
            </a:r>
            <a:endParaRPr b="0" i="0" sz="1100" u="none" cap="none" strike="noStrike">
              <a:solidFill>
                <a:srgbClr val="7F7F7F"/>
              </a:solidFill>
              <a:latin typeface="Arial"/>
              <a:ea typeface="Arial"/>
              <a:cs typeface="Arial"/>
              <a:sym typeface="Arial"/>
            </a:endParaRPr>
          </a:p>
          <a:p>
            <a:pPr indent="0" lvl="0" marL="0" marR="0" rtl="0" algn="l">
              <a:spcBef>
                <a:spcPts val="0"/>
              </a:spcBef>
              <a:spcAft>
                <a:spcPts val="0"/>
              </a:spcAft>
              <a:buNone/>
            </a:pPr>
            <a:r>
              <a:rPr b="0" i="0" lang="en" sz="1100" u="sng" cap="none" strike="noStrike">
                <a:solidFill>
                  <a:srgbClr val="7F7F7F"/>
                </a:solidFill>
                <a:latin typeface="Arial"/>
                <a:ea typeface="Arial"/>
                <a:cs typeface="Arial"/>
                <a:sym typeface="Arial"/>
              </a:rPr>
              <a:t>wwwmatthes.in.tum.de</a:t>
            </a:r>
            <a:endParaRPr b="0" i="0" sz="1100" u="sng" cap="none" strike="noStrike">
              <a:solidFill>
                <a:srgbClr val="7F7F7F"/>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iederung" type="obj">
  <p:cSld name="OBJECT">
    <p:spTree>
      <p:nvGrpSpPr>
        <p:cNvPr id="136" name="Shape 136"/>
        <p:cNvGrpSpPr/>
        <p:nvPr/>
      </p:nvGrpSpPr>
      <p:grpSpPr>
        <a:xfrm>
          <a:off x="0" y="0"/>
          <a:ext cx="0" cy="0"/>
          <a:chOff x="0" y="0"/>
          <a:chExt cx="0" cy="0"/>
        </a:xfrm>
      </p:grpSpPr>
      <p:sp>
        <p:nvSpPr>
          <p:cNvPr id="137" name="Google Shape;137;p26"/>
          <p:cNvSpPr txBox="1"/>
          <p:nvPr>
            <p:ph idx="1" type="body"/>
          </p:nvPr>
        </p:nvSpPr>
        <p:spPr>
          <a:xfrm>
            <a:off x="250826" y="735807"/>
            <a:ext cx="8642400" cy="40506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a:latin typeface="Arial"/>
                <a:ea typeface="Arial"/>
                <a:cs typeface="Arial"/>
                <a:sym typeface="Arial"/>
              </a:defRPr>
            </a:lvl1pPr>
            <a:lvl2pPr indent="-317500" lvl="1" marL="914400" rtl="0" algn="l">
              <a:spcBef>
                <a:spcPts val="300"/>
              </a:spcBef>
              <a:spcAft>
                <a:spcPts val="0"/>
              </a:spcAft>
              <a:buClr>
                <a:schemeClr val="dk2"/>
              </a:buClr>
              <a:buSzPts val="1400"/>
              <a:buChar char="▪"/>
              <a:defRPr sz="1400">
                <a:solidFill>
                  <a:schemeClr val="dk1"/>
                </a:solidFill>
                <a:latin typeface="Arial"/>
                <a:ea typeface="Arial"/>
                <a:cs typeface="Arial"/>
                <a:sym typeface="Arial"/>
              </a:defRPr>
            </a:lvl2pPr>
            <a:lvl3pPr indent="-317500" lvl="2" marL="1371600" rtl="0" algn="l">
              <a:spcBef>
                <a:spcPts val="300"/>
              </a:spcBef>
              <a:spcAft>
                <a:spcPts val="0"/>
              </a:spcAft>
              <a:buClr>
                <a:schemeClr val="dk2"/>
              </a:buClr>
              <a:buSzPts val="1400"/>
              <a:buChar char="▪"/>
              <a:defRPr>
                <a:solidFill>
                  <a:schemeClr val="dk1"/>
                </a:solidFill>
                <a:latin typeface="Arial"/>
                <a:ea typeface="Arial"/>
                <a:cs typeface="Arial"/>
                <a:sym typeface="Arial"/>
              </a:defRPr>
            </a:lvl3pPr>
            <a:lvl4pPr indent="-304800" lvl="3" marL="1828800" rtl="0" algn="l">
              <a:spcBef>
                <a:spcPts val="200"/>
              </a:spcBef>
              <a:spcAft>
                <a:spcPts val="0"/>
              </a:spcAft>
              <a:buClr>
                <a:schemeClr val="dk2"/>
              </a:buClr>
              <a:buSzPts val="1200"/>
              <a:buChar char="▪"/>
              <a:defRPr>
                <a:solidFill>
                  <a:schemeClr val="dk1"/>
                </a:solidFill>
                <a:latin typeface="Arial"/>
                <a:ea typeface="Arial"/>
                <a:cs typeface="Arial"/>
                <a:sym typeface="Arial"/>
              </a:defRPr>
            </a:lvl4pPr>
            <a:lvl5pPr indent="-304800" lvl="4" marL="2286000" rtl="0" algn="l">
              <a:spcBef>
                <a:spcPts val="200"/>
              </a:spcBef>
              <a:spcAft>
                <a:spcPts val="0"/>
              </a:spcAft>
              <a:buClr>
                <a:schemeClr val="dk2"/>
              </a:buClr>
              <a:buSzPts val="1200"/>
              <a:buChar char="▪"/>
              <a:defRPr>
                <a:solidFill>
                  <a:schemeClr val="dk1"/>
                </a:solidFill>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38" name="Google Shape;138;p26"/>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6"/>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6"/>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26"/>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b="0" i="0" sz="6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6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6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6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6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6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6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6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6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e" showMasterSp="0">
  <p:cSld name="Ende">
    <p:spTree>
      <p:nvGrpSpPr>
        <p:cNvPr id="142" name="Shape 142"/>
        <p:cNvGrpSpPr/>
        <p:nvPr/>
      </p:nvGrpSpPr>
      <p:grpSpPr>
        <a:xfrm>
          <a:off x="0" y="0"/>
          <a:ext cx="0" cy="0"/>
          <a:chOff x="0" y="0"/>
          <a:chExt cx="0" cy="0"/>
        </a:xfrm>
      </p:grpSpPr>
      <p:pic>
        <p:nvPicPr>
          <p:cNvPr descr="Gebaeude_Fahne" id="143" name="Google Shape;143;p27"/>
          <p:cNvPicPr preferRelativeResize="0"/>
          <p:nvPr/>
        </p:nvPicPr>
        <p:blipFill rotWithShape="1">
          <a:blip r:embed="rId2">
            <a:alphaModFix/>
          </a:blip>
          <a:srcRect b="0" l="0" r="0" t="0"/>
          <a:stretch/>
        </p:blipFill>
        <p:spPr>
          <a:xfrm>
            <a:off x="0" y="-20538"/>
            <a:ext cx="9143999" cy="5170274"/>
          </a:xfrm>
          <a:prstGeom prst="rect">
            <a:avLst/>
          </a:prstGeom>
          <a:noFill/>
          <a:ln>
            <a:noFill/>
          </a:ln>
        </p:spPr>
      </p:pic>
      <p:sp>
        <p:nvSpPr>
          <p:cNvPr id="144" name="Google Shape;144;p27"/>
          <p:cNvSpPr/>
          <p:nvPr/>
        </p:nvSpPr>
        <p:spPr>
          <a:xfrm>
            <a:off x="575555" y="1307389"/>
            <a:ext cx="2430300" cy="3557100"/>
          </a:xfrm>
          <a:prstGeom prst="rect">
            <a:avLst/>
          </a:prstGeom>
          <a:solidFill>
            <a:schemeClr val="lt1"/>
          </a:solidFill>
          <a:ln>
            <a:noFill/>
          </a:ln>
          <a:effectLst>
            <a:outerShdw blurRad="50800" rotWithShape="0" algn="tl" dir="2700000" dist="127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45" name="Google Shape;145;p27"/>
          <p:cNvPicPr preferRelativeResize="0"/>
          <p:nvPr/>
        </p:nvPicPr>
        <p:blipFill rotWithShape="1">
          <a:blip r:embed="rId3">
            <a:alphaModFix/>
          </a:blip>
          <a:srcRect b="0" l="0" r="0" t="0"/>
          <a:stretch/>
        </p:blipFill>
        <p:spPr>
          <a:xfrm>
            <a:off x="2287027" y="1518082"/>
            <a:ext cx="512065" cy="269749"/>
          </a:xfrm>
          <a:prstGeom prst="rect">
            <a:avLst/>
          </a:prstGeom>
          <a:noFill/>
          <a:ln>
            <a:noFill/>
          </a:ln>
        </p:spPr>
      </p:pic>
      <p:pic>
        <p:nvPicPr>
          <p:cNvPr descr="sebis-Logo.gif" id="146" name="Google Shape;146;p27"/>
          <p:cNvPicPr preferRelativeResize="0"/>
          <p:nvPr/>
        </p:nvPicPr>
        <p:blipFill rotWithShape="1">
          <a:blip r:embed="rId4">
            <a:alphaModFix/>
          </a:blip>
          <a:srcRect b="0" l="0" r="0" t="0"/>
          <a:stretch/>
        </p:blipFill>
        <p:spPr>
          <a:xfrm>
            <a:off x="2323507" y="1885827"/>
            <a:ext cx="540000" cy="173160"/>
          </a:xfrm>
          <a:prstGeom prst="rect">
            <a:avLst/>
          </a:prstGeom>
          <a:noFill/>
          <a:ln>
            <a:noFill/>
          </a:ln>
        </p:spPr>
      </p:pic>
      <p:sp>
        <p:nvSpPr>
          <p:cNvPr id="147" name="Google Shape;147;p27"/>
          <p:cNvSpPr txBox="1"/>
          <p:nvPr/>
        </p:nvSpPr>
        <p:spPr>
          <a:xfrm>
            <a:off x="780305" y="3092865"/>
            <a:ext cx="2063400" cy="1644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800" u="none" cap="none" strike="noStrike">
                <a:solidFill>
                  <a:schemeClr val="dk1"/>
                </a:solidFill>
                <a:latin typeface="Arial"/>
                <a:ea typeface="Arial"/>
                <a:cs typeface="Arial"/>
                <a:sym typeface="Arial"/>
              </a:rPr>
              <a:t>Technische Universität München</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Faculty of Informatics</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Chair of Software Engineering for Business Information Systems</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a:solidFill>
                  <a:schemeClr val="dk1"/>
                </a:solidFill>
                <a:latin typeface="Arial"/>
                <a:ea typeface="Arial"/>
                <a:cs typeface="Arial"/>
                <a:sym typeface="Arial"/>
              </a:rPr>
              <a:t>Boltzmannstraße 3</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85748 Garching bei</a:t>
            </a:r>
            <a:r>
              <a:rPr lang="en" sz="800">
                <a:solidFill>
                  <a:schemeClr val="dk1"/>
                </a:solidFill>
                <a:latin typeface="Arial"/>
                <a:ea typeface="Arial"/>
                <a:cs typeface="Arial"/>
                <a:sym typeface="Arial"/>
              </a:rPr>
              <a:t> München</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a:solidFill>
                  <a:schemeClr val="dk1"/>
                </a:solidFill>
                <a:latin typeface="Arial"/>
                <a:ea typeface="Arial"/>
                <a:cs typeface="Arial"/>
                <a:sym typeface="Arial"/>
              </a:rPr>
              <a:t>Tel	+49.89.289.</a:t>
            </a:r>
            <a:endParaRPr sz="1100"/>
          </a:p>
          <a:p>
            <a:pPr indent="0" lvl="0" marL="0" marR="0" rtl="0" algn="l">
              <a:spcBef>
                <a:spcPts val="0"/>
              </a:spcBef>
              <a:spcAft>
                <a:spcPts val="0"/>
              </a:spcAft>
              <a:buNone/>
            </a:pPr>
            <a:r>
              <a:rPr lang="en" sz="800">
                <a:solidFill>
                  <a:schemeClr val="dk1"/>
                </a:solidFill>
                <a:latin typeface="Arial"/>
                <a:ea typeface="Arial"/>
                <a:cs typeface="Arial"/>
                <a:sym typeface="Arial"/>
              </a:rPr>
              <a:t>Fax	+49.89.289.17136</a:t>
            </a:r>
            <a:endParaRPr sz="1100"/>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 sz="800" u="sng">
                <a:solidFill>
                  <a:schemeClr val="hlink"/>
                </a:solidFill>
                <a:latin typeface="Arial"/>
                <a:ea typeface="Arial"/>
                <a:cs typeface="Arial"/>
                <a:sym typeface="Arial"/>
                <a:hlinkClick r:id="rId5"/>
              </a:rPr>
              <a:t>wwwmatthes.in.tum.de</a:t>
            </a:r>
            <a:endParaRPr sz="800">
              <a:solidFill>
                <a:schemeClr val="dk1"/>
              </a:solidFill>
              <a:latin typeface="Arial"/>
              <a:ea typeface="Arial"/>
              <a:cs typeface="Arial"/>
              <a:sym typeface="Arial"/>
            </a:endParaRPr>
          </a:p>
        </p:txBody>
      </p:sp>
      <p:sp>
        <p:nvSpPr>
          <p:cNvPr id="148" name="Google Shape;148;p27"/>
          <p:cNvSpPr txBox="1"/>
          <p:nvPr>
            <p:ph idx="1" type="body"/>
          </p:nvPr>
        </p:nvSpPr>
        <p:spPr>
          <a:xfrm>
            <a:off x="870322" y="2614648"/>
            <a:ext cx="1863900" cy="164700"/>
          </a:xfrm>
          <a:prstGeom prst="rect">
            <a:avLst/>
          </a:prstGeom>
          <a:noFill/>
          <a:ln>
            <a:noFill/>
          </a:ln>
        </p:spPr>
        <p:txBody>
          <a:bodyPr anchorCtr="0" anchor="b" bIns="0" lIns="0" spcFirstLastPara="1" rIns="0" wrap="square" tIns="0">
            <a:noAutofit/>
          </a:bodyPr>
          <a:lstStyle>
            <a:lvl1pPr indent="-228600" lvl="0" marL="457200" rtl="0" algn="l">
              <a:spcBef>
                <a:spcPts val="200"/>
              </a:spcBef>
              <a:spcAft>
                <a:spcPts val="0"/>
              </a:spcAft>
              <a:buClr>
                <a:schemeClr val="dk1"/>
              </a:buClr>
              <a:buSzPts val="1100"/>
              <a:buFont typeface="Arial"/>
              <a:buNone/>
              <a:defRPr b="1" sz="1100">
                <a:latin typeface="Arial"/>
                <a:ea typeface="Arial"/>
                <a:cs typeface="Arial"/>
                <a:sym typeface="Arial"/>
              </a:defRPr>
            </a:lvl1pPr>
            <a:lvl2pPr indent="-228600" lvl="1" marL="914400" rtl="0" algn="l">
              <a:spcBef>
                <a:spcPts val="300"/>
              </a:spcBef>
              <a:spcAft>
                <a:spcPts val="0"/>
              </a:spcAft>
              <a:buSzPts val="1400"/>
              <a:buFont typeface="Arial"/>
              <a:buNone/>
              <a:defRPr/>
            </a:lvl2pPr>
            <a:lvl3pPr indent="-228600" lvl="2" marL="1371600" rtl="0" algn="l">
              <a:spcBef>
                <a:spcPts val="300"/>
              </a:spcBef>
              <a:spcAft>
                <a:spcPts val="0"/>
              </a:spcAft>
              <a:buSzPts val="1400"/>
              <a:buFont typeface="Arial"/>
              <a:buNone/>
              <a:defRPr/>
            </a:lvl3pPr>
            <a:lvl4pPr indent="-228600" lvl="3" marL="1828800" rtl="0" algn="l">
              <a:spcBef>
                <a:spcPts val="200"/>
              </a:spcBef>
              <a:spcAft>
                <a:spcPts val="0"/>
              </a:spcAft>
              <a:buSzPts val="1200"/>
              <a:buFont typeface="Arial"/>
              <a:buNone/>
              <a:defRPr/>
            </a:lvl4pPr>
            <a:lvl5pPr indent="-228600" lvl="4" marL="2286000" rtl="0" algn="l">
              <a:spcBef>
                <a:spcPts val="200"/>
              </a:spcBef>
              <a:spcAft>
                <a:spcPts val="0"/>
              </a:spcAft>
              <a:buSzPts val="1200"/>
              <a:buFont typeface="Arial"/>
              <a:buNone/>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49" name="Google Shape;149;p27"/>
          <p:cNvSpPr txBox="1"/>
          <p:nvPr>
            <p:ph idx="2" type="body"/>
          </p:nvPr>
        </p:nvSpPr>
        <p:spPr>
          <a:xfrm>
            <a:off x="870326" y="2457751"/>
            <a:ext cx="1863600" cy="137100"/>
          </a:xfrm>
          <a:prstGeom prst="rect">
            <a:avLst/>
          </a:prstGeom>
          <a:noFill/>
          <a:ln>
            <a:noFill/>
          </a:ln>
        </p:spPr>
        <p:txBody>
          <a:bodyPr anchorCtr="0" anchor="b" bIns="0" lIns="0" spcFirstLastPara="1" rIns="0" wrap="square" tIns="0">
            <a:noAutofit/>
          </a:bodyPr>
          <a:lstStyle>
            <a:lvl1pPr indent="-228600" lvl="0" marL="457200" rtl="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50" name="Google Shape;150;p27"/>
          <p:cNvSpPr txBox="1"/>
          <p:nvPr>
            <p:ph idx="3" type="body"/>
          </p:nvPr>
        </p:nvSpPr>
        <p:spPr>
          <a:xfrm>
            <a:off x="1893352" y="4090683"/>
            <a:ext cx="970200" cy="99900"/>
          </a:xfrm>
          <a:prstGeom prst="rect">
            <a:avLst/>
          </a:prstGeom>
          <a:noFill/>
          <a:ln>
            <a:noFill/>
          </a:ln>
        </p:spPr>
        <p:txBody>
          <a:bodyPr anchorCtr="0" anchor="t" bIns="0" lIns="0" spcFirstLastPara="1" rIns="0" wrap="square" tIns="0">
            <a:noAutofit/>
          </a:bodyPr>
          <a:lstStyle>
            <a:lvl1pPr indent="-228600" lvl="0" marL="457200" rtl="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51" name="Google Shape;151;p27"/>
          <p:cNvSpPr txBox="1"/>
          <p:nvPr>
            <p:ph idx="4" type="body"/>
          </p:nvPr>
        </p:nvSpPr>
        <p:spPr>
          <a:xfrm>
            <a:off x="869336" y="4449062"/>
            <a:ext cx="1839000" cy="98700"/>
          </a:xfrm>
          <a:prstGeom prst="rect">
            <a:avLst/>
          </a:prstGeom>
          <a:noFill/>
          <a:ln>
            <a:noFill/>
          </a:ln>
        </p:spPr>
        <p:txBody>
          <a:bodyPr anchorCtr="0" anchor="t" bIns="0" lIns="0" spcFirstLastPara="1" rIns="0" wrap="square" tIns="0">
            <a:noAutofit/>
          </a:bodyPr>
          <a:lstStyle>
            <a:lvl1pPr indent="-228600" lvl="0" marL="457200" rtl="0" algn="l">
              <a:spcBef>
                <a:spcPts val="200"/>
              </a:spcBef>
              <a:spcAft>
                <a:spcPts val="0"/>
              </a:spcAft>
              <a:buClr>
                <a:schemeClr val="dk1"/>
              </a:buClr>
              <a:buSzPts val="800"/>
              <a:buFont typeface="Arial"/>
              <a:buNone/>
              <a:defRPr sz="800">
                <a:latin typeface="Arial"/>
                <a:ea typeface="Arial"/>
                <a:cs typeface="Arial"/>
                <a:sym typeface="Arial"/>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52" name="Google Shape;152;p27"/>
          <p:cNvSpPr txBox="1"/>
          <p:nvPr>
            <p:ph idx="5" type="body"/>
          </p:nvPr>
        </p:nvSpPr>
        <p:spPr>
          <a:xfrm>
            <a:off x="870818" y="2778746"/>
            <a:ext cx="1876500" cy="158700"/>
          </a:xfrm>
          <a:prstGeom prst="rect">
            <a:avLst/>
          </a:prstGeom>
          <a:noFill/>
          <a:ln>
            <a:noFill/>
          </a:ln>
        </p:spPr>
        <p:txBody>
          <a:bodyPr anchorCtr="0" anchor="t" bIns="0" lIns="0" spcFirstLastPara="1" rIns="0" wrap="square" tIns="0">
            <a:noAutofit/>
          </a:bodyPr>
          <a:lstStyle>
            <a:lvl1pPr indent="-228600" lvl="0" marL="457200" rtl="0" algn="l">
              <a:spcBef>
                <a:spcPts val="200"/>
              </a:spcBef>
              <a:spcAft>
                <a:spcPts val="0"/>
              </a:spcAft>
              <a:buSzPts val="1100"/>
              <a:buNone/>
              <a:defRPr sz="800"/>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153" name="Shape 153"/>
        <p:cNvGrpSpPr/>
        <p:nvPr/>
      </p:nvGrpSpPr>
      <p:grpSpPr>
        <a:xfrm>
          <a:off x="0" y="0"/>
          <a:ext cx="0" cy="0"/>
          <a:chOff x="0" y="0"/>
          <a:chExt cx="0" cy="0"/>
        </a:xfrm>
      </p:grpSpPr>
      <p:sp>
        <p:nvSpPr>
          <p:cNvPr id="154" name="Google Shape;154;p28"/>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b="0" sz="1800">
                <a:solidFill>
                  <a:srgbClr val="0065BD"/>
                </a:solidFill>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8"/>
          <p:cNvSpPr txBox="1"/>
          <p:nvPr>
            <p:ph idx="1" type="body"/>
          </p:nvPr>
        </p:nvSpPr>
        <p:spPr>
          <a:xfrm>
            <a:off x="250826" y="735807"/>
            <a:ext cx="8642400" cy="40506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56" name="Google Shape;156;p28"/>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 name="Google Shape;157;p28"/>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28"/>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515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tertitel und Inhalt">
  <p:cSld name="Titel, Untertitel und Inhalt">
    <p:spTree>
      <p:nvGrpSpPr>
        <p:cNvPr id="159" name="Shape 159"/>
        <p:cNvGrpSpPr/>
        <p:nvPr/>
      </p:nvGrpSpPr>
      <p:grpSpPr>
        <a:xfrm>
          <a:off x="0" y="0"/>
          <a:ext cx="0" cy="0"/>
          <a:chOff x="0" y="0"/>
          <a:chExt cx="0" cy="0"/>
        </a:xfrm>
      </p:grpSpPr>
      <p:sp>
        <p:nvSpPr>
          <p:cNvPr id="160" name="Google Shape;160;p29"/>
          <p:cNvSpPr txBox="1"/>
          <p:nvPr>
            <p:ph type="title"/>
          </p:nvPr>
        </p:nvSpPr>
        <p:spPr>
          <a:xfrm>
            <a:off x="250828" y="60910"/>
            <a:ext cx="7939500" cy="2703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b="0" sz="1800">
                <a:solidFill>
                  <a:srgbClr val="0065BD"/>
                </a:solidFill>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 name="Google Shape;161;p29"/>
          <p:cNvSpPr txBox="1"/>
          <p:nvPr>
            <p:ph idx="1" type="body"/>
          </p:nvPr>
        </p:nvSpPr>
        <p:spPr>
          <a:xfrm>
            <a:off x="250826" y="735546"/>
            <a:ext cx="8642400" cy="4050600"/>
          </a:xfrm>
          <a:prstGeom prst="rect">
            <a:avLst/>
          </a:prstGeom>
          <a:no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
        <p:nvSpPr>
          <p:cNvPr id="162" name="Google Shape;162;p29"/>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29"/>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29"/>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29"/>
          <p:cNvSpPr txBox="1"/>
          <p:nvPr>
            <p:ph idx="2" type="body"/>
          </p:nvPr>
        </p:nvSpPr>
        <p:spPr>
          <a:xfrm>
            <a:off x="250826" y="331069"/>
            <a:ext cx="7939500" cy="296400"/>
          </a:xfrm>
          <a:prstGeom prst="rect">
            <a:avLst/>
          </a:prstGeom>
          <a:noFill/>
          <a:ln>
            <a:noFill/>
          </a:ln>
        </p:spPr>
        <p:txBody>
          <a:bodyPr anchorCtr="0" anchor="t" bIns="34275" lIns="68575" spcFirstLastPara="1" rIns="68575" wrap="square" tIns="34275">
            <a:noAutofit/>
          </a:bodyPr>
          <a:lstStyle>
            <a:lvl1pPr indent="-228600" lvl="0" marL="457200" rtl="0" algn="l">
              <a:spcBef>
                <a:spcPts val="300"/>
              </a:spcBef>
              <a:spcAft>
                <a:spcPts val="0"/>
              </a:spcAft>
              <a:buSzPts val="1100"/>
              <a:buNone/>
              <a:defRPr sz="1500">
                <a:solidFill>
                  <a:srgbClr val="7F7F7F"/>
                </a:solidFill>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tertitel">
  <p:cSld name="Titel, Untertitel">
    <p:spTree>
      <p:nvGrpSpPr>
        <p:cNvPr id="166" name="Shape 166"/>
        <p:cNvGrpSpPr/>
        <p:nvPr/>
      </p:nvGrpSpPr>
      <p:grpSpPr>
        <a:xfrm>
          <a:off x="0" y="0"/>
          <a:ext cx="0" cy="0"/>
          <a:chOff x="0" y="0"/>
          <a:chExt cx="0" cy="0"/>
        </a:xfrm>
      </p:grpSpPr>
      <p:sp>
        <p:nvSpPr>
          <p:cNvPr id="167" name="Google Shape;167;p30"/>
          <p:cNvSpPr txBox="1"/>
          <p:nvPr>
            <p:ph type="title"/>
          </p:nvPr>
        </p:nvSpPr>
        <p:spPr>
          <a:xfrm>
            <a:off x="250828" y="60910"/>
            <a:ext cx="7939500" cy="2703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b="0" sz="1800">
                <a:solidFill>
                  <a:srgbClr val="0065BD"/>
                </a:solidFill>
                <a:latin typeface="Arial"/>
                <a:ea typeface="Arial"/>
                <a:cs typeface="Arial"/>
                <a:sym typeface="Aria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0"/>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0"/>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0"/>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30"/>
          <p:cNvSpPr txBox="1"/>
          <p:nvPr>
            <p:ph idx="1" type="body"/>
          </p:nvPr>
        </p:nvSpPr>
        <p:spPr>
          <a:xfrm>
            <a:off x="250826" y="331069"/>
            <a:ext cx="7939500" cy="296400"/>
          </a:xfrm>
          <a:prstGeom prst="rect">
            <a:avLst/>
          </a:prstGeom>
          <a:noFill/>
          <a:ln>
            <a:noFill/>
          </a:ln>
        </p:spPr>
        <p:txBody>
          <a:bodyPr anchorCtr="0" anchor="t" bIns="34275" lIns="68575" spcFirstLastPara="1" rIns="68575" wrap="square" tIns="34275">
            <a:noAutofit/>
          </a:bodyPr>
          <a:lstStyle>
            <a:lvl1pPr indent="-228600" lvl="0" marL="457200" rtl="0" algn="l">
              <a:spcBef>
                <a:spcPts val="300"/>
              </a:spcBef>
              <a:spcAft>
                <a:spcPts val="0"/>
              </a:spcAft>
              <a:buSzPts val="1100"/>
              <a:buNone/>
              <a:defRPr sz="1500">
                <a:solidFill>
                  <a:srgbClr val="7F7F7F"/>
                </a:solidFill>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Clr>
                <a:schemeClr val="dk2"/>
              </a:buClr>
              <a:buSzPts val="1400"/>
              <a:buChar char="»"/>
              <a:defRPr/>
            </a:lvl6pPr>
            <a:lvl7pPr indent="-317500" lvl="6" marL="3200400" rtl="0" algn="l">
              <a:spcBef>
                <a:spcPts val="300"/>
              </a:spcBef>
              <a:spcAft>
                <a:spcPts val="0"/>
              </a:spcAft>
              <a:buClr>
                <a:schemeClr val="dk2"/>
              </a:buClr>
              <a:buSzPts val="1400"/>
              <a:buChar char="»"/>
              <a:defRPr/>
            </a:lvl7pPr>
            <a:lvl8pPr indent="-317500" lvl="7" marL="3657600" rtl="0" algn="l">
              <a:spcBef>
                <a:spcPts val="300"/>
              </a:spcBef>
              <a:spcAft>
                <a:spcPts val="0"/>
              </a:spcAft>
              <a:buClr>
                <a:schemeClr val="dk2"/>
              </a:buClr>
              <a:buSzPts val="1400"/>
              <a:buChar char="»"/>
              <a:defRPr/>
            </a:lvl8pPr>
            <a:lvl9pPr indent="-317500" lvl="8" marL="4114800" rtl="0" algn="l">
              <a:spcBef>
                <a:spcPts val="300"/>
              </a:spcBef>
              <a:spcAft>
                <a:spcPts val="0"/>
              </a:spcAft>
              <a:buClr>
                <a:schemeClr val="dk2"/>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172" name="Shape 172"/>
        <p:cNvGrpSpPr/>
        <p:nvPr/>
      </p:nvGrpSpPr>
      <p:grpSpPr>
        <a:xfrm>
          <a:off x="0" y="0"/>
          <a:ext cx="0" cy="0"/>
          <a:chOff x="0" y="0"/>
          <a:chExt cx="0" cy="0"/>
        </a:xfrm>
      </p:grpSpPr>
      <p:sp>
        <p:nvSpPr>
          <p:cNvPr id="173" name="Google Shape;173;p31"/>
          <p:cNvSpPr txBox="1"/>
          <p:nvPr>
            <p:ph type="title"/>
          </p:nvPr>
        </p:nvSpPr>
        <p:spPr>
          <a:xfrm>
            <a:off x="250826" y="33338"/>
            <a:ext cx="7939500" cy="5406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a:solidFill>
                  <a:srgbClr val="0065BD"/>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31"/>
          <p:cNvSpPr txBox="1"/>
          <p:nvPr>
            <p:ph idx="1" type="body"/>
          </p:nvPr>
        </p:nvSpPr>
        <p:spPr>
          <a:xfrm>
            <a:off x="250828" y="735807"/>
            <a:ext cx="4245000" cy="4050600"/>
          </a:xfrm>
          <a:prstGeom prst="rect">
            <a:avLst/>
          </a:prstGeom>
          <a:solidFill>
            <a:srgbClr val="F2F2F2"/>
          </a:solid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lvl1pPr>
            <a:lvl2pPr indent="-317500" lvl="1" marL="914400" rtl="0" algn="l">
              <a:spcBef>
                <a:spcPts val="300"/>
              </a:spcBef>
              <a:spcAft>
                <a:spcPts val="0"/>
              </a:spcAft>
              <a:buSzPts val="1400"/>
              <a:buChar char="▪"/>
              <a:defRPr sz="1400"/>
            </a:lvl2pPr>
            <a:lvl3pPr indent="-317500" lvl="2" marL="1371600" rtl="0" algn="l">
              <a:spcBef>
                <a:spcPts val="300"/>
              </a:spcBef>
              <a:spcAft>
                <a:spcPts val="0"/>
              </a:spcAft>
              <a:buSzPts val="1400"/>
              <a:buChar char="▪"/>
              <a:defRPr sz="1400"/>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17500" lvl="5" marL="2743200" rtl="0" algn="l">
              <a:spcBef>
                <a:spcPts val="300"/>
              </a:spcBef>
              <a:spcAft>
                <a:spcPts val="0"/>
              </a:spcAft>
              <a:buClr>
                <a:schemeClr val="dk2"/>
              </a:buClr>
              <a:buSzPts val="1400"/>
              <a:buFont typeface="Arial"/>
              <a:buChar char="»"/>
              <a:defRPr sz="1400"/>
            </a:lvl6pPr>
            <a:lvl7pPr indent="-317500" lvl="6" marL="3200400" rtl="0" algn="l">
              <a:spcBef>
                <a:spcPts val="300"/>
              </a:spcBef>
              <a:spcAft>
                <a:spcPts val="0"/>
              </a:spcAft>
              <a:buClr>
                <a:schemeClr val="dk2"/>
              </a:buClr>
              <a:buSzPts val="1400"/>
              <a:buFont typeface="Arial"/>
              <a:buChar char="»"/>
              <a:defRPr sz="1400"/>
            </a:lvl7pPr>
            <a:lvl8pPr indent="-317500" lvl="7" marL="3657600" rtl="0" algn="l">
              <a:spcBef>
                <a:spcPts val="300"/>
              </a:spcBef>
              <a:spcAft>
                <a:spcPts val="0"/>
              </a:spcAft>
              <a:buClr>
                <a:schemeClr val="dk2"/>
              </a:buClr>
              <a:buSzPts val="1400"/>
              <a:buFont typeface="Arial"/>
              <a:buChar char="»"/>
              <a:defRPr sz="1400"/>
            </a:lvl8pPr>
            <a:lvl9pPr indent="-317500" lvl="8" marL="4114800" rtl="0" algn="l">
              <a:spcBef>
                <a:spcPts val="300"/>
              </a:spcBef>
              <a:spcAft>
                <a:spcPts val="0"/>
              </a:spcAft>
              <a:buClr>
                <a:schemeClr val="dk2"/>
              </a:buClr>
              <a:buSzPts val="1400"/>
              <a:buFont typeface="Arial"/>
              <a:buChar char="»"/>
              <a:defRPr sz="1400"/>
            </a:lvl9pPr>
          </a:lstStyle>
          <a:p/>
        </p:txBody>
      </p:sp>
      <p:sp>
        <p:nvSpPr>
          <p:cNvPr id="175" name="Google Shape;175;p31"/>
          <p:cNvSpPr txBox="1"/>
          <p:nvPr>
            <p:ph idx="2" type="body"/>
          </p:nvPr>
        </p:nvSpPr>
        <p:spPr>
          <a:xfrm>
            <a:off x="4648201" y="735807"/>
            <a:ext cx="4245000" cy="4050600"/>
          </a:xfrm>
          <a:prstGeom prst="rect">
            <a:avLst/>
          </a:prstGeom>
          <a:solidFill>
            <a:srgbClr val="F2F2F2"/>
          </a:solidFill>
          <a:ln>
            <a:noFill/>
          </a:ln>
        </p:spPr>
        <p:txBody>
          <a:bodyPr anchorCtr="0" anchor="t" bIns="34275" lIns="68575" spcFirstLastPara="1" rIns="68575" wrap="square" tIns="34275">
            <a:normAutofit/>
          </a:bodyPr>
          <a:lstStyle>
            <a:lvl1pPr indent="-228600" lvl="0" marL="457200" rtl="0" algn="l">
              <a:spcBef>
                <a:spcPts val="300"/>
              </a:spcBef>
              <a:spcAft>
                <a:spcPts val="0"/>
              </a:spcAft>
              <a:buSzPts val="1100"/>
              <a:buNone/>
              <a:defRPr sz="1400"/>
            </a:lvl1pPr>
            <a:lvl2pPr indent="-317500" lvl="1" marL="914400" rtl="0" algn="l">
              <a:spcBef>
                <a:spcPts val="300"/>
              </a:spcBef>
              <a:spcAft>
                <a:spcPts val="0"/>
              </a:spcAft>
              <a:buSzPts val="1400"/>
              <a:buChar char="▪"/>
              <a:defRPr sz="1400"/>
            </a:lvl2pPr>
            <a:lvl3pPr indent="-317500" lvl="2" marL="1371600" rtl="0" algn="l">
              <a:spcBef>
                <a:spcPts val="300"/>
              </a:spcBef>
              <a:spcAft>
                <a:spcPts val="0"/>
              </a:spcAft>
              <a:buSzPts val="1400"/>
              <a:buChar char="▪"/>
              <a:defRPr sz="1400"/>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17500" lvl="5" marL="2743200" rtl="0" algn="l">
              <a:spcBef>
                <a:spcPts val="300"/>
              </a:spcBef>
              <a:spcAft>
                <a:spcPts val="0"/>
              </a:spcAft>
              <a:buClr>
                <a:schemeClr val="dk2"/>
              </a:buClr>
              <a:buSzPts val="1400"/>
              <a:buFont typeface="Arial"/>
              <a:buChar char="»"/>
              <a:defRPr sz="1400"/>
            </a:lvl6pPr>
            <a:lvl7pPr indent="-317500" lvl="6" marL="3200400" rtl="0" algn="l">
              <a:spcBef>
                <a:spcPts val="300"/>
              </a:spcBef>
              <a:spcAft>
                <a:spcPts val="0"/>
              </a:spcAft>
              <a:buClr>
                <a:schemeClr val="dk2"/>
              </a:buClr>
              <a:buSzPts val="1400"/>
              <a:buFont typeface="Arial"/>
              <a:buChar char="»"/>
              <a:defRPr sz="1400"/>
            </a:lvl7pPr>
            <a:lvl8pPr indent="-317500" lvl="7" marL="3657600" rtl="0" algn="l">
              <a:spcBef>
                <a:spcPts val="300"/>
              </a:spcBef>
              <a:spcAft>
                <a:spcPts val="0"/>
              </a:spcAft>
              <a:buClr>
                <a:schemeClr val="dk2"/>
              </a:buClr>
              <a:buSzPts val="1400"/>
              <a:buFont typeface="Arial"/>
              <a:buChar char="»"/>
              <a:defRPr sz="1400"/>
            </a:lvl8pPr>
            <a:lvl9pPr indent="-317500" lvl="8" marL="4114800" rtl="0" algn="l">
              <a:spcBef>
                <a:spcPts val="300"/>
              </a:spcBef>
              <a:spcAft>
                <a:spcPts val="0"/>
              </a:spcAft>
              <a:buClr>
                <a:schemeClr val="dk2"/>
              </a:buClr>
              <a:buSzPts val="1400"/>
              <a:buFont typeface="Arial"/>
              <a:buChar char="»"/>
              <a:defRPr sz="1400"/>
            </a:lvl9pPr>
          </a:lstStyle>
          <a:p/>
        </p:txBody>
      </p:sp>
      <p:sp>
        <p:nvSpPr>
          <p:cNvPr id="176" name="Google Shape;176;p31"/>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1"/>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1"/>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p:cSld name="Vergleich">
    <p:spTree>
      <p:nvGrpSpPr>
        <p:cNvPr id="179" name="Shape 179"/>
        <p:cNvGrpSpPr/>
        <p:nvPr/>
      </p:nvGrpSpPr>
      <p:grpSpPr>
        <a:xfrm>
          <a:off x="0" y="0"/>
          <a:ext cx="0" cy="0"/>
          <a:chOff x="0" y="0"/>
          <a:chExt cx="0" cy="0"/>
        </a:xfrm>
      </p:grpSpPr>
      <p:sp>
        <p:nvSpPr>
          <p:cNvPr id="180" name="Google Shape;180;p32"/>
          <p:cNvSpPr txBox="1"/>
          <p:nvPr>
            <p:ph idx="1" type="body"/>
          </p:nvPr>
        </p:nvSpPr>
        <p:spPr>
          <a:xfrm>
            <a:off x="250828" y="735806"/>
            <a:ext cx="4246500" cy="496500"/>
          </a:xfrm>
          <a:prstGeom prst="rect">
            <a:avLst/>
          </a:prstGeom>
          <a:solidFill>
            <a:srgbClr val="4799D9"/>
          </a:solidFill>
          <a:ln>
            <a:noFill/>
          </a:ln>
        </p:spPr>
        <p:txBody>
          <a:bodyPr anchorCtr="0" anchor="b" bIns="34275" lIns="68575" spcFirstLastPara="1" rIns="68575" wrap="square" tIns="34275">
            <a:noAutofit/>
          </a:bodyPr>
          <a:lstStyle>
            <a:lvl1pPr indent="-228600" lvl="0" marL="457200" rtl="0" algn="l">
              <a:spcBef>
                <a:spcPts val="300"/>
              </a:spcBef>
              <a:spcAft>
                <a:spcPts val="0"/>
              </a:spcAft>
              <a:buClr>
                <a:schemeClr val="lt1"/>
              </a:buClr>
              <a:buSzPts val="1500"/>
              <a:buFont typeface="Arial"/>
              <a:buNone/>
              <a:defRPr b="0" sz="1500">
                <a:solidFill>
                  <a:schemeClr val="lt1"/>
                </a:solidFill>
                <a:latin typeface="Arial"/>
                <a:ea typeface="Arial"/>
                <a:cs typeface="Arial"/>
                <a:sym typeface="Arial"/>
              </a:defRPr>
            </a:lvl1pPr>
            <a:lvl2pPr indent="-228600" lvl="1" marL="914400" rtl="0" algn="l">
              <a:spcBef>
                <a:spcPts val="300"/>
              </a:spcBef>
              <a:spcAft>
                <a:spcPts val="0"/>
              </a:spcAft>
              <a:buSzPts val="1500"/>
              <a:buNone/>
              <a:defRPr b="1" sz="1500"/>
            </a:lvl2pPr>
            <a:lvl3pPr indent="-228600" lvl="2" marL="1371600" rtl="0" algn="l">
              <a:spcBef>
                <a:spcPts val="300"/>
              </a:spcBef>
              <a:spcAft>
                <a:spcPts val="0"/>
              </a:spcAft>
              <a:buSzPts val="1400"/>
              <a:buNone/>
              <a:defRPr b="1" sz="1400"/>
            </a:lvl3pPr>
            <a:lvl4pPr indent="-228600" lvl="3" marL="1828800" rtl="0" algn="l">
              <a:spcBef>
                <a:spcPts val="200"/>
              </a:spcBef>
              <a:spcAft>
                <a:spcPts val="0"/>
              </a:spcAft>
              <a:buSzPts val="1200"/>
              <a:buNone/>
              <a:defRPr b="1" sz="1200"/>
            </a:lvl4pPr>
            <a:lvl5pPr indent="-228600" lvl="4" marL="2286000" rtl="0" algn="l">
              <a:spcBef>
                <a:spcPts val="200"/>
              </a:spcBef>
              <a:spcAft>
                <a:spcPts val="0"/>
              </a:spcAft>
              <a:buSzPts val="1200"/>
              <a:buNone/>
              <a:defRPr b="1" sz="1200"/>
            </a:lvl5pPr>
            <a:lvl6pPr indent="-228600" lvl="5" marL="2743200" rtl="0" algn="l">
              <a:spcBef>
                <a:spcPts val="200"/>
              </a:spcBef>
              <a:spcAft>
                <a:spcPts val="0"/>
              </a:spcAft>
              <a:buClr>
                <a:schemeClr val="dk2"/>
              </a:buClr>
              <a:buSzPts val="1200"/>
              <a:buFont typeface="Arial"/>
              <a:buNone/>
              <a:defRPr b="1" sz="1200"/>
            </a:lvl6pPr>
            <a:lvl7pPr indent="-228600" lvl="6" marL="3200400" rtl="0" algn="l">
              <a:spcBef>
                <a:spcPts val="200"/>
              </a:spcBef>
              <a:spcAft>
                <a:spcPts val="0"/>
              </a:spcAft>
              <a:buClr>
                <a:schemeClr val="dk2"/>
              </a:buClr>
              <a:buSzPts val="1200"/>
              <a:buFont typeface="Arial"/>
              <a:buNone/>
              <a:defRPr b="1" sz="1200"/>
            </a:lvl7pPr>
            <a:lvl8pPr indent="-228600" lvl="7" marL="3657600" rtl="0" algn="l">
              <a:spcBef>
                <a:spcPts val="200"/>
              </a:spcBef>
              <a:spcAft>
                <a:spcPts val="0"/>
              </a:spcAft>
              <a:buClr>
                <a:schemeClr val="dk2"/>
              </a:buClr>
              <a:buSzPts val="1200"/>
              <a:buFont typeface="Arial"/>
              <a:buNone/>
              <a:defRPr b="1" sz="1200"/>
            </a:lvl8pPr>
            <a:lvl9pPr indent="-228600" lvl="8" marL="4114800" rtl="0" algn="l">
              <a:spcBef>
                <a:spcPts val="200"/>
              </a:spcBef>
              <a:spcAft>
                <a:spcPts val="0"/>
              </a:spcAft>
              <a:buClr>
                <a:schemeClr val="dk2"/>
              </a:buClr>
              <a:buSzPts val="1200"/>
              <a:buFont typeface="Arial"/>
              <a:buNone/>
              <a:defRPr b="1" sz="1200"/>
            </a:lvl9pPr>
          </a:lstStyle>
          <a:p/>
        </p:txBody>
      </p:sp>
      <p:sp>
        <p:nvSpPr>
          <p:cNvPr id="181" name="Google Shape;181;p32"/>
          <p:cNvSpPr txBox="1"/>
          <p:nvPr>
            <p:ph idx="2" type="body"/>
          </p:nvPr>
        </p:nvSpPr>
        <p:spPr>
          <a:xfrm>
            <a:off x="250828" y="1232288"/>
            <a:ext cx="4246500" cy="3580200"/>
          </a:xfrm>
          <a:prstGeom prst="rect">
            <a:avLst/>
          </a:prstGeom>
          <a:solidFill>
            <a:srgbClr val="F2F2F2"/>
          </a:solidFill>
          <a:ln>
            <a:noFill/>
          </a:ln>
        </p:spPr>
        <p:txBody>
          <a:bodyPr anchorCtr="0" anchor="t" bIns="34275" lIns="68575" spcFirstLastPara="1" rIns="68575" wrap="square" tIns="34275">
            <a:noAutofit/>
          </a:bodyPr>
          <a:lstStyle>
            <a:lvl1pPr indent="-228600" lvl="0" marL="457200" rtl="0" algn="l">
              <a:spcBef>
                <a:spcPts val="300"/>
              </a:spcBef>
              <a:spcAft>
                <a:spcPts val="0"/>
              </a:spcAft>
              <a:buSzPts val="1100"/>
              <a:buNone/>
              <a:defRPr sz="1400"/>
            </a:lvl1pPr>
            <a:lvl2pPr indent="-317500" lvl="1" marL="914400" rtl="0" algn="l">
              <a:spcBef>
                <a:spcPts val="300"/>
              </a:spcBef>
              <a:spcAft>
                <a:spcPts val="0"/>
              </a:spcAft>
              <a:buSzPts val="1400"/>
              <a:buChar char="▪"/>
              <a:defRPr sz="1400"/>
            </a:lvl2pPr>
            <a:lvl3pPr indent="-317500" lvl="2" marL="1371600" rtl="0" algn="l">
              <a:spcBef>
                <a:spcPts val="300"/>
              </a:spcBef>
              <a:spcAft>
                <a:spcPts val="0"/>
              </a:spcAft>
              <a:buSzPts val="1400"/>
              <a:buChar char="▪"/>
              <a:defRPr sz="1400"/>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04800" lvl="5" marL="2743200" rtl="0" algn="l">
              <a:spcBef>
                <a:spcPts val="200"/>
              </a:spcBef>
              <a:spcAft>
                <a:spcPts val="0"/>
              </a:spcAft>
              <a:buClr>
                <a:schemeClr val="dk2"/>
              </a:buClr>
              <a:buSzPts val="1200"/>
              <a:buFont typeface="Arial"/>
              <a:buChar char="»"/>
              <a:defRPr sz="1200"/>
            </a:lvl6pPr>
            <a:lvl7pPr indent="-304800" lvl="6" marL="3200400" rtl="0" algn="l">
              <a:spcBef>
                <a:spcPts val="200"/>
              </a:spcBef>
              <a:spcAft>
                <a:spcPts val="0"/>
              </a:spcAft>
              <a:buClr>
                <a:schemeClr val="dk2"/>
              </a:buClr>
              <a:buSzPts val="1200"/>
              <a:buFont typeface="Arial"/>
              <a:buChar char="»"/>
              <a:defRPr sz="1200"/>
            </a:lvl7pPr>
            <a:lvl8pPr indent="-304800" lvl="7" marL="3657600" rtl="0" algn="l">
              <a:spcBef>
                <a:spcPts val="200"/>
              </a:spcBef>
              <a:spcAft>
                <a:spcPts val="0"/>
              </a:spcAft>
              <a:buClr>
                <a:schemeClr val="dk2"/>
              </a:buClr>
              <a:buSzPts val="1200"/>
              <a:buFont typeface="Arial"/>
              <a:buChar char="»"/>
              <a:defRPr sz="1200"/>
            </a:lvl8pPr>
            <a:lvl9pPr indent="-304800" lvl="8" marL="4114800" rtl="0" algn="l">
              <a:spcBef>
                <a:spcPts val="200"/>
              </a:spcBef>
              <a:spcAft>
                <a:spcPts val="0"/>
              </a:spcAft>
              <a:buClr>
                <a:schemeClr val="dk2"/>
              </a:buClr>
              <a:buSzPts val="1200"/>
              <a:buFont typeface="Arial"/>
              <a:buChar char="»"/>
              <a:defRPr sz="1200"/>
            </a:lvl9pPr>
          </a:lstStyle>
          <a:p/>
        </p:txBody>
      </p:sp>
      <p:sp>
        <p:nvSpPr>
          <p:cNvPr id="182" name="Google Shape;182;p32"/>
          <p:cNvSpPr txBox="1"/>
          <p:nvPr>
            <p:ph idx="3" type="body"/>
          </p:nvPr>
        </p:nvSpPr>
        <p:spPr>
          <a:xfrm>
            <a:off x="4645025" y="735809"/>
            <a:ext cx="4248000" cy="496500"/>
          </a:xfrm>
          <a:prstGeom prst="rect">
            <a:avLst/>
          </a:prstGeom>
          <a:solidFill>
            <a:srgbClr val="4799D9"/>
          </a:solidFill>
          <a:ln>
            <a:noFill/>
          </a:ln>
        </p:spPr>
        <p:txBody>
          <a:bodyPr anchorCtr="0" anchor="b" bIns="34275" lIns="68575" spcFirstLastPara="1" rIns="68575" wrap="square" tIns="34275">
            <a:noAutofit/>
          </a:bodyPr>
          <a:lstStyle>
            <a:lvl1pPr indent="-228600" lvl="0" marL="457200" rtl="0" algn="l">
              <a:spcBef>
                <a:spcPts val="300"/>
              </a:spcBef>
              <a:spcAft>
                <a:spcPts val="0"/>
              </a:spcAft>
              <a:buClr>
                <a:schemeClr val="lt1"/>
              </a:buClr>
              <a:buSzPts val="1500"/>
              <a:buFont typeface="Arial"/>
              <a:buNone/>
              <a:defRPr b="0" sz="1500">
                <a:solidFill>
                  <a:schemeClr val="lt1"/>
                </a:solidFill>
                <a:latin typeface="Arial"/>
                <a:ea typeface="Arial"/>
                <a:cs typeface="Arial"/>
                <a:sym typeface="Arial"/>
              </a:defRPr>
            </a:lvl1pPr>
            <a:lvl2pPr indent="-228600" lvl="1" marL="914400" rtl="0" algn="l">
              <a:spcBef>
                <a:spcPts val="300"/>
              </a:spcBef>
              <a:spcAft>
                <a:spcPts val="0"/>
              </a:spcAft>
              <a:buSzPts val="1500"/>
              <a:buNone/>
              <a:defRPr b="1" sz="1500"/>
            </a:lvl2pPr>
            <a:lvl3pPr indent="-228600" lvl="2" marL="1371600" rtl="0" algn="l">
              <a:spcBef>
                <a:spcPts val="300"/>
              </a:spcBef>
              <a:spcAft>
                <a:spcPts val="0"/>
              </a:spcAft>
              <a:buSzPts val="1400"/>
              <a:buNone/>
              <a:defRPr b="1" sz="1400"/>
            </a:lvl3pPr>
            <a:lvl4pPr indent="-228600" lvl="3" marL="1828800" rtl="0" algn="l">
              <a:spcBef>
                <a:spcPts val="200"/>
              </a:spcBef>
              <a:spcAft>
                <a:spcPts val="0"/>
              </a:spcAft>
              <a:buSzPts val="1200"/>
              <a:buNone/>
              <a:defRPr b="1" sz="1200"/>
            </a:lvl4pPr>
            <a:lvl5pPr indent="-228600" lvl="4" marL="2286000" rtl="0" algn="l">
              <a:spcBef>
                <a:spcPts val="200"/>
              </a:spcBef>
              <a:spcAft>
                <a:spcPts val="0"/>
              </a:spcAft>
              <a:buSzPts val="1200"/>
              <a:buNone/>
              <a:defRPr b="1" sz="1200"/>
            </a:lvl5pPr>
            <a:lvl6pPr indent="-228600" lvl="5" marL="2743200" rtl="0" algn="l">
              <a:spcBef>
                <a:spcPts val="200"/>
              </a:spcBef>
              <a:spcAft>
                <a:spcPts val="0"/>
              </a:spcAft>
              <a:buClr>
                <a:schemeClr val="dk2"/>
              </a:buClr>
              <a:buSzPts val="1200"/>
              <a:buFont typeface="Arial"/>
              <a:buNone/>
              <a:defRPr b="1" sz="1200"/>
            </a:lvl6pPr>
            <a:lvl7pPr indent="-228600" lvl="6" marL="3200400" rtl="0" algn="l">
              <a:spcBef>
                <a:spcPts val="200"/>
              </a:spcBef>
              <a:spcAft>
                <a:spcPts val="0"/>
              </a:spcAft>
              <a:buClr>
                <a:schemeClr val="dk2"/>
              </a:buClr>
              <a:buSzPts val="1200"/>
              <a:buFont typeface="Arial"/>
              <a:buNone/>
              <a:defRPr b="1" sz="1200"/>
            </a:lvl7pPr>
            <a:lvl8pPr indent="-228600" lvl="7" marL="3657600" rtl="0" algn="l">
              <a:spcBef>
                <a:spcPts val="200"/>
              </a:spcBef>
              <a:spcAft>
                <a:spcPts val="0"/>
              </a:spcAft>
              <a:buClr>
                <a:schemeClr val="dk2"/>
              </a:buClr>
              <a:buSzPts val="1200"/>
              <a:buFont typeface="Arial"/>
              <a:buNone/>
              <a:defRPr b="1" sz="1200"/>
            </a:lvl8pPr>
            <a:lvl9pPr indent="-228600" lvl="8" marL="4114800" rtl="0" algn="l">
              <a:spcBef>
                <a:spcPts val="200"/>
              </a:spcBef>
              <a:spcAft>
                <a:spcPts val="0"/>
              </a:spcAft>
              <a:buClr>
                <a:schemeClr val="dk2"/>
              </a:buClr>
              <a:buSzPts val="1200"/>
              <a:buFont typeface="Arial"/>
              <a:buNone/>
              <a:defRPr b="1" sz="1200"/>
            </a:lvl9pPr>
          </a:lstStyle>
          <a:p/>
        </p:txBody>
      </p:sp>
      <p:sp>
        <p:nvSpPr>
          <p:cNvPr id="183" name="Google Shape;183;p32"/>
          <p:cNvSpPr txBox="1"/>
          <p:nvPr>
            <p:ph idx="4" type="body"/>
          </p:nvPr>
        </p:nvSpPr>
        <p:spPr>
          <a:xfrm>
            <a:off x="4645025" y="1232288"/>
            <a:ext cx="4248000" cy="3580200"/>
          </a:xfrm>
          <a:prstGeom prst="rect">
            <a:avLst/>
          </a:prstGeom>
          <a:solidFill>
            <a:srgbClr val="F2F2F2"/>
          </a:solidFill>
          <a:ln>
            <a:noFill/>
          </a:ln>
        </p:spPr>
        <p:txBody>
          <a:bodyPr anchorCtr="0" anchor="t" bIns="34275" lIns="68575" spcFirstLastPara="1" rIns="68575" wrap="square" tIns="34275">
            <a:noAutofit/>
          </a:bodyPr>
          <a:lstStyle>
            <a:lvl1pPr indent="-228600" lvl="0" marL="457200" rtl="0" algn="l">
              <a:spcBef>
                <a:spcPts val="300"/>
              </a:spcBef>
              <a:spcAft>
                <a:spcPts val="0"/>
              </a:spcAft>
              <a:buSzPts val="1100"/>
              <a:buNone/>
              <a:defRPr sz="1400"/>
            </a:lvl1pPr>
            <a:lvl2pPr indent="-317500" lvl="1" marL="914400" rtl="0" algn="l">
              <a:spcBef>
                <a:spcPts val="300"/>
              </a:spcBef>
              <a:spcAft>
                <a:spcPts val="0"/>
              </a:spcAft>
              <a:buSzPts val="1400"/>
              <a:buChar char="▪"/>
              <a:defRPr sz="1400"/>
            </a:lvl2pPr>
            <a:lvl3pPr indent="-317500" lvl="2" marL="1371600" rtl="0" algn="l">
              <a:spcBef>
                <a:spcPts val="300"/>
              </a:spcBef>
              <a:spcAft>
                <a:spcPts val="0"/>
              </a:spcAft>
              <a:buSzPts val="1400"/>
              <a:buChar char="▪"/>
              <a:defRPr sz="1400"/>
            </a:lvl3pPr>
            <a:lvl4pPr indent="-304800" lvl="3" marL="1828800" rtl="0" algn="l">
              <a:spcBef>
                <a:spcPts val="200"/>
              </a:spcBef>
              <a:spcAft>
                <a:spcPts val="0"/>
              </a:spcAft>
              <a:buSzPts val="1200"/>
              <a:buChar char="▪"/>
              <a:defRPr sz="1200"/>
            </a:lvl4pPr>
            <a:lvl5pPr indent="-304800" lvl="4" marL="2286000" rtl="0" algn="l">
              <a:spcBef>
                <a:spcPts val="200"/>
              </a:spcBef>
              <a:spcAft>
                <a:spcPts val="0"/>
              </a:spcAft>
              <a:buSzPts val="1200"/>
              <a:buChar char="▪"/>
              <a:defRPr sz="1200"/>
            </a:lvl5pPr>
            <a:lvl6pPr indent="-304800" lvl="5" marL="2743200" rtl="0" algn="l">
              <a:spcBef>
                <a:spcPts val="200"/>
              </a:spcBef>
              <a:spcAft>
                <a:spcPts val="0"/>
              </a:spcAft>
              <a:buClr>
                <a:schemeClr val="dk2"/>
              </a:buClr>
              <a:buSzPts val="1200"/>
              <a:buFont typeface="Arial"/>
              <a:buChar char="»"/>
              <a:defRPr sz="1200"/>
            </a:lvl6pPr>
            <a:lvl7pPr indent="-304800" lvl="6" marL="3200400" rtl="0" algn="l">
              <a:spcBef>
                <a:spcPts val="200"/>
              </a:spcBef>
              <a:spcAft>
                <a:spcPts val="0"/>
              </a:spcAft>
              <a:buClr>
                <a:schemeClr val="dk2"/>
              </a:buClr>
              <a:buSzPts val="1200"/>
              <a:buFont typeface="Arial"/>
              <a:buChar char="»"/>
              <a:defRPr sz="1200"/>
            </a:lvl7pPr>
            <a:lvl8pPr indent="-304800" lvl="7" marL="3657600" rtl="0" algn="l">
              <a:spcBef>
                <a:spcPts val="200"/>
              </a:spcBef>
              <a:spcAft>
                <a:spcPts val="0"/>
              </a:spcAft>
              <a:buClr>
                <a:schemeClr val="dk2"/>
              </a:buClr>
              <a:buSzPts val="1200"/>
              <a:buFont typeface="Arial"/>
              <a:buChar char="»"/>
              <a:defRPr sz="1200"/>
            </a:lvl8pPr>
            <a:lvl9pPr indent="-304800" lvl="8" marL="4114800" rtl="0" algn="l">
              <a:spcBef>
                <a:spcPts val="200"/>
              </a:spcBef>
              <a:spcAft>
                <a:spcPts val="0"/>
              </a:spcAft>
              <a:buClr>
                <a:schemeClr val="dk2"/>
              </a:buClr>
              <a:buSzPts val="1200"/>
              <a:buFont typeface="Arial"/>
              <a:buChar char="»"/>
              <a:defRPr sz="1200"/>
            </a:lvl9pPr>
          </a:lstStyle>
          <a:p/>
        </p:txBody>
      </p:sp>
      <p:sp>
        <p:nvSpPr>
          <p:cNvPr id="184" name="Google Shape;184;p32"/>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5" name="Google Shape;185;p32"/>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6" name="Google Shape;186;p32"/>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32"/>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188" name="Shape 188"/>
        <p:cNvGrpSpPr/>
        <p:nvPr/>
      </p:nvGrpSpPr>
      <p:grpSpPr>
        <a:xfrm>
          <a:off x="0" y="0"/>
          <a:ext cx="0" cy="0"/>
          <a:chOff x="0" y="0"/>
          <a:chExt cx="0" cy="0"/>
        </a:xfrm>
      </p:grpSpPr>
      <p:sp>
        <p:nvSpPr>
          <p:cNvPr id="189" name="Google Shape;189;p33"/>
          <p:cNvSpPr txBox="1"/>
          <p:nvPr>
            <p:ph type="title"/>
          </p:nvPr>
        </p:nvSpPr>
        <p:spPr>
          <a:xfrm>
            <a:off x="250826" y="33338"/>
            <a:ext cx="7939500" cy="540600"/>
          </a:xfrm>
          <a:prstGeom prst="rect">
            <a:avLst/>
          </a:prstGeom>
          <a:noFill/>
          <a:ln>
            <a:noFill/>
          </a:ln>
        </p:spPr>
        <p:txBody>
          <a:bodyPr anchorCtr="0" anchor="b" bIns="0" lIns="67500" spcFirstLastPara="1" rIns="6750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33"/>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600"/>
              <a:buFont typeface="Arial"/>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33"/>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33"/>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sz="600">
                <a:solidFill>
                  <a:srgbClr val="7F7F7F"/>
                </a:solidFill>
                <a:latin typeface="Arial"/>
                <a:ea typeface="Arial"/>
                <a:cs typeface="Arial"/>
                <a:sym typeface="Arial"/>
              </a:defRPr>
            </a:lvl1pPr>
            <a:lvl2pPr indent="0" lvl="1" marL="0" marR="0" rtl="0" algn="r">
              <a:spcBef>
                <a:spcPts val="0"/>
              </a:spcBef>
              <a:spcAft>
                <a:spcPts val="0"/>
              </a:spcAft>
              <a:buNone/>
              <a:defRPr sz="600">
                <a:solidFill>
                  <a:srgbClr val="7F7F7F"/>
                </a:solidFill>
                <a:latin typeface="Arial"/>
                <a:ea typeface="Arial"/>
                <a:cs typeface="Arial"/>
                <a:sym typeface="Arial"/>
              </a:defRPr>
            </a:lvl2pPr>
            <a:lvl3pPr indent="0" lvl="2" marL="0" marR="0" rtl="0" algn="r">
              <a:spcBef>
                <a:spcPts val="0"/>
              </a:spcBef>
              <a:spcAft>
                <a:spcPts val="0"/>
              </a:spcAft>
              <a:buNone/>
              <a:defRPr sz="600">
                <a:solidFill>
                  <a:srgbClr val="7F7F7F"/>
                </a:solidFill>
                <a:latin typeface="Arial"/>
                <a:ea typeface="Arial"/>
                <a:cs typeface="Arial"/>
                <a:sym typeface="Arial"/>
              </a:defRPr>
            </a:lvl3pPr>
            <a:lvl4pPr indent="0" lvl="3" marL="0" marR="0" rtl="0" algn="r">
              <a:spcBef>
                <a:spcPts val="0"/>
              </a:spcBef>
              <a:spcAft>
                <a:spcPts val="0"/>
              </a:spcAft>
              <a:buNone/>
              <a:defRPr sz="600">
                <a:solidFill>
                  <a:srgbClr val="7F7F7F"/>
                </a:solidFill>
                <a:latin typeface="Arial"/>
                <a:ea typeface="Arial"/>
                <a:cs typeface="Arial"/>
                <a:sym typeface="Arial"/>
              </a:defRPr>
            </a:lvl4pPr>
            <a:lvl5pPr indent="0" lvl="4" marL="0" marR="0" rtl="0" algn="r">
              <a:spcBef>
                <a:spcPts val="0"/>
              </a:spcBef>
              <a:spcAft>
                <a:spcPts val="0"/>
              </a:spcAft>
              <a:buNone/>
              <a:defRPr sz="600">
                <a:solidFill>
                  <a:srgbClr val="7F7F7F"/>
                </a:solidFill>
                <a:latin typeface="Arial"/>
                <a:ea typeface="Arial"/>
                <a:cs typeface="Arial"/>
                <a:sym typeface="Arial"/>
              </a:defRPr>
            </a:lvl5pPr>
            <a:lvl6pPr indent="0" lvl="5" marL="0" marR="0" rtl="0" algn="r">
              <a:spcBef>
                <a:spcPts val="0"/>
              </a:spcBef>
              <a:spcAft>
                <a:spcPts val="0"/>
              </a:spcAft>
              <a:buNone/>
              <a:defRPr sz="600">
                <a:solidFill>
                  <a:srgbClr val="7F7F7F"/>
                </a:solidFill>
                <a:latin typeface="Arial"/>
                <a:ea typeface="Arial"/>
                <a:cs typeface="Arial"/>
                <a:sym typeface="Arial"/>
              </a:defRPr>
            </a:lvl6pPr>
            <a:lvl7pPr indent="0" lvl="6" marL="0" marR="0" rtl="0" algn="r">
              <a:spcBef>
                <a:spcPts val="0"/>
              </a:spcBef>
              <a:spcAft>
                <a:spcPts val="0"/>
              </a:spcAft>
              <a:buNone/>
              <a:defRPr sz="600">
                <a:solidFill>
                  <a:srgbClr val="7F7F7F"/>
                </a:solidFill>
                <a:latin typeface="Arial"/>
                <a:ea typeface="Arial"/>
                <a:cs typeface="Arial"/>
                <a:sym typeface="Arial"/>
              </a:defRPr>
            </a:lvl7pPr>
            <a:lvl8pPr indent="0" lvl="7" marL="0" marR="0" rtl="0" algn="r">
              <a:spcBef>
                <a:spcPts val="0"/>
              </a:spcBef>
              <a:spcAft>
                <a:spcPts val="0"/>
              </a:spcAft>
              <a:buNone/>
              <a:defRPr sz="600">
                <a:solidFill>
                  <a:srgbClr val="7F7F7F"/>
                </a:solidFill>
                <a:latin typeface="Arial"/>
                <a:ea typeface="Arial"/>
                <a:cs typeface="Arial"/>
                <a:sym typeface="Arial"/>
              </a:defRPr>
            </a:lvl8pPr>
            <a:lvl9pPr indent="0" lvl="8" marL="0" marR="0" rtl="0" algn="r">
              <a:spcBef>
                <a:spcPts val="0"/>
              </a:spcBef>
              <a:spcAft>
                <a:spcPts val="0"/>
              </a:spcAft>
              <a:buNone/>
              <a:defRPr sz="6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mittig" showMasterSp="0">
  <p:cSld name="Titel mittig">
    <p:spTree>
      <p:nvGrpSpPr>
        <p:cNvPr id="193" name="Shape 193"/>
        <p:cNvGrpSpPr/>
        <p:nvPr/>
      </p:nvGrpSpPr>
      <p:grpSpPr>
        <a:xfrm>
          <a:off x="0" y="0"/>
          <a:ext cx="0" cy="0"/>
          <a:chOff x="0" y="0"/>
          <a:chExt cx="0" cy="0"/>
        </a:xfrm>
      </p:grpSpPr>
      <p:sp>
        <p:nvSpPr>
          <p:cNvPr id="194" name="Google Shape;194;p34"/>
          <p:cNvSpPr txBox="1"/>
          <p:nvPr>
            <p:ph type="title"/>
          </p:nvPr>
        </p:nvSpPr>
        <p:spPr>
          <a:xfrm>
            <a:off x="250825" y="33338"/>
            <a:ext cx="8642400" cy="4893600"/>
          </a:xfrm>
          <a:prstGeom prst="rect">
            <a:avLst/>
          </a:prstGeom>
          <a:noFill/>
          <a:ln>
            <a:noFill/>
          </a:ln>
        </p:spPr>
        <p:txBody>
          <a:bodyPr anchorCtr="0" anchor="ctr" bIns="0" lIns="67500" spcFirstLastPara="1" rIns="67500" wrap="square" tIns="0">
            <a:noAutofit/>
          </a:bodyPr>
          <a:lstStyle>
            <a:lvl1pPr lvl="0" rtl="0" algn="ctr">
              <a:spcBef>
                <a:spcPts val="0"/>
              </a:spcBef>
              <a:spcAft>
                <a:spcPts val="0"/>
              </a:spcAft>
              <a:buSzPts val="1100"/>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p3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Clr>
                <a:srgbClr val="7F7F7F"/>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7" name="Google Shape;197;p3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showMasterSp="0" type="blank">
  <p:cSld name="BLANK">
    <p:spTree>
      <p:nvGrpSpPr>
        <p:cNvPr id="198" name="Shape 19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theme" Target="../theme/theme4.xml"/><Relationship Id="rId12" Type="http://schemas.openxmlformats.org/officeDocument/2006/relationships/slideLayout" Target="../slideLayouts/slideLayout32.xml"/><Relationship Id="rId1" Type="http://schemas.openxmlformats.org/officeDocument/2006/relationships/image" Target="../media/image1.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50826" y="33338"/>
            <a:ext cx="7939576" cy="540544"/>
          </a:xfrm>
          <a:prstGeom prst="rect">
            <a:avLst/>
          </a:prstGeom>
          <a:noFill/>
          <a:ln>
            <a:noFill/>
          </a:ln>
        </p:spPr>
        <p:txBody>
          <a:bodyPr anchorCtr="0" anchor="b" bIns="0" lIns="67500" spcFirstLastPara="1" rIns="67500" wrap="square" tIns="0">
            <a:noAutofit/>
          </a:bodyPr>
          <a:lstStyle>
            <a:lvl1pPr lvl="0" marR="0" rtl="0" algn="l">
              <a:spcBef>
                <a:spcPts val="0"/>
              </a:spcBef>
              <a:spcAft>
                <a:spcPts val="0"/>
              </a:spcAft>
              <a:buSzPts val="1100"/>
              <a:buNone/>
              <a:defRPr b="0" i="0" sz="1800" u="none" cap="none" strike="noStrike">
                <a:solidFill>
                  <a:srgbClr val="0065BD"/>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1" i="0" sz="18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1" i="0" sz="18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9pPr>
          </a:lstStyle>
          <a:p/>
        </p:txBody>
      </p:sp>
      <p:sp>
        <p:nvSpPr>
          <p:cNvPr id="52" name="Google Shape;52;p13"/>
          <p:cNvSpPr txBox="1"/>
          <p:nvPr>
            <p:ph idx="1" type="body"/>
          </p:nvPr>
        </p:nvSpPr>
        <p:spPr>
          <a:xfrm>
            <a:off x="250826" y="735807"/>
            <a:ext cx="8642350" cy="4050506"/>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SzPts val="1100"/>
              <a:buNone/>
              <a:defRPr b="0" i="0" sz="1400" u="none" cap="none" strike="noStrike">
                <a:solidFill>
                  <a:schemeClr val="dk1"/>
                </a:solidFill>
                <a:latin typeface="Arial"/>
                <a:ea typeface="Arial"/>
                <a:cs typeface="Arial"/>
                <a:sym typeface="Arial"/>
              </a:defRPr>
            </a:lvl1pPr>
            <a:lvl2pPr indent="-317500" lvl="1" marL="914400" marR="0" rtl="0" algn="l">
              <a:spcBef>
                <a:spcPts val="300"/>
              </a:spcBef>
              <a:spcAft>
                <a:spcPts val="0"/>
              </a:spcAft>
              <a:buClr>
                <a:schemeClr val="dk2"/>
              </a:buClr>
              <a:buSzPts val="1400"/>
              <a:buFont typeface="Noto Sans Symbols"/>
              <a:buChar char="▪"/>
              <a:defRPr b="0" i="0" sz="1400" u="none" cap="none" strike="noStrike">
                <a:solidFill>
                  <a:schemeClr val="dk1"/>
                </a:solidFill>
                <a:latin typeface="Arial"/>
                <a:ea typeface="Arial"/>
                <a:cs typeface="Arial"/>
                <a:sym typeface="Arial"/>
              </a:defRPr>
            </a:lvl2pPr>
            <a:lvl3pPr indent="-317500" lvl="2" marL="1371600" marR="0" rtl="0" algn="l">
              <a:spcBef>
                <a:spcPts val="300"/>
              </a:spcBef>
              <a:spcAft>
                <a:spcPts val="0"/>
              </a:spcAft>
              <a:buClr>
                <a:schemeClr val="dk2"/>
              </a:buClr>
              <a:buSzPts val="1400"/>
              <a:buFont typeface="Noto Sans Symbols"/>
              <a:buChar char="▪"/>
              <a:defRPr b="0" i="0" sz="1400" u="none" cap="none" strike="noStrike">
                <a:solidFill>
                  <a:schemeClr val="dk1"/>
                </a:solidFill>
                <a:latin typeface="Arial"/>
                <a:ea typeface="Arial"/>
                <a:cs typeface="Arial"/>
                <a:sym typeface="Arial"/>
              </a:defRPr>
            </a:lvl3pPr>
            <a:lvl4pPr indent="-304800" lvl="3" marL="1828800" marR="0" rtl="0" algn="l">
              <a:spcBef>
                <a:spcPts val="200"/>
              </a:spcBef>
              <a:spcAft>
                <a:spcPts val="0"/>
              </a:spcAft>
              <a:buClr>
                <a:schemeClr val="dk2"/>
              </a:buClr>
              <a:buSzPts val="1200"/>
              <a:buFont typeface="Noto Sans Symbols"/>
              <a:buChar char="▪"/>
              <a:defRPr b="0" i="0" sz="1200" u="none" cap="none" strike="noStrike">
                <a:solidFill>
                  <a:schemeClr val="dk1"/>
                </a:solidFill>
                <a:latin typeface="Arial"/>
                <a:ea typeface="Arial"/>
                <a:cs typeface="Arial"/>
                <a:sym typeface="Arial"/>
              </a:defRPr>
            </a:lvl4pPr>
            <a:lvl5pPr indent="-304800" lvl="4" marL="2286000" marR="0" rtl="0" algn="l">
              <a:spcBef>
                <a:spcPts val="200"/>
              </a:spcBef>
              <a:spcAft>
                <a:spcPts val="0"/>
              </a:spcAft>
              <a:buClr>
                <a:schemeClr val="dk2"/>
              </a:buClr>
              <a:buSzPts val="1200"/>
              <a:buFont typeface="Noto Sans Symbols"/>
              <a:buChar char="▪"/>
              <a:defRPr b="0" i="0" sz="1200" u="none" cap="none" strike="noStrike">
                <a:solidFill>
                  <a:schemeClr val="dk1"/>
                </a:solidFill>
                <a:latin typeface="Arial"/>
                <a:ea typeface="Arial"/>
                <a:cs typeface="Arial"/>
                <a:sym typeface="Arial"/>
              </a:defRPr>
            </a:lvl5pPr>
            <a:lvl6pPr indent="-298450" lvl="5" marL="27432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53" name="Google Shape;53;p13"/>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7F7F7F"/>
              </a:buClr>
              <a:buSzPts val="600"/>
              <a:buFont typeface="Arial"/>
              <a:buNone/>
              <a:defRPr b="0" i="0" sz="600" u="none" cap="none" strike="noStrike">
                <a:solidFill>
                  <a:srgbClr val="7F7F7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9pPr>
          </a:lstStyle>
          <a:p/>
        </p:txBody>
      </p:sp>
      <p:sp>
        <p:nvSpPr>
          <p:cNvPr id="54" name="Google Shape;54;p13"/>
          <p:cNvSpPr txBox="1"/>
          <p:nvPr>
            <p:ph idx="11" type="ftr"/>
          </p:nvPr>
        </p:nvSpPr>
        <p:spPr>
          <a:xfrm>
            <a:off x="249677" y="4926807"/>
            <a:ext cx="4321175" cy="21669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600" u="none" cap="none" strike="noStrike">
                <a:solidFill>
                  <a:srgbClr val="7F7F7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9pPr>
          </a:lstStyle>
          <a:p/>
        </p:txBody>
      </p:sp>
      <p:sp>
        <p:nvSpPr>
          <p:cNvPr id="55" name="Google Shape;55;p13"/>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b="0" i="0" sz="6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6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6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6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6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6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6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6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6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1">
            <a:alphaModFix/>
          </a:blip>
          <a:srcRect b="0" l="0" r="0" t="0"/>
          <a:stretch/>
        </p:blipFill>
        <p:spPr>
          <a:xfrm>
            <a:off x="8441896" y="299109"/>
            <a:ext cx="455144" cy="2400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24"/>
          <p:cNvSpPr txBox="1"/>
          <p:nvPr>
            <p:ph type="title"/>
          </p:nvPr>
        </p:nvSpPr>
        <p:spPr>
          <a:xfrm>
            <a:off x="250826" y="33338"/>
            <a:ext cx="7939500" cy="540600"/>
          </a:xfrm>
          <a:prstGeom prst="rect">
            <a:avLst/>
          </a:prstGeom>
          <a:noFill/>
          <a:ln>
            <a:noFill/>
          </a:ln>
        </p:spPr>
        <p:txBody>
          <a:bodyPr anchorCtr="0" anchor="b" bIns="0" lIns="67500" spcFirstLastPara="1" rIns="67500" wrap="square" tIns="0">
            <a:noAutofit/>
          </a:bodyPr>
          <a:lstStyle>
            <a:lvl1pPr lvl="0" marR="0" rtl="0" algn="l">
              <a:spcBef>
                <a:spcPts val="0"/>
              </a:spcBef>
              <a:spcAft>
                <a:spcPts val="0"/>
              </a:spcAft>
              <a:buSzPts val="1100"/>
              <a:buNone/>
              <a:defRPr b="0" i="0" sz="1800" u="none" cap="none" strike="noStrike">
                <a:solidFill>
                  <a:srgbClr val="0065BD"/>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1" i="0" sz="18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1" i="0" sz="18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1" i="0" sz="18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1" i="0" sz="1800" u="none" cap="none" strike="noStrike">
                <a:solidFill>
                  <a:schemeClr val="dk1"/>
                </a:solidFill>
                <a:latin typeface="Helvetica Neue"/>
                <a:ea typeface="Helvetica Neue"/>
                <a:cs typeface="Helvetica Neue"/>
                <a:sym typeface="Helvetica Neue"/>
              </a:defRPr>
            </a:lvl9pPr>
          </a:lstStyle>
          <a:p/>
        </p:txBody>
      </p:sp>
      <p:sp>
        <p:nvSpPr>
          <p:cNvPr id="123" name="Google Shape;123;p24"/>
          <p:cNvSpPr txBox="1"/>
          <p:nvPr>
            <p:ph idx="1" type="body"/>
          </p:nvPr>
        </p:nvSpPr>
        <p:spPr>
          <a:xfrm>
            <a:off x="250826" y="735807"/>
            <a:ext cx="8642400" cy="40506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SzPts val="1100"/>
              <a:buNone/>
              <a:defRPr b="0" i="0" sz="1400" u="none" cap="none" strike="noStrike">
                <a:solidFill>
                  <a:schemeClr val="dk1"/>
                </a:solidFill>
                <a:latin typeface="Arial"/>
                <a:ea typeface="Arial"/>
                <a:cs typeface="Arial"/>
                <a:sym typeface="Arial"/>
              </a:defRPr>
            </a:lvl1pPr>
            <a:lvl2pPr indent="-317500" lvl="1" marL="914400" marR="0" rtl="0" algn="l">
              <a:spcBef>
                <a:spcPts val="300"/>
              </a:spcBef>
              <a:spcAft>
                <a:spcPts val="0"/>
              </a:spcAft>
              <a:buClr>
                <a:schemeClr val="dk2"/>
              </a:buClr>
              <a:buSzPts val="1400"/>
              <a:buFont typeface="Noto Sans Symbols"/>
              <a:buChar char="▪"/>
              <a:defRPr b="0" i="0" sz="1400" u="none" cap="none" strike="noStrike">
                <a:solidFill>
                  <a:schemeClr val="dk1"/>
                </a:solidFill>
                <a:latin typeface="Arial"/>
                <a:ea typeface="Arial"/>
                <a:cs typeface="Arial"/>
                <a:sym typeface="Arial"/>
              </a:defRPr>
            </a:lvl2pPr>
            <a:lvl3pPr indent="-317500" lvl="2" marL="1371600" marR="0" rtl="0" algn="l">
              <a:spcBef>
                <a:spcPts val="300"/>
              </a:spcBef>
              <a:spcAft>
                <a:spcPts val="0"/>
              </a:spcAft>
              <a:buClr>
                <a:schemeClr val="dk2"/>
              </a:buClr>
              <a:buSzPts val="1400"/>
              <a:buFont typeface="Noto Sans Symbols"/>
              <a:buChar char="▪"/>
              <a:defRPr b="0" i="0" sz="1400" u="none" cap="none" strike="noStrike">
                <a:solidFill>
                  <a:schemeClr val="dk1"/>
                </a:solidFill>
                <a:latin typeface="Arial"/>
                <a:ea typeface="Arial"/>
                <a:cs typeface="Arial"/>
                <a:sym typeface="Arial"/>
              </a:defRPr>
            </a:lvl3pPr>
            <a:lvl4pPr indent="-304800" lvl="3" marL="1828800" marR="0" rtl="0" algn="l">
              <a:spcBef>
                <a:spcPts val="200"/>
              </a:spcBef>
              <a:spcAft>
                <a:spcPts val="0"/>
              </a:spcAft>
              <a:buClr>
                <a:schemeClr val="dk2"/>
              </a:buClr>
              <a:buSzPts val="1200"/>
              <a:buFont typeface="Noto Sans Symbols"/>
              <a:buChar char="▪"/>
              <a:defRPr b="0" i="0" sz="1200" u="none" cap="none" strike="noStrike">
                <a:solidFill>
                  <a:schemeClr val="dk1"/>
                </a:solidFill>
                <a:latin typeface="Arial"/>
                <a:ea typeface="Arial"/>
                <a:cs typeface="Arial"/>
                <a:sym typeface="Arial"/>
              </a:defRPr>
            </a:lvl4pPr>
            <a:lvl5pPr indent="-304800" lvl="4" marL="2286000" marR="0" rtl="0" algn="l">
              <a:spcBef>
                <a:spcPts val="200"/>
              </a:spcBef>
              <a:spcAft>
                <a:spcPts val="0"/>
              </a:spcAft>
              <a:buClr>
                <a:schemeClr val="dk2"/>
              </a:buClr>
              <a:buSzPts val="1200"/>
              <a:buFont typeface="Noto Sans Symbols"/>
              <a:buChar char="▪"/>
              <a:defRPr b="0" i="0" sz="1200" u="none" cap="none" strike="noStrike">
                <a:solidFill>
                  <a:schemeClr val="dk1"/>
                </a:solidFill>
                <a:latin typeface="Arial"/>
                <a:ea typeface="Arial"/>
                <a:cs typeface="Arial"/>
                <a:sym typeface="Arial"/>
              </a:defRPr>
            </a:lvl5pPr>
            <a:lvl6pPr indent="-298450" lvl="5" marL="27432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spcBef>
                <a:spcPts val="2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124" name="Google Shape;124;p2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7F7F7F"/>
              </a:buClr>
              <a:buSzPts val="600"/>
              <a:buFont typeface="Arial"/>
              <a:buNone/>
              <a:defRPr b="0" i="0" sz="600" u="none" cap="none" strike="noStrike">
                <a:solidFill>
                  <a:srgbClr val="7F7F7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9pPr>
          </a:lstStyle>
          <a:p/>
        </p:txBody>
      </p:sp>
      <p:sp>
        <p:nvSpPr>
          <p:cNvPr id="125" name="Google Shape;125;p2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600" u="none" cap="none" strike="noStrike">
                <a:solidFill>
                  <a:srgbClr val="7F7F7F"/>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2pPr>
            <a:lvl3pPr lvl="2"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3pPr>
            <a:lvl4pPr lvl="3"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4pPr>
            <a:lvl5pPr lvl="4"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5pPr>
            <a:lvl6pPr lvl="5"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6pPr>
            <a:lvl7pPr lvl="6"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7pPr>
            <a:lvl8pPr lvl="7"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8pPr>
            <a:lvl9pPr lvl="8" marR="0" rtl="0" algn="l">
              <a:spcBef>
                <a:spcPts val="0"/>
              </a:spcBef>
              <a:spcAft>
                <a:spcPts val="0"/>
              </a:spcAft>
              <a:buSzPts val="1100"/>
              <a:buNone/>
              <a:defRPr b="0" i="0" sz="1400" u="none" cap="none" strike="noStrike">
                <a:solidFill>
                  <a:schemeClr val="dk1"/>
                </a:solidFill>
                <a:latin typeface="Helvetica Neue"/>
                <a:ea typeface="Helvetica Neue"/>
                <a:cs typeface="Helvetica Neue"/>
                <a:sym typeface="Helvetica Neue"/>
              </a:defRPr>
            </a:lvl9pPr>
          </a:lstStyle>
          <a:p/>
        </p:txBody>
      </p:sp>
      <p:sp>
        <p:nvSpPr>
          <p:cNvPr id="126" name="Google Shape;126;p2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lvl1pPr indent="0" lvl="0" marL="0" marR="0" rtl="0" algn="r">
              <a:spcBef>
                <a:spcPts val="0"/>
              </a:spcBef>
              <a:spcAft>
                <a:spcPts val="0"/>
              </a:spcAft>
              <a:buNone/>
              <a:defRPr b="0" i="0" sz="6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6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6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6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6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6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6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6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6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7" name="Google Shape;127;p24"/>
          <p:cNvPicPr preferRelativeResize="0"/>
          <p:nvPr/>
        </p:nvPicPr>
        <p:blipFill rotWithShape="1">
          <a:blip r:embed="rId1">
            <a:alphaModFix/>
          </a:blip>
          <a:srcRect b="0" l="0" r="0" t="0"/>
          <a:stretch/>
        </p:blipFill>
        <p:spPr>
          <a:xfrm>
            <a:off x="8441896" y="299109"/>
            <a:ext cx="455143" cy="2400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19.jpg"/><Relationship Id="rId6"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279600" y="2349425"/>
            <a:ext cx="8655300" cy="814500"/>
          </a:xfrm>
          <a:prstGeom prst="rect">
            <a:avLst/>
          </a:prstGeom>
          <a:solidFill>
            <a:schemeClr val="lt1"/>
          </a:solidFill>
          <a:ln>
            <a:noFill/>
          </a:ln>
        </p:spPr>
        <p:txBody>
          <a:bodyPr anchorCtr="0" anchor="b" bIns="54000" lIns="67500" spcFirstLastPara="1" rIns="67500" wrap="square" tIns="108000">
            <a:noAutofit/>
          </a:bodyPr>
          <a:lstStyle/>
          <a:p>
            <a:pPr indent="0" lvl="0" marL="139700" rtl="0" algn="l">
              <a:spcBef>
                <a:spcPts val="0"/>
              </a:spcBef>
              <a:spcAft>
                <a:spcPts val="0"/>
              </a:spcAft>
              <a:buNone/>
            </a:pPr>
            <a:r>
              <a:rPr lang="en" sz="2400"/>
              <a:t>Web-based Breathing Exercise System for Assisting the Treatment of Chronic Obstructive Pulmonary Disease (COPD)</a:t>
            </a:r>
            <a:endParaRPr sz="1100"/>
          </a:p>
        </p:txBody>
      </p:sp>
      <p:sp>
        <p:nvSpPr>
          <p:cNvPr id="205" name="Google Shape;205;p36"/>
          <p:cNvSpPr txBox="1"/>
          <p:nvPr>
            <p:ph idx="1" type="body"/>
          </p:nvPr>
        </p:nvSpPr>
        <p:spPr>
          <a:xfrm>
            <a:off x="279725" y="3158850"/>
            <a:ext cx="8655300" cy="253800"/>
          </a:xfrm>
          <a:prstGeom prst="rect">
            <a:avLst/>
          </a:prstGeom>
          <a:solidFill>
            <a:srgbClr val="FFFFFF"/>
          </a:solidFill>
          <a:ln>
            <a:noFill/>
          </a:ln>
        </p:spPr>
        <p:txBody>
          <a:bodyPr anchorCtr="0" anchor="t" bIns="34275" lIns="68575" spcFirstLastPara="1" rIns="68575" wrap="square" tIns="34275">
            <a:noAutofit/>
          </a:bodyPr>
          <a:lstStyle/>
          <a:p>
            <a:pPr indent="0" lvl="0" marL="139700" rtl="0" algn="l">
              <a:spcBef>
                <a:spcPts val="0"/>
              </a:spcBef>
              <a:spcAft>
                <a:spcPts val="0"/>
              </a:spcAft>
              <a:buClr>
                <a:srgbClr val="666666"/>
              </a:buClr>
              <a:buSzPts val="1200"/>
              <a:buFont typeface="Arial"/>
              <a:buNone/>
            </a:pPr>
            <a:r>
              <a:rPr lang="en" sz="1100"/>
              <a:t>Elçin Can Çavuşoğlu</a:t>
            </a:r>
            <a:r>
              <a:rPr lang="en" sz="1100"/>
              <a:t>, 22.02.2021, Munich</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5"/>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Prototype</a:t>
            </a:r>
            <a:endParaRPr sz="2400"/>
          </a:p>
        </p:txBody>
      </p:sp>
      <p:sp>
        <p:nvSpPr>
          <p:cNvPr id="369" name="Google Shape;369;p45"/>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70" name="Google Shape;370;p45"/>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71" name="Google Shape;371;p45"/>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372" name="Google Shape;372;p45"/>
          <p:cNvSpPr txBox="1"/>
          <p:nvPr/>
        </p:nvSpPr>
        <p:spPr>
          <a:xfrm>
            <a:off x="304900" y="1454250"/>
            <a:ext cx="4133400" cy="2321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Sit in upright position and lean back towards the chair</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Inhale: belly needs to expand</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Exhale: belly needs to shrink and ribs appear</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Shoulders should not move too much</a:t>
            </a:r>
            <a:endParaRPr sz="18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
        <p:nvSpPr>
          <p:cNvPr id="373" name="Google Shape;373;p45"/>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Respiratory Physiotherapy - Breathing Exercises Metrics </a:t>
            </a:r>
            <a:endParaRPr>
              <a:solidFill>
                <a:srgbClr val="7F7F7F"/>
              </a:solidFill>
            </a:endParaRPr>
          </a:p>
        </p:txBody>
      </p:sp>
      <p:cxnSp>
        <p:nvCxnSpPr>
          <p:cNvPr id="374" name="Google Shape;374;p45"/>
          <p:cNvCxnSpPr/>
          <p:nvPr/>
        </p:nvCxnSpPr>
        <p:spPr>
          <a:xfrm>
            <a:off x="4438300" y="964325"/>
            <a:ext cx="0" cy="3572100"/>
          </a:xfrm>
          <a:prstGeom prst="straightConnector1">
            <a:avLst/>
          </a:prstGeom>
          <a:noFill/>
          <a:ln cap="flat" cmpd="sng" w="19050">
            <a:solidFill>
              <a:srgbClr val="314F6D"/>
            </a:solidFill>
            <a:prstDash val="solid"/>
            <a:round/>
            <a:headEnd len="med" w="med" type="none"/>
            <a:tailEnd len="med" w="med" type="none"/>
          </a:ln>
        </p:spPr>
      </p:cxnSp>
      <p:pic>
        <p:nvPicPr>
          <p:cNvPr id="375" name="Google Shape;375;p45"/>
          <p:cNvPicPr preferRelativeResize="0"/>
          <p:nvPr/>
        </p:nvPicPr>
        <p:blipFill>
          <a:blip r:embed="rId3">
            <a:alphaModFix/>
          </a:blip>
          <a:stretch>
            <a:fillRect/>
          </a:stretch>
        </p:blipFill>
        <p:spPr>
          <a:xfrm>
            <a:off x="4512750" y="1347550"/>
            <a:ext cx="4506850" cy="2535100"/>
          </a:xfrm>
          <a:prstGeom prst="rect">
            <a:avLst/>
          </a:prstGeom>
          <a:noFill/>
          <a:ln>
            <a:noFill/>
          </a:ln>
        </p:spPr>
      </p:pic>
      <p:sp>
        <p:nvSpPr>
          <p:cNvPr id="376" name="Google Shape;376;p45"/>
          <p:cNvSpPr txBox="1"/>
          <p:nvPr/>
        </p:nvSpPr>
        <p:spPr>
          <a:xfrm>
            <a:off x="7347375" y="4666050"/>
            <a:ext cx="1662900" cy="2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chemeClr val="dk1"/>
                </a:solidFill>
              </a:rPr>
              <a:t>https://www.hopkinsmedicine.org/</a:t>
            </a:r>
            <a:endParaRPr sz="600">
              <a:latin typeface="IBM Plex Sans"/>
              <a:ea typeface="IBM Plex Sans"/>
              <a:cs typeface="IBM Plex Sans"/>
              <a:sym typeface="IBM Plex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6"/>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Prototype</a:t>
            </a:r>
            <a:endParaRPr sz="2400"/>
          </a:p>
        </p:txBody>
      </p:sp>
      <p:sp>
        <p:nvSpPr>
          <p:cNvPr id="382" name="Google Shape;382;p46"/>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83" name="Google Shape;383;p46"/>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84" name="Google Shape;384;p46"/>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385" name="Google Shape;385;p46"/>
          <p:cNvPicPr preferRelativeResize="0"/>
          <p:nvPr/>
        </p:nvPicPr>
        <p:blipFill>
          <a:blip r:embed="rId3">
            <a:alphaModFix/>
          </a:blip>
          <a:stretch>
            <a:fillRect/>
          </a:stretch>
        </p:blipFill>
        <p:spPr>
          <a:xfrm>
            <a:off x="1430850" y="1051901"/>
            <a:ext cx="6282300" cy="3664675"/>
          </a:xfrm>
          <a:prstGeom prst="rect">
            <a:avLst/>
          </a:prstGeom>
          <a:noFill/>
          <a:ln>
            <a:noFill/>
          </a:ln>
        </p:spPr>
      </p:pic>
      <p:sp>
        <p:nvSpPr>
          <p:cNvPr id="386" name="Google Shape;386;p46"/>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7"/>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Prototype</a:t>
            </a:r>
            <a:endParaRPr sz="2400"/>
          </a:p>
        </p:txBody>
      </p:sp>
      <p:sp>
        <p:nvSpPr>
          <p:cNvPr id="392" name="Google Shape;392;p47"/>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93" name="Google Shape;393;p47"/>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94" name="Google Shape;394;p47"/>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395" name="Google Shape;395;p47"/>
          <p:cNvSpPr txBox="1"/>
          <p:nvPr/>
        </p:nvSpPr>
        <p:spPr>
          <a:xfrm>
            <a:off x="507075" y="1661675"/>
            <a:ext cx="4888800" cy="1289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List of patients</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Patient exercise performance details</a:t>
            </a:r>
            <a:endParaRPr sz="1800">
              <a:solidFill>
                <a:srgbClr val="314F6D"/>
              </a:solidFill>
              <a:latin typeface="IBM Plex Sans"/>
              <a:ea typeface="IBM Plex Sans"/>
              <a:cs typeface="IBM Plex Sans"/>
              <a:sym typeface="IBM Plex Sans"/>
            </a:endParaRPr>
          </a:p>
          <a:p>
            <a:pPr indent="-342900" lvl="1" marL="9144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How often they did it</a:t>
            </a:r>
            <a:endParaRPr sz="1800">
              <a:solidFill>
                <a:srgbClr val="314F6D"/>
              </a:solidFill>
              <a:latin typeface="IBM Plex Sans"/>
              <a:ea typeface="IBM Plex Sans"/>
              <a:cs typeface="IBM Plex Sans"/>
              <a:sym typeface="IBM Plex Sans"/>
            </a:endParaRPr>
          </a:p>
          <a:p>
            <a:pPr indent="-342900" lvl="1" marL="9144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How accurate they performed</a:t>
            </a:r>
            <a:endParaRPr sz="1800">
              <a:solidFill>
                <a:srgbClr val="314F6D"/>
              </a:solidFill>
              <a:latin typeface="IBM Plex Sans"/>
              <a:ea typeface="IBM Plex Sans"/>
              <a:cs typeface="IBM Plex Sans"/>
              <a:sym typeface="IBM Plex Sans"/>
            </a:endParaRPr>
          </a:p>
          <a:p>
            <a:pPr indent="-342900" lvl="1" marL="9144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What went wrong</a:t>
            </a:r>
            <a:endParaRPr sz="1800">
              <a:solidFill>
                <a:srgbClr val="314F6D"/>
              </a:solidFill>
              <a:latin typeface="IBM Plex Sans"/>
              <a:ea typeface="IBM Plex Sans"/>
              <a:cs typeface="IBM Plex Sans"/>
              <a:sym typeface="IBM Plex Sans"/>
            </a:endParaRPr>
          </a:p>
          <a:p>
            <a:pPr indent="0" lvl="0" marL="457200" rtl="0" algn="l">
              <a:lnSpc>
                <a:spcPct val="115000"/>
              </a:lnSpc>
              <a:spcBef>
                <a:spcPts val="1000"/>
              </a:spcBef>
              <a:spcAft>
                <a:spcPts val="0"/>
              </a:spcAft>
              <a:buNone/>
            </a:pPr>
            <a:r>
              <a:t/>
            </a:r>
            <a:endParaRPr sz="18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
        <p:nvSpPr>
          <p:cNvPr id="396" name="Google Shape;396;p47"/>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sp>
        <p:nvSpPr>
          <p:cNvPr id="397" name="Google Shape;397;p47"/>
          <p:cNvSpPr txBox="1"/>
          <p:nvPr/>
        </p:nvSpPr>
        <p:spPr>
          <a:xfrm>
            <a:off x="643350" y="1261475"/>
            <a:ext cx="4424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Remote Patient Monitoring Dashboard</a:t>
            </a:r>
            <a:endParaRPr sz="1800">
              <a:solidFill>
                <a:srgbClr val="314F6D"/>
              </a:solidFill>
              <a:latin typeface="IBM Plex Sans Medium"/>
              <a:ea typeface="IBM Plex Sans Medium"/>
              <a:cs typeface="IBM Plex Sans Medium"/>
              <a:sym typeface="IBM Plex Sa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403" name="Google Shape;403;p48"/>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04" name="Google Shape;404;p48"/>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05" name="Google Shape;405;p48"/>
          <p:cNvSpPr/>
          <p:nvPr/>
        </p:nvSpPr>
        <p:spPr>
          <a:xfrm>
            <a:off x="2293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8"/>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Motivation</a:t>
            </a:r>
            <a:endParaRPr sz="1800">
              <a:solidFill>
                <a:srgbClr val="314F6D"/>
              </a:solidFill>
              <a:latin typeface="IBM Plex Sans Medium"/>
              <a:ea typeface="IBM Plex Sans Medium"/>
              <a:cs typeface="IBM Plex Sans Medium"/>
              <a:sym typeface="IBM Plex Sans Medium"/>
            </a:endParaRPr>
          </a:p>
        </p:txBody>
      </p:sp>
      <p:sp>
        <p:nvSpPr>
          <p:cNvPr id="407" name="Google Shape;407;p48"/>
          <p:cNvSpPr/>
          <p:nvPr/>
        </p:nvSpPr>
        <p:spPr>
          <a:xfrm>
            <a:off x="5614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8"/>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409" name="Google Shape;409;p48"/>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410" name="Google Shape;410;p48"/>
          <p:cNvSpPr/>
          <p:nvPr/>
        </p:nvSpPr>
        <p:spPr>
          <a:xfrm>
            <a:off x="19990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8"/>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Prototype</a:t>
            </a:r>
            <a:endParaRPr sz="1800">
              <a:solidFill>
                <a:srgbClr val="314F6D"/>
              </a:solidFill>
              <a:latin typeface="IBM Plex Sans Medium"/>
              <a:ea typeface="IBM Plex Sans Medium"/>
              <a:cs typeface="IBM Plex Sans Medium"/>
              <a:sym typeface="IBM Plex Sans Medium"/>
            </a:endParaRPr>
          </a:p>
        </p:txBody>
      </p:sp>
      <p:sp>
        <p:nvSpPr>
          <p:cNvPr id="412" name="Google Shape;412;p48"/>
          <p:cNvSpPr/>
          <p:nvPr/>
        </p:nvSpPr>
        <p:spPr>
          <a:xfrm>
            <a:off x="3768750" y="1383200"/>
            <a:ext cx="1606500" cy="2017200"/>
          </a:xfrm>
          <a:prstGeom prst="rect">
            <a:avLst/>
          </a:prstGeom>
          <a:solidFill>
            <a:srgbClr val="FFFFFF"/>
          </a:solidFill>
          <a:ln cap="flat" cmpd="sng" w="19050">
            <a:solidFill>
              <a:srgbClr val="0065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8"/>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65BD"/>
                </a:solidFill>
                <a:latin typeface="IBM Plex Sans Medium"/>
                <a:ea typeface="IBM Plex Sans Medium"/>
                <a:cs typeface="IBM Plex Sans Medium"/>
                <a:sym typeface="IBM Plex Sans Medium"/>
              </a:rPr>
              <a:t>Research Goals</a:t>
            </a:r>
            <a:endParaRPr sz="1800">
              <a:solidFill>
                <a:srgbClr val="0065BD"/>
              </a:solidFill>
              <a:latin typeface="IBM Plex Sans Medium"/>
              <a:ea typeface="IBM Plex Sans Medium"/>
              <a:cs typeface="IBM Plex Sans Medium"/>
              <a:sym typeface="IBM Plex Sans Medium"/>
            </a:endParaRPr>
          </a:p>
        </p:txBody>
      </p:sp>
      <p:sp>
        <p:nvSpPr>
          <p:cNvPr id="414" name="Google Shape;414;p48"/>
          <p:cNvSpPr/>
          <p:nvPr/>
        </p:nvSpPr>
        <p:spPr>
          <a:xfrm>
            <a:off x="55384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8"/>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Expected Outcome</a:t>
            </a:r>
            <a:endParaRPr sz="1800">
              <a:solidFill>
                <a:srgbClr val="314F6D"/>
              </a:solidFill>
              <a:latin typeface="IBM Plex Sans Medium"/>
              <a:ea typeface="IBM Plex Sans Medium"/>
              <a:cs typeface="IBM Plex Sans Medium"/>
              <a:sym typeface="IBM Plex Sans Medium"/>
            </a:endParaRPr>
          </a:p>
        </p:txBody>
      </p:sp>
      <p:sp>
        <p:nvSpPr>
          <p:cNvPr id="416" name="Google Shape;416;p48"/>
          <p:cNvSpPr/>
          <p:nvPr/>
        </p:nvSpPr>
        <p:spPr>
          <a:xfrm>
            <a:off x="73081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8"/>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Timeline</a:t>
            </a:r>
            <a:endParaRPr sz="1800">
              <a:solidFill>
                <a:srgbClr val="314F6D"/>
              </a:solidFill>
              <a:latin typeface="IBM Plex Sans Medium"/>
              <a:ea typeface="IBM Plex Sans Medium"/>
              <a:cs typeface="IBM Plex Sans Medium"/>
              <a:sym typeface="IBM Plex Sans Medium"/>
            </a:endParaRPr>
          </a:p>
        </p:txBody>
      </p:sp>
      <p:pic>
        <p:nvPicPr>
          <p:cNvPr id="418" name="Google Shape;418;p48"/>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419" name="Google Shape;419;p48"/>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420" name="Google Shape;420;p48"/>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421" name="Google Shape;421;p48"/>
          <p:cNvSpPr/>
          <p:nvPr/>
        </p:nvSpPr>
        <p:spPr>
          <a:xfrm>
            <a:off x="4100851" y="160840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8"/>
          <p:cNvSpPr/>
          <p:nvPr/>
        </p:nvSpPr>
        <p:spPr>
          <a:xfrm>
            <a:off x="58705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8"/>
          <p:cNvSpPr/>
          <p:nvPr/>
        </p:nvSpPr>
        <p:spPr>
          <a:xfrm>
            <a:off x="23311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8"/>
          <p:cNvSpPr/>
          <p:nvPr/>
        </p:nvSpPr>
        <p:spPr>
          <a:xfrm>
            <a:off x="76402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48"/>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9"/>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Research Goals - Hypothesis</a:t>
            </a:r>
            <a:endParaRPr sz="2400"/>
          </a:p>
        </p:txBody>
      </p:sp>
      <p:sp>
        <p:nvSpPr>
          <p:cNvPr id="431" name="Google Shape;431;p49"/>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32" name="Google Shape;432;p49"/>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33" name="Google Shape;433;p49"/>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434" name="Google Shape;434;p49"/>
          <p:cNvSpPr txBox="1"/>
          <p:nvPr/>
        </p:nvSpPr>
        <p:spPr>
          <a:xfrm>
            <a:off x="806850" y="2039400"/>
            <a:ext cx="7530300" cy="1064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2000">
                <a:solidFill>
                  <a:srgbClr val="314F6D"/>
                </a:solidFill>
                <a:latin typeface="IBM Plex Sans"/>
                <a:ea typeface="IBM Plex Sans"/>
                <a:cs typeface="IBM Plex Sans"/>
                <a:sym typeface="IBM Plex Sans"/>
              </a:rPr>
              <a:t>An </a:t>
            </a:r>
            <a:r>
              <a:rPr b="1" lang="en" sz="2000">
                <a:solidFill>
                  <a:srgbClr val="314F6D"/>
                </a:solidFill>
                <a:latin typeface="IBM Plex Sans"/>
                <a:ea typeface="IBM Plex Sans"/>
                <a:cs typeface="IBM Plex Sans"/>
                <a:sym typeface="IBM Plex Sans"/>
              </a:rPr>
              <a:t>accurate</a:t>
            </a:r>
            <a:r>
              <a:rPr lang="en" sz="2000">
                <a:solidFill>
                  <a:srgbClr val="314F6D"/>
                </a:solidFill>
                <a:latin typeface="IBM Plex Sans"/>
                <a:ea typeface="IBM Plex Sans"/>
                <a:cs typeface="IBM Plex Sans"/>
                <a:sym typeface="IBM Plex Sans"/>
              </a:rPr>
              <a:t> and </a:t>
            </a:r>
            <a:r>
              <a:rPr b="1" lang="en" sz="2000">
                <a:solidFill>
                  <a:srgbClr val="314F6D"/>
                </a:solidFill>
                <a:latin typeface="IBM Plex Sans"/>
                <a:ea typeface="IBM Plex Sans"/>
                <a:cs typeface="IBM Plex Sans"/>
                <a:sym typeface="IBM Plex Sans"/>
              </a:rPr>
              <a:t>highly usable</a:t>
            </a:r>
            <a:r>
              <a:rPr lang="en" sz="2000">
                <a:solidFill>
                  <a:srgbClr val="314F6D"/>
                </a:solidFill>
                <a:latin typeface="IBM Plex Sans"/>
                <a:ea typeface="IBM Plex Sans"/>
                <a:cs typeface="IBM Plex Sans"/>
                <a:sym typeface="IBM Plex Sans"/>
              </a:rPr>
              <a:t> </a:t>
            </a:r>
            <a:r>
              <a:rPr i="1" lang="en" sz="2000">
                <a:solidFill>
                  <a:srgbClr val="314F6D"/>
                </a:solidFill>
                <a:latin typeface="IBM Plex Sans"/>
                <a:ea typeface="IBM Plex Sans"/>
                <a:cs typeface="IBM Plex Sans"/>
                <a:sym typeface="IBM Plex Sans"/>
              </a:rPr>
              <a:t>assistive breathing exercise system</a:t>
            </a:r>
            <a:r>
              <a:rPr lang="en" sz="2000">
                <a:solidFill>
                  <a:srgbClr val="314F6D"/>
                </a:solidFill>
                <a:latin typeface="IBM Plex Sans"/>
                <a:ea typeface="IBM Plex Sans"/>
                <a:cs typeface="IBM Plex Sans"/>
                <a:sym typeface="IBM Plex Sans"/>
              </a:rPr>
              <a:t> increases the </a:t>
            </a:r>
            <a:r>
              <a:rPr b="1" lang="en" sz="2000">
                <a:solidFill>
                  <a:srgbClr val="314F6D"/>
                </a:solidFill>
                <a:latin typeface="IBM Plex Sans"/>
                <a:ea typeface="IBM Plex Sans"/>
                <a:cs typeface="IBM Plex Sans"/>
                <a:sym typeface="IBM Plex Sans"/>
              </a:rPr>
              <a:t>efficiency</a:t>
            </a:r>
            <a:r>
              <a:rPr lang="en" sz="2000">
                <a:solidFill>
                  <a:srgbClr val="314F6D"/>
                </a:solidFill>
                <a:latin typeface="IBM Plex Sans"/>
                <a:ea typeface="IBM Plex Sans"/>
                <a:cs typeface="IBM Plex Sans"/>
                <a:sym typeface="IBM Plex Sans"/>
              </a:rPr>
              <a:t> and</a:t>
            </a:r>
            <a:r>
              <a:rPr i="1" lang="en" sz="2000">
                <a:solidFill>
                  <a:srgbClr val="314F6D"/>
                </a:solidFill>
                <a:latin typeface="IBM Plex Sans"/>
                <a:ea typeface="IBM Plex Sans"/>
                <a:cs typeface="IBM Plex Sans"/>
                <a:sym typeface="IBM Plex Sans"/>
              </a:rPr>
              <a:t> </a:t>
            </a:r>
            <a:r>
              <a:rPr b="1" lang="en" sz="2000">
                <a:solidFill>
                  <a:srgbClr val="314F6D"/>
                </a:solidFill>
                <a:latin typeface="IBM Plex Sans"/>
                <a:ea typeface="IBM Plex Sans"/>
                <a:cs typeface="IBM Plex Sans"/>
                <a:sym typeface="IBM Plex Sans"/>
              </a:rPr>
              <a:t>satisfaction</a:t>
            </a:r>
            <a:r>
              <a:rPr i="1" lang="en" sz="2000">
                <a:solidFill>
                  <a:srgbClr val="314F6D"/>
                </a:solidFill>
                <a:latin typeface="IBM Plex Sans"/>
                <a:ea typeface="IBM Plex Sans"/>
                <a:cs typeface="IBM Plex Sans"/>
                <a:sym typeface="IBM Plex Sans"/>
              </a:rPr>
              <a:t> </a:t>
            </a:r>
            <a:r>
              <a:rPr lang="en" sz="2000">
                <a:solidFill>
                  <a:srgbClr val="314F6D"/>
                </a:solidFill>
                <a:latin typeface="IBM Plex Sans"/>
                <a:ea typeface="IBM Plex Sans"/>
                <a:cs typeface="IBM Plex Sans"/>
                <a:sym typeface="IBM Plex Sans"/>
              </a:rPr>
              <a:t>of the </a:t>
            </a:r>
            <a:r>
              <a:rPr i="1" lang="en" sz="2000">
                <a:solidFill>
                  <a:srgbClr val="314F6D"/>
                </a:solidFill>
                <a:latin typeface="IBM Plex Sans"/>
                <a:ea typeface="IBM Plex Sans"/>
                <a:cs typeface="IBM Plex Sans"/>
                <a:sym typeface="IBM Plex Sans"/>
              </a:rPr>
              <a:t>COPD treatment</a:t>
            </a:r>
            <a:r>
              <a:rPr b="1" lang="en" sz="2000">
                <a:solidFill>
                  <a:srgbClr val="314F6D"/>
                </a:solidFill>
                <a:latin typeface="IBM Plex Sans"/>
                <a:ea typeface="IBM Plex Sans"/>
                <a:cs typeface="IBM Plex Sans"/>
                <a:sym typeface="IBM Plex Sans"/>
              </a:rPr>
              <a:t> </a:t>
            </a:r>
            <a:r>
              <a:rPr lang="en" sz="2000">
                <a:solidFill>
                  <a:srgbClr val="314F6D"/>
                </a:solidFill>
                <a:latin typeface="IBM Plex Sans"/>
                <a:ea typeface="IBM Plex Sans"/>
                <a:cs typeface="IBM Plex Sans"/>
                <a:sym typeface="IBM Plex Sans"/>
              </a:rPr>
              <a:t>both for </a:t>
            </a:r>
            <a:r>
              <a:rPr b="1" lang="en" sz="2000">
                <a:solidFill>
                  <a:srgbClr val="314F6D"/>
                </a:solidFill>
                <a:latin typeface="IBM Plex Sans"/>
                <a:ea typeface="IBM Plex Sans"/>
                <a:cs typeface="IBM Plex Sans"/>
                <a:sym typeface="IBM Plex Sans"/>
              </a:rPr>
              <a:t>physiotherapists</a:t>
            </a:r>
            <a:r>
              <a:rPr lang="en" sz="2000">
                <a:solidFill>
                  <a:srgbClr val="314F6D"/>
                </a:solidFill>
                <a:latin typeface="IBM Plex Sans"/>
                <a:ea typeface="IBM Plex Sans"/>
                <a:cs typeface="IBM Plex Sans"/>
                <a:sym typeface="IBM Plex Sans"/>
              </a:rPr>
              <a:t> and their </a:t>
            </a:r>
            <a:r>
              <a:rPr b="1" lang="en" sz="2000">
                <a:solidFill>
                  <a:srgbClr val="314F6D"/>
                </a:solidFill>
                <a:latin typeface="IBM Plex Sans"/>
                <a:ea typeface="IBM Plex Sans"/>
                <a:cs typeface="IBM Plex Sans"/>
                <a:sym typeface="IBM Plex Sans"/>
              </a:rPr>
              <a:t>patients</a:t>
            </a:r>
            <a:r>
              <a:rPr lang="en" sz="2000">
                <a:solidFill>
                  <a:srgbClr val="314F6D"/>
                </a:solidFill>
                <a:latin typeface="IBM Plex Sans"/>
                <a:ea typeface="IBM Plex Sans"/>
                <a:cs typeface="IBM Plex Sans"/>
                <a:sym typeface="IBM Plex Sans"/>
              </a:rPr>
              <a:t>.</a:t>
            </a:r>
            <a:endParaRPr sz="1600">
              <a:solidFill>
                <a:srgbClr val="314F6D"/>
              </a:solidFill>
              <a:latin typeface="IBM Plex Sans"/>
              <a:ea typeface="IBM Plex Sans"/>
              <a:cs typeface="IBM Plex Sans"/>
              <a:sym typeface="IBM Plex Sans"/>
            </a:endParaRPr>
          </a:p>
          <a:p>
            <a:pPr indent="0" lvl="0" marL="914400" rtl="0" algn="l">
              <a:lnSpc>
                <a:spcPct val="115000"/>
              </a:lnSpc>
              <a:spcBef>
                <a:spcPts val="0"/>
              </a:spcBef>
              <a:spcAft>
                <a:spcPts val="0"/>
              </a:spcAft>
              <a:buNone/>
            </a:pPr>
            <a:r>
              <a:t/>
            </a:r>
            <a:endParaRPr sz="900">
              <a:solidFill>
                <a:srgbClr val="454545"/>
              </a:solidFill>
            </a:endParaRPr>
          </a:p>
          <a:p>
            <a:pPr indent="0" lvl="0" marL="914400" rtl="0" algn="l">
              <a:lnSpc>
                <a:spcPct val="115000"/>
              </a:lnSpc>
              <a:spcBef>
                <a:spcPts val="0"/>
              </a:spcBef>
              <a:spcAft>
                <a:spcPts val="0"/>
              </a:spcAft>
              <a:buNone/>
            </a:pPr>
            <a:r>
              <a:t/>
            </a:r>
            <a:endParaRPr sz="1600">
              <a:solidFill>
                <a:srgbClr val="314F6D"/>
              </a:solidFill>
              <a:latin typeface="IBM Plex Sans"/>
              <a:ea typeface="IBM Plex Sans"/>
              <a:cs typeface="IBM Plex Sans"/>
              <a:sym typeface="IBM Plex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0"/>
          <p:cNvSpPr txBox="1"/>
          <p:nvPr>
            <p:ph type="title"/>
          </p:nvPr>
        </p:nvSpPr>
        <p:spPr>
          <a:xfrm>
            <a:off x="250828" y="33339"/>
            <a:ext cx="7939574" cy="540544"/>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Research Goals - </a:t>
            </a:r>
            <a:r>
              <a:rPr lang="en" sz="2400"/>
              <a:t>Research Questions</a:t>
            </a:r>
            <a:endParaRPr sz="2400"/>
          </a:p>
        </p:txBody>
      </p:sp>
      <p:sp>
        <p:nvSpPr>
          <p:cNvPr id="441" name="Google Shape;441;p50"/>
          <p:cNvSpPr txBox="1"/>
          <p:nvPr>
            <p:ph idx="10" type="dt"/>
          </p:nvPr>
        </p:nvSpPr>
        <p:spPr>
          <a:xfrm>
            <a:off x="7037388" y="4927962"/>
            <a:ext cx="1606550" cy="216694"/>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42" name="Google Shape;442;p50"/>
          <p:cNvSpPr txBox="1"/>
          <p:nvPr>
            <p:ph idx="12" type="sldNum"/>
          </p:nvPr>
        </p:nvSpPr>
        <p:spPr>
          <a:xfrm>
            <a:off x="8643938" y="4927962"/>
            <a:ext cx="249237" cy="21669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43" name="Google Shape;443;p50"/>
          <p:cNvSpPr txBox="1"/>
          <p:nvPr/>
        </p:nvSpPr>
        <p:spPr>
          <a:xfrm>
            <a:off x="495125" y="1224000"/>
            <a:ext cx="8030400" cy="3031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What are the </a:t>
            </a:r>
            <a:r>
              <a:rPr b="1" lang="en" sz="1600">
                <a:solidFill>
                  <a:srgbClr val="314F6D"/>
                </a:solidFill>
                <a:latin typeface="IBM Plex Sans"/>
                <a:ea typeface="IBM Plex Sans"/>
                <a:cs typeface="IBM Plex Sans"/>
                <a:sym typeface="IBM Plex Sans"/>
              </a:rPr>
              <a:t>relevant</a:t>
            </a:r>
            <a:r>
              <a:rPr lang="en" sz="1600">
                <a:solidFill>
                  <a:srgbClr val="314F6D"/>
                </a:solidFill>
                <a:latin typeface="IBM Plex Sans"/>
                <a:ea typeface="IBM Plex Sans"/>
                <a:cs typeface="IBM Plex Sans"/>
                <a:sym typeface="IBM Plex Sans"/>
              </a:rPr>
              <a:t> and </a:t>
            </a:r>
            <a:r>
              <a:rPr b="1" lang="en" sz="1600">
                <a:solidFill>
                  <a:srgbClr val="314F6D"/>
                </a:solidFill>
                <a:latin typeface="IBM Plex Sans"/>
                <a:ea typeface="IBM Plex Sans"/>
                <a:cs typeface="IBM Plex Sans"/>
                <a:sym typeface="IBM Plex Sans"/>
              </a:rPr>
              <a:t>measurable</a:t>
            </a:r>
            <a:r>
              <a:rPr lang="en" sz="1600">
                <a:solidFill>
                  <a:srgbClr val="314F6D"/>
                </a:solidFill>
                <a:latin typeface="IBM Plex Sans"/>
                <a:ea typeface="IBM Plex Sans"/>
                <a:cs typeface="IBM Plex Sans"/>
                <a:sym typeface="IBM Plex Sans"/>
              </a:rPr>
              <a:t> </a:t>
            </a:r>
            <a:r>
              <a:rPr b="1" lang="en" sz="1600">
                <a:solidFill>
                  <a:srgbClr val="314F6D"/>
                </a:solidFill>
                <a:latin typeface="IBM Plex Sans"/>
                <a:ea typeface="IBM Plex Sans"/>
                <a:cs typeface="IBM Plex Sans"/>
                <a:sym typeface="IBM Plex Sans"/>
              </a:rPr>
              <a:t>metrics</a:t>
            </a:r>
            <a:r>
              <a:rPr lang="en" sz="1600">
                <a:solidFill>
                  <a:srgbClr val="314F6D"/>
                </a:solidFill>
                <a:latin typeface="IBM Plex Sans"/>
                <a:ea typeface="IBM Plex Sans"/>
                <a:cs typeface="IBM Plex Sans"/>
                <a:sym typeface="IBM Plex Sans"/>
              </a:rPr>
              <a:t> of an effective breathing exercise for the treatment of COPD?</a:t>
            </a:r>
            <a:endParaRPr sz="1600">
              <a:solidFill>
                <a:srgbClr val="314F6D"/>
              </a:solidFill>
              <a:latin typeface="IBM Plex Sans"/>
              <a:ea typeface="IBM Plex Sans"/>
              <a:cs typeface="IBM Plex Sans"/>
              <a:sym typeface="IBM Plex Sans"/>
            </a:endParaRPr>
          </a:p>
          <a:p>
            <a:pPr indent="457200" lvl="0" marL="0" rtl="0" algn="l">
              <a:lnSpc>
                <a:spcPct val="115000"/>
              </a:lnSpc>
              <a:spcBef>
                <a:spcPts val="1000"/>
              </a:spcBef>
              <a:spcAft>
                <a:spcPts val="0"/>
              </a:spcAft>
              <a:buNone/>
            </a:pPr>
            <a:r>
              <a:rPr i="1" lang="en" sz="1600">
                <a:solidFill>
                  <a:srgbClr val="314F6D"/>
                </a:solidFill>
                <a:latin typeface="IBM Plex Sans"/>
                <a:ea typeface="IBM Plex Sans"/>
                <a:cs typeface="IBM Plex Sans"/>
                <a:sym typeface="IBM Plex Sans"/>
              </a:rPr>
              <a:t>Method:</a:t>
            </a:r>
            <a:r>
              <a:rPr lang="en" sz="1600">
                <a:solidFill>
                  <a:srgbClr val="314F6D"/>
                </a:solidFill>
                <a:latin typeface="IBM Plex Sans"/>
                <a:ea typeface="IBM Plex Sans"/>
                <a:cs typeface="IBM Plex Sans"/>
                <a:sym typeface="IBM Plex Sans"/>
              </a:rPr>
              <a:t> Interview with physiotherapists</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can an </a:t>
            </a:r>
            <a:r>
              <a:rPr b="1" lang="en" sz="1600">
                <a:solidFill>
                  <a:srgbClr val="CCCCCC"/>
                </a:solidFill>
                <a:latin typeface="IBM Plex Sans"/>
                <a:ea typeface="IBM Plex Sans"/>
                <a:cs typeface="IBM Plex Sans"/>
                <a:sym typeface="IBM Plex Sans"/>
              </a:rPr>
              <a:t>algorithm</a:t>
            </a:r>
            <a:r>
              <a:rPr lang="en" sz="1600">
                <a:solidFill>
                  <a:srgbClr val="CCCCCC"/>
                </a:solidFill>
                <a:latin typeface="IBM Plex Sans"/>
                <a:ea typeface="IBM Plex Sans"/>
                <a:cs typeface="IBM Plex Sans"/>
                <a:sym typeface="IBM Plex Sans"/>
              </a:rPr>
              <a:t> be developed from the relevant metrics </a:t>
            </a:r>
            <a:r>
              <a:rPr lang="en" sz="1600">
                <a:solidFill>
                  <a:srgbClr val="CCCCCC"/>
                </a:solidFill>
                <a:latin typeface="IBM Plex Sans"/>
                <a:ea typeface="IBM Plex Sans"/>
                <a:cs typeface="IBM Plex Sans"/>
                <a:sym typeface="IBM Plex Sans"/>
              </a:rPr>
              <a:t>to </a:t>
            </a:r>
            <a:r>
              <a:rPr b="1" lang="en" sz="1600">
                <a:solidFill>
                  <a:srgbClr val="CCCCCC"/>
                </a:solidFill>
                <a:latin typeface="IBM Plex Sans"/>
                <a:ea typeface="IBM Plex Sans"/>
                <a:cs typeface="IBM Plex Sans"/>
                <a:sym typeface="IBM Plex Sans"/>
              </a:rPr>
              <a:t>accurately evaluate</a:t>
            </a:r>
            <a:r>
              <a:rPr lang="en" sz="1600">
                <a:solidFill>
                  <a:srgbClr val="CCCCCC"/>
                </a:solidFill>
                <a:latin typeface="IBM Plex Sans"/>
                <a:ea typeface="IBM Plex Sans"/>
                <a:cs typeface="IBM Plex Sans"/>
                <a:sym typeface="IBM Plex Sans"/>
              </a:rPr>
              <a:t> the breathing exercise</a:t>
            </a:r>
            <a:r>
              <a:rPr lang="en" sz="1600">
                <a:solidFill>
                  <a:srgbClr val="CCCCCC"/>
                </a:solidFill>
                <a:latin typeface="IBM Plex Sans"/>
                <a:ea typeface="IBM Plex Sans"/>
                <a:cs typeface="IBM Plex Sans"/>
                <a:sym typeface="IBM Plex Sans"/>
              </a:rPr>
              <a:t>?</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From the perspective of physiotherapists, how does this approach </a:t>
            </a:r>
            <a:r>
              <a:rPr b="1" lang="en" sz="1600">
                <a:solidFill>
                  <a:srgbClr val="CCCCCC"/>
                </a:solidFill>
                <a:latin typeface="IBM Plex Sans"/>
                <a:ea typeface="IBM Plex Sans"/>
                <a:cs typeface="IBM Plex Sans"/>
                <a:sym typeface="IBM Plex Sans"/>
              </a:rPr>
              <a:t>improve</a:t>
            </a:r>
            <a:r>
              <a:rPr lang="en" sz="1600">
                <a:solidFill>
                  <a:srgbClr val="CCCCCC"/>
                </a:solidFill>
                <a:latin typeface="IBM Plex Sans"/>
                <a:ea typeface="IBM Plex Sans"/>
                <a:cs typeface="IBM Plex Sans"/>
                <a:sym typeface="IBM Plex Sans"/>
              </a:rPr>
              <a:t> the </a:t>
            </a:r>
            <a:r>
              <a:rPr b="1" lang="en" sz="1600">
                <a:solidFill>
                  <a:srgbClr val="CCCCCC"/>
                </a:solidFill>
                <a:latin typeface="IBM Plex Sans"/>
                <a:ea typeface="IBM Plex Sans"/>
                <a:cs typeface="IBM Plex Sans"/>
                <a:sym typeface="IBM Plex Sans"/>
              </a:rPr>
              <a:t>efficiency</a:t>
            </a:r>
            <a:r>
              <a:rPr lang="en" sz="1600">
                <a:solidFill>
                  <a:srgbClr val="CCCCCC"/>
                </a:solidFill>
                <a:latin typeface="IBM Plex Sans"/>
                <a:ea typeface="IBM Plex Sans"/>
                <a:cs typeface="IBM Plex Sans"/>
                <a:sym typeface="IBM Plex Sans"/>
              </a:rPr>
              <a:t> of the COPD treatment?</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a:t>
            </a:r>
            <a:r>
              <a:rPr b="1" lang="en" sz="1600">
                <a:solidFill>
                  <a:srgbClr val="CCCCCC"/>
                </a:solidFill>
                <a:latin typeface="IBM Plex Sans"/>
                <a:ea typeface="IBM Plex Sans"/>
                <a:cs typeface="IBM Plex Sans"/>
                <a:sym typeface="IBM Plex Sans"/>
              </a:rPr>
              <a:t>usable</a:t>
            </a:r>
            <a:r>
              <a:rPr lang="en" sz="1600">
                <a:solidFill>
                  <a:srgbClr val="CCCCCC"/>
                </a:solidFill>
                <a:latin typeface="IBM Plex Sans"/>
                <a:ea typeface="IBM Plex Sans"/>
                <a:cs typeface="IBM Plex Sans"/>
                <a:sym typeface="IBM Plex Sans"/>
              </a:rPr>
              <a:t> is this approach in the treatment of COPD from the perspectives of patients and physiotherapists?</a:t>
            </a:r>
            <a:endParaRPr sz="1600">
              <a:solidFill>
                <a:srgbClr val="CCCCCC"/>
              </a:solidFill>
              <a:latin typeface="IBM Plex Sans"/>
              <a:ea typeface="IBM Plex Sans"/>
              <a:cs typeface="IBM Plex Sans"/>
              <a:sym typeface="IBM Plex Sans"/>
            </a:endParaRPr>
          </a:p>
        </p:txBody>
      </p:sp>
      <p:sp>
        <p:nvSpPr>
          <p:cNvPr id="444" name="Google Shape;444;p50"/>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1"/>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Research Goals - Research Questions</a:t>
            </a:r>
            <a:endParaRPr sz="2400"/>
          </a:p>
        </p:txBody>
      </p:sp>
      <p:sp>
        <p:nvSpPr>
          <p:cNvPr id="451" name="Google Shape;451;p51"/>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52" name="Google Shape;452;p51"/>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53" name="Google Shape;453;p51"/>
          <p:cNvSpPr txBox="1"/>
          <p:nvPr/>
        </p:nvSpPr>
        <p:spPr>
          <a:xfrm>
            <a:off x="495125" y="1224000"/>
            <a:ext cx="8030400" cy="3031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What are the </a:t>
            </a:r>
            <a:r>
              <a:rPr b="1" lang="en" sz="1600">
                <a:solidFill>
                  <a:srgbClr val="CCCCCC"/>
                </a:solidFill>
                <a:latin typeface="IBM Plex Sans"/>
                <a:ea typeface="IBM Plex Sans"/>
                <a:cs typeface="IBM Plex Sans"/>
                <a:sym typeface="IBM Plex Sans"/>
              </a:rPr>
              <a:t>relevant</a:t>
            </a:r>
            <a:r>
              <a:rPr lang="en" sz="1600">
                <a:solidFill>
                  <a:srgbClr val="CCCCCC"/>
                </a:solidFill>
                <a:latin typeface="IBM Plex Sans"/>
                <a:ea typeface="IBM Plex Sans"/>
                <a:cs typeface="IBM Plex Sans"/>
                <a:sym typeface="IBM Plex Sans"/>
              </a:rPr>
              <a:t> and </a:t>
            </a:r>
            <a:r>
              <a:rPr b="1" lang="en" sz="1600">
                <a:solidFill>
                  <a:srgbClr val="CCCCCC"/>
                </a:solidFill>
                <a:latin typeface="IBM Plex Sans"/>
                <a:ea typeface="IBM Plex Sans"/>
                <a:cs typeface="IBM Plex Sans"/>
                <a:sym typeface="IBM Plex Sans"/>
              </a:rPr>
              <a:t>measurable</a:t>
            </a:r>
            <a:r>
              <a:rPr lang="en" sz="1600">
                <a:solidFill>
                  <a:srgbClr val="CCCCCC"/>
                </a:solidFill>
                <a:latin typeface="IBM Plex Sans"/>
                <a:ea typeface="IBM Plex Sans"/>
                <a:cs typeface="IBM Plex Sans"/>
                <a:sym typeface="IBM Plex Sans"/>
              </a:rPr>
              <a:t> </a:t>
            </a:r>
            <a:r>
              <a:rPr b="1" lang="en" sz="1600">
                <a:solidFill>
                  <a:srgbClr val="CCCCCC"/>
                </a:solidFill>
                <a:latin typeface="IBM Plex Sans"/>
                <a:ea typeface="IBM Plex Sans"/>
                <a:cs typeface="IBM Plex Sans"/>
                <a:sym typeface="IBM Plex Sans"/>
              </a:rPr>
              <a:t>metrics</a:t>
            </a:r>
            <a:r>
              <a:rPr lang="en" sz="1600">
                <a:solidFill>
                  <a:srgbClr val="CCCCCC"/>
                </a:solidFill>
                <a:latin typeface="IBM Plex Sans"/>
                <a:ea typeface="IBM Plex Sans"/>
                <a:cs typeface="IBM Plex Sans"/>
                <a:sym typeface="IBM Plex Sans"/>
              </a:rPr>
              <a:t> of an effective breathing exercise for the treatment of COPD?</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How can an </a:t>
            </a:r>
            <a:r>
              <a:rPr b="1" lang="en" sz="1600">
                <a:solidFill>
                  <a:srgbClr val="314F6D"/>
                </a:solidFill>
                <a:latin typeface="IBM Plex Sans"/>
                <a:ea typeface="IBM Plex Sans"/>
                <a:cs typeface="IBM Plex Sans"/>
                <a:sym typeface="IBM Plex Sans"/>
              </a:rPr>
              <a:t>algorithm</a:t>
            </a:r>
            <a:r>
              <a:rPr lang="en" sz="1600">
                <a:solidFill>
                  <a:srgbClr val="314F6D"/>
                </a:solidFill>
                <a:latin typeface="IBM Plex Sans"/>
                <a:ea typeface="IBM Plex Sans"/>
                <a:cs typeface="IBM Plex Sans"/>
                <a:sym typeface="IBM Plex Sans"/>
              </a:rPr>
              <a:t> be developed from the relevant metrics to </a:t>
            </a:r>
            <a:r>
              <a:rPr b="1" lang="en" sz="1600">
                <a:solidFill>
                  <a:srgbClr val="314F6D"/>
                </a:solidFill>
                <a:latin typeface="IBM Plex Sans"/>
                <a:ea typeface="IBM Plex Sans"/>
                <a:cs typeface="IBM Plex Sans"/>
                <a:sym typeface="IBM Plex Sans"/>
              </a:rPr>
              <a:t>accurately evaluate</a:t>
            </a:r>
            <a:r>
              <a:rPr lang="en" sz="1600">
                <a:solidFill>
                  <a:srgbClr val="314F6D"/>
                </a:solidFill>
                <a:latin typeface="IBM Plex Sans"/>
                <a:ea typeface="IBM Plex Sans"/>
                <a:cs typeface="IBM Plex Sans"/>
                <a:sym typeface="IBM Plex Sans"/>
              </a:rPr>
              <a:t> the breathing exercise?</a:t>
            </a:r>
            <a:endParaRPr sz="1600">
              <a:solidFill>
                <a:srgbClr val="314F6D"/>
              </a:solidFill>
              <a:latin typeface="IBM Plex Sans"/>
              <a:ea typeface="IBM Plex Sans"/>
              <a:cs typeface="IBM Plex Sans"/>
              <a:sym typeface="IBM Plex Sans"/>
            </a:endParaRPr>
          </a:p>
          <a:p>
            <a:pPr indent="0" lvl="0" marL="457200" rtl="0" algn="l">
              <a:lnSpc>
                <a:spcPct val="115000"/>
              </a:lnSpc>
              <a:spcBef>
                <a:spcPts val="1000"/>
              </a:spcBef>
              <a:spcAft>
                <a:spcPts val="0"/>
              </a:spcAft>
              <a:buNone/>
            </a:pPr>
            <a:r>
              <a:rPr i="1" lang="en" sz="1600">
                <a:solidFill>
                  <a:srgbClr val="314F6D"/>
                </a:solidFill>
                <a:latin typeface="IBM Plex Sans"/>
                <a:ea typeface="IBM Plex Sans"/>
                <a:cs typeface="IBM Plex Sans"/>
                <a:sym typeface="IBM Plex Sans"/>
              </a:rPr>
              <a:t>Method:</a:t>
            </a:r>
            <a:r>
              <a:rPr lang="en" sz="1600">
                <a:solidFill>
                  <a:srgbClr val="314F6D"/>
                </a:solidFill>
                <a:latin typeface="IBM Plex Sans"/>
                <a:ea typeface="IBM Plex Sans"/>
                <a:cs typeface="IBM Plex Sans"/>
                <a:sym typeface="IBM Plex Sans"/>
              </a:rPr>
              <a:t> Iterative development; interview with physiotherapist and pilot-testing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From the perspective of physiotherapists, how does this approach </a:t>
            </a:r>
            <a:r>
              <a:rPr b="1" lang="en" sz="1600">
                <a:solidFill>
                  <a:srgbClr val="CCCCCC"/>
                </a:solidFill>
                <a:latin typeface="IBM Plex Sans"/>
                <a:ea typeface="IBM Plex Sans"/>
                <a:cs typeface="IBM Plex Sans"/>
                <a:sym typeface="IBM Plex Sans"/>
              </a:rPr>
              <a:t>improve</a:t>
            </a:r>
            <a:r>
              <a:rPr lang="en" sz="1600">
                <a:solidFill>
                  <a:srgbClr val="CCCCCC"/>
                </a:solidFill>
                <a:latin typeface="IBM Plex Sans"/>
                <a:ea typeface="IBM Plex Sans"/>
                <a:cs typeface="IBM Plex Sans"/>
                <a:sym typeface="IBM Plex Sans"/>
              </a:rPr>
              <a:t> the </a:t>
            </a:r>
            <a:r>
              <a:rPr b="1" lang="en" sz="1600">
                <a:solidFill>
                  <a:srgbClr val="CCCCCC"/>
                </a:solidFill>
                <a:latin typeface="IBM Plex Sans"/>
                <a:ea typeface="IBM Plex Sans"/>
                <a:cs typeface="IBM Plex Sans"/>
                <a:sym typeface="IBM Plex Sans"/>
              </a:rPr>
              <a:t>efficiency</a:t>
            </a:r>
            <a:r>
              <a:rPr lang="en" sz="1600">
                <a:solidFill>
                  <a:srgbClr val="CCCCCC"/>
                </a:solidFill>
                <a:latin typeface="IBM Plex Sans"/>
                <a:ea typeface="IBM Plex Sans"/>
                <a:cs typeface="IBM Plex Sans"/>
                <a:sym typeface="IBM Plex Sans"/>
              </a:rPr>
              <a:t> of the COPD treatment?</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a:t>
            </a:r>
            <a:r>
              <a:rPr b="1" lang="en" sz="1600">
                <a:solidFill>
                  <a:srgbClr val="CCCCCC"/>
                </a:solidFill>
                <a:latin typeface="IBM Plex Sans"/>
                <a:ea typeface="IBM Plex Sans"/>
                <a:cs typeface="IBM Plex Sans"/>
                <a:sym typeface="IBM Plex Sans"/>
              </a:rPr>
              <a:t>usable</a:t>
            </a:r>
            <a:r>
              <a:rPr lang="en" sz="1600">
                <a:solidFill>
                  <a:srgbClr val="CCCCCC"/>
                </a:solidFill>
                <a:latin typeface="IBM Plex Sans"/>
                <a:ea typeface="IBM Plex Sans"/>
                <a:cs typeface="IBM Plex Sans"/>
                <a:sym typeface="IBM Plex Sans"/>
              </a:rPr>
              <a:t> is this approach in the treatment of COPD from the perspectives of patients and physiotherapists?</a:t>
            </a:r>
            <a:endParaRPr sz="1600">
              <a:solidFill>
                <a:srgbClr val="CCCCCC"/>
              </a:solidFill>
              <a:latin typeface="IBM Plex Sans"/>
              <a:ea typeface="IBM Plex Sans"/>
              <a:cs typeface="IBM Plex Sans"/>
              <a:sym typeface="IBM Plex Sans"/>
            </a:endParaRPr>
          </a:p>
        </p:txBody>
      </p:sp>
      <p:sp>
        <p:nvSpPr>
          <p:cNvPr id="454" name="Google Shape;454;p51"/>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2"/>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Research Goals - Research Questions</a:t>
            </a:r>
            <a:endParaRPr sz="2400"/>
          </a:p>
        </p:txBody>
      </p:sp>
      <p:sp>
        <p:nvSpPr>
          <p:cNvPr id="461" name="Google Shape;461;p52"/>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62" name="Google Shape;462;p52"/>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63" name="Google Shape;463;p52"/>
          <p:cNvSpPr txBox="1"/>
          <p:nvPr/>
        </p:nvSpPr>
        <p:spPr>
          <a:xfrm>
            <a:off x="495125" y="1224000"/>
            <a:ext cx="8030400" cy="3031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What are the </a:t>
            </a:r>
            <a:r>
              <a:rPr b="1" lang="en" sz="1600">
                <a:solidFill>
                  <a:srgbClr val="CCCCCC"/>
                </a:solidFill>
                <a:latin typeface="IBM Plex Sans"/>
                <a:ea typeface="IBM Plex Sans"/>
                <a:cs typeface="IBM Plex Sans"/>
                <a:sym typeface="IBM Plex Sans"/>
              </a:rPr>
              <a:t>relevant</a:t>
            </a:r>
            <a:r>
              <a:rPr lang="en" sz="1600">
                <a:solidFill>
                  <a:srgbClr val="CCCCCC"/>
                </a:solidFill>
                <a:latin typeface="IBM Plex Sans"/>
                <a:ea typeface="IBM Plex Sans"/>
                <a:cs typeface="IBM Plex Sans"/>
                <a:sym typeface="IBM Plex Sans"/>
              </a:rPr>
              <a:t> and </a:t>
            </a:r>
            <a:r>
              <a:rPr b="1" lang="en" sz="1600">
                <a:solidFill>
                  <a:srgbClr val="CCCCCC"/>
                </a:solidFill>
                <a:latin typeface="IBM Plex Sans"/>
                <a:ea typeface="IBM Plex Sans"/>
                <a:cs typeface="IBM Plex Sans"/>
                <a:sym typeface="IBM Plex Sans"/>
              </a:rPr>
              <a:t>measurable</a:t>
            </a:r>
            <a:r>
              <a:rPr lang="en" sz="1600">
                <a:solidFill>
                  <a:srgbClr val="CCCCCC"/>
                </a:solidFill>
                <a:latin typeface="IBM Plex Sans"/>
                <a:ea typeface="IBM Plex Sans"/>
                <a:cs typeface="IBM Plex Sans"/>
                <a:sym typeface="IBM Plex Sans"/>
              </a:rPr>
              <a:t> </a:t>
            </a:r>
            <a:r>
              <a:rPr b="1" lang="en" sz="1600">
                <a:solidFill>
                  <a:srgbClr val="CCCCCC"/>
                </a:solidFill>
                <a:latin typeface="IBM Plex Sans"/>
                <a:ea typeface="IBM Plex Sans"/>
                <a:cs typeface="IBM Plex Sans"/>
                <a:sym typeface="IBM Plex Sans"/>
              </a:rPr>
              <a:t>metrics</a:t>
            </a:r>
            <a:r>
              <a:rPr lang="en" sz="1600">
                <a:solidFill>
                  <a:srgbClr val="CCCCCC"/>
                </a:solidFill>
                <a:latin typeface="IBM Plex Sans"/>
                <a:ea typeface="IBM Plex Sans"/>
                <a:cs typeface="IBM Plex Sans"/>
                <a:sym typeface="IBM Plex Sans"/>
              </a:rPr>
              <a:t> of an effective breathing exercise for the treatment of COPD?</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can an </a:t>
            </a:r>
            <a:r>
              <a:rPr b="1" lang="en" sz="1600">
                <a:solidFill>
                  <a:srgbClr val="CCCCCC"/>
                </a:solidFill>
                <a:latin typeface="IBM Plex Sans"/>
                <a:ea typeface="IBM Plex Sans"/>
                <a:cs typeface="IBM Plex Sans"/>
                <a:sym typeface="IBM Plex Sans"/>
              </a:rPr>
              <a:t>algorithm</a:t>
            </a:r>
            <a:r>
              <a:rPr lang="en" sz="1600">
                <a:solidFill>
                  <a:srgbClr val="CCCCCC"/>
                </a:solidFill>
                <a:latin typeface="IBM Plex Sans"/>
                <a:ea typeface="IBM Plex Sans"/>
                <a:cs typeface="IBM Plex Sans"/>
                <a:sym typeface="IBM Plex Sans"/>
              </a:rPr>
              <a:t> be developed from the relevant metrics to </a:t>
            </a:r>
            <a:r>
              <a:rPr b="1" lang="en" sz="1600">
                <a:solidFill>
                  <a:srgbClr val="CCCCCC"/>
                </a:solidFill>
                <a:latin typeface="IBM Plex Sans"/>
                <a:ea typeface="IBM Plex Sans"/>
                <a:cs typeface="IBM Plex Sans"/>
                <a:sym typeface="IBM Plex Sans"/>
              </a:rPr>
              <a:t>accurately evaluate</a:t>
            </a:r>
            <a:r>
              <a:rPr lang="en" sz="1600">
                <a:solidFill>
                  <a:srgbClr val="CCCCCC"/>
                </a:solidFill>
                <a:latin typeface="IBM Plex Sans"/>
                <a:ea typeface="IBM Plex Sans"/>
                <a:cs typeface="IBM Plex Sans"/>
                <a:sym typeface="IBM Plex Sans"/>
              </a:rPr>
              <a:t> the breathing exercise?</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From the perspective of physiotherapists, how does this approach </a:t>
            </a:r>
            <a:r>
              <a:rPr b="1" lang="en" sz="1600">
                <a:solidFill>
                  <a:srgbClr val="314F6D"/>
                </a:solidFill>
                <a:latin typeface="IBM Plex Sans"/>
                <a:ea typeface="IBM Plex Sans"/>
                <a:cs typeface="IBM Plex Sans"/>
                <a:sym typeface="IBM Plex Sans"/>
              </a:rPr>
              <a:t>improve</a:t>
            </a:r>
            <a:r>
              <a:rPr lang="en" sz="1600">
                <a:solidFill>
                  <a:srgbClr val="314F6D"/>
                </a:solidFill>
                <a:latin typeface="IBM Plex Sans"/>
                <a:ea typeface="IBM Plex Sans"/>
                <a:cs typeface="IBM Plex Sans"/>
                <a:sym typeface="IBM Plex Sans"/>
              </a:rPr>
              <a:t> the </a:t>
            </a:r>
            <a:r>
              <a:rPr b="1" lang="en" sz="1600">
                <a:solidFill>
                  <a:srgbClr val="314F6D"/>
                </a:solidFill>
                <a:latin typeface="IBM Plex Sans"/>
                <a:ea typeface="IBM Plex Sans"/>
                <a:cs typeface="IBM Plex Sans"/>
                <a:sym typeface="IBM Plex Sans"/>
              </a:rPr>
              <a:t>efficiency</a:t>
            </a:r>
            <a:r>
              <a:rPr lang="en" sz="1600">
                <a:solidFill>
                  <a:srgbClr val="314F6D"/>
                </a:solidFill>
                <a:latin typeface="IBM Plex Sans"/>
                <a:ea typeface="IBM Plex Sans"/>
                <a:cs typeface="IBM Plex Sans"/>
                <a:sym typeface="IBM Plex Sans"/>
              </a:rPr>
              <a:t> of the COPD treatment?</a:t>
            </a:r>
            <a:endParaRPr sz="1600">
              <a:solidFill>
                <a:srgbClr val="314F6D"/>
              </a:solidFill>
              <a:latin typeface="IBM Plex Sans"/>
              <a:ea typeface="IBM Plex Sans"/>
              <a:cs typeface="IBM Plex Sans"/>
              <a:sym typeface="IBM Plex Sans"/>
            </a:endParaRPr>
          </a:p>
          <a:p>
            <a:pPr indent="0" lvl="0" marL="0" rtl="0" algn="l">
              <a:lnSpc>
                <a:spcPct val="115000"/>
              </a:lnSpc>
              <a:spcBef>
                <a:spcPts val="1000"/>
              </a:spcBef>
              <a:spcAft>
                <a:spcPts val="0"/>
              </a:spcAft>
              <a:buNone/>
            </a:pPr>
            <a:r>
              <a:rPr lang="en" sz="1600">
                <a:solidFill>
                  <a:srgbClr val="314F6D"/>
                </a:solidFill>
                <a:latin typeface="IBM Plex Sans"/>
                <a:ea typeface="IBM Plex Sans"/>
                <a:cs typeface="IBM Plex Sans"/>
                <a:sym typeface="IBM Plex Sans"/>
              </a:rPr>
              <a:t>	</a:t>
            </a:r>
            <a:r>
              <a:rPr i="1" lang="en" sz="1600">
                <a:solidFill>
                  <a:srgbClr val="314F6D"/>
                </a:solidFill>
                <a:latin typeface="IBM Plex Sans"/>
                <a:ea typeface="IBM Plex Sans"/>
                <a:cs typeface="IBM Plex Sans"/>
                <a:sym typeface="IBM Plex Sans"/>
              </a:rPr>
              <a:t>Method:</a:t>
            </a:r>
            <a:r>
              <a:rPr lang="en" sz="1600">
                <a:solidFill>
                  <a:srgbClr val="314F6D"/>
                </a:solidFill>
                <a:latin typeface="IBM Plex Sans"/>
                <a:ea typeface="IBM Plex Sans"/>
                <a:cs typeface="IBM Plex Sans"/>
                <a:sym typeface="IBM Plex Sans"/>
              </a:rPr>
              <a:t> Conduct user study on physiotherapists</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a:t>
            </a:r>
            <a:r>
              <a:rPr b="1" lang="en" sz="1600">
                <a:solidFill>
                  <a:srgbClr val="CCCCCC"/>
                </a:solidFill>
                <a:latin typeface="IBM Plex Sans"/>
                <a:ea typeface="IBM Plex Sans"/>
                <a:cs typeface="IBM Plex Sans"/>
                <a:sym typeface="IBM Plex Sans"/>
              </a:rPr>
              <a:t>usable</a:t>
            </a:r>
            <a:r>
              <a:rPr lang="en" sz="1600">
                <a:solidFill>
                  <a:srgbClr val="CCCCCC"/>
                </a:solidFill>
                <a:latin typeface="IBM Plex Sans"/>
                <a:ea typeface="IBM Plex Sans"/>
                <a:cs typeface="IBM Plex Sans"/>
                <a:sym typeface="IBM Plex Sans"/>
              </a:rPr>
              <a:t> is this approach in the treatment of COPD from the perspectives of patients and physiotherapists?</a:t>
            </a:r>
            <a:endParaRPr sz="1600">
              <a:solidFill>
                <a:srgbClr val="CCCCCC"/>
              </a:solidFill>
              <a:latin typeface="IBM Plex Sans"/>
              <a:ea typeface="IBM Plex Sans"/>
              <a:cs typeface="IBM Plex Sans"/>
              <a:sym typeface="IBM Plex Sans"/>
            </a:endParaRPr>
          </a:p>
        </p:txBody>
      </p:sp>
      <p:sp>
        <p:nvSpPr>
          <p:cNvPr id="464" name="Google Shape;464;p52"/>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3"/>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Research Goals - Research Questions</a:t>
            </a:r>
            <a:endParaRPr sz="2400"/>
          </a:p>
        </p:txBody>
      </p:sp>
      <p:sp>
        <p:nvSpPr>
          <p:cNvPr id="471" name="Google Shape;471;p53"/>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72" name="Google Shape;472;p53"/>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73" name="Google Shape;473;p53"/>
          <p:cNvSpPr txBox="1"/>
          <p:nvPr/>
        </p:nvSpPr>
        <p:spPr>
          <a:xfrm>
            <a:off x="495125" y="1224000"/>
            <a:ext cx="8030400" cy="3031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What are the </a:t>
            </a:r>
            <a:r>
              <a:rPr b="1" lang="en" sz="1600">
                <a:solidFill>
                  <a:srgbClr val="CCCCCC"/>
                </a:solidFill>
                <a:latin typeface="IBM Plex Sans"/>
                <a:ea typeface="IBM Plex Sans"/>
                <a:cs typeface="IBM Plex Sans"/>
                <a:sym typeface="IBM Plex Sans"/>
              </a:rPr>
              <a:t>relevant</a:t>
            </a:r>
            <a:r>
              <a:rPr lang="en" sz="1600">
                <a:solidFill>
                  <a:srgbClr val="CCCCCC"/>
                </a:solidFill>
                <a:latin typeface="IBM Plex Sans"/>
                <a:ea typeface="IBM Plex Sans"/>
                <a:cs typeface="IBM Plex Sans"/>
                <a:sym typeface="IBM Plex Sans"/>
              </a:rPr>
              <a:t> and </a:t>
            </a:r>
            <a:r>
              <a:rPr b="1" lang="en" sz="1600">
                <a:solidFill>
                  <a:srgbClr val="CCCCCC"/>
                </a:solidFill>
                <a:latin typeface="IBM Plex Sans"/>
                <a:ea typeface="IBM Plex Sans"/>
                <a:cs typeface="IBM Plex Sans"/>
                <a:sym typeface="IBM Plex Sans"/>
              </a:rPr>
              <a:t>measurable</a:t>
            </a:r>
            <a:r>
              <a:rPr lang="en" sz="1600">
                <a:solidFill>
                  <a:srgbClr val="CCCCCC"/>
                </a:solidFill>
                <a:latin typeface="IBM Plex Sans"/>
                <a:ea typeface="IBM Plex Sans"/>
                <a:cs typeface="IBM Plex Sans"/>
                <a:sym typeface="IBM Plex Sans"/>
              </a:rPr>
              <a:t> </a:t>
            </a:r>
            <a:r>
              <a:rPr b="1" lang="en" sz="1600">
                <a:solidFill>
                  <a:srgbClr val="CCCCCC"/>
                </a:solidFill>
                <a:latin typeface="IBM Plex Sans"/>
                <a:ea typeface="IBM Plex Sans"/>
                <a:cs typeface="IBM Plex Sans"/>
                <a:sym typeface="IBM Plex Sans"/>
              </a:rPr>
              <a:t>metrics</a:t>
            </a:r>
            <a:r>
              <a:rPr lang="en" sz="1600">
                <a:solidFill>
                  <a:srgbClr val="CCCCCC"/>
                </a:solidFill>
                <a:latin typeface="IBM Plex Sans"/>
                <a:ea typeface="IBM Plex Sans"/>
                <a:cs typeface="IBM Plex Sans"/>
                <a:sym typeface="IBM Plex Sans"/>
              </a:rPr>
              <a:t> of an effective breathing exercise for the treatment of COPD?</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How can an </a:t>
            </a:r>
            <a:r>
              <a:rPr b="1" lang="en" sz="1600">
                <a:solidFill>
                  <a:srgbClr val="CCCCCC"/>
                </a:solidFill>
                <a:latin typeface="IBM Plex Sans"/>
                <a:ea typeface="IBM Plex Sans"/>
                <a:cs typeface="IBM Plex Sans"/>
                <a:sym typeface="IBM Plex Sans"/>
              </a:rPr>
              <a:t>algorithm</a:t>
            </a:r>
            <a:r>
              <a:rPr lang="en" sz="1600">
                <a:solidFill>
                  <a:srgbClr val="CCCCCC"/>
                </a:solidFill>
                <a:latin typeface="IBM Plex Sans"/>
                <a:ea typeface="IBM Plex Sans"/>
                <a:cs typeface="IBM Plex Sans"/>
                <a:sym typeface="IBM Plex Sans"/>
              </a:rPr>
              <a:t> be developed from the relevant metrics to </a:t>
            </a:r>
            <a:r>
              <a:rPr b="1" lang="en" sz="1600">
                <a:solidFill>
                  <a:srgbClr val="CCCCCC"/>
                </a:solidFill>
                <a:latin typeface="IBM Plex Sans"/>
                <a:ea typeface="IBM Plex Sans"/>
                <a:cs typeface="IBM Plex Sans"/>
                <a:sym typeface="IBM Plex Sans"/>
              </a:rPr>
              <a:t>accurately evaluate</a:t>
            </a:r>
            <a:r>
              <a:rPr lang="en" sz="1600">
                <a:solidFill>
                  <a:srgbClr val="CCCCCC"/>
                </a:solidFill>
                <a:latin typeface="IBM Plex Sans"/>
                <a:ea typeface="IBM Plex Sans"/>
                <a:cs typeface="IBM Plex Sans"/>
                <a:sym typeface="IBM Plex Sans"/>
              </a:rPr>
              <a:t> the breathing exercise?</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CCCCCC"/>
              </a:buClr>
              <a:buSzPts val="1600"/>
              <a:buFont typeface="IBM Plex Sans"/>
              <a:buChar char="●"/>
            </a:pPr>
            <a:r>
              <a:rPr lang="en" sz="1600">
                <a:solidFill>
                  <a:srgbClr val="CCCCCC"/>
                </a:solidFill>
                <a:latin typeface="IBM Plex Sans"/>
                <a:ea typeface="IBM Plex Sans"/>
                <a:cs typeface="IBM Plex Sans"/>
                <a:sym typeface="IBM Plex Sans"/>
              </a:rPr>
              <a:t>From the perspective of physiotherapists, how does this approach </a:t>
            </a:r>
            <a:r>
              <a:rPr b="1" lang="en" sz="1600">
                <a:solidFill>
                  <a:srgbClr val="CCCCCC"/>
                </a:solidFill>
                <a:latin typeface="IBM Plex Sans"/>
                <a:ea typeface="IBM Plex Sans"/>
                <a:cs typeface="IBM Plex Sans"/>
                <a:sym typeface="IBM Plex Sans"/>
              </a:rPr>
              <a:t>improve</a:t>
            </a:r>
            <a:r>
              <a:rPr lang="en" sz="1600">
                <a:solidFill>
                  <a:srgbClr val="CCCCCC"/>
                </a:solidFill>
                <a:latin typeface="IBM Plex Sans"/>
                <a:ea typeface="IBM Plex Sans"/>
                <a:cs typeface="IBM Plex Sans"/>
                <a:sym typeface="IBM Plex Sans"/>
              </a:rPr>
              <a:t> the </a:t>
            </a:r>
            <a:r>
              <a:rPr b="1" lang="en" sz="1600">
                <a:solidFill>
                  <a:srgbClr val="CCCCCC"/>
                </a:solidFill>
                <a:latin typeface="IBM Plex Sans"/>
                <a:ea typeface="IBM Plex Sans"/>
                <a:cs typeface="IBM Plex Sans"/>
                <a:sym typeface="IBM Plex Sans"/>
              </a:rPr>
              <a:t>efficiency</a:t>
            </a:r>
            <a:r>
              <a:rPr lang="en" sz="1600">
                <a:solidFill>
                  <a:srgbClr val="CCCCCC"/>
                </a:solidFill>
                <a:latin typeface="IBM Plex Sans"/>
                <a:ea typeface="IBM Plex Sans"/>
                <a:cs typeface="IBM Plex Sans"/>
                <a:sym typeface="IBM Plex Sans"/>
              </a:rPr>
              <a:t> of the COPD treatment?</a:t>
            </a:r>
            <a:endParaRPr sz="1600">
              <a:solidFill>
                <a:srgbClr val="CCCCCC"/>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How </a:t>
            </a:r>
            <a:r>
              <a:rPr b="1" lang="en" sz="1600">
                <a:solidFill>
                  <a:srgbClr val="314F6D"/>
                </a:solidFill>
                <a:latin typeface="IBM Plex Sans"/>
                <a:ea typeface="IBM Plex Sans"/>
                <a:cs typeface="IBM Plex Sans"/>
                <a:sym typeface="IBM Plex Sans"/>
              </a:rPr>
              <a:t>usable</a:t>
            </a:r>
            <a:r>
              <a:rPr lang="en" sz="1600">
                <a:solidFill>
                  <a:srgbClr val="314F6D"/>
                </a:solidFill>
                <a:latin typeface="IBM Plex Sans"/>
                <a:ea typeface="IBM Plex Sans"/>
                <a:cs typeface="IBM Plex Sans"/>
                <a:sym typeface="IBM Plex Sans"/>
              </a:rPr>
              <a:t> is this approach in the treatment of COPD from the perspectives of patients and physiotherapists?</a:t>
            </a:r>
            <a:endParaRPr sz="1600">
              <a:solidFill>
                <a:srgbClr val="314F6D"/>
              </a:solidFill>
              <a:latin typeface="IBM Plex Sans"/>
              <a:ea typeface="IBM Plex Sans"/>
              <a:cs typeface="IBM Plex Sans"/>
              <a:sym typeface="IBM Plex Sans"/>
            </a:endParaRPr>
          </a:p>
          <a:p>
            <a:pPr indent="0" lvl="0" marL="0" rtl="0" algn="l">
              <a:lnSpc>
                <a:spcPct val="115000"/>
              </a:lnSpc>
              <a:spcBef>
                <a:spcPts val="1000"/>
              </a:spcBef>
              <a:spcAft>
                <a:spcPts val="0"/>
              </a:spcAft>
              <a:buNone/>
            </a:pPr>
            <a:r>
              <a:rPr lang="en" sz="1600">
                <a:solidFill>
                  <a:srgbClr val="314F6D"/>
                </a:solidFill>
                <a:latin typeface="IBM Plex Sans"/>
                <a:ea typeface="IBM Plex Sans"/>
                <a:cs typeface="IBM Plex Sans"/>
                <a:sym typeface="IBM Plex Sans"/>
              </a:rPr>
              <a:t>	</a:t>
            </a:r>
            <a:r>
              <a:rPr i="1" lang="en" sz="1600">
                <a:solidFill>
                  <a:srgbClr val="314F6D"/>
                </a:solidFill>
                <a:latin typeface="IBM Plex Sans"/>
                <a:ea typeface="IBM Plex Sans"/>
                <a:cs typeface="IBM Plex Sans"/>
                <a:sym typeface="IBM Plex Sans"/>
              </a:rPr>
              <a:t>Method:</a:t>
            </a:r>
            <a:r>
              <a:rPr lang="en" sz="1600">
                <a:solidFill>
                  <a:srgbClr val="314F6D"/>
                </a:solidFill>
                <a:latin typeface="IBM Plex Sans"/>
                <a:ea typeface="IBM Plex Sans"/>
                <a:cs typeface="IBM Plex Sans"/>
                <a:sym typeface="IBM Plex Sans"/>
              </a:rPr>
              <a:t> User study</a:t>
            </a:r>
            <a:endParaRPr sz="1600">
              <a:solidFill>
                <a:srgbClr val="314F6D"/>
              </a:solidFill>
              <a:latin typeface="IBM Plex Sans"/>
              <a:ea typeface="IBM Plex Sans"/>
              <a:cs typeface="IBM Plex Sans"/>
              <a:sym typeface="IBM Plex Sans"/>
            </a:endParaRPr>
          </a:p>
        </p:txBody>
      </p:sp>
      <p:sp>
        <p:nvSpPr>
          <p:cNvPr id="474" name="Google Shape;474;p53"/>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4"/>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480" name="Google Shape;480;p5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481" name="Google Shape;481;p5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82" name="Google Shape;482;p54"/>
          <p:cNvSpPr/>
          <p:nvPr/>
        </p:nvSpPr>
        <p:spPr>
          <a:xfrm>
            <a:off x="2293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4"/>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Motivation</a:t>
            </a:r>
            <a:endParaRPr sz="1800">
              <a:solidFill>
                <a:srgbClr val="314F6D"/>
              </a:solidFill>
              <a:latin typeface="IBM Plex Sans Medium"/>
              <a:ea typeface="IBM Plex Sans Medium"/>
              <a:cs typeface="IBM Plex Sans Medium"/>
              <a:sym typeface="IBM Plex Sans Medium"/>
            </a:endParaRPr>
          </a:p>
        </p:txBody>
      </p:sp>
      <p:sp>
        <p:nvSpPr>
          <p:cNvPr id="484" name="Google Shape;484;p54"/>
          <p:cNvSpPr/>
          <p:nvPr/>
        </p:nvSpPr>
        <p:spPr>
          <a:xfrm>
            <a:off x="5614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486" name="Google Shape;486;p54"/>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487" name="Google Shape;487;p54"/>
          <p:cNvSpPr/>
          <p:nvPr/>
        </p:nvSpPr>
        <p:spPr>
          <a:xfrm>
            <a:off x="19990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4"/>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Prototype</a:t>
            </a:r>
            <a:endParaRPr sz="1800">
              <a:solidFill>
                <a:srgbClr val="314F6D"/>
              </a:solidFill>
              <a:latin typeface="IBM Plex Sans Medium"/>
              <a:ea typeface="IBM Plex Sans Medium"/>
              <a:cs typeface="IBM Plex Sans Medium"/>
              <a:sym typeface="IBM Plex Sans Medium"/>
            </a:endParaRPr>
          </a:p>
        </p:txBody>
      </p:sp>
      <p:sp>
        <p:nvSpPr>
          <p:cNvPr id="489" name="Google Shape;489;p54"/>
          <p:cNvSpPr/>
          <p:nvPr/>
        </p:nvSpPr>
        <p:spPr>
          <a:xfrm>
            <a:off x="37687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4"/>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Research Goals</a:t>
            </a:r>
            <a:endParaRPr sz="1800">
              <a:solidFill>
                <a:srgbClr val="314F6D"/>
              </a:solidFill>
              <a:latin typeface="IBM Plex Sans Medium"/>
              <a:ea typeface="IBM Plex Sans Medium"/>
              <a:cs typeface="IBM Plex Sans Medium"/>
              <a:sym typeface="IBM Plex Sans Medium"/>
            </a:endParaRPr>
          </a:p>
        </p:txBody>
      </p:sp>
      <p:sp>
        <p:nvSpPr>
          <p:cNvPr id="491" name="Google Shape;491;p54"/>
          <p:cNvSpPr/>
          <p:nvPr/>
        </p:nvSpPr>
        <p:spPr>
          <a:xfrm>
            <a:off x="5538450" y="1383200"/>
            <a:ext cx="1606500" cy="2017200"/>
          </a:xfrm>
          <a:prstGeom prst="rect">
            <a:avLst/>
          </a:prstGeom>
          <a:solidFill>
            <a:srgbClr val="FFFFFF"/>
          </a:solidFill>
          <a:ln cap="flat" cmpd="sng" w="19050">
            <a:solidFill>
              <a:srgbClr val="0065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4"/>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65BD"/>
                </a:solidFill>
                <a:latin typeface="IBM Plex Sans Medium"/>
                <a:ea typeface="IBM Plex Sans Medium"/>
                <a:cs typeface="IBM Plex Sans Medium"/>
                <a:sym typeface="IBM Plex Sans Medium"/>
              </a:rPr>
              <a:t>Expected Outcome</a:t>
            </a:r>
            <a:endParaRPr sz="1800">
              <a:solidFill>
                <a:srgbClr val="0065BD"/>
              </a:solidFill>
              <a:latin typeface="IBM Plex Sans Medium"/>
              <a:ea typeface="IBM Plex Sans Medium"/>
              <a:cs typeface="IBM Plex Sans Medium"/>
              <a:sym typeface="IBM Plex Sans Medium"/>
            </a:endParaRPr>
          </a:p>
        </p:txBody>
      </p:sp>
      <p:sp>
        <p:nvSpPr>
          <p:cNvPr id="493" name="Google Shape;493;p54"/>
          <p:cNvSpPr/>
          <p:nvPr/>
        </p:nvSpPr>
        <p:spPr>
          <a:xfrm>
            <a:off x="73081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4"/>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Timeline</a:t>
            </a:r>
            <a:endParaRPr sz="1800">
              <a:solidFill>
                <a:srgbClr val="314F6D"/>
              </a:solidFill>
              <a:latin typeface="IBM Plex Sans Medium"/>
              <a:ea typeface="IBM Plex Sans Medium"/>
              <a:cs typeface="IBM Plex Sans Medium"/>
              <a:sym typeface="IBM Plex Sans Medium"/>
            </a:endParaRPr>
          </a:p>
        </p:txBody>
      </p:sp>
      <p:pic>
        <p:nvPicPr>
          <p:cNvPr id="495" name="Google Shape;495;p54"/>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496" name="Google Shape;496;p54"/>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497" name="Google Shape;497;p54"/>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498" name="Google Shape;498;p54"/>
          <p:cNvSpPr/>
          <p:nvPr/>
        </p:nvSpPr>
        <p:spPr>
          <a:xfrm>
            <a:off x="4100851" y="160840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4"/>
          <p:cNvSpPr/>
          <p:nvPr/>
        </p:nvSpPr>
        <p:spPr>
          <a:xfrm>
            <a:off x="58705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65BD"/>
              </a:solidFill>
            </a:endParaRPr>
          </a:p>
        </p:txBody>
      </p:sp>
      <p:sp>
        <p:nvSpPr>
          <p:cNvPr id="500" name="Google Shape;500;p54"/>
          <p:cNvSpPr/>
          <p:nvPr/>
        </p:nvSpPr>
        <p:spPr>
          <a:xfrm>
            <a:off x="23311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4"/>
          <p:cNvSpPr/>
          <p:nvPr/>
        </p:nvSpPr>
        <p:spPr>
          <a:xfrm>
            <a:off x="76402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54"/>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211" name="Google Shape;211;p37"/>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212" name="Google Shape;212;p37"/>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13" name="Google Shape;213;p37"/>
          <p:cNvSpPr/>
          <p:nvPr/>
        </p:nvSpPr>
        <p:spPr>
          <a:xfrm>
            <a:off x="2293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7"/>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Motivation</a:t>
            </a:r>
            <a:endParaRPr sz="1800">
              <a:solidFill>
                <a:srgbClr val="314F6D"/>
              </a:solidFill>
              <a:latin typeface="IBM Plex Sans Medium"/>
              <a:ea typeface="IBM Plex Sans Medium"/>
              <a:cs typeface="IBM Plex Sans Medium"/>
              <a:sym typeface="IBM Plex Sans Medium"/>
            </a:endParaRPr>
          </a:p>
        </p:txBody>
      </p:sp>
      <p:sp>
        <p:nvSpPr>
          <p:cNvPr id="215" name="Google Shape;215;p37"/>
          <p:cNvSpPr/>
          <p:nvPr/>
        </p:nvSpPr>
        <p:spPr>
          <a:xfrm>
            <a:off x="5614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7"/>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217" name="Google Shape;217;p37"/>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218" name="Google Shape;218;p37"/>
          <p:cNvSpPr/>
          <p:nvPr/>
        </p:nvSpPr>
        <p:spPr>
          <a:xfrm>
            <a:off x="19990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7"/>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Prototype</a:t>
            </a:r>
            <a:endParaRPr sz="1800">
              <a:solidFill>
                <a:srgbClr val="314F6D"/>
              </a:solidFill>
              <a:latin typeface="IBM Plex Sans Medium"/>
              <a:ea typeface="IBM Plex Sans Medium"/>
              <a:cs typeface="IBM Plex Sans Medium"/>
              <a:sym typeface="IBM Plex Sans Medium"/>
            </a:endParaRPr>
          </a:p>
        </p:txBody>
      </p:sp>
      <p:sp>
        <p:nvSpPr>
          <p:cNvPr id="220" name="Google Shape;220;p37"/>
          <p:cNvSpPr/>
          <p:nvPr/>
        </p:nvSpPr>
        <p:spPr>
          <a:xfrm>
            <a:off x="37687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Research Goals</a:t>
            </a:r>
            <a:endParaRPr sz="1800">
              <a:solidFill>
                <a:srgbClr val="314F6D"/>
              </a:solidFill>
              <a:latin typeface="IBM Plex Sans Medium"/>
              <a:ea typeface="IBM Plex Sans Medium"/>
              <a:cs typeface="IBM Plex Sans Medium"/>
              <a:sym typeface="IBM Plex Sans Medium"/>
            </a:endParaRPr>
          </a:p>
        </p:txBody>
      </p:sp>
      <p:sp>
        <p:nvSpPr>
          <p:cNvPr id="222" name="Google Shape;222;p37"/>
          <p:cNvSpPr/>
          <p:nvPr/>
        </p:nvSpPr>
        <p:spPr>
          <a:xfrm>
            <a:off x="55384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7"/>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Expected Outcome</a:t>
            </a:r>
            <a:endParaRPr sz="1800">
              <a:solidFill>
                <a:srgbClr val="314F6D"/>
              </a:solidFill>
              <a:latin typeface="IBM Plex Sans Medium"/>
              <a:ea typeface="IBM Plex Sans Medium"/>
              <a:cs typeface="IBM Plex Sans Medium"/>
              <a:sym typeface="IBM Plex Sans Medium"/>
            </a:endParaRPr>
          </a:p>
        </p:txBody>
      </p:sp>
      <p:sp>
        <p:nvSpPr>
          <p:cNvPr id="224" name="Google Shape;224;p37"/>
          <p:cNvSpPr/>
          <p:nvPr/>
        </p:nvSpPr>
        <p:spPr>
          <a:xfrm>
            <a:off x="73081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7"/>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Timeline</a:t>
            </a:r>
            <a:endParaRPr sz="1800">
              <a:solidFill>
                <a:srgbClr val="314F6D"/>
              </a:solidFill>
              <a:latin typeface="IBM Plex Sans Medium"/>
              <a:ea typeface="IBM Plex Sans Medium"/>
              <a:cs typeface="IBM Plex Sans Medium"/>
              <a:sym typeface="IBM Plex Sans Medium"/>
            </a:endParaRPr>
          </a:p>
        </p:txBody>
      </p:sp>
      <p:pic>
        <p:nvPicPr>
          <p:cNvPr id="226" name="Google Shape;226;p37"/>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227" name="Google Shape;227;p37"/>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228" name="Google Shape;228;p37"/>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229" name="Google Shape;229;p37"/>
          <p:cNvSpPr/>
          <p:nvPr/>
        </p:nvSpPr>
        <p:spPr>
          <a:xfrm>
            <a:off x="4100851" y="160840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7"/>
          <p:cNvSpPr/>
          <p:nvPr/>
        </p:nvSpPr>
        <p:spPr>
          <a:xfrm>
            <a:off x="58705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7"/>
          <p:cNvSpPr/>
          <p:nvPr/>
        </p:nvSpPr>
        <p:spPr>
          <a:xfrm>
            <a:off x="23311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7"/>
          <p:cNvSpPr/>
          <p:nvPr/>
        </p:nvSpPr>
        <p:spPr>
          <a:xfrm>
            <a:off x="76402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37"/>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5"/>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5"/>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5"/>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511" name="Google Shape;511;p55"/>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512" name="Google Shape;512;p55"/>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513" name="Google Shape;513;p55"/>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514" name="Google Shape;514;p55"/>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5"/>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516" name="Google Shape;516;p55"/>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517" name="Google Shape;517;p55"/>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518" name="Google Shape;518;p55"/>
          <p:cNvCxnSpPr>
            <a:stCxn id="514" idx="6"/>
            <a:endCxn id="515"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519" name="Google Shape;519;p55"/>
          <p:cNvCxnSpPr>
            <a:stCxn id="515" idx="3"/>
            <a:endCxn id="516"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520" name="Google Shape;520;p55"/>
          <p:cNvCxnSpPr>
            <a:stCxn id="516" idx="3"/>
            <a:endCxn id="517"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521" name="Google Shape;521;p55"/>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522" name="Google Shape;522;p55"/>
          <p:cNvCxnSpPr>
            <a:stCxn id="517" idx="2"/>
            <a:endCxn id="521"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523" name="Google Shape;523;p55"/>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524" name="Google Shape;524;p55"/>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525" name="Google Shape;525;p55"/>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6" name="Google Shape;526;p55"/>
          <p:cNvCxnSpPr>
            <a:stCxn id="521" idx="3"/>
            <a:endCxn id="525"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527" name="Google Shape;527;p55"/>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528" name="Google Shape;528;p55"/>
          <p:cNvCxnSpPr>
            <a:stCxn id="525" idx="3"/>
            <a:endCxn id="527"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529" name="Google Shape;529;p55"/>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530" name="Google Shape;530;p55"/>
          <p:cNvCxnSpPr>
            <a:stCxn id="527" idx="3"/>
            <a:endCxn id="529"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531" name="Google Shape;531;p55"/>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532" name="Google Shape;532;p55"/>
          <p:cNvCxnSpPr>
            <a:stCxn id="525" idx="0"/>
            <a:endCxn id="531"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533" name="Google Shape;533;p55"/>
          <p:cNvCxnSpPr>
            <a:stCxn id="531" idx="0"/>
            <a:endCxn id="523"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534" name="Google Shape;534;p55"/>
          <p:cNvCxnSpPr>
            <a:stCxn id="523" idx="1"/>
            <a:endCxn id="517"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535" name="Google Shape;535;p55"/>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536" name="Google Shape;536;p55"/>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537" name="Google Shape;537;p55"/>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538" name="Google Shape;538;p55"/>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539" name="Google Shape;539;p55"/>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a:t>
            </a:r>
            <a:r>
              <a:rPr lang="en">
                <a:solidFill>
                  <a:srgbClr val="7F7F7F"/>
                </a:solidFill>
              </a:rPr>
              <a:t> User Interface</a:t>
            </a:r>
            <a:endParaRPr>
              <a:solidFill>
                <a:srgbClr val="7F7F7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6"/>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6"/>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6"/>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548" name="Google Shape;548;p56"/>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549" name="Google Shape;549;p56"/>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550" name="Google Shape;550;p56"/>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551" name="Google Shape;551;p56"/>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6"/>
          <p:cNvSpPr/>
          <p:nvPr/>
        </p:nvSpPr>
        <p:spPr>
          <a:xfrm>
            <a:off x="1555050" y="1864750"/>
            <a:ext cx="10320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553" name="Google Shape;553;p56"/>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554" name="Google Shape;554;p56"/>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555" name="Google Shape;555;p56"/>
          <p:cNvCxnSpPr>
            <a:stCxn id="551" idx="6"/>
            <a:endCxn id="552"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556" name="Google Shape;556;p56"/>
          <p:cNvCxnSpPr>
            <a:stCxn id="552" idx="3"/>
            <a:endCxn id="553"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557" name="Google Shape;557;p56"/>
          <p:cNvCxnSpPr>
            <a:stCxn id="553" idx="3"/>
            <a:endCxn id="554"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558" name="Google Shape;558;p56"/>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559" name="Google Shape;559;p56"/>
          <p:cNvCxnSpPr>
            <a:stCxn id="554" idx="2"/>
            <a:endCxn id="558"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560" name="Google Shape;560;p56"/>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561" name="Google Shape;561;p56"/>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562" name="Google Shape;562;p56"/>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3" name="Google Shape;563;p56"/>
          <p:cNvCxnSpPr>
            <a:stCxn id="558" idx="3"/>
            <a:endCxn id="562"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564" name="Google Shape;564;p56"/>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565" name="Google Shape;565;p56"/>
          <p:cNvCxnSpPr>
            <a:stCxn id="562" idx="3"/>
            <a:endCxn id="564"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566" name="Google Shape;566;p56"/>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567" name="Google Shape;567;p56"/>
          <p:cNvCxnSpPr>
            <a:stCxn id="564" idx="3"/>
            <a:endCxn id="566"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568" name="Google Shape;568;p56"/>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569" name="Google Shape;569;p56"/>
          <p:cNvCxnSpPr>
            <a:stCxn id="562" idx="0"/>
            <a:endCxn id="568"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570" name="Google Shape;570;p56"/>
          <p:cNvCxnSpPr>
            <a:stCxn id="568" idx="0"/>
            <a:endCxn id="560"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571" name="Google Shape;571;p56"/>
          <p:cNvCxnSpPr>
            <a:stCxn id="560" idx="1"/>
            <a:endCxn id="554"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572" name="Google Shape;572;p56"/>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573" name="Google Shape;573;p56"/>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574" name="Google Shape;574;p56"/>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575" name="Google Shape;575;p56"/>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576" name="Google Shape;576;p56"/>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7"/>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7"/>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7"/>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585" name="Google Shape;585;p57"/>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586" name="Google Shape;586;p57"/>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587" name="Google Shape;587;p57"/>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588" name="Google Shape;588;p57"/>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7"/>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590" name="Google Shape;590;p57"/>
          <p:cNvSpPr/>
          <p:nvPr/>
        </p:nvSpPr>
        <p:spPr>
          <a:xfrm>
            <a:off x="2953638" y="1864750"/>
            <a:ext cx="10320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591" name="Google Shape;591;p57"/>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592" name="Google Shape;592;p57"/>
          <p:cNvCxnSpPr>
            <a:stCxn id="588" idx="6"/>
            <a:endCxn id="589"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593" name="Google Shape;593;p57"/>
          <p:cNvCxnSpPr>
            <a:stCxn id="589" idx="3"/>
            <a:endCxn id="590"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594" name="Google Shape;594;p57"/>
          <p:cNvCxnSpPr>
            <a:stCxn id="590" idx="3"/>
            <a:endCxn id="591"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595" name="Google Shape;595;p57"/>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596" name="Google Shape;596;p57"/>
          <p:cNvCxnSpPr>
            <a:stCxn id="591" idx="2"/>
            <a:endCxn id="595"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597" name="Google Shape;597;p57"/>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598" name="Google Shape;598;p57"/>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599" name="Google Shape;599;p57"/>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0" name="Google Shape;600;p57"/>
          <p:cNvCxnSpPr>
            <a:stCxn id="595" idx="3"/>
            <a:endCxn id="599"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601" name="Google Shape;601;p57"/>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602" name="Google Shape;602;p57"/>
          <p:cNvCxnSpPr>
            <a:stCxn id="599" idx="3"/>
            <a:endCxn id="601"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603" name="Google Shape;603;p57"/>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604" name="Google Shape;604;p57"/>
          <p:cNvCxnSpPr>
            <a:stCxn id="601" idx="3"/>
            <a:endCxn id="603"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605" name="Google Shape;605;p57"/>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606" name="Google Shape;606;p57"/>
          <p:cNvCxnSpPr>
            <a:stCxn id="599" idx="0"/>
            <a:endCxn id="605"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607" name="Google Shape;607;p57"/>
          <p:cNvCxnSpPr>
            <a:stCxn id="605" idx="0"/>
            <a:endCxn id="597"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608" name="Google Shape;608;p57"/>
          <p:cNvCxnSpPr>
            <a:stCxn id="597" idx="1"/>
            <a:endCxn id="591"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609" name="Google Shape;609;p57"/>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610" name="Google Shape;610;p57"/>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611" name="Google Shape;611;p57"/>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612" name="Google Shape;612;p57"/>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613" name="Google Shape;613;p57"/>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8"/>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8"/>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8"/>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622" name="Google Shape;622;p58"/>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623" name="Google Shape;623;p58"/>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624" name="Google Shape;624;p58"/>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625" name="Google Shape;625;p58"/>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8"/>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627" name="Google Shape;627;p58"/>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628" name="Google Shape;628;p58"/>
          <p:cNvSpPr/>
          <p:nvPr/>
        </p:nvSpPr>
        <p:spPr>
          <a:xfrm>
            <a:off x="4352225" y="1864750"/>
            <a:ext cx="13701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629" name="Google Shape;629;p58"/>
          <p:cNvCxnSpPr>
            <a:stCxn id="625" idx="6"/>
            <a:endCxn id="626"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630" name="Google Shape;630;p58"/>
          <p:cNvCxnSpPr>
            <a:stCxn id="626" idx="3"/>
            <a:endCxn id="627"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631" name="Google Shape;631;p58"/>
          <p:cNvCxnSpPr>
            <a:stCxn id="627" idx="3"/>
            <a:endCxn id="628"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632" name="Google Shape;632;p58"/>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633" name="Google Shape;633;p58"/>
          <p:cNvCxnSpPr>
            <a:stCxn id="628" idx="2"/>
            <a:endCxn id="632"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634" name="Google Shape;634;p58"/>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635" name="Google Shape;635;p58"/>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636" name="Google Shape;636;p58"/>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7" name="Google Shape;637;p58"/>
          <p:cNvCxnSpPr>
            <a:stCxn id="632" idx="3"/>
            <a:endCxn id="636"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638" name="Google Shape;638;p58"/>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639" name="Google Shape;639;p58"/>
          <p:cNvCxnSpPr>
            <a:stCxn id="636" idx="3"/>
            <a:endCxn id="638"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640" name="Google Shape;640;p58"/>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641" name="Google Shape;641;p58"/>
          <p:cNvCxnSpPr>
            <a:stCxn id="638" idx="3"/>
            <a:endCxn id="640"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642" name="Google Shape;642;p58"/>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643" name="Google Shape;643;p58"/>
          <p:cNvCxnSpPr>
            <a:stCxn id="636" idx="0"/>
            <a:endCxn id="642"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644" name="Google Shape;644;p58"/>
          <p:cNvCxnSpPr>
            <a:stCxn id="642" idx="0"/>
            <a:endCxn id="634"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645" name="Google Shape;645;p58"/>
          <p:cNvCxnSpPr>
            <a:stCxn id="634" idx="1"/>
            <a:endCxn id="628"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646" name="Google Shape;646;p58"/>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647" name="Google Shape;647;p58"/>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648" name="Google Shape;648;p58"/>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649" name="Google Shape;649;p58"/>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650" name="Google Shape;650;p58"/>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59"/>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9"/>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9"/>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659" name="Google Shape;659;p59"/>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660" name="Google Shape;660;p59"/>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661" name="Google Shape;661;p59"/>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662" name="Google Shape;662;p59"/>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9"/>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664" name="Google Shape;664;p59"/>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665" name="Google Shape;665;p59"/>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666" name="Google Shape;666;p59"/>
          <p:cNvCxnSpPr>
            <a:stCxn id="662" idx="6"/>
            <a:endCxn id="663"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667" name="Google Shape;667;p59"/>
          <p:cNvCxnSpPr>
            <a:stCxn id="663" idx="3"/>
            <a:endCxn id="664"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668" name="Google Shape;668;p59"/>
          <p:cNvCxnSpPr>
            <a:stCxn id="664" idx="3"/>
            <a:endCxn id="665"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669" name="Google Shape;669;p59"/>
          <p:cNvSpPr/>
          <p:nvPr/>
        </p:nvSpPr>
        <p:spPr>
          <a:xfrm>
            <a:off x="4352231" y="2940150"/>
            <a:ext cx="15192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670" name="Google Shape;670;p59"/>
          <p:cNvCxnSpPr>
            <a:stCxn id="665" idx="2"/>
            <a:endCxn id="669"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671" name="Google Shape;671;p59"/>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672" name="Google Shape;672;p59"/>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673" name="Google Shape;673;p59"/>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4" name="Google Shape;674;p59"/>
          <p:cNvCxnSpPr>
            <a:stCxn id="669" idx="3"/>
            <a:endCxn id="673"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675" name="Google Shape;675;p59"/>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676" name="Google Shape;676;p59"/>
          <p:cNvCxnSpPr>
            <a:stCxn id="673" idx="3"/>
            <a:endCxn id="675"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677" name="Google Shape;677;p59"/>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678" name="Google Shape;678;p59"/>
          <p:cNvCxnSpPr>
            <a:stCxn id="675" idx="3"/>
            <a:endCxn id="677"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679" name="Google Shape;679;p59"/>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680" name="Google Shape;680;p59"/>
          <p:cNvCxnSpPr>
            <a:stCxn id="673" idx="0"/>
            <a:endCxn id="679"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681" name="Google Shape;681;p59"/>
          <p:cNvCxnSpPr>
            <a:stCxn id="679" idx="0"/>
            <a:endCxn id="671"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682" name="Google Shape;682;p59"/>
          <p:cNvCxnSpPr>
            <a:stCxn id="671" idx="1"/>
            <a:endCxn id="665"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683" name="Google Shape;683;p59"/>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684" name="Google Shape;684;p59"/>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685" name="Google Shape;685;p59"/>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686" name="Google Shape;686;p59"/>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687" name="Google Shape;687;p59"/>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60"/>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0"/>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0"/>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696" name="Google Shape;696;p60"/>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697" name="Google Shape;697;p60"/>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698" name="Google Shape;698;p60"/>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699" name="Google Shape;699;p60"/>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0"/>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701" name="Google Shape;701;p60"/>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702" name="Google Shape;702;p60"/>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703" name="Google Shape;703;p60"/>
          <p:cNvCxnSpPr>
            <a:stCxn id="699" idx="6"/>
            <a:endCxn id="700"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704" name="Google Shape;704;p60"/>
          <p:cNvCxnSpPr>
            <a:stCxn id="700" idx="3"/>
            <a:endCxn id="701"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705" name="Google Shape;705;p60"/>
          <p:cNvCxnSpPr>
            <a:stCxn id="701" idx="3"/>
            <a:endCxn id="702"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706" name="Google Shape;706;p60"/>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707" name="Google Shape;707;p60"/>
          <p:cNvCxnSpPr>
            <a:stCxn id="702" idx="2"/>
            <a:endCxn id="706"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708" name="Google Shape;708;p60"/>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709" name="Google Shape;709;p60"/>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710" name="Google Shape;710;p60"/>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1" name="Google Shape;711;p60"/>
          <p:cNvCxnSpPr>
            <a:stCxn id="706" idx="3"/>
            <a:endCxn id="710"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712" name="Google Shape;712;p60"/>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713" name="Google Shape;713;p60"/>
          <p:cNvCxnSpPr>
            <a:stCxn id="710" idx="3"/>
            <a:endCxn id="712"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714" name="Google Shape;714;p60"/>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715" name="Google Shape;715;p60"/>
          <p:cNvCxnSpPr>
            <a:stCxn id="712" idx="3"/>
            <a:endCxn id="714"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716" name="Google Shape;716;p60"/>
          <p:cNvSpPr txBox="1"/>
          <p:nvPr/>
        </p:nvSpPr>
        <p:spPr>
          <a:xfrm>
            <a:off x="6294238" y="2537150"/>
            <a:ext cx="366600" cy="276900"/>
          </a:xfrm>
          <a:prstGeom prst="rect">
            <a:avLst/>
          </a:prstGeom>
          <a:noFill/>
          <a:ln cap="flat" cmpd="sng" w="1905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717" name="Google Shape;717;p60"/>
          <p:cNvCxnSpPr>
            <a:stCxn id="710" idx="0"/>
            <a:endCxn id="716"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718" name="Google Shape;718;p60"/>
          <p:cNvCxnSpPr>
            <a:stCxn id="716" idx="0"/>
            <a:endCxn id="708"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719" name="Google Shape;719;p60"/>
          <p:cNvCxnSpPr>
            <a:stCxn id="708" idx="1"/>
            <a:endCxn id="702"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720" name="Google Shape;720;p60"/>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721" name="Google Shape;721;p60"/>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722" name="Google Shape;722;p60"/>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723" name="Google Shape;723;p60"/>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724" name="Google Shape;724;p60"/>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61"/>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1"/>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1"/>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733" name="Google Shape;733;p61"/>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734" name="Google Shape;734;p61"/>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735" name="Google Shape;735;p61"/>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736" name="Google Shape;736;p61"/>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1"/>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738" name="Google Shape;738;p61"/>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739" name="Google Shape;739;p61"/>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740" name="Google Shape;740;p61"/>
          <p:cNvCxnSpPr>
            <a:stCxn id="736" idx="6"/>
            <a:endCxn id="737"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741" name="Google Shape;741;p61"/>
          <p:cNvCxnSpPr>
            <a:stCxn id="737" idx="3"/>
            <a:endCxn id="738"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742" name="Google Shape;742;p61"/>
          <p:cNvCxnSpPr>
            <a:stCxn id="738" idx="3"/>
            <a:endCxn id="739"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743" name="Google Shape;743;p61"/>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744" name="Google Shape;744;p61"/>
          <p:cNvCxnSpPr>
            <a:stCxn id="739" idx="2"/>
            <a:endCxn id="743"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745" name="Google Shape;745;p61"/>
          <p:cNvSpPr/>
          <p:nvPr/>
        </p:nvSpPr>
        <p:spPr>
          <a:xfrm>
            <a:off x="5958738" y="1864750"/>
            <a:ext cx="10320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746" name="Google Shape;746;p61"/>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747" name="Google Shape;747;p61"/>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8" name="Google Shape;748;p61"/>
          <p:cNvCxnSpPr>
            <a:stCxn id="743" idx="3"/>
            <a:endCxn id="747"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749" name="Google Shape;749;p61"/>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750" name="Google Shape;750;p61"/>
          <p:cNvCxnSpPr>
            <a:stCxn id="747" idx="3"/>
            <a:endCxn id="749"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751" name="Google Shape;751;p61"/>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752" name="Google Shape;752;p61"/>
          <p:cNvCxnSpPr>
            <a:stCxn id="749" idx="3"/>
            <a:endCxn id="751"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753" name="Google Shape;753;p61"/>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754" name="Google Shape;754;p61"/>
          <p:cNvCxnSpPr>
            <a:stCxn id="747" idx="0"/>
            <a:endCxn id="753"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755" name="Google Shape;755;p61"/>
          <p:cNvCxnSpPr>
            <a:stCxn id="753" idx="0"/>
            <a:endCxn id="745"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756" name="Google Shape;756;p61"/>
          <p:cNvCxnSpPr>
            <a:stCxn id="745" idx="1"/>
            <a:endCxn id="739"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757" name="Google Shape;757;p61"/>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758" name="Google Shape;758;p61"/>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759" name="Google Shape;759;p61"/>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760" name="Google Shape;760;p61"/>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761" name="Google Shape;761;p61"/>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62"/>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2"/>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2"/>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770" name="Google Shape;770;p62"/>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771" name="Google Shape;771;p62"/>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772" name="Google Shape;772;p62"/>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773" name="Google Shape;773;p62"/>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2"/>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775" name="Google Shape;775;p62"/>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776" name="Google Shape;776;p62"/>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777" name="Google Shape;777;p62"/>
          <p:cNvCxnSpPr>
            <a:stCxn id="773" idx="6"/>
            <a:endCxn id="774"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778" name="Google Shape;778;p62"/>
          <p:cNvCxnSpPr>
            <a:stCxn id="774" idx="3"/>
            <a:endCxn id="775"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779" name="Google Shape;779;p62"/>
          <p:cNvCxnSpPr>
            <a:stCxn id="775" idx="3"/>
            <a:endCxn id="776"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780" name="Google Shape;780;p62"/>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781" name="Google Shape;781;p62"/>
          <p:cNvCxnSpPr>
            <a:stCxn id="776" idx="2"/>
            <a:endCxn id="780"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782" name="Google Shape;782;p62"/>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783" name="Google Shape;783;p62"/>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784" name="Google Shape;784;p62"/>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5" name="Google Shape;785;p62"/>
          <p:cNvCxnSpPr>
            <a:stCxn id="780" idx="3"/>
            <a:endCxn id="784"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786" name="Google Shape;786;p62"/>
          <p:cNvSpPr txBox="1"/>
          <p:nvPr/>
        </p:nvSpPr>
        <p:spPr>
          <a:xfrm>
            <a:off x="6673663" y="2983825"/>
            <a:ext cx="366600" cy="276900"/>
          </a:xfrm>
          <a:prstGeom prst="rect">
            <a:avLst/>
          </a:prstGeom>
          <a:noFill/>
          <a:ln cap="flat" cmpd="sng" w="1905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787" name="Google Shape;787;p62"/>
          <p:cNvCxnSpPr>
            <a:stCxn id="784" idx="3"/>
            <a:endCxn id="786"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788" name="Google Shape;788;p62"/>
          <p:cNvSpPr/>
          <p:nvPr/>
        </p:nvSpPr>
        <p:spPr>
          <a:xfrm>
            <a:off x="7227177" y="1864750"/>
            <a:ext cx="12024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789" name="Google Shape;789;p62"/>
          <p:cNvCxnSpPr>
            <a:stCxn id="786" idx="3"/>
            <a:endCxn id="788"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790" name="Google Shape;790;p62"/>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791" name="Google Shape;791;p62"/>
          <p:cNvCxnSpPr>
            <a:stCxn id="784" idx="0"/>
            <a:endCxn id="790"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792" name="Google Shape;792;p62"/>
          <p:cNvCxnSpPr>
            <a:stCxn id="790" idx="0"/>
            <a:endCxn id="782"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793" name="Google Shape;793;p62"/>
          <p:cNvCxnSpPr>
            <a:stCxn id="782" idx="1"/>
            <a:endCxn id="776"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794" name="Google Shape;794;p62"/>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795" name="Google Shape;795;p62"/>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796" name="Google Shape;796;p62"/>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797" name="Google Shape;797;p62"/>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798" name="Google Shape;798;p62"/>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63"/>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63"/>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3"/>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807" name="Google Shape;807;p63"/>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808" name="Google Shape;808;p63"/>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809" name="Google Shape;809;p63"/>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810" name="Google Shape;810;p63"/>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3"/>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812" name="Google Shape;812;p63"/>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813" name="Google Shape;813;p63"/>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814" name="Google Shape;814;p63"/>
          <p:cNvCxnSpPr>
            <a:stCxn id="810" idx="6"/>
            <a:endCxn id="811"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815" name="Google Shape;815;p63"/>
          <p:cNvCxnSpPr>
            <a:stCxn id="811" idx="3"/>
            <a:endCxn id="812"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816" name="Google Shape;816;p63"/>
          <p:cNvCxnSpPr>
            <a:stCxn id="812" idx="3"/>
            <a:endCxn id="813"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817" name="Google Shape;817;p63"/>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818" name="Google Shape;818;p63"/>
          <p:cNvCxnSpPr>
            <a:stCxn id="813" idx="2"/>
            <a:endCxn id="817"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819" name="Google Shape;819;p63"/>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820" name="Google Shape;820;p63"/>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821" name="Google Shape;821;p63"/>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2" name="Google Shape;822;p63"/>
          <p:cNvCxnSpPr>
            <a:stCxn id="817" idx="3"/>
            <a:endCxn id="821"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823" name="Google Shape;823;p63"/>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824" name="Google Shape;824;p63"/>
          <p:cNvCxnSpPr>
            <a:stCxn id="821" idx="3"/>
            <a:endCxn id="823"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825" name="Google Shape;825;p63"/>
          <p:cNvSpPr/>
          <p:nvPr/>
        </p:nvSpPr>
        <p:spPr>
          <a:xfrm>
            <a:off x="7227177" y="1864750"/>
            <a:ext cx="12024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826" name="Google Shape;826;p63"/>
          <p:cNvCxnSpPr>
            <a:stCxn id="823" idx="3"/>
            <a:endCxn id="825"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827" name="Google Shape;827;p63"/>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828" name="Google Shape;828;p63"/>
          <p:cNvCxnSpPr>
            <a:stCxn id="821" idx="0"/>
            <a:endCxn id="827"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829" name="Google Shape;829;p63"/>
          <p:cNvCxnSpPr>
            <a:stCxn id="827" idx="0"/>
            <a:endCxn id="819"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830" name="Google Shape;830;p63"/>
          <p:cNvCxnSpPr>
            <a:stCxn id="819" idx="1"/>
            <a:endCxn id="813"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831" name="Google Shape;831;p63"/>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832" name="Google Shape;832;p63"/>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833" name="Google Shape;833;p63"/>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834" name="Google Shape;834;p63"/>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835" name="Google Shape;835;p63"/>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4"/>
          <p:cNvSpPr/>
          <p:nvPr/>
        </p:nvSpPr>
        <p:spPr>
          <a:xfrm>
            <a:off x="472800" y="25717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64"/>
          <p:cNvSpPr/>
          <p:nvPr/>
        </p:nvSpPr>
        <p:spPr>
          <a:xfrm>
            <a:off x="472800" y="14371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4"/>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844" name="Google Shape;844;p6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845" name="Google Shape;845;p6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846" name="Google Shape;846;p6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847" name="Google Shape;847;p64"/>
          <p:cNvSpPr/>
          <p:nvPr/>
        </p:nvSpPr>
        <p:spPr>
          <a:xfrm>
            <a:off x="1067200" y="19385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4"/>
          <p:cNvSpPr/>
          <p:nvPr/>
        </p:nvSpPr>
        <p:spPr>
          <a:xfrm>
            <a:off x="1555050"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starts the exercise</a:t>
            </a:r>
            <a:endParaRPr sz="1000"/>
          </a:p>
        </p:txBody>
      </p:sp>
      <p:sp>
        <p:nvSpPr>
          <p:cNvPr id="849" name="Google Shape;849;p64"/>
          <p:cNvSpPr/>
          <p:nvPr/>
        </p:nvSpPr>
        <p:spPr>
          <a:xfrm>
            <a:off x="29536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is activated</a:t>
            </a:r>
            <a:endParaRPr sz="1000"/>
          </a:p>
        </p:txBody>
      </p:sp>
      <p:sp>
        <p:nvSpPr>
          <p:cNvPr id="850" name="Google Shape;850;p64"/>
          <p:cNvSpPr/>
          <p:nvPr/>
        </p:nvSpPr>
        <p:spPr>
          <a:xfrm>
            <a:off x="4352225" y="18647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Send image frames to backend</a:t>
            </a:r>
            <a:endParaRPr sz="1000"/>
          </a:p>
        </p:txBody>
      </p:sp>
      <p:cxnSp>
        <p:nvCxnSpPr>
          <p:cNvPr id="851" name="Google Shape;851;p64"/>
          <p:cNvCxnSpPr>
            <a:stCxn id="847" idx="6"/>
            <a:endCxn id="848" idx="1"/>
          </p:cNvCxnSpPr>
          <p:nvPr/>
        </p:nvCxnSpPr>
        <p:spPr>
          <a:xfrm>
            <a:off x="1273600" y="20468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852" name="Google Shape;852;p64"/>
          <p:cNvCxnSpPr>
            <a:stCxn id="848" idx="3"/>
            <a:endCxn id="849" idx="1"/>
          </p:cNvCxnSpPr>
          <p:nvPr/>
        </p:nvCxnSpPr>
        <p:spPr>
          <a:xfrm>
            <a:off x="2587050" y="20468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853" name="Google Shape;853;p64"/>
          <p:cNvCxnSpPr>
            <a:stCxn id="849" idx="3"/>
            <a:endCxn id="850" idx="1"/>
          </p:cNvCxnSpPr>
          <p:nvPr/>
        </p:nvCxnSpPr>
        <p:spPr>
          <a:xfrm>
            <a:off x="3985638" y="2046850"/>
            <a:ext cx="366600" cy="0"/>
          </a:xfrm>
          <a:prstGeom prst="straightConnector1">
            <a:avLst/>
          </a:prstGeom>
          <a:noFill/>
          <a:ln cap="flat" cmpd="sng" w="9525">
            <a:solidFill>
              <a:schemeClr val="dk2"/>
            </a:solidFill>
            <a:prstDash val="solid"/>
            <a:round/>
            <a:headEnd len="med" w="med" type="none"/>
            <a:tailEnd len="med" w="med" type="triangle"/>
          </a:ln>
        </p:spPr>
      </p:cxnSp>
      <p:sp>
        <p:nvSpPr>
          <p:cNvPr id="854" name="Google Shape;854;p64"/>
          <p:cNvSpPr/>
          <p:nvPr/>
        </p:nvSpPr>
        <p:spPr>
          <a:xfrm>
            <a:off x="4352231" y="2940150"/>
            <a:ext cx="15192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Breathing Exercise Validation Algorithm</a:t>
            </a:r>
            <a:endParaRPr sz="1000"/>
          </a:p>
        </p:txBody>
      </p:sp>
      <p:cxnSp>
        <p:nvCxnSpPr>
          <p:cNvPr id="855" name="Google Shape;855;p64"/>
          <p:cNvCxnSpPr>
            <a:stCxn id="850" idx="2"/>
            <a:endCxn id="854" idx="1"/>
          </p:cNvCxnSpPr>
          <p:nvPr/>
        </p:nvCxnSpPr>
        <p:spPr>
          <a:xfrm rot="5400000">
            <a:off x="4248125" y="2333200"/>
            <a:ext cx="893400" cy="684900"/>
          </a:xfrm>
          <a:prstGeom prst="curvedConnector4">
            <a:avLst>
              <a:gd fmla="val 39803" name="adj1"/>
              <a:gd fmla="val 134789" name="adj2"/>
            </a:avLst>
          </a:prstGeom>
          <a:noFill/>
          <a:ln cap="flat" cmpd="sng" w="9525">
            <a:solidFill>
              <a:schemeClr val="dk2"/>
            </a:solidFill>
            <a:prstDash val="solid"/>
            <a:round/>
            <a:headEnd len="med" w="med" type="none"/>
            <a:tailEnd len="med" w="med" type="triangle"/>
          </a:ln>
        </p:spPr>
      </p:cxnSp>
      <p:sp>
        <p:nvSpPr>
          <p:cNvPr id="856" name="Google Shape;856;p64"/>
          <p:cNvSpPr/>
          <p:nvPr/>
        </p:nvSpPr>
        <p:spPr>
          <a:xfrm>
            <a:off x="5958738" y="18647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real time feedback</a:t>
            </a:r>
            <a:endParaRPr sz="1000"/>
          </a:p>
        </p:txBody>
      </p:sp>
      <p:sp>
        <p:nvSpPr>
          <p:cNvPr id="857" name="Google Shape;857;p64"/>
          <p:cNvSpPr txBox="1"/>
          <p:nvPr/>
        </p:nvSpPr>
        <p:spPr>
          <a:xfrm>
            <a:off x="5961538" y="3183175"/>
            <a:ext cx="109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Exercise finished?</a:t>
            </a:r>
            <a:endParaRPr sz="800"/>
          </a:p>
        </p:txBody>
      </p:sp>
      <p:sp>
        <p:nvSpPr>
          <p:cNvPr id="858" name="Google Shape;858;p64"/>
          <p:cNvSpPr/>
          <p:nvPr/>
        </p:nvSpPr>
        <p:spPr>
          <a:xfrm>
            <a:off x="6402238" y="3031225"/>
            <a:ext cx="150600" cy="182100"/>
          </a:xfrm>
          <a:prstGeom prst="diamond">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9" name="Google Shape;859;p64"/>
          <p:cNvCxnSpPr>
            <a:stCxn id="854" idx="3"/>
            <a:endCxn id="858" idx="1"/>
          </p:cNvCxnSpPr>
          <p:nvPr/>
        </p:nvCxnSpPr>
        <p:spPr>
          <a:xfrm>
            <a:off x="5871431" y="3122250"/>
            <a:ext cx="530700" cy="0"/>
          </a:xfrm>
          <a:prstGeom prst="straightConnector1">
            <a:avLst/>
          </a:prstGeom>
          <a:noFill/>
          <a:ln cap="flat" cmpd="sng" w="9525">
            <a:solidFill>
              <a:schemeClr val="dk2"/>
            </a:solidFill>
            <a:prstDash val="solid"/>
            <a:round/>
            <a:headEnd len="med" w="med" type="none"/>
            <a:tailEnd len="med" w="med" type="triangle"/>
          </a:ln>
        </p:spPr>
      </p:cxnSp>
      <p:sp>
        <p:nvSpPr>
          <p:cNvPr id="860" name="Google Shape;860;p64"/>
          <p:cNvSpPr txBox="1"/>
          <p:nvPr/>
        </p:nvSpPr>
        <p:spPr>
          <a:xfrm>
            <a:off x="6673663" y="2983825"/>
            <a:ext cx="366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YES</a:t>
            </a:r>
            <a:endParaRPr sz="600"/>
          </a:p>
        </p:txBody>
      </p:sp>
      <p:cxnSp>
        <p:nvCxnSpPr>
          <p:cNvPr id="861" name="Google Shape;861;p64"/>
          <p:cNvCxnSpPr>
            <a:stCxn id="858" idx="3"/>
            <a:endCxn id="860" idx="1"/>
          </p:cNvCxnSpPr>
          <p:nvPr/>
        </p:nvCxnSpPr>
        <p:spPr>
          <a:xfrm>
            <a:off x="6552838" y="3122275"/>
            <a:ext cx="120900" cy="0"/>
          </a:xfrm>
          <a:prstGeom prst="straightConnector1">
            <a:avLst/>
          </a:prstGeom>
          <a:noFill/>
          <a:ln cap="flat" cmpd="sng" w="9525">
            <a:solidFill>
              <a:schemeClr val="dk2"/>
            </a:solidFill>
            <a:prstDash val="solid"/>
            <a:round/>
            <a:headEnd len="med" w="med" type="none"/>
            <a:tailEnd len="med" w="med" type="none"/>
          </a:ln>
        </p:spPr>
      </p:cxnSp>
      <p:sp>
        <p:nvSpPr>
          <p:cNvPr id="862" name="Google Shape;862;p64"/>
          <p:cNvSpPr/>
          <p:nvPr/>
        </p:nvSpPr>
        <p:spPr>
          <a:xfrm>
            <a:off x="7227177" y="1864750"/>
            <a:ext cx="1202400" cy="364200"/>
          </a:xfrm>
          <a:prstGeom prst="flowChartAlternateProcess">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exercise results</a:t>
            </a:r>
            <a:endParaRPr sz="1000"/>
          </a:p>
        </p:txBody>
      </p:sp>
      <p:cxnSp>
        <p:nvCxnSpPr>
          <p:cNvPr id="863" name="Google Shape;863;p64"/>
          <p:cNvCxnSpPr>
            <a:stCxn id="860" idx="3"/>
            <a:endCxn id="862" idx="2"/>
          </p:cNvCxnSpPr>
          <p:nvPr/>
        </p:nvCxnSpPr>
        <p:spPr>
          <a:xfrm flipH="1" rot="10800000">
            <a:off x="7040263" y="2228875"/>
            <a:ext cx="788100" cy="893400"/>
          </a:xfrm>
          <a:prstGeom prst="curvedConnector2">
            <a:avLst/>
          </a:prstGeom>
          <a:noFill/>
          <a:ln cap="flat" cmpd="sng" w="9525">
            <a:solidFill>
              <a:schemeClr val="dk2"/>
            </a:solidFill>
            <a:prstDash val="solid"/>
            <a:round/>
            <a:headEnd len="med" w="med" type="none"/>
            <a:tailEnd len="med" w="med" type="triangle"/>
          </a:ln>
        </p:spPr>
      </p:cxnSp>
      <p:sp>
        <p:nvSpPr>
          <p:cNvPr id="864" name="Google Shape;864;p64"/>
          <p:cNvSpPr txBox="1"/>
          <p:nvPr/>
        </p:nvSpPr>
        <p:spPr>
          <a:xfrm>
            <a:off x="6294238" y="2537150"/>
            <a:ext cx="366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NO</a:t>
            </a:r>
            <a:endParaRPr sz="600"/>
          </a:p>
        </p:txBody>
      </p:sp>
      <p:cxnSp>
        <p:nvCxnSpPr>
          <p:cNvPr id="865" name="Google Shape;865;p64"/>
          <p:cNvCxnSpPr>
            <a:stCxn id="858" idx="0"/>
            <a:endCxn id="864" idx="2"/>
          </p:cNvCxnSpPr>
          <p:nvPr/>
        </p:nvCxnSpPr>
        <p:spPr>
          <a:xfrm rot="10800000">
            <a:off x="6477538" y="2814025"/>
            <a:ext cx="0" cy="217200"/>
          </a:xfrm>
          <a:prstGeom prst="straightConnector1">
            <a:avLst/>
          </a:prstGeom>
          <a:noFill/>
          <a:ln cap="flat" cmpd="sng" w="9525">
            <a:solidFill>
              <a:schemeClr val="dk2"/>
            </a:solidFill>
            <a:prstDash val="solid"/>
            <a:round/>
            <a:headEnd len="med" w="med" type="none"/>
            <a:tailEnd len="med" w="med" type="none"/>
          </a:ln>
        </p:spPr>
      </p:cxnSp>
      <p:cxnSp>
        <p:nvCxnSpPr>
          <p:cNvPr id="866" name="Google Shape;866;p64"/>
          <p:cNvCxnSpPr>
            <a:stCxn id="864" idx="0"/>
            <a:endCxn id="856" idx="2"/>
          </p:cNvCxnSpPr>
          <p:nvPr/>
        </p:nvCxnSpPr>
        <p:spPr>
          <a:xfrm rot="10800000">
            <a:off x="6474838" y="2229050"/>
            <a:ext cx="2700" cy="308100"/>
          </a:xfrm>
          <a:prstGeom prst="straightConnector1">
            <a:avLst/>
          </a:prstGeom>
          <a:noFill/>
          <a:ln cap="flat" cmpd="sng" w="9525">
            <a:solidFill>
              <a:schemeClr val="dk2"/>
            </a:solidFill>
            <a:prstDash val="solid"/>
            <a:round/>
            <a:headEnd len="med" w="med" type="none"/>
            <a:tailEnd len="med" w="med" type="triangle"/>
          </a:ln>
        </p:spPr>
      </p:cxnSp>
      <p:cxnSp>
        <p:nvCxnSpPr>
          <p:cNvPr id="867" name="Google Shape;867;p64"/>
          <p:cNvCxnSpPr>
            <a:stCxn id="856" idx="1"/>
            <a:endCxn id="850" idx="3"/>
          </p:cNvCxnSpPr>
          <p:nvPr/>
        </p:nvCxnSpPr>
        <p:spPr>
          <a:xfrm rot="10800000">
            <a:off x="5722338" y="2046850"/>
            <a:ext cx="236400" cy="0"/>
          </a:xfrm>
          <a:prstGeom prst="straightConnector1">
            <a:avLst/>
          </a:prstGeom>
          <a:noFill/>
          <a:ln cap="flat" cmpd="sng" w="9525">
            <a:solidFill>
              <a:schemeClr val="dk2"/>
            </a:solidFill>
            <a:prstDash val="solid"/>
            <a:round/>
            <a:headEnd len="med" w="med" type="none"/>
            <a:tailEnd len="med" w="med" type="triangle"/>
          </a:ln>
        </p:spPr>
      </p:cxnSp>
      <p:cxnSp>
        <p:nvCxnSpPr>
          <p:cNvPr id="868" name="Google Shape;868;p64"/>
          <p:cNvCxnSpPr/>
          <p:nvPr/>
        </p:nvCxnSpPr>
        <p:spPr>
          <a:xfrm>
            <a:off x="849150" y="1452850"/>
            <a:ext cx="0" cy="1121100"/>
          </a:xfrm>
          <a:prstGeom prst="straightConnector1">
            <a:avLst/>
          </a:prstGeom>
          <a:noFill/>
          <a:ln cap="flat" cmpd="sng" w="19050">
            <a:solidFill>
              <a:schemeClr val="dk2"/>
            </a:solidFill>
            <a:prstDash val="solid"/>
            <a:round/>
            <a:headEnd len="med" w="med" type="none"/>
            <a:tailEnd len="med" w="med" type="none"/>
          </a:ln>
        </p:spPr>
      </p:cxnSp>
      <p:cxnSp>
        <p:nvCxnSpPr>
          <p:cNvPr id="869" name="Google Shape;869;p64"/>
          <p:cNvCxnSpPr/>
          <p:nvPr/>
        </p:nvCxnSpPr>
        <p:spPr>
          <a:xfrm>
            <a:off x="849150" y="2578500"/>
            <a:ext cx="0" cy="1121100"/>
          </a:xfrm>
          <a:prstGeom prst="straightConnector1">
            <a:avLst/>
          </a:prstGeom>
          <a:noFill/>
          <a:ln cap="flat" cmpd="sng" w="19050">
            <a:solidFill>
              <a:schemeClr val="dk2"/>
            </a:solidFill>
            <a:prstDash val="solid"/>
            <a:round/>
            <a:headEnd len="med" w="med" type="none"/>
            <a:tailEnd len="med" w="med" type="none"/>
          </a:ln>
        </p:spPr>
      </p:cxnSp>
      <p:sp>
        <p:nvSpPr>
          <p:cNvPr id="870" name="Google Shape;870;p64"/>
          <p:cNvSpPr txBox="1"/>
          <p:nvPr/>
        </p:nvSpPr>
        <p:spPr>
          <a:xfrm rot="-5410237">
            <a:off x="108759" y="18287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871" name="Google Shape;871;p64"/>
          <p:cNvSpPr txBox="1"/>
          <p:nvPr/>
        </p:nvSpPr>
        <p:spPr>
          <a:xfrm rot="-5410237">
            <a:off x="108759" y="295439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Backend</a:t>
            </a:r>
            <a:endParaRPr sz="1200"/>
          </a:p>
        </p:txBody>
      </p:sp>
      <p:sp>
        <p:nvSpPr>
          <p:cNvPr id="872" name="Google Shape;872;p64"/>
          <p:cNvSpPr txBox="1"/>
          <p:nvPr/>
        </p:nvSpPr>
        <p:spPr>
          <a:xfrm>
            <a:off x="2442750" y="4008788"/>
            <a:ext cx="4258500" cy="4002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a:solidFill>
                  <a:schemeClr val="dk1"/>
                </a:solidFill>
                <a:latin typeface="IBM Plex Sans"/>
                <a:ea typeface="IBM Plex Sans"/>
                <a:cs typeface="IBM Plex Sans"/>
                <a:sym typeface="IBM Plex Sans"/>
              </a:rPr>
              <a:t>E</a:t>
            </a:r>
            <a:r>
              <a:rPr lang="en">
                <a:solidFill>
                  <a:schemeClr val="dk1"/>
                </a:solidFill>
                <a:latin typeface="IBM Plex Sans"/>
                <a:ea typeface="IBM Plex Sans"/>
                <a:cs typeface="IBM Plex Sans"/>
                <a:sym typeface="IBM Plex Sans"/>
              </a:rPr>
              <a:t>valuation of the prototype: Accuracy and Usability</a:t>
            </a:r>
            <a:endParaRPr>
              <a:solidFill>
                <a:schemeClr val="dk1"/>
              </a:solidFill>
              <a:latin typeface="IBM Plex Sans"/>
              <a:ea typeface="IBM Plex Sans"/>
              <a:cs typeface="IBM Plex Sans"/>
              <a:sym typeface="IBM Plex Sans"/>
            </a:endParaRPr>
          </a:p>
        </p:txBody>
      </p:sp>
      <p:sp>
        <p:nvSpPr>
          <p:cNvPr id="873" name="Google Shape;873;p64"/>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Patient User Interface</a:t>
            </a:r>
            <a:endParaRPr>
              <a:solidFill>
                <a:srgbClr val="7F7F7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8"/>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239" name="Google Shape;239;p38"/>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240" name="Google Shape;240;p38"/>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41" name="Google Shape;241;p38"/>
          <p:cNvSpPr/>
          <p:nvPr/>
        </p:nvSpPr>
        <p:spPr>
          <a:xfrm>
            <a:off x="229350" y="1383200"/>
            <a:ext cx="1606500" cy="2017200"/>
          </a:xfrm>
          <a:prstGeom prst="rect">
            <a:avLst/>
          </a:prstGeom>
          <a:solidFill>
            <a:srgbClr val="FFFFFF"/>
          </a:solidFill>
          <a:ln cap="flat" cmpd="sng" w="19050">
            <a:solidFill>
              <a:srgbClr val="0065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65BD"/>
                </a:solidFill>
                <a:latin typeface="IBM Plex Sans Medium"/>
                <a:ea typeface="IBM Plex Sans Medium"/>
                <a:cs typeface="IBM Plex Sans Medium"/>
                <a:sym typeface="IBM Plex Sans Medium"/>
              </a:rPr>
              <a:t>Motivation</a:t>
            </a:r>
            <a:endParaRPr sz="1800">
              <a:solidFill>
                <a:srgbClr val="0065BD"/>
              </a:solidFill>
              <a:latin typeface="IBM Plex Sans Medium"/>
              <a:ea typeface="IBM Plex Sans Medium"/>
              <a:cs typeface="IBM Plex Sans Medium"/>
              <a:sym typeface="IBM Plex Sans Medium"/>
            </a:endParaRPr>
          </a:p>
        </p:txBody>
      </p:sp>
      <p:sp>
        <p:nvSpPr>
          <p:cNvPr id="243" name="Google Shape;243;p38"/>
          <p:cNvSpPr/>
          <p:nvPr/>
        </p:nvSpPr>
        <p:spPr>
          <a:xfrm>
            <a:off x="5614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8"/>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245" name="Google Shape;245;p38"/>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246" name="Google Shape;246;p38"/>
          <p:cNvSpPr/>
          <p:nvPr/>
        </p:nvSpPr>
        <p:spPr>
          <a:xfrm>
            <a:off x="19990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8"/>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Prototype</a:t>
            </a:r>
            <a:endParaRPr sz="1800">
              <a:solidFill>
                <a:srgbClr val="314F6D"/>
              </a:solidFill>
              <a:latin typeface="IBM Plex Sans Medium"/>
              <a:ea typeface="IBM Plex Sans Medium"/>
              <a:cs typeface="IBM Plex Sans Medium"/>
              <a:sym typeface="IBM Plex Sans Medium"/>
            </a:endParaRPr>
          </a:p>
        </p:txBody>
      </p:sp>
      <p:sp>
        <p:nvSpPr>
          <p:cNvPr id="248" name="Google Shape;248;p38"/>
          <p:cNvSpPr/>
          <p:nvPr/>
        </p:nvSpPr>
        <p:spPr>
          <a:xfrm>
            <a:off x="37687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8"/>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Research Goals</a:t>
            </a:r>
            <a:endParaRPr sz="1800">
              <a:solidFill>
                <a:srgbClr val="314F6D"/>
              </a:solidFill>
              <a:latin typeface="IBM Plex Sans Medium"/>
              <a:ea typeface="IBM Plex Sans Medium"/>
              <a:cs typeface="IBM Plex Sans Medium"/>
              <a:sym typeface="IBM Plex Sans Medium"/>
            </a:endParaRPr>
          </a:p>
        </p:txBody>
      </p:sp>
      <p:sp>
        <p:nvSpPr>
          <p:cNvPr id="250" name="Google Shape;250;p38"/>
          <p:cNvSpPr/>
          <p:nvPr/>
        </p:nvSpPr>
        <p:spPr>
          <a:xfrm>
            <a:off x="55384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8"/>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Expected Outcome</a:t>
            </a:r>
            <a:endParaRPr sz="1800">
              <a:solidFill>
                <a:srgbClr val="314F6D"/>
              </a:solidFill>
              <a:latin typeface="IBM Plex Sans Medium"/>
              <a:ea typeface="IBM Plex Sans Medium"/>
              <a:cs typeface="IBM Plex Sans Medium"/>
              <a:sym typeface="IBM Plex Sans Medium"/>
            </a:endParaRPr>
          </a:p>
        </p:txBody>
      </p:sp>
      <p:sp>
        <p:nvSpPr>
          <p:cNvPr id="252" name="Google Shape;252;p38"/>
          <p:cNvSpPr/>
          <p:nvPr/>
        </p:nvSpPr>
        <p:spPr>
          <a:xfrm>
            <a:off x="73081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8"/>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Timeline</a:t>
            </a:r>
            <a:endParaRPr sz="1800">
              <a:solidFill>
                <a:srgbClr val="314F6D"/>
              </a:solidFill>
              <a:latin typeface="IBM Plex Sans Medium"/>
              <a:ea typeface="IBM Plex Sans Medium"/>
              <a:cs typeface="IBM Plex Sans Medium"/>
              <a:sym typeface="IBM Plex Sans Medium"/>
            </a:endParaRPr>
          </a:p>
        </p:txBody>
      </p:sp>
      <p:pic>
        <p:nvPicPr>
          <p:cNvPr id="254" name="Google Shape;254;p38"/>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255" name="Google Shape;255;p38"/>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256" name="Google Shape;256;p38"/>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257" name="Google Shape;257;p38"/>
          <p:cNvSpPr/>
          <p:nvPr/>
        </p:nvSpPr>
        <p:spPr>
          <a:xfrm>
            <a:off x="4100851" y="160840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p:nvPr/>
        </p:nvSpPr>
        <p:spPr>
          <a:xfrm>
            <a:off x="58705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8"/>
          <p:cNvSpPr/>
          <p:nvPr/>
        </p:nvSpPr>
        <p:spPr>
          <a:xfrm>
            <a:off x="23311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p:nvPr/>
        </p:nvSpPr>
        <p:spPr>
          <a:xfrm>
            <a:off x="76402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38"/>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65"/>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5"/>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881" name="Google Shape;881;p65"/>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882" name="Google Shape;882;p65"/>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883" name="Google Shape;883;p65"/>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884" name="Google Shape;884;p65"/>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5"/>
          <p:cNvSpPr/>
          <p:nvPr/>
        </p:nvSpPr>
        <p:spPr>
          <a:xfrm>
            <a:off x="1555050"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886" name="Google Shape;886;p65"/>
          <p:cNvSpPr/>
          <p:nvPr/>
        </p:nvSpPr>
        <p:spPr>
          <a:xfrm>
            <a:off x="2953638"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887" name="Google Shape;887;p65"/>
          <p:cNvSpPr/>
          <p:nvPr/>
        </p:nvSpPr>
        <p:spPr>
          <a:xfrm>
            <a:off x="4352225" y="24309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888" name="Google Shape;888;p65"/>
          <p:cNvCxnSpPr>
            <a:stCxn id="884" idx="6"/>
            <a:endCxn id="885"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889" name="Google Shape;889;p65"/>
          <p:cNvCxnSpPr>
            <a:stCxn id="885" idx="3"/>
            <a:endCxn id="886"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890" name="Google Shape;890;p65"/>
          <p:cNvCxnSpPr>
            <a:stCxn id="886" idx="3"/>
            <a:endCxn id="887"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891" name="Google Shape;891;p65"/>
          <p:cNvSpPr/>
          <p:nvPr/>
        </p:nvSpPr>
        <p:spPr>
          <a:xfrm>
            <a:off x="6088899" y="2430950"/>
            <a:ext cx="19077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892" name="Google Shape;892;p65"/>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893" name="Google Shape;893;p65"/>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894" name="Google Shape;894;p65"/>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895" name="Google Shape;895;p65"/>
          <p:cNvCxnSpPr>
            <a:stCxn id="887" idx="3"/>
            <a:endCxn id="891"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66"/>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6"/>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903" name="Google Shape;903;p66"/>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904" name="Google Shape;904;p66"/>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905" name="Google Shape;905;p66"/>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906" name="Google Shape;906;p66"/>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6"/>
          <p:cNvSpPr/>
          <p:nvPr/>
        </p:nvSpPr>
        <p:spPr>
          <a:xfrm>
            <a:off x="1555050" y="2430950"/>
            <a:ext cx="10320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908" name="Google Shape;908;p66"/>
          <p:cNvSpPr/>
          <p:nvPr/>
        </p:nvSpPr>
        <p:spPr>
          <a:xfrm>
            <a:off x="2953638"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909" name="Google Shape;909;p66"/>
          <p:cNvSpPr/>
          <p:nvPr/>
        </p:nvSpPr>
        <p:spPr>
          <a:xfrm>
            <a:off x="4352225" y="24309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910" name="Google Shape;910;p66"/>
          <p:cNvCxnSpPr>
            <a:stCxn id="906" idx="6"/>
            <a:endCxn id="907"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911" name="Google Shape;911;p66"/>
          <p:cNvCxnSpPr>
            <a:stCxn id="907" idx="3"/>
            <a:endCxn id="908"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912" name="Google Shape;912;p66"/>
          <p:cNvCxnSpPr>
            <a:stCxn id="908" idx="3"/>
            <a:endCxn id="909"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913" name="Google Shape;913;p66"/>
          <p:cNvSpPr/>
          <p:nvPr/>
        </p:nvSpPr>
        <p:spPr>
          <a:xfrm>
            <a:off x="6088899" y="2430950"/>
            <a:ext cx="19077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914" name="Google Shape;914;p66"/>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915" name="Google Shape;915;p66"/>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916" name="Google Shape;916;p66"/>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917" name="Google Shape;917;p66"/>
          <p:cNvCxnSpPr>
            <a:stCxn id="909" idx="3"/>
            <a:endCxn id="913"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67"/>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7"/>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925" name="Google Shape;925;p67"/>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926" name="Google Shape;926;p67"/>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927" name="Google Shape;927;p67"/>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928" name="Google Shape;928;p67"/>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67"/>
          <p:cNvSpPr/>
          <p:nvPr/>
        </p:nvSpPr>
        <p:spPr>
          <a:xfrm>
            <a:off x="1555050"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930" name="Google Shape;930;p67"/>
          <p:cNvSpPr/>
          <p:nvPr/>
        </p:nvSpPr>
        <p:spPr>
          <a:xfrm>
            <a:off x="2953638" y="2430950"/>
            <a:ext cx="10320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931" name="Google Shape;931;p67"/>
          <p:cNvSpPr/>
          <p:nvPr/>
        </p:nvSpPr>
        <p:spPr>
          <a:xfrm>
            <a:off x="4352225" y="24309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932" name="Google Shape;932;p67"/>
          <p:cNvCxnSpPr>
            <a:stCxn id="928" idx="6"/>
            <a:endCxn id="929"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933" name="Google Shape;933;p67"/>
          <p:cNvCxnSpPr>
            <a:stCxn id="929" idx="3"/>
            <a:endCxn id="930"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934" name="Google Shape;934;p67"/>
          <p:cNvCxnSpPr>
            <a:stCxn id="930" idx="3"/>
            <a:endCxn id="931"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935" name="Google Shape;935;p67"/>
          <p:cNvSpPr/>
          <p:nvPr/>
        </p:nvSpPr>
        <p:spPr>
          <a:xfrm>
            <a:off x="6088899" y="2430950"/>
            <a:ext cx="19077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936" name="Google Shape;936;p67"/>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937" name="Google Shape;937;p67"/>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938" name="Google Shape;938;p67"/>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939" name="Google Shape;939;p67"/>
          <p:cNvCxnSpPr>
            <a:stCxn id="931" idx="3"/>
            <a:endCxn id="935"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68"/>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8"/>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947" name="Google Shape;947;p68"/>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948" name="Google Shape;948;p68"/>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949" name="Google Shape;949;p68"/>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950" name="Google Shape;950;p68"/>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68"/>
          <p:cNvSpPr/>
          <p:nvPr/>
        </p:nvSpPr>
        <p:spPr>
          <a:xfrm>
            <a:off x="1555050"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952" name="Google Shape;952;p68"/>
          <p:cNvSpPr/>
          <p:nvPr/>
        </p:nvSpPr>
        <p:spPr>
          <a:xfrm>
            <a:off x="2953638"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953" name="Google Shape;953;p68"/>
          <p:cNvSpPr/>
          <p:nvPr/>
        </p:nvSpPr>
        <p:spPr>
          <a:xfrm>
            <a:off x="4352225" y="2430950"/>
            <a:ext cx="13701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954" name="Google Shape;954;p68"/>
          <p:cNvCxnSpPr>
            <a:stCxn id="950" idx="6"/>
            <a:endCxn id="951"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955" name="Google Shape;955;p68"/>
          <p:cNvCxnSpPr>
            <a:stCxn id="951" idx="3"/>
            <a:endCxn id="952"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956" name="Google Shape;956;p68"/>
          <p:cNvCxnSpPr>
            <a:stCxn id="952" idx="3"/>
            <a:endCxn id="953"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957" name="Google Shape;957;p68"/>
          <p:cNvSpPr/>
          <p:nvPr/>
        </p:nvSpPr>
        <p:spPr>
          <a:xfrm>
            <a:off x="6088899" y="2430950"/>
            <a:ext cx="19077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958" name="Google Shape;958;p68"/>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959" name="Google Shape;959;p68"/>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960" name="Google Shape;960;p68"/>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961" name="Google Shape;961;p68"/>
          <p:cNvCxnSpPr>
            <a:stCxn id="953" idx="3"/>
            <a:endCxn id="957"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69"/>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9"/>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969" name="Google Shape;969;p69"/>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970" name="Google Shape;970;p69"/>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971" name="Google Shape;971;p69"/>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972" name="Google Shape;972;p69"/>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69"/>
          <p:cNvSpPr/>
          <p:nvPr/>
        </p:nvSpPr>
        <p:spPr>
          <a:xfrm>
            <a:off x="1555050"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974" name="Google Shape;974;p69"/>
          <p:cNvSpPr/>
          <p:nvPr/>
        </p:nvSpPr>
        <p:spPr>
          <a:xfrm>
            <a:off x="2953638"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975" name="Google Shape;975;p69"/>
          <p:cNvSpPr/>
          <p:nvPr/>
        </p:nvSpPr>
        <p:spPr>
          <a:xfrm>
            <a:off x="4352225" y="24309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976" name="Google Shape;976;p69"/>
          <p:cNvCxnSpPr>
            <a:stCxn id="972" idx="6"/>
            <a:endCxn id="973"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977" name="Google Shape;977;p69"/>
          <p:cNvCxnSpPr>
            <a:stCxn id="973" idx="3"/>
            <a:endCxn id="974"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978" name="Google Shape;978;p69"/>
          <p:cNvCxnSpPr>
            <a:stCxn id="974" idx="3"/>
            <a:endCxn id="975"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979" name="Google Shape;979;p69"/>
          <p:cNvSpPr/>
          <p:nvPr/>
        </p:nvSpPr>
        <p:spPr>
          <a:xfrm>
            <a:off x="6088899" y="2430950"/>
            <a:ext cx="1907700" cy="364200"/>
          </a:xfrm>
          <a:prstGeom prst="flowChartAlternateProcess">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980" name="Google Shape;980;p69"/>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981" name="Google Shape;981;p69"/>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982" name="Google Shape;982;p69"/>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983" name="Google Shape;983;p69"/>
          <p:cNvCxnSpPr>
            <a:stCxn id="975" idx="3"/>
            <a:endCxn id="979"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0"/>
          <p:cNvSpPr/>
          <p:nvPr/>
        </p:nvSpPr>
        <p:spPr>
          <a:xfrm>
            <a:off x="472800" y="2003350"/>
            <a:ext cx="8198400" cy="11346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0"/>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Expected Outcome - Prototype</a:t>
            </a:r>
            <a:endParaRPr sz="2400"/>
          </a:p>
        </p:txBody>
      </p:sp>
      <p:sp>
        <p:nvSpPr>
          <p:cNvPr id="991" name="Google Shape;991;p70"/>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992" name="Google Shape;992;p70"/>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993" name="Google Shape;993;p70"/>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994" name="Google Shape;994;p70"/>
          <p:cNvSpPr/>
          <p:nvPr/>
        </p:nvSpPr>
        <p:spPr>
          <a:xfrm>
            <a:off x="1067200" y="2504750"/>
            <a:ext cx="206400" cy="2166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0"/>
          <p:cNvSpPr/>
          <p:nvPr/>
        </p:nvSpPr>
        <p:spPr>
          <a:xfrm>
            <a:off x="1555050"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logs in</a:t>
            </a:r>
            <a:endParaRPr sz="1000"/>
          </a:p>
        </p:txBody>
      </p:sp>
      <p:sp>
        <p:nvSpPr>
          <p:cNvPr id="996" name="Google Shape;996;p70"/>
          <p:cNvSpPr/>
          <p:nvPr/>
        </p:nvSpPr>
        <p:spPr>
          <a:xfrm>
            <a:off x="2953638" y="2430950"/>
            <a:ext cx="10320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list of patients</a:t>
            </a:r>
            <a:endParaRPr sz="1000"/>
          </a:p>
        </p:txBody>
      </p:sp>
      <p:sp>
        <p:nvSpPr>
          <p:cNvPr id="997" name="Google Shape;997;p70"/>
          <p:cNvSpPr/>
          <p:nvPr/>
        </p:nvSpPr>
        <p:spPr>
          <a:xfrm>
            <a:off x="4352225" y="2430950"/>
            <a:ext cx="13701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User clicks on patient</a:t>
            </a:r>
            <a:endParaRPr sz="1000"/>
          </a:p>
        </p:txBody>
      </p:sp>
      <p:cxnSp>
        <p:nvCxnSpPr>
          <p:cNvPr id="998" name="Google Shape;998;p70"/>
          <p:cNvCxnSpPr>
            <a:stCxn id="994" idx="6"/>
            <a:endCxn id="995" idx="1"/>
          </p:cNvCxnSpPr>
          <p:nvPr/>
        </p:nvCxnSpPr>
        <p:spPr>
          <a:xfrm>
            <a:off x="1273600" y="2613050"/>
            <a:ext cx="281400" cy="0"/>
          </a:xfrm>
          <a:prstGeom prst="straightConnector1">
            <a:avLst/>
          </a:prstGeom>
          <a:noFill/>
          <a:ln cap="flat" cmpd="sng" w="9525">
            <a:solidFill>
              <a:schemeClr val="dk2"/>
            </a:solidFill>
            <a:prstDash val="solid"/>
            <a:round/>
            <a:headEnd len="med" w="med" type="none"/>
            <a:tailEnd len="med" w="med" type="triangle"/>
          </a:ln>
        </p:spPr>
      </p:cxnSp>
      <p:cxnSp>
        <p:nvCxnSpPr>
          <p:cNvPr id="999" name="Google Shape;999;p70"/>
          <p:cNvCxnSpPr>
            <a:stCxn id="995" idx="3"/>
            <a:endCxn id="996" idx="1"/>
          </p:cNvCxnSpPr>
          <p:nvPr/>
        </p:nvCxnSpPr>
        <p:spPr>
          <a:xfrm>
            <a:off x="2587050" y="2613050"/>
            <a:ext cx="366600" cy="0"/>
          </a:xfrm>
          <a:prstGeom prst="straightConnector1">
            <a:avLst/>
          </a:prstGeom>
          <a:noFill/>
          <a:ln cap="flat" cmpd="sng" w="9525">
            <a:solidFill>
              <a:schemeClr val="dk2"/>
            </a:solidFill>
            <a:prstDash val="solid"/>
            <a:round/>
            <a:headEnd len="med" w="med" type="none"/>
            <a:tailEnd len="med" w="med" type="triangle"/>
          </a:ln>
        </p:spPr>
      </p:cxnSp>
      <p:cxnSp>
        <p:nvCxnSpPr>
          <p:cNvPr id="1000" name="Google Shape;1000;p70"/>
          <p:cNvCxnSpPr>
            <a:stCxn id="996" idx="3"/>
            <a:endCxn id="997" idx="1"/>
          </p:cNvCxnSpPr>
          <p:nvPr/>
        </p:nvCxnSpPr>
        <p:spPr>
          <a:xfrm>
            <a:off x="3985638"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1001" name="Google Shape;1001;p70"/>
          <p:cNvSpPr/>
          <p:nvPr/>
        </p:nvSpPr>
        <p:spPr>
          <a:xfrm>
            <a:off x="6088899" y="2430950"/>
            <a:ext cx="1907700" cy="3642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Display patient exercise performance details</a:t>
            </a:r>
            <a:endParaRPr sz="1000"/>
          </a:p>
        </p:txBody>
      </p:sp>
      <p:cxnSp>
        <p:nvCxnSpPr>
          <p:cNvPr id="1002" name="Google Shape;1002;p70"/>
          <p:cNvCxnSpPr/>
          <p:nvPr/>
        </p:nvCxnSpPr>
        <p:spPr>
          <a:xfrm>
            <a:off x="849150" y="2019050"/>
            <a:ext cx="0" cy="1121100"/>
          </a:xfrm>
          <a:prstGeom prst="straightConnector1">
            <a:avLst/>
          </a:prstGeom>
          <a:noFill/>
          <a:ln cap="flat" cmpd="sng" w="19050">
            <a:solidFill>
              <a:schemeClr val="dk2"/>
            </a:solidFill>
            <a:prstDash val="solid"/>
            <a:round/>
            <a:headEnd len="med" w="med" type="none"/>
            <a:tailEnd len="med" w="med" type="none"/>
          </a:ln>
        </p:spPr>
      </p:cxnSp>
      <p:sp>
        <p:nvSpPr>
          <p:cNvPr id="1003" name="Google Shape;1003;p70"/>
          <p:cNvSpPr txBox="1"/>
          <p:nvPr/>
        </p:nvSpPr>
        <p:spPr>
          <a:xfrm rot="-5410237">
            <a:off x="108759" y="2394940"/>
            <a:ext cx="1108205"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Frontend</a:t>
            </a:r>
            <a:endParaRPr sz="1200"/>
          </a:p>
        </p:txBody>
      </p:sp>
      <p:sp>
        <p:nvSpPr>
          <p:cNvPr id="1004" name="Google Shape;1004;p70"/>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Physiotherapist User Interface</a:t>
            </a:r>
            <a:endParaRPr>
              <a:solidFill>
                <a:srgbClr val="7F7F7F"/>
              </a:solidFill>
            </a:endParaRPr>
          </a:p>
        </p:txBody>
      </p:sp>
      <p:cxnSp>
        <p:nvCxnSpPr>
          <p:cNvPr id="1005" name="Google Shape;1005;p70"/>
          <p:cNvCxnSpPr>
            <a:stCxn id="997" idx="3"/>
            <a:endCxn id="1001" idx="1"/>
          </p:cNvCxnSpPr>
          <p:nvPr/>
        </p:nvCxnSpPr>
        <p:spPr>
          <a:xfrm>
            <a:off x="5722325" y="2613050"/>
            <a:ext cx="366600" cy="0"/>
          </a:xfrm>
          <a:prstGeom prst="straightConnector1">
            <a:avLst/>
          </a:prstGeom>
          <a:noFill/>
          <a:ln cap="flat" cmpd="sng" w="9525">
            <a:solidFill>
              <a:schemeClr val="dk2"/>
            </a:solidFill>
            <a:prstDash val="solid"/>
            <a:round/>
            <a:headEnd len="med" w="med" type="none"/>
            <a:tailEnd len="med" w="med" type="triangle"/>
          </a:ln>
        </p:spPr>
      </p:cxnSp>
      <p:sp>
        <p:nvSpPr>
          <p:cNvPr id="1006" name="Google Shape;1006;p70"/>
          <p:cNvSpPr txBox="1"/>
          <p:nvPr/>
        </p:nvSpPr>
        <p:spPr>
          <a:xfrm>
            <a:off x="2333700" y="3832275"/>
            <a:ext cx="4476600" cy="4002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a:solidFill>
                  <a:schemeClr val="dk1"/>
                </a:solidFill>
                <a:latin typeface="IBM Plex Sans"/>
                <a:ea typeface="IBM Plex Sans"/>
                <a:cs typeface="IBM Plex Sans"/>
                <a:sym typeface="IBM Plex Sans"/>
              </a:rPr>
              <a:t>Evaluation of the prototype: Efficiency and Usability</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71"/>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Evaluation</a:t>
            </a:r>
            <a:endParaRPr sz="2400"/>
          </a:p>
        </p:txBody>
      </p:sp>
      <p:sp>
        <p:nvSpPr>
          <p:cNvPr id="1013" name="Google Shape;1013;p71"/>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014" name="Google Shape;1014;p71"/>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15" name="Google Shape;1015;p71"/>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1016" name="Google Shape;1016;p71"/>
          <p:cNvSpPr/>
          <p:nvPr/>
        </p:nvSpPr>
        <p:spPr>
          <a:xfrm>
            <a:off x="1303087" y="1034575"/>
            <a:ext cx="2746200" cy="23331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71"/>
          <p:cNvSpPr txBox="1"/>
          <p:nvPr/>
        </p:nvSpPr>
        <p:spPr>
          <a:xfrm>
            <a:off x="1303087" y="1813214"/>
            <a:ext cx="2746200" cy="5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SemiBold"/>
                <a:ea typeface="IBM Plex Sans SemiBold"/>
                <a:cs typeface="IBM Plex Sans SemiBold"/>
                <a:sym typeface="IBM Plex Sans SemiBold"/>
              </a:rPr>
              <a:t>Quality &amp; Performance</a:t>
            </a:r>
            <a:endParaRPr i="1" sz="2000">
              <a:solidFill>
                <a:srgbClr val="314F6D"/>
              </a:solidFill>
              <a:latin typeface="IBM Plex Sans"/>
              <a:ea typeface="IBM Plex Sans"/>
              <a:cs typeface="IBM Plex Sans"/>
              <a:sym typeface="IBM Plex Sans"/>
            </a:endParaRPr>
          </a:p>
        </p:txBody>
      </p:sp>
      <p:sp>
        <p:nvSpPr>
          <p:cNvPr id="1018" name="Google Shape;1018;p71"/>
          <p:cNvSpPr/>
          <p:nvPr/>
        </p:nvSpPr>
        <p:spPr>
          <a:xfrm>
            <a:off x="5094653" y="1034575"/>
            <a:ext cx="2746200" cy="23331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71"/>
          <p:cNvSpPr txBox="1"/>
          <p:nvPr/>
        </p:nvSpPr>
        <p:spPr>
          <a:xfrm>
            <a:off x="4927311" y="1813206"/>
            <a:ext cx="2913600" cy="5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SemiBold"/>
                <a:ea typeface="IBM Plex Sans SemiBold"/>
                <a:cs typeface="IBM Plex Sans SemiBold"/>
                <a:sym typeface="IBM Plex Sans SemiBold"/>
              </a:rPr>
              <a:t>Usability</a:t>
            </a:r>
            <a:endParaRPr sz="2000">
              <a:solidFill>
                <a:srgbClr val="314F6D"/>
              </a:solidFill>
              <a:latin typeface="IBM Plex Sans SemiBold"/>
              <a:ea typeface="IBM Plex Sans SemiBold"/>
              <a:cs typeface="IBM Plex Sans SemiBold"/>
              <a:sym typeface="IBM Plex Sans SemiBold"/>
            </a:endParaRPr>
          </a:p>
        </p:txBody>
      </p:sp>
      <p:sp>
        <p:nvSpPr>
          <p:cNvPr id="1020" name="Google Shape;1020;p71"/>
          <p:cNvSpPr txBox="1"/>
          <p:nvPr/>
        </p:nvSpPr>
        <p:spPr>
          <a:xfrm>
            <a:off x="2945850" y="3646200"/>
            <a:ext cx="3252300" cy="1128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314F6D"/>
                </a:solidFill>
                <a:latin typeface="IBM Plex Sans"/>
                <a:ea typeface="IBM Plex Sans"/>
                <a:cs typeface="IBM Plex Sans"/>
                <a:sym typeface="IBM Plex Sans"/>
              </a:rPr>
              <a:t>Physiotherapists (Germany &amp; Turkey)</a:t>
            </a:r>
            <a:endParaRPr>
              <a:solidFill>
                <a:srgbClr val="314F6D"/>
              </a:solidFill>
              <a:latin typeface="IBM Plex Sans"/>
              <a:ea typeface="IBM Plex Sans"/>
              <a:cs typeface="IBM Plex Sans"/>
              <a:sym typeface="IBM Plex Sans"/>
            </a:endParaRPr>
          </a:p>
          <a:p>
            <a:pPr indent="0" lvl="0" marL="0" rtl="0" algn="l">
              <a:lnSpc>
                <a:spcPct val="150000"/>
              </a:lnSpc>
              <a:spcBef>
                <a:spcPts val="1000"/>
              </a:spcBef>
              <a:spcAft>
                <a:spcPts val="0"/>
              </a:spcAft>
              <a:buNone/>
            </a:pPr>
            <a:r>
              <a:rPr lang="en">
                <a:solidFill>
                  <a:srgbClr val="314F6D"/>
                </a:solidFill>
                <a:latin typeface="IBM Plex Sans"/>
                <a:ea typeface="IBM Plex Sans"/>
                <a:cs typeface="IBM Plex Sans"/>
                <a:sym typeface="IBM Plex Sans"/>
              </a:rPr>
              <a:t>5 COPD patients</a:t>
            </a:r>
            <a:endParaRPr>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pic>
        <p:nvPicPr>
          <p:cNvPr id="1021" name="Google Shape;1021;p71"/>
          <p:cNvPicPr preferRelativeResize="0"/>
          <p:nvPr/>
        </p:nvPicPr>
        <p:blipFill>
          <a:blip r:embed="rId3">
            <a:alphaModFix/>
          </a:blip>
          <a:stretch>
            <a:fillRect/>
          </a:stretch>
        </p:blipFill>
        <p:spPr>
          <a:xfrm>
            <a:off x="7157875" y="1216550"/>
            <a:ext cx="540600" cy="540600"/>
          </a:xfrm>
          <a:prstGeom prst="rect">
            <a:avLst/>
          </a:prstGeom>
          <a:noFill/>
          <a:ln>
            <a:noFill/>
          </a:ln>
        </p:spPr>
      </p:pic>
      <p:pic>
        <p:nvPicPr>
          <p:cNvPr id="1022" name="Google Shape;1022;p71"/>
          <p:cNvPicPr preferRelativeResize="0"/>
          <p:nvPr/>
        </p:nvPicPr>
        <p:blipFill>
          <a:blip r:embed="rId4">
            <a:alphaModFix/>
          </a:blip>
          <a:stretch>
            <a:fillRect/>
          </a:stretch>
        </p:blipFill>
        <p:spPr>
          <a:xfrm>
            <a:off x="3348749" y="1216000"/>
            <a:ext cx="540600" cy="541701"/>
          </a:xfrm>
          <a:prstGeom prst="rect">
            <a:avLst/>
          </a:prstGeom>
          <a:noFill/>
          <a:ln>
            <a:noFill/>
          </a:ln>
        </p:spPr>
      </p:pic>
      <p:pic>
        <p:nvPicPr>
          <p:cNvPr id="1023" name="Google Shape;1023;p71"/>
          <p:cNvPicPr preferRelativeResize="0"/>
          <p:nvPr/>
        </p:nvPicPr>
        <p:blipFill>
          <a:blip r:embed="rId5">
            <a:alphaModFix/>
          </a:blip>
          <a:stretch>
            <a:fillRect/>
          </a:stretch>
        </p:blipFill>
        <p:spPr>
          <a:xfrm>
            <a:off x="2579500" y="3646200"/>
            <a:ext cx="366351" cy="422100"/>
          </a:xfrm>
          <a:prstGeom prst="rect">
            <a:avLst/>
          </a:prstGeom>
          <a:noFill/>
          <a:ln>
            <a:noFill/>
          </a:ln>
        </p:spPr>
      </p:pic>
      <p:pic>
        <p:nvPicPr>
          <p:cNvPr id="1024" name="Google Shape;1024;p71"/>
          <p:cNvPicPr preferRelativeResize="0"/>
          <p:nvPr/>
        </p:nvPicPr>
        <p:blipFill>
          <a:blip r:embed="rId6">
            <a:alphaModFix/>
          </a:blip>
          <a:stretch>
            <a:fillRect/>
          </a:stretch>
        </p:blipFill>
        <p:spPr>
          <a:xfrm>
            <a:off x="2579500" y="4168425"/>
            <a:ext cx="366351" cy="3663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72"/>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Evaluation</a:t>
            </a:r>
            <a:endParaRPr sz="2400"/>
          </a:p>
        </p:txBody>
      </p:sp>
      <p:sp>
        <p:nvSpPr>
          <p:cNvPr id="1031" name="Google Shape;1031;p72"/>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032" name="Google Shape;1032;p72"/>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33" name="Google Shape;1033;p72"/>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1034" name="Google Shape;1034;p72"/>
          <p:cNvSpPr/>
          <p:nvPr/>
        </p:nvSpPr>
        <p:spPr>
          <a:xfrm>
            <a:off x="1110548" y="1543050"/>
            <a:ext cx="2399100" cy="20574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72"/>
          <p:cNvSpPr txBox="1"/>
          <p:nvPr/>
        </p:nvSpPr>
        <p:spPr>
          <a:xfrm>
            <a:off x="1110548" y="2229749"/>
            <a:ext cx="2399100" cy="5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SemiBold"/>
                <a:ea typeface="IBM Plex Sans SemiBold"/>
                <a:cs typeface="IBM Plex Sans SemiBold"/>
                <a:sym typeface="IBM Plex Sans SemiBold"/>
              </a:rPr>
              <a:t>Quality &amp; Performance</a:t>
            </a:r>
            <a:endParaRPr i="1" sz="2000">
              <a:solidFill>
                <a:srgbClr val="314F6D"/>
              </a:solidFill>
              <a:latin typeface="IBM Plex Sans"/>
              <a:ea typeface="IBM Plex Sans"/>
              <a:cs typeface="IBM Plex Sans"/>
              <a:sym typeface="IBM Plex Sans"/>
            </a:endParaRPr>
          </a:p>
        </p:txBody>
      </p:sp>
      <p:sp>
        <p:nvSpPr>
          <p:cNvPr id="1036" name="Google Shape;1036;p72"/>
          <p:cNvSpPr/>
          <p:nvPr/>
        </p:nvSpPr>
        <p:spPr>
          <a:xfrm>
            <a:off x="7726434" y="785950"/>
            <a:ext cx="672600" cy="647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72"/>
          <p:cNvSpPr txBox="1"/>
          <p:nvPr/>
        </p:nvSpPr>
        <p:spPr>
          <a:xfrm>
            <a:off x="7685450" y="1002122"/>
            <a:ext cx="713400" cy="16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latin typeface="IBM Plex Sans SemiBold"/>
                <a:ea typeface="IBM Plex Sans SemiBold"/>
                <a:cs typeface="IBM Plex Sans SemiBold"/>
                <a:sym typeface="IBM Plex Sans SemiBold"/>
              </a:rPr>
              <a:t>Usability</a:t>
            </a:r>
            <a:endParaRPr sz="1000">
              <a:solidFill>
                <a:srgbClr val="314F6D"/>
              </a:solidFill>
              <a:latin typeface="IBM Plex Sans SemiBold"/>
              <a:ea typeface="IBM Plex Sans SemiBold"/>
              <a:cs typeface="IBM Plex Sans SemiBold"/>
              <a:sym typeface="IBM Plex Sans SemiBold"/>
            </a:endParaRPr>
          </a:p>
        </p:txBody>
      </p:sp>
      <p:sp>
        <p:nvSpPr>
          <p:cNvPr id="1038" name="Google Shape;1038;p72"/>
          <p:cNvSpPr txBox="1"/>
          <p:nvPr/>
        </p:nvSpPr>
        <p:spPr>
          <a:xfrm>
            <a:off x="3936950" y="1994550"/>
            <a:ext cx="3695400" cy="993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Accuracy: </a:t>
            </a:r>
            <a:r>
              <a:rPr lang="en" sz="1600">
                <a:solidFill>
                  <a:srgbClr val="314F6D"/>
                </a:solidFill>
                <a:latin typeface="IBM Plex Sans"/>
                <a:ea typeface="IBM Plex Sans"/>
                <a:cs typeface="IBM Plex Sans"/>
                <a:sym typeface="IBM Plex Sans"/>
              </a:rPr>
              <a:t>On-site testing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Efficiency: User study</a:t>
            </a:r>
            <a:endParaRPr sz="1600">
              <a:solidFill>
                <a:srgbClr val="314F6D"/>
              </a:solidFill>
              <a:latin typeface="IBM Plex Sans"/>
              <a:ea typeface="IBM Plex Sans"/>
              <a:cs typeface="IBM Plex Sans"/>
              <a:sym typeface="IBM Plex Sans"/>
            </a:endParaRPr>
          </a:p>
          <a:p>
            <a:pPr indent="0" lvl="0" marL="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73"/>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Evaluation</a:t>
            </a:r>
            <a:endParaRPr sz="2400"/>
          </a:p>
        </p:txBody>
      </p:sp>
      <p:sp>
        <p:nvSpPr>
          <p:cNvPr id="1045" name="Google Shape;1045;p73"/>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046" name="Google Shape;1046;p73"/>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47" name="Google Shape;1047;p73"/>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1048" name="Google Shape;1048;p73"/>
          <p:cNvSpPr/>
          <p:nvPr/>
        </p:nvSpPr>
        <p:spPr>
          <a:xfrm>
            <a:off x="915448" y="1543050"/>
            <a:ext cx="2399100" cy="20574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73"/>
          <p:cNvSpPr txBox="1"/>
          <p:nvPr/>
        </p:nvSpPr>
        <p:spPr>
          <a:xfrm>
            <a:off x="915448" y="2229749"/>
            <a:ext cx="2399100" cy="5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SemiBold"/>
                <a:ea typeface="IBM Plex Sans SemiBold"/>
                <a:cs typeface="IBM Plex Sans SemiBold"/>
                <a:sym typeface="IBM Plex Sans SemiBold"/>
              </a:rPr>
              <a:t>Usability</a:t>
            </a:r>
            <a:endParaRPr i="1" sz="2000">
              <a:solidFill>
                <a:srgbClr val="314F6D"/>
              </a:solidFill>
              <a:latin typeface="IBM Plex Sans"/>
              <a:ea typeface="IBM Plex Sans"/>
              <a:cs typeface="IBM Plex Sans"/>
              <a:sym typeface="IBM Plex Sans"/>
            </a:endParaRPr>
          </a:p>
        </p:txBody>
      </p:sp>
      <p:sp>
        <p:nvSpPr>
          <p:cNvPr id="1050" name="Google Shape;1050;p73"/>
          <p:cNvSpPr/>
          <p:nvPr/>
        </p:nvSpPr>
        <p:spPr>
          <a:xfrm>
            <a:off x="7726434" y="785950"/>
            <a:ext cx="672600" cy="647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3"/>
          <p:cNvSpPr txBox="1"/>
          <p:nvPr/>
        </p:nvSpPr>
        <p:spPr>
          <a:xfrm>
            <a:off x="7646650" y="1002125"/>
            <a:ext cx="847500" cy="16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314F6D"/>
                </a:solidFill>
                <a:latin typeface="IBM Plex Sans SemiBold"/>
                <a:ea typeface="IBM Plex Sans SemiBold"/>
                <a:cs typeface="IBM Plex Sans SemiBold"/>
                <a:sym typeface="IBM Plex Sans SemiBold"/>
              </a:rPr>
              <a:t>Quality &amp; Performance</a:t>
            </a:r>
            <a:endParaRPr sz="800">
              <a:solidFill>
                <a:srgbClr val="314F6D"/>
              </a:solidFill>
              <a:latin typeface="IBM Plex Sans SemiBold"/>
              <a:ea typeface="IBM Plex Sans SemiBold"/>
              <a:cs typeface="IBM Plex Sans SemiBold"/>
              <a:sym typeface="IBM Plex Sans SemiBold"/>
            </a:endParaRPr>
          </a:p>
        </p:txBody>
      </p:sp>
      <p:sp>
        <p:nvSpPr>
          <p:cNvPr id="1052" name="Google Shape;1052;p73"/>
          <p:cNvSpPr txBox="1"/>
          <p:nvPr/>
        </p:nvSpPr>
        <p:spPr>
          <a:xfrm>
            <a:off x="4256175" y="2007600"/>
            <a:ext cx="3695400" cy="1128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User experience</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User satisfaction</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User friendliness</a:t>
            </a:r>
            <a:endParaRPr sz="16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
        <p:nvSpPr>
          <p:cNvPr id="1053" name="Google Shape;1053;p73"/>
          <p:cNvSpPr txBox="1"/>
          <p:nvPr/>
        </p:nvSpPr>
        <p:spPr>
          <a:xfrm>
            <a:off x="6844375" y="2046025"/>
            <a:ext cx="8889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rgbClr val="314F6D"/>
                </a:solidFill>
                <a:latin typeface="IBM Plex Sans"/>
                <a:ea typeface="IBM Plex Sans"/>
                <a:cs typeface="IBM Plex Sans"/>
                <a:sym typeface="IBM Plex Sans"/>
              </a:rPr>
              <a:t>System</a:t>
            </a:r>
            <a:endParaRPr i="1">
              <a:solidFill>
                <a:srgbClr val="314F6D"/>
              </a:solidFill>
              <a:latin typeface="IBM Plex Sans"/>
              <a:ea typeface="IBM Plex Sans"/>
              <a:cs typeface="IBM Plex Sans"/>
              <a:sym typeface="IBM Plex Sans"/>
            </a:endParaRPr>
          </a:p>
        </p:txBody>
      </p:sp>
      <p:sp>
        <p:nvSpPr>
          <p:cNvPr id="1054" name="Google Shape;1054;p73"/>
          <p:cNvSpPr txBox="1"/>
          <p:nvPr/>
        </p:nvSpPr>
        <p:spPr>
          <a:xfrm>
            <a:off x="6844375" y="2446225"/>
            <a:ext cx="8889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rgbClr val="314F6D"/>
                </a:solidFill>
                <a:latin typeface="IBM Plex Sans"/>
                <a:ea typeface="IBM Plex Sans"/>
                <a:cs typeface="IBM Plex Sans"/>
                <a:sym typeface="IBM Plex Sans"/>
              </a:rPr>
              <a:t>Usability</a:t>
            </a:r>
            <a:endParaRPr i="1">
              <a:solidFill>
                <a:srgbClr val="314F6D"/>
              </a:solidFill>
              <a:latin typeface="IBM Plex Sans"/>
              <a:ea typeface="IBM Plex Sans"/>
              <a:cs typeface="IBM Plex Sans"/>
              <a:sym typeface="IBM Plex Sans"/>
            </a:endParaRPr>
          </a:p>
        </p:txBody>
      </p:sp>
      <p:sp>
        <p:nvSpPr>
          <p:cNvPr id="1055" name="Google Shape;1055;p73"/>
          <p:cNvSpPr txBox="1"/>
          <p:nvPr/>
        </p:nvSpPr>
        <p:spPr>
          <a:xfrm>
            <a:off x="6844375" y="2847275"/>
            <a:ext cx="8889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rgbClr val="314F6D"/>
                </a:solidFill>
                <a:latin typeface="IBM Plex Sans"/>
                <a:ea typeface="IBM Plex Sans"/>
                <a:cs typeface="IBM Plex Sans"/>
                <a:sym typeface="IBM Plex Sans"/>
              </a:rPr>
              <a:t>Scale</a:t>
            </a:r>
            <a:endParaRPr i="1">
              <a:solidFill>
                <a:srgbClr val="314F6D"/>
              </a:solidFill>
              <a:latin typeface="IBM Plex Sans"/>
              <a:ea typeface="IBM Plex Sans"/>
              <a:cs typeface="IBM Plex Sans"/>
              <a:sym typeface="IBM Plex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74"/>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1061" name="Google Shape;1061;p7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062" name="Google Shape;1062;p7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63" name="Google Shape;1063;p74"/>
          <p:cNvSpPr/>
          <p:nvPr/>
        </p:nvSpPr>
        <p:spPr>
          <a:xfrm>
            <a:off x="2293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4"/>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Motivation</a:t>
            </a:r>
            <a:endParaRPr sz="1800">
              <a:solidFill>
                <a:srgbClr val="314F6D"/>
              </a:solidFill>
              <a:latin typeface="IBM Plex Sans Medium"/>
              <a:ea typeface="IBM Plex Sans Medium"/>
              <a:cs typeface="IBM Plex Sans Medium"/>
              <a:sym typeface="IBM Plex Sans Medium"/>
            </a:endParaRPr>
          </a:p>
        </p:txBody>
      </p:sp>
      <p:sp>
        <p:nvSpPr>
          <p:cNvPr id="1065" name="Google Shape;1065;p74"/>
          <p:cNvSpPr/>
          <p:nvPr/>
        </p:nvSpPr>
        <p:spPr>
          <a:xfrm>
            <a:off x="5614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7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1067" name="Google Shape;1067;p74"/>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1068" name="Google Shape;1068;p74"/>
          <p:cNvSpPr/>
          <p:nvPr/>
        </p:nvSpPr>
        <p:spPr>
          <a:xfrm>
            <a:off x="19990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4"/>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Prototype</a:t>
            </a:r>
            <a:endParaRPr sz="1800">
              <a:solidFill>
                <a:srgbClr val="314F6D"/>
              </a:solidFill>
              <a:latin typeface="IBM Plex Sans Medium"/>
              <a:ea typeface="IBM Plex Sans Medium"/>
              <a:cs typeface="IBM Plex Sans Medium"/>
              <a:sym typeface="IBM Plex Sans Medium"/>
            </a:endParaRPr>
          </a:p>
        </p:txBody>
      </p:sp>
      <p:sp>
        <p:nvSpPr>
          <p:cNvPr id="1070" name="Google Shape;1070;p74"/>
          <p:cNvSpPr/>
          <p:nvPr/>
        </p:nvSpPr>
        <p:spPr>
          <a:xfrm>
            <a:off x="37687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4"/>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Research Goals</a:t>
            </a:r>
            <a:endParaRPr sz="1800">
              <a:solidFill>
                <a:srgbClr val="314F6D"/>
              </a:solidFill>
              <a:latin typeface="IBM Plex Sans Medium"/>
              <a:ea typeface="IBM Plex Sans Medium"/>
              <a:cs typeface="IBM Plex Sans Medium"/>
              <a:sym typeface="IBM Plex Sans Medium"/>
            </a:endParaRPr>
          </a:p>
        </p:txBody>
      </p:sp>
      <p:sp>
        <p:nvSpPr>
          <p:cNvPr id="1072" name="Google Shape;1072;p74"/>
          <p:cNvSpPr/>
          <p:nvPr/>
        </p:nvSpPr>
        <p:spPr>
          <a:xfrm>
            <a:off x="55384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74"/>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Expected Outcome</a:t>
            </a:r>
            <a:endParaRPr sz="1800">
              <a:solidFill>
                <a:srgbClr val="314F6D"/>
              </a:solidFill>
              <a:latin typeface="IBM Plex Sans Medium"/>
              <a:ea typeface="IBM Plex Sans Medium"/>
              <a:cs typeface="IBM Plex Sans Medium"/>
              <a:sym typeface="IBM Plex Sans Medium"/>
            </a:endParaRPr>
          </a:p>
        </p:txBody>
      </p:sp>
      <p:sp>
        <p:nvSpPr>
          <p:cNvPr id="1074" name="Google Shape;1074;p74"/>
          <p:cNvSpPr/>
          <p:nvPr/>
        </p:nvSpPr>
        <p:spPr>
          <a:xfrm>
            <a:off x="7308150" y="1383200"/>
            <a:ext cx="1606500" cy="2017200"/>
          </a:xfrm>
          <a:prstGeom prst="rect">
            <a:avLst/>
          </a:prstGeom>
          <a:solidFill>
            <a:srgbClr val="FFFFFF"/>
          </a:solidFill>
          <a:ln cap="flat" cmpd="sng" w="19050">
            <a:solidFill>
              <a:srgbClr val="0065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4"/>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65BD"/>
                </a:solidFill>
                <a:latin typeface="IBM Plex Sans Medium"/>
                <a:ea typeface="IBM Plex Sans Medium"/>
                <a:cs typeface="IBM Plex Sans Medium"/>
                <a:sym typeface="IBM Plex Sans Medium"/>
              </a:rPr>
              <a:t>Timeline</a:t>
            </a:r>
            <a:endParaRPr sz="1800">
              <a:solidFill>
                <a:srgbClr val="0065BD"/>
              </a:solidFill>
              <a:latin typeface="IBM Plex Sans Medium"/>
              <a:ea typeface="IBM Plex Sans Medium"/>
              <a:cs typeface="IBM Plex Sans Medium"/>
              <a:sym typeface="IBM Plex Sans Medium"/>
            </a:endParaRPr>
          </a:p>
        </p:txBody>
      </p:sp>
      <p:pic>
        <p:nvPicPr>
          <p:cNvPr id="1076" name="Google Shape;1076;p74"/>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1077" name="Google Shape;1077;p74"/>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1078" name="Google Shape;1078;p74"/>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1079" name="Google Shape;1079;p74"/>
          <p:cNvSpPr/>
          <p:nvPr/>
        </p:nvSpPr>
        <p:spPr>
          <a:xfrm>
            <a:off x="4100851" y="160840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4"/>
          <p:cNvSpPr/>
          <p:nvPr/>
        </p:nvSpPr>
        <p:spPr>
          <a:xfrm>
            <a:off x="58705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sp>
        <p:nvSpPr>
          <p:cNvPr id="1081" name="Google Shape;1081;p74"/>
          <p:cNvSpPr/>
          <p:nvPr/>
        </p:nvSpPr>
        <p:spPr>
          <a:xfrm>
            <a:off x="23311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4"/>
          <p:cNvSpPr/>
          <p:nvPr/>
        </p:nvSpPr>
        <p:spPr>
          <a:xfrm>
            <a:off x="76402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3" name="Google Shape;1083;p74"/>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Motivation</a:t>
            </a:r>
            <a:endParaRPr sz="2400"/>
          </a:p>
        </p:txBody>
      </p:sp>
      <p:sp>
        <p:nvSpPr>
          <p:cNvPr id="267" name="Google Shape;267;p39"/>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268" name="Google Shape;268;p39"/>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69" name="Google Shape;269;p39"/>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270" name="Google Shape;270;p39"/>
          <p:cNvSpPr/>
          <p:nvPr/>
        </p:nvSpPr>
        <p:spPr>
          <a:xfrm>
            <a:off x="857050" y="1276425"/>
            <a:ext cx="1847400" cy="18705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9"/>
          <p:cNvSpPr txBox="1"/>
          <p:nvPr/>
        </p:nvSpPr>
        <p:spPr>
          <a:xfrm>
            <a:off x="1044850" y="1941375"/>
            <a:ext cx="1467900" cy="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IBM Plex Sans"/>
                <a:ea typeface="IBM Plex Sans"/>
                <a:cs typeface="IBM Plex Sans"/>
                <a:sym typeface="IBM Plex Sans"/>
              </a:rPr>
              <a:t>65 Million</a:t>
            </a:r>
            <a:endParaRPr b="1" sz="2200">
              <a:solidFill>
                <a:srgbClr val="FFFFFF"/>
              </a:solidFill>
              <a:latin typeface="IBM Plex Sans"/>
              <a:ea typeface="IBM Plex Sans"/>
              <a:cs typeface="IBM Plex Sans"/>
              <a:sym typeface="IBM Plex Sans"/>
            </a:endParaRPr>
          </a:p>
        </p:txBody>
      </p:sp>
      <p:sp>
        <p:nvSpPr>
          <p:cNvPr id="272" name="Google Shape;272;p39"/>
          <p:cNvSpPr txBox="1"/>
          <p:nvPr/>
        </p:nvSpPr>
        <p:spPr>
          <a:xfrm>
            <a:off x="665350" y="3269425"/>
            <a:ext cx="223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314F6D"/>
                </a:solidFill>
                <a:latin typeface="IBM Plex Sans"/>
                <a:ea typeface="IBM Plex Sans"/>
                <a:cs typeface="IBM Plex Sans"/>
                <a:sym typeface="IBM Plex Sans"/>
              </a:rPr>
              <a:t>People suffer from moderate or severe COPD</a:t>
            </a:r>
            <a:endParaRPr sz="1200">
              <a:solidFill>
                <a:srgbClr val="314F6D"/>
              </a:solidFill>
              <a:latin typeface="IBM Plex Sans"/>
              <a:ea typeface="IBM Plex Sans"/>
              <a:cs typeface="IBM Plex Sans"/>
              <a:sym typeface="IBM Plex Sans"/>
            </a:endParaRPr>
          </a:p>
        </p:txBody>
      </p:sp>
      <p:sp>
        <p:nvSpPr>
          <p:cNvPr id="273" name="Google Shape;273;p39"/>
          <p:cNvSpPr/>
          <p:nvPr/>
        </p:nvSpPr>
        <p:spPr>
          <a:xfrm>
            <a:off x="3554450" y="1276425"/>
            <a:ext cx="1847400" cy="1870500"/>
          </a:xfrm>
          <a:prstGeom prst="flowChartConnector">
            <a:avLst/>
          </a:prstGeom>
          <a:solidFill>
            <a:srgbClr val="314F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9"/>
          <p:cNvSpPr txBox="1"/>
          <p:nvPr/>
        </p:nvSpPr>
        <p:spPr>
          <a:xfrm>
            <a:off x="3742250" y="1941375"/>
            <a:ext cx="1467900" cy="54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FFFF"/>
                </a:solidFill>
                <a:latin typeface="IBM Plex Sans"/>
                <a:ea typeface="IBM Plex Sans"/>
                <a:cs typeface="IBM Plex Sans"/>
                <a:sym typeface="IBM Plex Sans"/>
              </a:rPr>
              <a:t>3 Million</a:t>
            </a:r>
            <a:endParaRPr b="1" sz="2200">
              <a:solidFill>
                <a:srgbClr val="FFFFFF"/>
              </a:solidFill>
              <a:latin typeface="IBM Plex Sans"/>
              <a:ea typeface="IBM Plex Sans"/>
              <a:cs typeface="IBM Plex Sans"/>
              <a:sym typeface="IBM Plex Sans"/>
            </a:endParaRPr>
          </a:p>
        </p:txBody>
      </p:sp>
      <p:sp>
        <p:nvSpPr>
          <p:cNvPr id="275" name="Google Shape;275;p39"/>
          <p:cNvSpPr txBox="1"/>
          <p:nvPr/>
        </p:nvSpPr>
        <p:spPr>
          <a:xfrm>
            <a:off x="3554450" y="3269425"/>
            <a:ext cx="1847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314F6D"/>
                </a:solidFill>
                <a:latin typeface="IBM Plex Sans"/>
                <a:ea typeface="IBM Plex Sans"/>
                <a:cs typeface="IBM Plex Sans"/>
                <a:sym typeface="IBM Plex Sans"/>
              </a:rPr>
              <a:t>People die each year</a:t>
            </a:r>
            <a:endParaRPr sz="1200">
              <a:solidFill>
                <a:srgbClr val="314F6D"/>
              </a:solidFill>
              <a:latin typeface="IBM Plex Sans"/>
              <a:ea typeface="IBM Plex Sans"/>
              <a:cs typeface="IBM Plex Sans"/>
              <a:sym typeface="IBM Plex Sans"/>
            </a:endParaRPr>
          </a:p>
        </p:txBody>
      </p:sp>
      <p:sp>
        <p:nvSpPr>
          <p:cNvPr id="276" name="Google Shape;276;p39"/>
          <p:cNvSpPr txBox="1"/>
          <p:nvPr/>
        </p:nvSpPr>
        <p:spPr>
          <a:xfrm>
            <a:off x="5571900" y="4445525"/>
            <a:ext cx="3572100" cy="283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600">
                <a:latin typeface="IBM Plex Sans"/>
                <a:ea typeface="IBM Plex Sans"/>
                <a:cs typeface="IBM Plex Sans"/>
                <a:sym typeface="IBM Plex Sans"/>
              </a:rPr>
              <a:t>FIRS. </a:t>
            </a:r>
            <a:r>
              <a:rPr lang="en" sz="600">
                <a:solidFill>
                  <a:schemeClr val="dk1"/>
                </a:solidFill>
                <a:latin typeface="IBM Plex Sans"/>
                <a:ea typeface="IBM Plex Sans"/>
                <a:cs typeface="IBM Plex Sans"/>
                <a:sym typeface="IBM Plex Sans"/>
              </a:rPr>
              <a:t>(2017).</a:t>
            </a:r>
            <a:r>
              <a:rPr lang="en" sz="600">
                <a:latin typeface="IBM Plex Sans"/>
                <a:ea typeface="IBM Plex Sans"/>
                <a:cs typeface="IBM Plex Sans"/>
                <a:sym typeface="IBM Plex Sans"/>
              </a:rPr>
              <a:t> The Global Impact of Respiratory Disease - Second Edition</a:t>
            </a:r>
            <a:endParaRPr sz="600">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600">
                <a:latin typeface="IBM Plex Sans"/>
                <a:ea typeface="IBM Plex Sans"/>
                <a:cs typeface="IBM Plex Sans"/>
                <a:sym typeface="IBM Plex Sans"/>
              </a:rPr>
              <a:t>*WHO. (2019)</a:t>
            </a:r>
            <a:endParaRPr sz="600">
              <a:latin typeface="IBM Plex Sans"/>
              <a:ea typeface="IBM Plex Sans"/>
              <a:cs typeface="IBM Plex Sans"/>
              <a:sym typeface="IBM Plex Sans"/>
            </a:endParaRPr>
          </a:p>
        </p:txBody>
      </p:sp>
      <p:sp>
        <p:nvSpPr>
          <p:cNvPr id="277" name="Google Shape;277;p39"/>
          <p:cNvSpPr txBox="1"/>
          <p:nvPr/>
        </p:nvSpPr>
        <p:spPr>
          <a:xfrm>
            <a:off x="6006750" y="1416375"/>
            <a:ext cx="2922000" cy="1590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314F6D"/>
                </a:solidFill>
                <a:latin typeface="IBM Plex Sans SemiBold"/>
                <a:ea typeface="IBM Plex Sans SemiBold"/>
                <a:cs typeface="IBM Plex Sans SemiBold"/>
                <a:sym typeface="IBM Plex Sans SemiBold"/>
              </a:rPr>
              <a:t>Global Leading Causes of Death</a:t>
            </a:r>
            <a:r>
              <a:rPr lang="en" sz="800">
                <a:solidFill>
                  <a:srgbClr val="314F6D"/>
                </a:solidFill>
                <a:latin typeface="IBM Plex Sans SemiBold"/>
                <a:ea typeface="IBM Plex Sans SemiBold"/>
                <a:cs typeface="IBM Plex Sans SemiBold"/>
                <a:sym typeface="IBM Plex Sans SemiBold"/>
              </a:rPr>
              <a:t>*</a:t>
            </a:r>
            <a:endParaRPr>
              <a:solidFill>
                <a:srgbClr val="314F6D"/>
              </a:solidFill>
              <a:latin typeface="IBM Plex Sans"/>
              <a:ea typeface="IBM Plex Sans"/>
              <a:cs typeface="IBM Plex Sans"/>
              <a:sym typeface="IBM Plex Sans"/>
            </a:endParaRPr>
          </a:p>
          <a:p>
            <a:pPr indent="0" lvl="0" marL="0" rtl="0" algn="l">
              <a:lnSpc>
                <a:spcPct val="150000"/>
              </a:lnSpc>
              <a:spcBef>
                <a:spcPts val="1000"/>
              </a:spcBef>
              <a:spcAft>
                <a:spcPts val="0"/>
              </a:spcAft>
              <a:buNone/>
            </a:pPr>
            <a:r>
              <a:rPr lang="en">
                <a:solidFill>
                  <a:srgbClr val="314F6D"/>
                </a:solidFill>
                <a:latin typeface="IBM Plex Sans"/>
                <a:ea typeface="IBM Plex Sans"/>
                <a:cs typeface="IBM Plex Sans"/>
                <a:sym typeface="IBM Plex Sans"/>
              </a:rPr>
              <a:t>1- Ischaemic heart disease</a:t>
            </a:r>
            <a:endParaRPr>
              <a:solidFill>
                <a:srgbClr val="314F6D"/>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a:solidFill>
                  <a:srgbClr val="314F6D"/>
                </a:solidFill>
                <a:latin typeface="IBM Plex Sans"/>
                <a:ea typeface="IBM Plex Sans"/>
                <a:cs typeface="IBM Plex Sans"/>
                <a:sym typeface="IBM Plex Sans"/>
              </a:rPr>
              <a:t>2- Stroke</a:t>
            </a:r>
            <a:endParaRPr>
              <a:solidFill>
                <a:srgbClr val="314F6D"/>
              </a:solidFill>
              <a:latin typeface="IBM Plex Sans"/>
              <a:ea typeface="IBM Plex Sans"/>
              <a:cs typeface="IBM Plex Sans"/>
              <a:sym typeface="IBM Plex Sans"/>
            </a:endParaRPr>
          </a:p>
          <a:p>
            <a:pPr indent="0" lvl="0" marL="0" rtl="0" algn="l">
              <a:lnSpc>
                <a:spcPct val="150000"/>
              </a:lnSpc>
              <a:spcBef>
                <a:spcPts val="0"/>
              </a:spcBef>
              <a:spcAft>
                <a:spcPts val="0"/>
              </a:spcAft>
              <a:buNone/>
            </a:pPr>
            <a:r>
              <a:rPr lang="en" sz="2000">
                <a:solidFill>
                  <a:srgbClr val="314F6D"/>
                </a:solidFill>
                <a:latin typeface="IBM Plex Sans SemiBold"/>
                <a:ea typeface="IBM Plex Sans SemiBold"/>
                <a:cs typeface="IBM Plex Sans SemiBold"/>
                <a:sym typeface="IBM Plex Sans SemiBold"/>
              </a:rPr>
              <a:t>3- COPD</a:t>
            </a:r>
            <a:endParaRPr sz="2000">
              <a:solidFill>
                <a:srgbClr val="314F6D"/>
              </a:solidFill>
              <a:latin typeface="IBM Plex Sans SemiBold"/>
              <a:ea typeface="IBM Plex Sans SemiBold"/>
              <a:cs typeface="IBM Plex Sans SemiBold"/>
              <a:sym typeface="IBM Plex Sans SemiBold"/>
            </a:endParaRPr>
          </a:p>
        </p:txBody>
      </p:sp>
      <p:sp>
        <p:nvSpPr>
          <p:cNvPr id="278" name="Google Shape;278;p39"/>
          <p:cNvSpPr txBox="1"/>
          <p:nvPr/>
        </p:nvSpPr>
        <p:spPr>
          <a:xfrm>
            <a:off x="249675" y="651975"/>
            <a:ext cx="40323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Chronic Obstructive Pulmonary Disease (COPD)</a:t>
            </a:r>
            <a:endParaRPr>
              <a:solidFill>
                <a:srgbClr val="7F7F7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75"/>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Timeline</a:t>
            </a:r>
            <a:endParaRPr sz="2400"/>
          </a:p>
        </p:txBody>
      </p:sp>
      <p:sp>
        <p:nvSpPr>
          <p:cNvPr id="1090" name="Google Shape;1090;p75"/>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091" name="Google Shape;1091;p75"/>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92" name="Google Shape;1092;p75"/>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cxnSp>
        <p:nvCxnSpPr>
          <p:cNvPr id="1093" name="Google Shape;1093;p75"/>
          <p:cNvCxnSpPr/>
          <p:nvPr/>
        </p:nvCxnSpPr>
        <p:spPr>
          <a:xfrm rot="10800000">
            <a:off x="3575050" y="3846700"/>
            <a:ext cx="2965500" cy="0"/>
          </a:xfrm>
          <a:prstGeom prst="straightConnector1">
            <a:avLst/>
          </a:prstGeom>
          <a:noFill/>
          <a:ln cap="flat" cmpd="sng" w="76200">
            <a:solidFill>
              <a:srgbClr val="314F6D"/>
            </a:solidFill>
            <a:prstDash val="solid"/>
            <a:round/>
            <a:headEnd len="med" w="med" type="none"/>
            <a:tailEnd len="med" w="med" type="none"/>
          </a:ln>
        </p:spPr>
      </p:cxnSp>
      <p:cxnSp>
        <p:nvCxnSpPr>
          <p:cNvPr id="1094" name="Google Shape;1094;p75"/>
          <p:cNvCxnSpPr>
            <a:stCxn id="1095" idx="6"/>
          </p:cNvCxnSpPr>
          <p:nvPr/>
        </p:nvCxnSpPr>
        <p:spPr>
          <a:xfrm>
            <a:off x="7850413" y="3846399"/>
            <a:ext cx="213600" cy="0"/>
          </a:xfrm>
          <a:prstGeom prst="straightConnector1">
            <a:avLst/>
          </a:prstGeom>
          <a:noFill/>
          <a:ln cap="flat" cmpd="sng" w="76200">
            <a:solidFill>
              <a:srgbClr val="314F6D"/>
            </a:solidFill>
            <a:prstDash val="solid"/>
            <a:round/>
            <a:headEnd len="med" w="med" type="none"/>
            <a:tailEnd len="med" w="med" type="triangle"/>
          </a:ln>
        </p:spPr>
      </p:cxnSp>
      <p:cxnSp>
        <p:nvCxnSpPr>
          <p:cNvPr id="1096" name="Google Shape;1096;p75"/>
          <p:cNvCxnSpPr/>
          <p:nvPr/>
        </p:nvCxnSpPr>
        <p:spPr>
          <a:xfrm rot="10800000">
            <a:off x="6493513" y="3847449"/>
            <a:ext cx="1356900" cy="3000"/>
          </a:xfrm>
          <a:prstGeom prst="straightConnector1">
            <a:avLst/>
          </a:prstGeom>
          <a:noFill/>
          <a:ln cap="flat" cmpd="sng" w="76200">
            <a:solidFill>
              <a:srgbClr val="314F6D"/>
            </a:solidFill>
            <a:prstDash val="solid"/>
            <a:round/>
            <a:headEnd len="med" w="med" type="none"/>
            <a:tailEnd len="med" w="med" type="none"/>
          </a:ln>
        </p:spPr>
      </p:cxnSp>
      <p:sp>
        <p:nvSpPr>
          <p:cNvPr id="1097" name="Google Shape;1097;p75"/>
          <p:cNvSpPr txBox="1"/>
          <p:nvPr/>
        </p:nvSpPr>
        <p:spPr>
          <a:xfrm>
            <a:off x="1067300" y="394525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February</a:t>
            </a:r>
            <a:endParaRPr sz="1000">
              <a:solidFill>
                <a:srgbClr val="314F6D"/>
              </a:solidFill>
            </a:endParaRPr>
          </a:p>
        </p:txBody>
      </p:sp>
      <p:cxnSp>
        <p:nvCxnSpPr>
          <p:cNvPr id="1098" name="Google Shape;1098;p75"/>
          <p:cNvCxnSpPr/>
          <p:nvPr/>
        </p:nvCxnSpPr>
        <p:spPr>
          <a:xfrm flipH="1">
            <a:off x="2777725" y="3845650"/>
            <a:ext cx="883500" cy="300"/>
          </a:xfrm>
          <a:prstGeom prst="straightConnector1">
            <a:avLst/>
          </a:prstGeom>
          <a:noFill/>
          <a:ln cap="flat" cmpd="sng" w="76200">
            <a:solidFill>
              <a:srgbClr val="314F6D"/>
            </a:solidFill>
            <a:prstDash val="solid"/>
            <a:round/>
            <a:headEnd len="med" w="med" type="none"/>
            <a:tailEnd len="med" w="med" type="none"/>
          </a:ln>
        </p:spPr>
      </p:cxnSp>
      <p:cxnSp>
        <p:nvCxnSpPr>
          <p:cNvPr id="1099" name="Google Shape;1099;p75"/>
          <p:cNvCxnSpPr/>
          <p:nvPr/>
        </p:nvCxnSpPr>
        <p:spPr>
          <a:xfrm flipH="1" rot="10800000">
            <a:off x="-926612" y="3846849"/>
            <a:ext cx="3790200" cy="1200"/>
          </a:xfrm>
          <a:prstGeom prst="straightConnector1">
            <a:avLst/>
          </a:prstGeom>
          <a:noFill/>
          <a:ln cap="flat" cmpd="sng" w="76200">
            <a:solidFill>
              <a:srgbClr val="314F6D"/>
            </a:solidFill>
            <a:prstDash val="solid"/>
            <a:round/>
            <a:headEnd len="med" w="med" type="none"/>
            <a:tailEnd len="med" w="med" type="none"/>
          </a:ln>
        </p:spPr>
      </p:cxnSp>
      <p:sp>
        <p:nvSpPr>
          <p:cNvPr id="1095" name="Google Shape;1095;p75"/>
          <p:cNvSpPr/>
          <p:nvPr/>
        </p:nvSpPr>
        <p:spPr>
          <a:xfrm>
            <a:off x="7665613" y="3750099"/>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sp>
        <p:nvSpPr>
          <p:cNvPr id="1100" name="Google Shape;1100;p75"/>
          <p:cNvSpPr txBox="1"/>
          <p:nvPr/>
        </p:nvSpPr>
        <p:spPr>
          <a:xfrm>
            <a:off x="7275025" y="394480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July</a:t>
            </a:r>
            <a:endParaRPr sz="1000">
              <a:solidFill>
                <a:srgbClr val="314F6D"/>
              </a:solidFill>
            </a:endParaRPr>
          </a:p>
        </p:txBody>
      </p:sp>
      <p:sp>
        <p:nvSpPr>
          <p:cNvPr id="1101" name="Google Shape;1101;p75"/>
          <p:cNvSpPr/>
          <p:nvPr/>
        </p:nvSpPr>
        <p:spPr>
          <a:xfrm>
            <a:off x="6429988" y="3752649"/>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sp>
        <p:nvSpPr>
          <p:cNvPr id="1102" name="Google Shape;1102;p75"/>
          <p:cNvSpPr/>
          <p:nvPr/>
        </p:nvSpPr>
        <p:spPr>
          <a:xfrm>
            <a:off x="5194363" y="3749499"/>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sp>
        <p:nvSpPr>
          <p:cNvPr id="1103" name="Google Shape;1103;p75"/>
          <p:cNvSpPr/>
          <p:nvPr/>
        </p:nvSpPr>
        <p:spPr>
          <a:xfrm>
            <a:off x="1487488" y="3732574"/>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sp>
        <p:nvSpPr>
          <p:cNvPr id="1104" name="Google Shape;1104;p75"/>
          <p:cNvSpPr txBox="1"/>
          <p:nvPr/>
        </p:nvSpPr>
        <p:spPr>
          <a:xfrm>
            <a:off x="2357875" y="394525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March</a:t>
            </a:r>
            <a:endParaRPr sz="1000">
              <a:solidFill>
                <a:srgbClr val="314F6D"/>
              </a:solidFill>
            </a:endParaRPr>
          </a:p>
        </p:txBody>
      </p:sp>
      <p:sp>
        <p:nvSpPr>
          <p:cNvPr id="1105" name="Google Shape;1105;p75"/>
          <p:cNvSpPr txBox="1"/>
          <p:nvPr/>
        </p:nvSpPr>
        <p:spPr>
          <a:xfrm>
            <a:off x="3593500" y="394525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April</a:t>
            </a:r>
            <a:endParaRPr sz="1000">
              <a:solidFill>
                <a:srgbClr val="314F6D"/>
              </a:solidFill>
            </a:endParaRPr>
          </a:p>
        </p:txBody>
      </p:sp>
      <p:sp>
        <p:nvSpPr>
          <p:cNvPr id="1106" name="Google Shape;1106;p75"/>
          <p:cNvSpPr txBox="1"/>
          <p:nvPr/>
        </p:nvSpPr>
        <p:spPr>
          <a:xfrm>
            <a:off x="4816450" y="394480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May</a:t>
            </a:r>
            <a:endParaRPr sz="1000">
              <a:solidFill>
                <a:srgbClr val="314F6D"/>
              </a:solidFill>
            </a:endParaRPr>
          </a:p>
        </p:txBody>
      </p:sp>
      <p:sp>
        <p:nvSpPr>
          <p:cNvPr id="1107" name="Google Shape;1107;p75"/>
          <p:cNvSpPr txBox="1"/>
          <p:nvPr/>
        </p:nvSpPr>
        <p:spPr>
          <a:xfrm>
            <a:off x="6045738" y="3945250"/>
            <a:ext cx="915300" cy="4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314F6D"/>
                </a:solidFill>
              </a:rPr>
              <a:t>June</a:t>
            </a:r>
            <a:endParaRPr sz="1000">
              <a:solidFill>
                <a:srgbClr val="314F6D"/>
              </a:solidFill>
            </a:endParaRPr>
          </a:p>
        </p:txBody>
      </p:sp>
      <p:sp>
        <p:nvSpPr>
          <p:cNvPr id="1108" name="Google Shape;1108;p75"/>
          <p:cNvSpPr/>
          <p:nvPr/>
        </p:nvSpPr>
        <p:spPr>
          <a:xfrm>
            <a:off x="924425" y="1731400"/>
            <a:ext cx="18534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Collecting requirements</a:t>
            </a:r>
            <a:endParaRPr sz="1000">
              <a:solidFill>
                <a:srgbClr val="FFFFFF"/>
              </a:solidFill>
            </a:endParaRPr>
          </a:p>
        </p:txBody>
      </p:sp>
      <p:sp>
        <p:nvSpPr>
          <p:cNvPr id="1109" name="Google Shape;1109;p75"/>
          <p:cNvSpPr/>
          <p:nvPr/>
        </p:nvSpPr>
        <p:spPr>
          <a:xfrm>
            <a:off x="1968400" y="2382925"/>
            <a:ext cx="20835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Development of breathing exercise validation algorithm</a:t>
            </a:r>
            <a:endParaRPr sz="1000">
              <a:solidFill>
                <a:srgbClr val="FFFFFF"/>
              </a:solidFill>
            </a:endParaRPr>
          </a:p>
        </p:txBody>
      </p:sp>
      <p:sp>
        <p:nvSpPr>
          <p:cNvPr id="1110" name="Google Shape;1110;p75"/>
          <p:cNvSpPr/>
          <p:nvPr/>
        </p:nvSpPr>
        <p:spPr>
          <a:xfrm>
            <a:off x="3334575" y="1731400"/>
            <a:ext cx="13947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Development of the web application</a:t>
            </a:r>
            <a:endParaRPr sz="1000">
              <a:solidFill>
                <a:srgbClr val="FFFFFF"/>
              </a:solidFill>
            </a:endParaRPr>
          </a:p>
        </p:txBody>
      </p:sp>
      <p:sp>
        <p:nvSpPr>
          <p:cNvPr id="1111" name="Google Shape;1111;p75"/>
          <p:cNvSpPr/>
          <p:nvPr/>
        </p:nvSpPr>
        <p:spPr>
          <a:xfrm>
            <a:off x="4729275" y="2382925"/>
            <a:ext cx="12360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Evaluation</a:t>
            </a:r>
            <a:endParaRPr sz="1000">
              <a:solidFill>
                <a:srgbClr val="FFFFFF"/>
              </a:solidFill>
            </a:endParaRPr>
          </a:p>
        </p:txBody>
      </p:sp>
      <p:sp>
        <p:nvSpPr>
          <p:cNvPr id="1112" name="Google Shape;1112;p75"/>
          <p:cNvSpPr/>
          <p:nvPr/>
        </p:nvSpPr>
        <p:spPr>
          <a:xfrm>
            <a:off x="924425" y="3034450"/>
            <a:ext cx="67758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Thesis</a:t>
            </a:r>
            <a:endParaRPr sz="1000">
              <a:solidFill>
                <a:srgbClr val="FFFFFF"/>
              </a:solidFill>
            </a:endParaRPr>
          </a:p>
        </p:txBody>
      </p:sp>
      <p:sp>
        <p:nvSpPr>
          <p:cNvPr id="1113" name="Google Shape;1113;p75"/>
          <p:cNvSpPr/>
          <p:nvPr/>
        </p:nvSpPr>
        <p:spPr>
          <a:xfrm>
            <a:off x="6168450" y="2382925"/>
            <a:ext cx="915300" cy="431400"/>
          </a:xfrm>
          <a:prstGeom prst="roundRect">
            <a:avLst>
              <a:gd fmla="val 16667" name="adj"/>
            </a:avLst>
          </a:prstGeom>
          <a:solidFill>
            <a:srgbClr val="314F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Analysis</a:t>
            </a:r>
            <a:endParaRPr sz="1000">
              <a:solidFill>
                <a:srgbClr val="FFFFFF"/>
              </a:solidFill>
            </a:endParaRPr>
          </a:p>
        </p:txBody>
      </p:sp>
      <p:cxnSp>
        <p:nvCxnSpPr>
          <p:cNvPr id="1114" name="Google Shape;1114;p75"/>
          <p:cNvCxnSpPr>
            <a:stCxn id="1103" idx="0"/>
          </p:cNvCxnSpPr>
          <p:nvPr/>
        </p:nvCxnSpPr>
        <p:spPr>
          <a:xfrm flipH="1" rot="10800000">
            <a:off x="1579888" y="773074"/>
            <a:ext cx="1500" cy="2959500"/>
          </a:xfrm>
          <a:prstGeom prst="straightConnector1">
            <a:avLst/>
          </a:prstGeom>
          <a:noFill/>
          <a:ln cap="flat" cmpd="sng" w="9525">
            <a:solidFill>
              <a:srgbClr val="B7B7B7"/>
            </a:solidFill>
            <a:prstDash val="lgDash"/>
            <a:round/>
            <a:headEnd len="med" w="med" type="none"/>
            <a:tailEnd len="med" w="med" type="none"/>
          </a:ln>
        </p:spPr>
      </p:cxnSp>
      <p:cxnSp>
        <p:nvCxnSpPr>
          <p:cNvPr id="1115" name="Google Shape;1115;p75"/>
          <p:cNvCxnSpPr/>
          <p:nvPr/>
        </p:nvCxnSpPr>
        <p:spPr>
          <a:xfrm flipH="1" rot="10800000">
            <a:off x="2814763" y="779849"/>
            <a:ext cx="1500" cy="2959500"/>
          </a:xfrm>
          <a:prstGeom prst="straightConnector1">
            <a:avLst/>
          </a:prstGeom>
          <a:noFill/>
          <a:ln cap="flat" cmpd="sng" w="9525">
            <a:solidFill>
              <a:srgbClr val="B7B7B7"/>
            </a:solidFill>
            <a:prstDash val="lgDash"/>
            <a:round/>
            <a:headEnd len="med" w="med" type="none"/>
            <a:tailEnd len="med" w="med" type="none"/>
          </a:ln>
        </p:spPr>
      </p:cxnSp>
      <p:sp>
        <p:nvSpPr>
          <p:cNvPr id="1116" name="Google Shape;1116;p75"/>
          <p:cNvSpPr/>
          <p:nvPr/>
        </p:nvSpPr>
        <p:spPr>
          <a:xfrm>
            <a:off x="2723113" y="3732574"/>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cxnSp>
        <p:nvCxnSpPr>
          <p:cNvPr id="1117" name="Google Shape;1117;p75"/>
          <p:cNvCxnSpPr/>
          <p:nvPr/>
        </p:nvCxnSpPr>
        <p:spPr>
          <a:xfrm flipH="1" rot="10800000">
            <a:off x="4050388" y="779849"/>
            <a:ext cx="1500" cy="2959500"/>
          </a:xfrm>
          <a:prstGeom prst="straightConnector1">
            <a:avLst/>
          </a:prstGeom>
          <a:noFill/>
          <a:ln cap="flat" cmpd="sng" w="9525">
            <a:solidFill>
              <a:srgbClr val="B7B7B7"/>
            </a:solidFill>
            <a:prstDash val="lgDash"/>
            <a:round/>
            <a:headEnd len="med" w="med" type="none"/>
            <a:tailEnd len="med" w="med" type="none"/>
          </a:ln>
        </p:spPr>
      </p:cxnSp>
      <p:sp>
        <p:nvSpPr>
          <p:cNvPr id="1118" name="Google Shape;1118;p75"/>
          <p:cNvSpPr/>
          <p:nvPr/>
        </p:nvSpPr>
        <p:spPr>
          <a:xfrm>
            <a:off x="3958738" y="3732574"/>
            <a:ext cx="184800" cy="192600"/>
          </a:xfrm>
          <a:prstGeom prst="ellipse">
            <a:avLst/>
          </a:prstGeom>
          <a:solidFill>
            <a:srgbClr val="314F6D"/>
          </a:solidFill>
          <a:ln cap="flat" cmpd="sng" w="9525">
            <a:solidFill>
              <a:srgbClr val="314F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14F6D"/>
              </a:solidFill>
            </a:endParaRPr>
          </a:p>
        </p:txBody>
      </p:sp>
      <p:cxnSp>
        <p:nvCxnSpPr>
          <p:cNvPr id="1119" name="Google Shape;1119;p75"/>
          <p:cNvCxnSpPr/>
          <p:nvPr/>
        </p:nvCxnSpPr>
        <p:spPr>
          <a:xfrm flipH="1" rot="10800000">
            <a:off x="5286013" y="779624"/>
            <a:ext cx="1500" cy="2959500"/>
          </a:xfrm>
          <a:prstGeom prst="straightConnector1">
            <a:avLst/>
          </a:prstGeom>
          <a:noFill/>
          <a:ln cap="flat" cmpd="sng" w="9525">
            <a:solidFill>
              <a:srgbClr val="B7B7B7"/>
            </a:solidFill>
            <a:prstDash val="lgDash"/>
            <a:round/>
            <a:headEnd len="med" w="med" type="none"/>
            <a:tailEnd len="med" w="med" type="none"/>
          </a:ln>
        </p:spPr>
      </p:cxnSp>
      <p:cxnSp>
        <p:nvCxnSpPr>
          <p:cNvPr id="1120" name="Google Shape;1120;p75"/>
          <p:cNvCxnSpPr/>
          <p:nvPr/>
        </p:nvCxnSpPr>
        <p:spPr>
          <a:xfrm flipH="1" rot="10800000">
            <a:off x="6521638" y="788649"/>
            <a:ext cx="1500" cy="2959500"/>
          </a:xfrm>
          <a:prstGeom prst="straightConnector1">
            <a:avLst/>
          </a:prstGeom>
          <a:noFill/>
          <a:ln cap="flat" cmpd="sng" w="9525">
            <a:solidFill>
              <a:srgbClr val="B7B7B7"/>
            </a:solidFill>
            <a:prstDash val="lgDash"/>
            <a:round/>
            <a:headEnd len="med" w="med" type="none"/>
            <a:tailEnd len="med" w="med" type="none"/>
          </a:ln>
        </p:spPr>
      </p:cxnSp>
      <p:cxnSp>
        <p:nvCxnSpPr>
          <p:cNvPr id="1121" name="Google Shape;1121;p75"/>
          <p:cNvCxnSpPr/>
          <p:nvPr/>
        </p:nvCxnSpPr>
        <p:spPr>
          <a:xfrm flipH="1" rot="10800000">
            <a:off x="7757263" y="779624"/>
            <a:ext cx="1500" cy="2959500"/>
          </a:xfrm>
          <a:prstGeom prst="straightConnector1">
            <a:avLst/>
          </a:prstGeom>
          <a:noFill/>
          <a:ln cap="flat" cmpd="sng" w="9525">
            <a:solidFill>
              <a:srgbClr val="B7B7B7"/>
            </a:solidFill>
            <a:prstDash val="lgDash"/>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76"/>
          <p:cNvSpPr txBox="1"/>
          <p:nvPr>
            <p:ph idx="1" type="body"/>
          </p:nvPr>
        </p:nvSpPr>
        <p:spPr>
          <a:xfrm>
            <a:off x="870322" y="2614648"/>
            <a:ext cx="1863900" cy="1647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Elçin Can Çavuşoğlu</a:t>
            </a:r>
            <a:endParaRPr sz="1100"/>
          </a:p>
        </p:txBody>
      </p:sp>
      <p:sp>
        <p:nvSpPr>
          <p:cNvPr id="1128" name="Google Shape;1128;p76"/>
          <p:cNvSpPr txBox="1"/>
          <p:nvPr>
            <p:ph idx="2" type="body"/>
          </p:nvPr>
        </p:nvSpPr>
        <p:spPr>
          <a:xfrm>
            <a:off x="870326" y="2457751"/>
            <a:ext cx="1863600" cy="1371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800"/>
              <a:buFont typeface="Arial"/>
              <a:buNone/>
            </a:pPr>
            <a:r>
              <a:rPr lang="en" sz="1100"/>
              <a:t>M.Sc. Informatics</a:t>
            </a:r>
            <a:endParaRPr sz="1100"/>
          </a:p>
        </p:txBody>
      </p:sp>
      <p:sp>
        <p:nvSpPr>
          <p:cNvPr id="1129" name="Google Shape;1129;p76"/>
          <p:cNvSpPr txBox="1"/>
          <p:nvPr>
            <p:ph idx="3" type="body"/>
          </p:nvPr>
        </p:nvSpPr>
        <p:spPr>
          <a:xfrm>
            <a:off x="1646426" y="4065418"/>
            <a:ext cx="970200" cy="9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800"/>
              <a:buFont typeface="Arial"/>
              <a:buNone/>
            </a:pPr>
            <a:r>
              <a:rPr lang="en" sz="1100"/>
              <a:t>     </a:t>
            </a:r>
            <a:r>
              <a:rPr lang="en"/>
              <a:t>17132</a:t>
            </a:r>
            <a:endParaRPr/>
          </a:p>
        </p:txBody>
      </p:sp>
      <p:sp>
        <p:nvSpPr>
          <p:cNvPr id="1130" name="Google Shape;1130;p76"/>
          <p:cNvSpPr txBox="1"/>
          <p:nvPr>
            <p:ph idx="4" type="body"/>
          </p:nvPr>
        </p:nvSpPr>
        <p:spPr>
          <a:xfrm>
            <a:off x="869336" y="4449062"/>
            <a:ext cx="1839000" cy="9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800"/>
              <a:buFont typeface="Arial"/>
              <a:buNone/>
            </a:pPr>
            <a:r>
              <a:rPr lang="en" sz="1100"/>
              <a:t>elcin.cavusoglu</a:t>
            </a:r>
            <a:r>
              <a:rPr lang="en" sz="1100"/>
              <a:t>@tum.de</a:t>
            </a:r>
            <a:endParaRPr sz="1100"/>
          </a:p>
        </p:txBody>
      </p:sp>
      <p:sp>
        <p:nvSpPr>
          <p:cNvPr id="1131" name="Google Shape;1131;p76"/>
          <p:cNvSpPr txBox="1"/>
          <p:nvPr>
            <p:ph idx="5" type="body"/>
          </p:nvPr>
        </p:nvSpPr>
        <p:spPr>
          <a:xfrm>
            <a:off x="870818" y="2778746"/>
            <a:ext cx="1876500" cy="15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100"/>
              <a:t>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77"/>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Backup</a:t>
            </a:r>
            <a:endParaRPr sz="2400"/>
          </a:p>
        </p:txBody>
      </p:sp>
      <p:sp>
        <p:nvSpPr>
          <p:cNvPr id="1137" name="Google Shape;1137;p77"/>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1138" name="Google Shape;1138;p77"/>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139" name="Google Shape;1139;p77"/>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1140" name="Google Shape;1140;p77"/>
          <p:cNvPicPr preferRelativeResize="0"/>
          <p:nvPr/>
        </p:nvPicPr>
        <p:blipFill>
          <a:blip r:embed="rId3">
            <a:alphaModFix/>
          </a:blip>
          <a:stretch>
            <a:fillRect/>
          </a:stretch>
        </p:blipFill>
        <p:spPr>
          <a:xfrm>
            <a:off x="152400" y="726339"/>
            <a:ext cx="8635882" cy="40480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Motivation</a:t>
            </a:r>
            <a:endParaRPr sz="2400"/>
          </a:p>
        </p:txBody>
      </p:sp>
      <p:sp>
        <p:nvSpPr>
          <p:cNvPr id="284" name="Google Shape;284;p40"/>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285" name="Google Shape;285;p40"/>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86" name="Google Shape;286;p40"/>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287" name="Google Shape;287;p40"/>
          <p:cNvSpPr txBox="1"/>
          <p:nvPr/>
        </p:nvSpPr>
        <p:spPr>
          <a:xfrm>
            <a:off x="433800" y="1185700"/>
            <a:ext cx="4041300" cy="3432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Shortness of breath</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Sputum (phlegm) production</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Coughing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Wheezing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Recurrent respiratory infection</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b="1" lang="en" sz="1600">
                <a:solidFill>
                  <a:srgbClr val="314F6D"/>
                </a:solidFill>
                <a:latin typeface="IBM Plex Sans"/>
                <a:ea typeface="IBM Plex Sans"/>
                <a:cs typeface="IBM Plex Sans"/>
                <a:sym typeface="IBM Plex Sans"/>
              </a:rPr>
              <a:t>Muscle weakness</a:t>
            </a:r>
            <a:endParaRPr b="1"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b="1" lang="en" sz="1600">
                <a:solidFill>
                  <a:srgbClr val="314F6D"/>
                </a:solidFill>
                <a:latin typeface="IBM Plex Sans"/>
                <a:ea typeface="IBM Plex Sans"/>
                <a:cs typeface="IBM Plex Sans"/>
                <a:sym typeface="IBM Plex Sans"/>
              </a:rPr>
              <a:t>Reduced exercise performance and physical inactivity in daily life</a:t>
            </a:r>
            <a:endParaRPr b="1" sz="16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
        <p:nvSpPr>
          <p:cNvPr id="288" name="Google Shape;288;p40"/>
          <p:cNvSpPr txBox="1"/>
          <p:nvPr/>
        </p:nvSpPr>
        <p:spPr>
          <a:xfrm>
            <a:off x="249675" y="651975"/>
            <a:ext cx="38733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Chronic Obstructive Pulmonary Disease</a:t>
            </a:r>
            <a:endParaRPr>
              <a:solidFill>
                <a:srgbClr val="7F7F7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1"/>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Motivation</a:t>
            </a:r>
            <a:endParaRPr sz="2400"/>
          </a:p>
        </p:txBody>
      </p:sp>
      <p:sp>
        <p:nvSpPr>
          <p:cNvPr id="294" name="Google Shape;294;p41"/>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295" name="Google Shape;295;p41"/>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96" name="Google Shape;296;p41"/>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297" name="Google Shape;297;p41"/>
          <p:cNvSpPr txBox="1"/>
          <p:nvPr/>
        </p:nvSpPr>
        <p:spPr>
          <a:xfrm>
            <a:off x="433800" y="1185700"/>
            <a:ext cx="4041300" cy="3432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Shortness of breath</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Sputum (phlegm) production</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Coughing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Wheezing</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lang="en" sz="1600">
                <a:solidFill>
                  <a:srgbClr val="314F6D"/>
                </a:solidFill>
                <a:latin typeface="IBM Plex Sans"/>
                <a:ea typeface="IBM Plex Sans"/>
                <a:cs typeface="IBM Plex Sans"/>
                <a:sym typeface="IBM Plex Sans"/>
              </a:rPr>
              <a:t>Recurrent respiratory infection</a:t>
            </a:r>
            <a:endParaRPr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b="1" lang="en" sz="1600">
                <a:solidFill>
                  <a:srgbClr val="314F6D"/>
                </a:solidFill>
                <a:latin typeface="IBM Plex Sans"/>
                <a:ea typeface="IBM Plex Sans"/>
                <a:cs typeface="IBM Plex Sans"/>
                <a:sym typeface="IBM Plex Sans"/>
              </a:rPr>
              <a:t>Muscle weakness</a:t>
            </a:r>
            <a:endParaRPr b="1" sz="1600">
              <a:solidFill>
                <a:srgbClr val="314F6D"/>
              </a:solidFill>
              <a:latin typeface="IBM Plex Sans"/>
              <a:ea typeface="IBM Plex Sans"/>
              <a:cs typeface="IBM Plex Sans"/>
              <a:sym typeface="IBM Plex Sans"/>
            </a:endParaRPr>
          </a:p>
          <a:p>
            <a:pPr indent="-330200" lvl="0" marL="457200" rtl="0" algn="l">
              <a:lnSpc>
                <a:spcPct val="115000"/>
              </a:lnSpc>
              <a:spcBef>
                <a:spcPts val="1000"/>
              </a:spcBef>
              <a:spcAft>
                <a:spcPts val="0"/>
              </a:spcAft>
              <a:buClr>
                <a:srgbClr val="314F6D"/>
              </a:buClr>
              <a:buSzPts val="1600"/>
              <a:buFont typeface="IBM Plex Sans"/>
              <a:buChar char="●"/>
            </a:pPr>
            <a:r>
              <a:rPr b="1" lang="en" sz="1600">
                <a:solidFill>
                  <a:srgbClr val="314F6D"/>
                </a:solidFill>
                <a:latin typeface="IBM Plex Sans"/>
                <a:ea typeface="IBM Plex Sans"/>
                <a:cs typeface="IBM Plex Sans"/>
                <a:sym typeface="IBM Plex Sans"/>
              </a:rPr>
              <a:t>Reduced exercise performance and physical inactivity in daily life</a:t>
            </a:r>
            <a:endParaRPr b="1" sz="16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cxnSp>
        <p:nvCxnSpPr>
          <p:cNvPr id="298" name="Google Shape;298;p41"/>
          <p:cNvCxnSpPr/>
          <p:nvPr/>
        </p:nvCxnSpPr>
        <p:spPr>
          <a:xfrm>
            <a:off x="4058100" y="2571750"/>
            <a:ext cx="804900" cy="0"/>
          </a:xfrm>
          <a:prstGeom prst="straightConnector1">
            <a:avLst/>
          </a:prstGeom>
          <a:noFill/>
          <a:ln cap="flat" cmpd="sng" w="38100">
            <a:solidFill>
              <a:srgbClr val="314F6D"/>
            </a:solidFill>
            <a:prstDash val="solid"/>
            <a:round/>
            <a:headEnd len="med" w="med" type="none"/>
            <a:tailEnd len="med" w="med" type="triangle"/>
          </a:ln>
        </p:spPr>
      </p:cxnSp>
      <p:sp>
        <p:nvSpPr>
          <p:cNvPr id="299" name="Google Shape;299;p41"/>
          <p:cNvSpPr txBox="1"/>
          <p:nvPr/>
        </p:nvSpPr>
        <p:spPr>
          <a:xfrm>
            <a:off x="5524300" y="1042925"/>
            <a:ext cx="2813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314F6D"/>
                </a:solidFill>
                <a:latin typeface="IBM Plex Sans Medium"/>
                <a:ea typeface="IBM Plex Sans Medium"/>
                <a:cs typeface="IBM Plex Sans Medium"/>
                <a:sym typeface="IBM Plex Sans Medium"/>
              </a:rPr>
              <a:t>Respiratory Physiotherapy </a:t>
            </a:r>
            <a:endParaRPr sz="1700">
              <a:solidFill>
                <a:srgbClr val="314F6D"/>
              </a:solidFill>
              <a:latin typeface="IBM Plex Sans Medium"/>
              <a:ea typeface="IBM Plex Sans Medium"/>
              <a:cs typeface="IBM Plex Sans Medium"/>
              <a:sym typeface="IBM Plex Sans Medium"/>
            </a:endParaRPr>
          </a:p>
        </p:txBody>
      </p:sp>
      <p:sp>
        <p:nvSpPr>
          <p:cNvPr id="300" name="Google Shape;300;p41"/>
          <p:cNvSpPr/>
          <p:nvPr/>
        </p:nvSpPr>
        <p:spPr>
          <a:xfrm>
            <a:off x="7107625" y="1727400"/>
            <a:ext cx="1729200" cy="1688700"/>
          </a:xfrm>
          <a:prstGeom prst="rect">
            <a:avLst/>
          </a:prstGeom>
          <a:solidFill>
            <a:srgbClr val="FFFFFF"/>
          </a:solidFill>
          <a:ln cap="flat" cmpd="sng" w="38100">
            <a:solidFill>
              <a:srgbClr val="314F6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1"/>
          <p:cNvSpPr txBox="1"/>
          <p:nvPr/>
        </p:nvSpPr>
        <p:spPr>
          <a:xfrm>
            <a:off x="7173635" y="2380804"/>
            <a:ext cx="1597200" cy="38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314F6D"/>
                </a:solidFill>
                <a:latin typeface="IBM Plex Sans SemiBold"/>
                <a:ea typeface="IBM Plex Sans SemiBold"/>
                <a:cs typeface="IBM Plex Sans SemiBold"/>
                <a:sym typeface="IBM Plex Sans SemiBold"/>
              </a:rPr>
              <a:t>Breathing Exercises</a:t>
            </a:r>
            <a:endParaRPr sz="1700">
              <a:solidFill>
                <a:srgbClr val="314F6D"/>
              </a:solidFill>
              <a:latin typeface="IBM Plex Sans SemiBold"/>
              <a:ea typeface="IBM Plex Sans SemiBold"/>
              <a:cs typeface="IBM Plex Sans SemiBold"/>
              <a:sym typeface="IBM Plex Sans SemiBold"/>
            </a:endParaRPr>
          </a:p>
        </p:txBody>
      </p:sp>
      <p:sp>
        <p:nvSpPr>
          <p:cNvPr id="302" name="Google Shape;302;p41"/>
          <p:cNvSpPr/>
          <p:nvPr/>
        </p:nvSpPr>
        <p:spPr>
          <a:xfrm>
            <a:off x="5120713" y="1727400"/>
            <a:ext cx="1729200" cy="1688700"/>
          </a:xfrm>
          <a:prstGeom prst="rect">
            <a:avLst/>
          </a:prstGeom>
          <a:solidFill>
            <a:srgbClr val="F2F2F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1"/>
          <p:cNvSpPr txBox="1"/>
          <p:nvPr/>
        </p:nvSpPr>
        <p:spPr>
          <a:xfrm>
            <a:off x="5186713" y="2309250"/>
            <a:ext cx="1597200" cy="5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314F6D"/>
                </a:solidFill>
                <a:latin typeface="IBM Plex Sans"/>
                <a:ea typeface="IBM Plex Sans"/>
                <a:cs typeface="IBM Plex Sans"/>
                <a:sym typeface="IBM Plex Sans"/>
              </a:rPr>
              <a:t>Physical Body Exercises</a:t>
            </a:r>
            <a:endParaRPr sz="1700">
              <a:solidFill>
                <a:srgbClr val="314F6D"/>
              </a:solidFill>
              <a:latin typeface="IBM Plex Sans"/>
              <a:ea typeface="IBM Plex Sans"/>
              <a:cs typeface="IBM Plex Sans"/>
              <a:sym typeface="IBM Plex Sans"/>
            </a:endParaRPr>
          </a:p>
        </p:txBody>
      </p:sp>
      <p:sp>
        <p:nvSpPr>
          <p:cNvPr id="304" name="Google Shape;304;p41"/>
          <p:cNvSpPr txBox="1"/>
          <p:nvPr/>
        </p:nvSpPr>
        <p:spPr>
          <a:xfrm>
            <a:off x="249675" y="651975"/>
            <a:ext cx="38733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Chronic Obstructive Pulmonary Disease</a:t>
            </a:r>
            <a:endParaRPr>
              <a:solidFill>
                <a:srgbClr val="7F7F7F"/>
              </a:solidFill>
            </a:endParaRPr>
          </a:p>
        </p:txBody>
      </p:sp>
      <p:pic>
        <p:nvPicPr>
          <p:cNvPr id="305" name="Google Shape;305;p41"/>
          <p:cNvPicPr preferRelativeResize="0"/>
          <p:nvPr/>
        </p:nvPicPr>
        <p:blipFill>
          <a:blip r:embed="rId3">
            <a:alphaModFix/>
          </a:blip>
          <a:stretch>
            <a:fillRect/>
          </a:stretch>
        </p:blipFill>
        <p:spPr>
          <a:xfrm>
            <a:off x="6448825" y="1832575"/>
            <a:ext cx="299696" cy="302150"/>
          </a:xfrm>
          <a:prstGeom prst="rect">
            <a:avLst/>
          </a:prstGeom>
          <a:noFill/>
          <a:ln>
            <a:noFill/>
          </a:ln>
        </p:spPr>
      </p:pic>
      <p:pic>
        <p:nvPicPr>
          <p:cNvPr id="306" name="Google Shape;306;p41"/>
          <p:cNvPicPr preferRelativeResize="0"/>
          <p:nvPr/>
        </p:nvPicPr>
        <p:blipFill>
          <a:blip r:embed="rId4">
            <a:alphaModFix/>
          </a:blip>
          <a:stretch>
            <a:fillRect/>
          </a:stretch>
        </p:blipFill>
        <p:spPr>
          <a:xfrm>
            <a:off x="8471125" y="1833800"/>
            <a:ext cx="299700" cy="299700"/>
          </a:xfrm>
          <a:prstGeom prst="rect">
            <a:avLst/>
          </a:prstGeom>
          <a:noFill/>
          <a:ln>
            <a:noFill/>
          </a:ln>
        </p:spPr>
      </p:pic>
      <p:pic>
        <p:nvPicPr>
          <p:cNvPr id="307" name="Google Shape;307;p41"/>
          <p:cNvPicPr preferRelativeResize="0"/>
          <p:nvPr/>
        </p:nvPicPr>
        <p:blipFill>
          <a:blip r:embed="rId3">
            <a:alphaModFix/>
          </a:blip>
          <a:stretch>
            <a:fillRect/>
          </a:stretch>
        </p:blipFill>
        <p:spPr>
          <a:xfrm>
            <a:off x="8093400" y="1832575"/>
            <a:ext cx="299696" cy="30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Motivation</a:t>
            </a:r>
            <a:endParaRPr sz="2400"/>
          </a:p>
        </p:txBody>
      </p:sp>
      <p:sp>
        <p:nvSpPr>
          <p:cNvPr id="313" name="Google Shape;313;p42"/>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14" name="Google Shape;314;p42"/>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15" name="Google Shape;315;p42"/>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316" name="Google Shape;316;p42"/>
          <p:cNvSpPr txBox="1"/>
          <p:nvPr/>
        </p:nvSpPr>
        <p:spPr>
          <a:xfrm>
            <a:off x="304900" y="1656150"/>
            <a:ext cx="4133400" cy="1425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Strengthen the inspiratory muscles</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Reduce shortness of breath</a:t>
            </a:r>
            <a:endParaRPr sz="1800">
              <a:solidFill>
                <a:srgbClr val="314F6D"/>
              </a:solidFill>
              <a:latin typeface="IBM Plex Sans"/>
              <a:ea typeface="IBM Plex Sans"/>
              <a:cs typeface="IBM Plex Sans"/>
              <a:sym typeface="IBM Plex Sans"/>
            </a:endParaRPr>
          </a:p>
          <a:p>
            <a:pPr indent="-342900" lvl="0" marL="457200" rtl="0" algn="l">
              <a:lnSpc>
                <a:spcPct val="115000"/>
              </a:lnSpc>
              <a:spcBef>
                <a:spcPts val="1000"/>
              </a:spcBef>
              <a:spcAft>
                <a:spcPts val="0"/>
              </a:spcAft>
              <a:buClr>
                <a:srgbClr val="314F6D"/>
              </a:buClr>
              <a:buSzPts val="1800"/>
              <a:buFont typeface="IBM Plex Sans"/>
              <a:buChar char="●"/>
            </a:pPr>
            <a:r>
              <a:rPr lang="en" sz="1800">
                <a:solidFill>
                  <a:srgbClr val="314F6D"/>
                </a:solidFill>
                <a:latin typeface="IBM Plex Sans"/>
                <a:ea typeface="IBM Plex Sans"/>
                <a:cs typeface="IBM Plex Sans"/>
                <a:sym typeface="IBM Plex Sans"/>
              </a:rPr>
              <a:t>Improve quality of life</a:t>
            </a:r>
            <a:endParaRPr sz="1800">
              <a:solidFill>
                <a:srgbClr val="314F6D"/>
              </a:solidFill>
              <a:latin typeface="IBM Plex Sans"/>
              <a:ea typeface="IBM Plex Sans"/>
              <a:cs typeface="IBM Plex Sans"/>
              <a:sym typeface="IBM Plex Sans"/>
            </a:endParaRPr>
          </a:p>
          <a:p>
            <a:pPr indent="0" lvl="0" marL="914400" rtl="0" algn="l">
              <a:lnSpc>
                <a:spcPct val="115000"/>
              </a:lnSpc>
              <a:spcBef>
                <a:spcPts val="1000"/>
              </a:spcBef>
              <a:spcAft>
                <a:spcPts val="0"/>
              </a:spcAft>
              <a:buNone/>
            </a:pPr>
            <a:r>
              <a:t/>
            </a:r>
            <a:endParaRPr sz="1600">
              <a:solidFill>
                <a:srgbClr val="314F6D"/>
              </a:solidFill>
              <a:latin typeface="IBM Plex Sans"/>
              <a:ea typeface="IBM Plex Sans"/>
              <a:cs typeface="IBM Plex Sans"/>
              <a:sym typeface="IBM Plex Sans"/>
            </a:endParaRPr>
          </a:p>
        </p:txBody>
      </p:sp>
      <p:sp>
        <p:nvSpPr>
          <p:cNvPr id="317" name="Google Shape;317;p42"/>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Respiratory Physiotherapy - Breathing Exercises Benefits</a:t>
            </a:r>
            <a:endParaRPr>
              <a:solidFill>
                <a:srgbClr val="7F7F7F"/>
              </a:solidFill>
            </a:endParaRPr>
          </a:p>
        </p:txBody>
      </p:sp>
      <p:cxnSp>
        <p:nvCxnSpPr>
          <p:cNvPr id="318" name="Google Shape;318;p42"/>
          <p:cNvCxnSpPr/>
          <p:nvPr/>
        </p:nvCxnSpPr>
        <p:spPr>
          <a:xfrm flipH="1">
            <a:off x="4064400" y="1124775"/>
            <a:ext cx="1200" cy="3026700"/>
          </a:xfrm>
          <a:prstGeom prst="straightConnector1">
            <a:avLst/>
          </a:prstGeom>
          <a:noFill/>
          <a:ln cap="flat" cmpd="sng" w="19050">
            <a:solidFill>
              <a:srgbClr val="314F6D"/>
            </a:solidFill>
            <a:prstDash val="solid"/>
            <a:round/>
            <a:headEnd len="med" w="med" type="none"/>
            <a:tailEnd len="med" w="med" type="none"/>
          </a:ln>
        </p:spPr>
      </p:cxnSp>
      <p:sp>
        <p:nvSpPr>
          <p:cNvPr id="319" name="Google Shape;319;p42"/>
          <p:cNvSpPr txBox="1"/>
          <p:nvPr/>
        </p:nvSpPr>
        <p:spPr>
          <a:xfrm>
            <a:off x="7793700" y="4666050"/>
            <a:ext cx="1045500" cy="2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chemeClr val="dk1"/>
                </a:solidFill>
              </a:rPr>
              <a:t>https://www.webmd.com/</a:t>
            </a:r>
            <a:endParaRPr sz="600">
              <a:latin typeface="IBM Plex Sans"/>
              <a:ea typeface="IBM Plex Sans"/>
              <a:cs typeface="IBM Plex Sans"/>
              <a:sym typeface="IBM Plex Sans"/>
            </a:endParaRPr>
          </a:p>
        </p:txBody>
      </p:sp>
      <p:pic>
        <p:nvPicPr>
          <p:cNvPr id="320" name="Google Shape;320;p42"/>
          <p:cNvPicPr preferRelativeResize="0"/>
          <p:nvPr/>
        </p:nvPicPr>
        <p:blipFill>
          <a:blip r:embed="rId3">
            <a:alphaModFix/>
          </a:blip>
          <a:stretch>
            <a:fillRect/>
          </a:stretch>
        </p:blipFill>
        <p:spPr>
          <a:xfrm>
            <a:off x="4438300" y="1124763"/>
            <a:ext cx="4400900" cy="29904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3"/>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Motivation</a:t>
            </a:r>
            <a:endParaRPr sz="2400"/>
          </a:p>
        </p:txBody>
      </p:sp>
      <p:sp>
        <p:nvSpPr>
          <p:cNvPr id="326" name="Google Shape;326;p43"/>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27" name="Google Shape;327;p43"/>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28" name="Google Shape;328;p43"/>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sp>
        <p:nvSpPr>
          <p:cNvPr id="329" name="Google Shape;329;p43"/>
          <p:cNvSpPr/>
          <p:nvPr/>
        </p:nvSpPr>
        <p:spPr>
          <a:xfrm>
            <a:off x="1014075" y="1462500"/>
            <a:ext cx="2792400" cy="2218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3"/>
          <p:cNvSpPr txBox="1"/>
          <p:nvPr/>
        </p:nvSpPr>
        <p:spPr>
          <a:xfrm>
            <a:off x="1014075" y="2202867"/>
            <a:ext cx="2792400" cy="5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Medium"/>
                <a:ea typeface="IBM Plex Sans Medium"/>
                <a:cs typeface="IBM Plex Sans Medium"/>
                <a:sym typeface="IBM Plex Sans Medium"/>
              </a:rPr>
              <a:t>Lack of a guidance mechanism</a:t>
            </a:r>
            <a:endParaRPr sz="2000">
              <a:solidFill>
                <a:srgbClr val="314F6D"/>
              </a:solidFill>
              <a:latin typeface="IBM Plex Sans Medium"/>
              <a:ea typeface="IBM Plex Sans Medium"/>
              <a:cs typeface="IBM Plex Sans Medium"/>
              <a:sym typeface="IBM Plex Sans Medium"/>
            </a:endParaRPr>
          </a:p>
        </p:txBody>
      </p:sp>
      <p:sp>
        <p:nvSpPr>
          <p:cNvPr id="331" name="Google Shape;331;p43"/>
          <p:cNvSpPr txBox="1"/>
          <p:nvPr/>
        </p:nvSpPr>
        <p:spPr>
          <a:xfrm>
            <a:off x="249675" y="651975"/>
            <a:ext cx="54036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rPr>
              <a:t>Respiratory Physiotherapy - Problems </a:t>
            </a:r>
            <a:endParaRPr>
              <a:solidFill>
                <a:srgbClr val="7F7F7F"/>
              </a:solidFill>
            </a:endParaRPr>
          </a:p>
        </p:txBody>
      </p:sp>
      <p:sp>
        <p:nvSpPr>
          <p:cNvPr id="332" name="Google Shape;332;p43"/>
          <p:cNvSpPr/>
          <p:nvPr/>
        </p:nvSpPr>
        <p:spPr>
          <a:xfrm>
            <a:off x="5311050" y="1462500"/>
            <a:ext cx="2792400" cy="22185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3"/>
          <p:cNvSpPr txBox="1"/>
          <p:nvPr/>
        </p:nvSpPr>
        <p:spPr>
          <a:xfrm>
            <a:off x="5311050" y="2202925"/>
            <a:ext cx="2792400" cy="5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14F6D"/>
                </a:solidFill>
                <a:latin typeface="IBM Plex Sans Medium"/>
                <a:ea typeface="IBM Plex Sans Medium"/>
                <a:cs typeface="IBM Plex Sans Medium"/>
                <a:sym typeface="IBM Plex Sans Medium"/>
              </a:rPr>
              <a:t>Lack of supervision over the patient</a:t>
            </a:r>
            <a:endParaRPr sz="2000">
              <a:solidFill>
                <a:srgbClr val="314F6D"/>
              </a:solidFill>
              <a:latin typeface="IBM Plex Sans Medium"/>
              <a:ea typeface="IBM Plex Sans Medium"/>
              <a:cs typeface="IBM Plex Sans Medium"/>
              <a:sym typeface="IBM Plex Sans Medium"/>
            </a:endParaRPr>
          </a:p>
        </p:txBody>
      </p:sp>
      <p:pic>
        <p:nvPicPr>
          <p:cNvPr id="334" name="Google Shape;334;p43"/>
          <p:cNvPicPr preferRelativeResize="0"/>
          <p:nvPr/>
        </p:nvPicPr>
        <p:blipFill>
          <a:blip r:embed="rId3">
            <a:alphaModFix/>
          </a:blip>
          <a:stretch>
            <a:fillRect/>
          </a:stretch>
        </p:blipFill>
        <p:spPr>
          <a:xfrm>
            <a:off x="7563724" y="1594475"/>
            <a:ext cx="425300" cy="490025"/>
          </a:xfrm>
          <a:prstGeom prst="rect">
            <a:avLst/>
          </a:prstGeom>
          <a:noFill/>
          <a:ln>
            <a:noFill/>
          </a:ln>
        </p:spPr>
      </p:pic>
      <p:pic>
        <p:nvPicPr>
          <p:cNvPr id="335" name="Google Shape;335;p43"/>
          <p:cNvPicPr preferRelativeResize="0"/>
          <p:nvPr/>
        </p:nvPicPr>
        <p:blipFill>
          <a:blip r:embed="rId4">
            <a:alphaModFix/>
          </a:blip>
          <a:stretch>
            <a:fillRect/>
          </a:stretch>
        </p:blipFill>
        <p:spPr>
          <a:xfrm>
            <a:off x="3260600" y="1626826"/>
            <a:ext cx="425300" cy="42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4"/>
          <p:cNvSpPr txBox="1"/>
          <p:nvPr>
            <p:ph type="title"/>
          </p:nvPr>
        </p:nvSpPr>
        <p:spPr>
          <a:xfrm>
            <a:off x="250828" y="33339"/>
            <a:ext cx="7939500" cy="540600"/>
          </a:xfrm>
          <a:prstGeom prst="rect">
            <a:avLst/>
          </a:prstGeom>
          <a:noFill/>
          <a:ln>
            <a:noFill/>
          </a:ln>
        </p:spPr>
        <p:txBody>
          <a:bodyPr anchorCtr="0" anchor="b" bIns="0" lIns="67500" spcFirstLastPara="1" rIns="67500" wrap="square" tIns="0">
            <a:noAutofit/>
          </a:bodyPr>
          <a:lstStyle/>
          <a:p>
            <a:pPr indent="0" lvl="0" marL="0" rtl="0" algn="l">
              <a:spcBef>
                <a:spcPts val="0"/>
              </a:spcBef>
              <a:spcAft>
                <a:spcPts val="0"/>
              </a:spcAft>
              <a:buNone/>
            </a:pPr>
            <a:r>
              <a:rPr lang="en" sz="2400"/>
              <a:t>Outline</a:t>
            </a:r>
            <a:endParaRPr sz="2400"/>
          </a:p>
        </p:txBody>
      </p:sp>
      <p:sp>
        <p:nvSpPr>
          <p:cNvPr id="341" name="Google Shape;341;p44"/>
          <p:cNvSpPr txBox="1"/>
          <p:nvPr>
            <p:ph idx="10" type="dt"/>
          </p:nvPr>
        </p:nvSpPr>
        <p:spPr>
          <a:xfrm>
            <a:off x="7037388" y="4927962"/>
            <a:ext cx="16065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7F7F7F"/>
              </a:buClr>
              <a:buSzPts val="600"/>
              <a:buFont typeface="Arial"/>
              <a:buNone/>
            </a:pPr>
            <a:r>
              <a:rPr lang="en" sz="1100"/>
              <a:t>© sebis</a:t>
            </a:r>
            <a:endParaRPr sz="1100"/>
          </a:p>
        </p:txBody>
      </p:sp>
      <p:sp>
        <p:nvSpPr>
          <p:cNvPr id="342" name="Google Shape;342;p44"/>
          <p:cNvSpPr txBox="1"/>
          <p:nvPr>
            <p:ph idx="12" type="sldNum"/>
          </p:nvPr>
        </p:nvSpPr>
        <p:spPr>
          <a:xfrm>
            <a:off x="8643938" y="4927962"/>
            <a:ext cx="249300" cy="2166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343" name="Google Shape;343;p44"/>
          <p:cNvSpPr/>
          <p:nvPr/>
        </p:nvSpPr>
        <p:spPr>
          <a:xfrm>
            <a:off x="229350" y="1383200"/>
            <a:ext cx="1606500" cy="2017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4"/>
          <p:cNvSpPr txBox="1"/>
          <p:nvPr/>
        </p:nvSpPr>
        <p:spPr>
          <a:xfrm>
            <a:off x="3083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Motivation</a:t>
            </a:r>
            <a:endParaRPr sz="1800">
              <a:solidFill>
                <a:srgbClr val="314F6D"/>
              </a:solidFill>
              <a:latin typeface="IBM Plex Sans Medium"/>
              <a:ea typeface="IBM Plex Sans Medium"/>
              <a:cs typeface="IBM Plex Sans Medium"/>
              <a:sym typeface="IBM Plex Sans Medium"/>
            </a:endParaRPr>
          </a:p>
        </p:txBody>
      </p:sp>
      <p:sp>
        <p:nvSpPr>
          <p:cNvPr id="345" name="Google Shape;345;p44"/>
          <p:cNvSpPr/>
          <p:nvPr/>
        </p:nvSpPr>
        <p:spPr>
          <a:xfrm>
            <a:off x="5614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4"/>
          <p:cNvSpPr txBox="1"/>
          <p:nvPr>
            <p:ph idx="11" type="ftr"/>
          </p:nvPr>
        </p:nvSpPr>
        <p:spPr>
          <a:xfrm>
            <a:off x="249677" y="4926807"/>
            <a:ext cx="4321200" cy="2166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100"/>
              <a:t>Elçin Introduction Presentation Master’s Thesis</a:t>
            </a:r>
            <a:endParaRPr sz="1100"/>
          </a:p>
        </p:txBody>
      </p:sp>
      <p:pic>
        <p:nvPicPr>
          <p:cNvPr id="347" name="Google Shape;347;p44"/>
          <p:cNvPicPr preferRelativeResize="0"/>
          <p:nvPr/>
        </p:nvPicPr>
        <p:blipFill>
          <a:blip r:embed="rId3">
            <a:alphaModFix/>
          </a:blip>
          <a:stretch>
            <a:fillRect/>
          </a:stretch>
        </p:blipFill>
        <p:spPr>
          <a:xfrm>
            <a:off x="736723" y="1753811"/>
            <a:ext cx="591755" cy="656685"/>
          </a:xfrm>
          <a:prstGeom prst="rect">
            <a:avLst/>
          </a:prstGeom>
          <a:noFill/>
          <a:ln>
            <a:noFill/>
          </a:ln>
        </p:spPr>
      </p:pic>
      <p:sp>
        <p:nvSpPr>
          <p:cNvPr id="348" name="Google Shape;348;p44"/>
          <p:cNvSpPr/>
          <p:nvPr/>
        </p:nvSpPr>
        <p:spPr>
          <a:xfrm>
            <a:off x="1999050" y="1383200"/>
            <a:ext cx="1606500" cy="2017200"/>
          </a:xfrm>
          <a:prstGeom prst="rect">
            <a:avLst/>
          </a:prstGeom>
          <a:solidFill>
            <a:srgbClr val="FFFFFF"/>
          </a:solidFill>
          <a:ln cap="flat" cmpd="sng" w="19050">
            <a:solidFill>
              <a:srgbClr val="0065B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4"/>
          <p:cNvSpPr txBox="1"/>
          <p:nvPr/>
        </p:nvSpPr>
        <p:spPr>
          <a:xfrm>
            <a:off x="20780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65BD"/>
                </a:solidFill>
                <a:latin typeface="IBM Plex Sans Medium"/>
                <a:ea typeface="IBM Plex Sans Medium"/>
                <a:cs typeface="IBM Plex Sans Medium"/>
                <a:sym typeface="IBM Plex Sans Medium"/>
              </a:rPr>
              <a:t>Prototype</a:t>
            </a:r>
            <a:endParaRPr sz="1800">
              <a:solidFill>
                <a:srgbClr val="0065BD"/>
              </a:solidFill>
              <a:latin typeface="IBM Plex Sans Medium"/>
              <a:ea typeface="IBM Plex Sans Medium"/>
              <a:cs typeface="IBM Plex Sans Medium"/>
              <a:sym typeface="IBM Plex Sans Medium"/>
            </a:endParaRPr>
          </a:p>
        </p:txBody>
      </p:sp>
      <p:sp>
        <p:nvSpPr>
          <p:cNvPr id="350" name="Google Shape;350;p44"/>
          <p:cNvSpPr/>
          <p:nvPr/>
        </p:nvSpPr>
        <p:spPr>
          <a:xfrm>
            <a:off x="37687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4"/>
          <p:cNvSpPr txBox="1"/>
          <p:nvPr/>
        </p:nvSpPr>
        <p:spPr>
          <a:xfrm>
            <a:off x="38477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Research Goals</a:t>
            </a:r>
            <a:endParaRPr sz="1800">
              <a:solidFill>
                <a:srgbClr val="314F6D"/>
              </a:solidFill>
              <a:latin typeface="IBM Plex Sans Medium"/>
              <a:ea typeface="IBM Plex Sans Medium"/>
              <a:cs typeface="IBM Plex Sans Medium"/>
              <a:sym typeface="IBM Plex Sans Medium"/>
            </a:endParaRPr>
          </a:p>
        </p:txBody>
      </p:sp>
      <p:sp>
        <p:nvSpPr>
          <p:cNvPr id="352" name="Google Shape;352;p44"/>
          <p:cNvSpPr/>
          <p:nvPr/>
        </p:nvSpPr>
        <p:spPr>
          <a:xfrm>
            <a:off x="55384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4"/>
          <p:cNvSpPr txBox="1"/>
          <p:nvPr/>
        </p:nvSpPr>
        <p:spPr>
          <a:xfrm>
            <a:off x="56174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Expected Outcome</a:t>
            </a:r>
            <a:endParaRPr sz="1800">
              <a:solidFill>
                <a:srgbClr val="314F6D"/>
              </a:solidFill>
              <a:latin typeface="IBM Plex Sans Medium"/>
              <a:ea typeface="IBM Plex Sans Medium"/>
              <a:cs typeface="IBM Plex Sans Medium"/>
              <a:sym typeface="IBM Plex Sans Medium"/>
            </a:endParaRPr>
          </a:p>
        </p:txBody>
      </p:sp>
      <p:sp>
        <p:nvSpPr>
          <p:cNvPr id="354" name="Google Shape;354;p44"/>
          <p:cNvSpPr/>
          <p:nvPr/>
        </p:nvSpPr>
        <p:spPr>
          <a:xfrm>
            <a:off x="7308150" y="1383200"/>
            <a:ext cx="1606500" cy="20172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4"/>
          <p:cNvSpPr txBox="1"/>
          <p:nvPr/>
        </p:nvSpPr>
        <p:spPr>
          <a:xfrm>
            <a:off x="7387145" y="2593550"/>
            <a:ext cx="1448100" cy="65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14F6D"/>
                </a:solidFill>
                <a:latin typeface="IBM Plex Sans Medium"/>
                <a:ea typeface="IBM Plex Sans Medium"/>
                <a:cs typeface="IBM Plex Sans Medium"/>
                <a:sym typeface="IBM Plex Sans Medium"/>
              </a:rPr>
              <a:t>Timeline</a:t>
            </a:r>
            <a:endParaRPr sz="1800">
              <a:solidFill>
                <a:srgbClr val="314F6D"/>
              </a:solidFill>
              <a:latin typeface="IBM Plex Sans Medium"/>
              <a:ea typeface="IBM Plex Sans Medium"/>
              <a:cs typeface="IBM Plex Sans Medium"/>
              <a:sym typeface="IBM Plex Sans Medium"/>
            </a:endParaRPr>
          </a:p>
        </p:txBody>
      </p:sp>
      <p:pic>
        <p:nvPicPr>
          <p:cNvPr id="356" name="Google Shape;356;p44"/>
          <p:cNvPicPr preferRelativeResize="0"/>
          <p:nvPr/>
        </p:nvPicPr>
        <p:blipFill>
          <a:blip r:embed="rId4">
            <a:alphaModFix/>
          </a:blip>
          <a:stretch>
            <a:fillRect/>
          </a:stretch>
        </p:blipFill>
        <p:spPr>
          <a:xfrm>
            <a:off x="2567100" y="1846900"/>
            <a:ext cx="470400" cy="470400"/>
          </a:xfrm>
          <a:prstGeom prst="rect">
            <a:avLst/>
          </a:prstGeom>
          <a:noFill/>
          <a:ln>
            <a:noFill/>
          </a:ln>
        </p:spPr>
      </p:pic>
      <p:pic>
        <p:nvPicPr>
          <p:cNvPr id="357" name="Google Shape;357;p44"/>
          <p:cNvPicPr preferRelativeResize="0"/>
          <p:nvPr/>
        </p:nvPicPr>
        <p:blipFill>
          <a:blip r:embed="rId5">
            <a:alphaModFix/>
          </a:blip>
          <a:stretch>
            <a:fillRect/>
          </a:stretch>
        </p:blipFill>
        <p:spPr>
          <a:xfrm>
            <a:off x="4301700" y="1811800"/>
            <a:ext cx="540600" cy="540600"/>
          </a:xfrm>
          <a:prstGeom prst="rect">
            <a:avLst/>
          </a:prstGeom>
          <a:noFill/>
          <a:ln>
            <a:noFill/>
          </a:ln>
        </p:spPr>
      </p:pic>
      <p:pic>
        <p:nvPicPr>
          <p:cNvPr id="358" name="Google Shape;358;p44"/>
          <p:cNvPicPr preferRelativeResize="0"/>
          <p:nvPr/>
        </p:nvPicPr>
        <p:blipFill>
          <a:blip r:embed="rId6">
            <a:alphaModFix/>
          </a:blip>
          <a:stretch>
            <a:fillRect/>
          </a:stretch>
        </p:blipFill>
        <p:spPr>
          <a:xfrm>
            <a:off x="7876200" y="1846950"/>
            <a:ext cx="470400" cy="470400"/>
          </a:xfrm>
          <a:prstGeom prst="rect">
            <a:avLst/>
          </a:prstGeom>
          <a:noFill/>
          <a:ln>
            <a:noFill/>
          </a:ln>
        </p:spPr>
      </p:pic>
      <p:sp>
        <p:nvSpPr>
          <p:cNvPr id="359" name="Google Shape;359;p44"/>
          <p:cNvSpPr/>
          <p:nvPr/>
        </p:nvSpPr>
        <p:spPr>
          <a:xfrm>
            <a:off x="4100851" y="160840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4"/>
          <p:cNvSpPr/>
          <p:nvPr/>
        </p:nvSpPr>
        <p:spPr>
          <a:xfrm>
            <a:off x="58705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4"/>
          <p:cNvSpPr/>
          <p:nvPr/>
        </p:nvSpPr>
        <p:spPr>
          <a:xfrm>
            <a:off x="2331151" y="1608450"/>
            <a:ext cx="942300" cy="947400"/>
          </a:xfrm>
          <a:prstGeom prst="ellipse">
            <a:avLst/>
          </a:prstGeom>
          <a:noFill/>
          <a:ln cap="flat" cmpd="sng" w="28575">
            <a:solidFill>
              <a:srgbClr val="0065B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4"/>
          <p:cNvSpPr/>
          <p:nvPr/>
        </p:nvSpPr>
        <p:spPr>
          <a:xfrm>
            <a:off x="7640251" y="1608450"/>
            <a:ext cx="942300" cy="947400"/>
          </a:xfrm>
          <a:prstGeom prst="ellipse">
            <a:avLst/>
          </a:prstGeom>
          <a:noFill/>
          <a:ln cap="flat" cmpd="sng" w="28575">
            <a:solidFill>
              <a:srgbClr val="314F6D"/>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44"/>
          <p:cNvPicPr preferRelativeResize="0"/>
          <p:nvPr/>
        </p:nvPicPr>
        <p:blipFill>
          <a:blip r:embed="rId7">
            <a:alphaModFix/>
          </a:blip>
          <a:stretch>
            <a:fillRect/>
          </a:stretch>
        </p:blipFill>
        <p:spPr>
          <a:xfrm>
            <a:off x="6124050" y="1846900"/>
            <a:ext cx="470400" cy="470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 sebis 2013 2">
  <a:themeElements>
    <a:clrScheme name="Benutzerdefiniert 2">
      <a:dk1>
        <a:srgbClr val="000000"/>
      </a:dk1>
      <a:lt1>
        <a:srgbClr val="FFFFFF"/>
      </a:lt1>
      <a:dk2>
        <a:srgbClr val="002143"/>
      </a:dk2>
      <a:lt2>
        <a:srgbClr val="EEECE1"/>
      </a:lt2>
      <a:accent1>
        <a:srgbClr val="91A02F"/>
      </a:accent1>
      <a:accent2>
        <a:srgbClr val="E37C4D"/>
      </a:accent2>
      <a:accent3>
        <a:srgbClr val="DAD7CB"/>
      </a:accent3>
      <a:accent4>
        <a:srgbClr val="003359"/>
      </a:accent4>
      <a:accent5>
        <a:srgbClr val="0073CF"/>
      </a:accent5>
      <a:accent6>
        <a:srgbClr val="98C6EA"/>
      </a:accent6>
      <a:hlink>
        <a:srgbClr val="64A0C8"/>
      </a:hlink>
      <a:folHlink>
        <a:srgbClr val="64A0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Slides sebis 2013 2">
  <a:themeElements>
    <a:clrScheme name="Benutzerdefiniert 2">
      <a:dk1>
        <a:srgbClr val="000000"/>
      </a:dk1>
      <a:lt1>
        <a:srgbClr val="FFFFFF"/>
      </a:lt1>
      <a:dk2>
        <a:srgbClr val="002143"/>
      </a:dk2>
      <a:lt2>
        <a:srgbClr val="EEECE1"/>
      </a:lt2>
      <a:accent1>
        <a:srgbClr val="91A02F"/>
      </a:accent1>
      <a:accent2>
        <a:srgbClr val="E37C4D"/>
      </a:accent2>
      <a:accent3>
        <a:srgbClr val="DAD7CB"/>
      </a:accent3>
      <a:accent4>
        <a:srgbClr val="003359"/>
      </a:accent4>
      <a:accent5>
        <a:srgbClr val="0073CF"/>
      </a:accent5>
      <a:accent6>
        <a:srgbClr val="98C6EA"/>
      </a:accent6>
      <a:hlink>
        <a:srgbClr val="64A0C8"/>
      </a:hlink>
      <a:folHlink>
        <a:srgbClr val="64A0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