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85" r:id="rId2"/>
    <p:sldMasterId id="2147483697" r:id="rId3"/>
    <p:sldMasterId id="2147483660" r:id="rId4"/>
    <p:sldMasterId id="2147483672" r:id="rId5"/>
  </p:sldMasterIdLst>
  <p:notesMasterIdLst>
    <p:notesMasterId r:id="rId76"/>
  </p:notesMasterIdLst>
  <p:sldIdLst>
    <p:sldId id="256" r:id="rId6"/>
    <p:sldId id="258" r:id="rId7"/>
    <p:sldId id="352" r:id="rId8"/>
    <p:sldId id="353" r:id="rId9"/>
    <p:sldId id="354" r:id="rId10"/>
    <p:sldId id="355" r:id="rId11"/>
    <p:sldId id="343" r:id="rId12"/>
    <p:sldId id="345" r:id="rId13"/>
    <p:sldId id="344" r:id="rId14"/>
    <p:sldId id="346" r:id="rId15"/>
    <p:sldId id="347" r:id="rId16"/>
    <p:sldId id="348" r:id="rId17"/>
    <p:sldId id="349" r:id="rId18"/>
    <p:sldId id="272" r:id="rId19"/>
    <p:sldId id="273" r:id="rId20"/>
    <p:sldId id="357" r:id="rId21"/>
    <p:sldId id="360" r:id="rId22"/>
    <p:sldId id="362" r:id="rId23"/>
    <p:sldId id="279" r:id="rId24"/>
    <p:sldId id="363" r:id="rId25"/>
    <p:sldId id="359" r:id="rId26"/>
    <p:sldId id="292" r:id="rId27"/>
    <p:sldId id="293" r:id="rId28"/>
    <p:sldId id="294" r:id="rId29"/>
    <p:sldId id="295" r:id="rId30"/>
    <p:sldId id="296" r:id="rId31"/>
    <p:sldId id="364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280" r:id="rId58"/>
    <p:sldId id="282" r:id="rId59"/>
    <p:sldId id="284" r:id="rId60"/>
    <p:sldId id="288" r:id="rId61"/>
    <p:sldId id="289" r:id="rId62"/>
    <p:sldId id="290" r:id="rId63"/>
    <p:sldId id="291" r:id="rId64"/>
    <p:sldId id="327" r:id="rId65"/>
    <p:sldId id="328" r:id="rId66"/>
    <p:sldId id="329" r:id="rId67"/>
    <p:sldId id="330" r:id="rId68"/>
    <p:sldId id="307" r:id="rId69"/>
    <p:sldId id="308" r:id="rId70"/>
    <p:sldId id="309" r:id="rId71"/>
    <p:sldId id="310" r:id="rId72"/>
    <p:sldId id="331" r:id="rId73"/>
    <p:sldId id="332" r:id="rId74"/>
    <p:sldId id="333" r:id="rId75"/>
  </p:sldIdLst>
  <p:sldSz cx="12192000" cy="6858000"/>
  <p:notesSz cx="7099300" cy="10234613"/>
  <p:embeddedFontLst>
    <p:embeddedFont>
      <p:font typeface="Arimo" panose="020B0604020202020204" pitchFamily="34" charset="0"/>
      <p:regular r:id="rId77"/>
      <p:bold r:id="rId78"/>
      <p:italic r:id="rId79"/>
      <p:boldItalic r:id="rId80"/>
    </p:embeddedFont>
    <p:embeddedFont>
      <p:font typeface="Calibri" panose="020F0502020204030204" pitchFamily="34" charset="0"/>
      <p:regular r:id="rId81"/>
      <p:bold r:id="rId82"/>
      <p:italic r:id="rId83"/>
      <p:boldItalic r:id="rId84"/>
    </p:embeddedFont>
    <p:embeddedFont>
      <p:font typeface="Calibri Light" panose="020F0302020204030204" pitchFamily="34" charset="0"/>
      <p:regular r:id="rId85"/>
      <p:italic r:id="rId86"/>
    </p:embeddedFont>
    <p:embeddedFont>
      <p:font typeface="Helvetica Neue" panose="02000503000000020004" pitchFamily="2" charset="0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pos="7499">
          <p15:clr>
            <a:srgbClr val="A4A3A4"/>
          </p15:clr>
        </p15:guide>
        <p15:guide id="5" pos="21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9999"/>
    <a:srgbClr val="E79138"/>
    <a:srgbClr val="C27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EF64ED-305E-40AE-8C28-28303581FCE5}">
  <a:tblStyle styleId="{15EF64ED-305E-40AE-8C28-28303581FCE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6"/>
          </a:solidFill>
        </a:fill>
      </a:tcStyle>
    </a:wholeTbl>
    <a:band1H>
      <a:tcTxStyle/>
      <a:tcStyle>
        <a:tcBdr/>
        <a:fill>
          <a:solidFill>
            <a:srgbClr val="CAD4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>
        <p:scale>
          <a:sx n="136" d="100"/>
          <a:sy n="136" d="100"/>
        </p:scale>
        <p:origin x="16" y="0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font" Target="fonts/font3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4.fntdata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font" Target="fonts/font11.fntdata"/><Relationship Id="rId61" Type="http://schemas.openxmlformats.org/officeDocument/2006/relationships/slide" Target="slides/slide56.xml"/><Relationship Id="rId82" Type="http://schemas.openxmlformats.org/officeDocument/2006/relationships/font" Target="fonts/font6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214FB-0E50-7D4D-A260-A613E8B37B91}" type="doc">
      <dgm:prSet loTypeId="urn:microsoft.com/office/officeart/2005/8/layout/vList6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7390349-146D-8E46-BDF8-E5544FB9D246}">
      <dgm:prSet phldrT="[Tekst]" custT="1"/>
      <dgm:spPr/>
      <dgm:t>
        <a:bodyPr/>
        <a:lstStyle/>
        <a:p>
          <a:pPr>
            <a:buNone/>
          </a:pPr>
          <a:r>
            <a:rPr lang="pl-PL" sz="1800" dirty="0" err="1">
              <a:latin typeface="Helvetica Neue"/>
              <a:ea typeface="Helvetica Neue"/>
              <a:cs typeface="Helvetica Neue"/>
              <a:sym typeface="Helvetica Neue"/>
            </a:rPr>
            <a:t>Introduction</a:t>
          </a:r>
          <a:r>
            <a:rPr lang="pl-PL" sz="1800" dirty="0">
              <a:latin typeface="Helvetica Neue"/>
              <a:ea typeface="Helvetica Neue"/>
              <a:cs typeface="Helvetica Neue"/>
              <a:sym typeface="Helvetica Neue"/>
            </a:rPr>
            <a:t> of GDPR</a:t>
          </a:r>
          <a:endParaRPr lang="pl-PL" sz="1800" dirty="0"/>
        </a:p>
      </dgm:t>
    </dgm:pt>
    <dgm:pt modelId="{707799D6-5E63-834D-8F93-6368DE570F38}" type="parTrans" cxnId="{37A2A6C8-F244-F942-8701-355BE9F5A0C3}">
      <dgm:prSet/>
      <dgm:spPr/>
      <dgm:t>
        <a:bodyPr/>
        <a:lstStyle/>
        <a:p>
          <a:endParaRPr lang="pl-PL"/>
        </a:p>
      </dgm:t>
    </dgm:pt>
    <dgm:pt modelId="{BD4CEFA6-A97A-6840-B91F-B3BEE59F17AD}" type="sibTrans" cxnId="{37A2A6C8-F244-F942-8701-355BE9F5A0C3}">
      <dgm:prSet/>
      <dgm:spPr/>
      <dgm:t>
        <a:bodyPr/>
        <a:lstStyle/>
        <a:p>
          <a:endParaRPr lang="pl-PL"/>
        </a:p>
      </dgm:t>
    </dgm:pt>
    <dgm:pt modelId="{559A919C-3871-2B4D-B400-8A94AD84C6C1}">
      <dgm:prSet phldrT="[Tekst]" custT="1"/>
      <dgm:spPr/>
      <dgm:t>
        <a:bodyPr/>
        <a:lstStyle/>
        <a:p>
          <a:pPr>
            <a:buSzPts val="1400"/>
            <a:buChar char="●"/>
          </a:pPr>
          <a:r>
            <a:rPr lang="pl-PL" sz="1800"/>
            <a:t>Fees for privacy related violations (20 mio or 4 % of annual income)</a:t>
          </a:r>
          <a:r>
            <a:rPr lang="pl-PL" sz="1800" baseline="30000"/>
            <a:t>1</a:t>
          </a:r>
          <a:endParaRPr lang="pl-PL" sz="1800" dirty="0"/>
        </a:p>
      </dgm:t>
    </dgm:pt>
    <dgm:pt modelId="{322A0563-B7EF-FD44-AB0A-EF8D5BC7B207}" type="parTrans" cxnId="{C4B1F002-27E5-C742-A335-1FA9FF202625}">
      <dgm:prSet/>
      <dgm:spPr/>
      <dgm:t>
        <a:bodyPr/>
        <a:lstStyle/>
        <a:p>
          <a:endParaRPr lang="pl-PL"/>
        </a:p>
      </dgm:t>
    </dgm:pt>
    <dgm:pt modelId="{93760150-AFDB-7C4B-B521-C76BCD79BF55}" type="sibTrans" cxnId="{C4B1F002-27E5-C742-A335-1FA9FF202625}">
      <dgm:prSet/>
      <dgm:spPr/>
      <dgm:t>
        <a:bodyPr/>
        <a:lstStyle/>
        <a:p>
          <a:endParaRPr lang="pl-PL"/>
        </a:p>
      </dgm:t>
    </dgm:pt>
    <dgm:pt modelId="{590E0792-F906-7340-8483-1742E60D5257}">
      <dgm:prSet phldrT="[Tekst]" custT="1"/>
      <dgm:spPr/>
      <dgm:t>
        <a:bodyPr/>
        <a:lstStyle/>
        <a:p>
          <a:pPr>
            <a:buClr>
              <a:schemeClr val="dk1"/>
            </a:buClr>
            <a:buSzPts val="1400"/>
            <a:buChar char="●"/>
          </a:pPr>
          <a:r>
            <a:rPr lang="pl-PL" sz="1800" dirty="0" err="1"/>
            <a:t>Increase</a:t>
          </a:r>
          <a:r>
            <a:rPr lang="pl-PL" sz="1800" dirty="0"/>
            <a:t> of 40 % of GDPR </a:t>
          </a:r>
          <a:r>
            <a:rPr lang="pl-PL" sz="1800" dirty="0" err="1"/>
            <a:t>penalties</a:t>
          </a:r>
          <a:r>
            <a:rPr lang="pl-PL" sz="1800" dirty="0"/>
            <a:t> </a:t>
          </a:r>
          <a:r>
            <a:rPr lang="pl-PL" sz="1800" dirty="0" err="1"/>
            <a:t>within</a:t>
          </a:r>
          <a:r>
            <a:rPr lang="pl-PL" sz="1800" dirty="0"/>
            <a:t> a </a:t>
          </a:r>
          <a:r>
            <a:rPr lang="pl-PL" sz="1800" dirty="0" err="1"/>
            <a:t>year</a:t>
          </a:r>
          <a:r>
            <a:rPr lang="pl-PL" sz="1800" dirty="0"/>
            <a:t> (Jan 2020 - Jan 2021)</a:t>
          </a:r>
          <a:r>
            <a:rPr lang="pl-PL" sz="1800" baseline="30000" dirty="0"/>
            <a:t>2</a:t>
          </a:r>
          <a:endParaRPr lang="pl-PL" sz="1800" dirty="0"/>
        </a:p>
      </dgm:t>
    </dgm:pt>
    <dgm:pt modelId="{1AF24F86-4C2D-8940-B949-BF601B2A2C6D}" type="parTrans" cxnId="{00BAA384-25D1-C44E-97F1-101A8525824D}">
      <dgm:prSet/>
      <dgm:spPr/>
      <dgm:t>
        <a:bodyPr/>
        <a:lstStyle/>
        <a:p>
          <a:endParaRPr lang="pl-PL"/>
        </a:p>
      </dgm:t>
    </dgm:pt>
    <dgm:pt modelId="{CFF4AB8C-E4BA-CB45-96DE-297B9A7D1D08}" type="sibTrans" cxnId="{00BAA384-25D1-C44E-97F1-101A8525824D}">
      <dgm:prSet/>
      <dgm:spPr/>
      <dgm:t>
        <a:bodyPr/>
        <a:lstStyle/>
        <a:p>
          <a:endParaRPr lang="pl-PL"/>
        </a:p>
      </dgm:t>
    </dgm:pt>
    <dgm:pt modelId="{2CDD614B-37E9-3249-BB23-DDDDBD089779}">
      <dgm:prSet phldrT="[Tekst]" custT="1"/>
      <dgm:spPr/>
      <dgm:t>
        <a:bodyPr/>
        <a:lstStyle/>
        <a:p>
          <a:pPr>
            <a:buNone/>
          </a:pPr>
          <a:r>
            <a:rPr lang="pl-PL" sz="18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Increased</a:t>
          </a:r>
          <a:r>
            <a:rPr lang="pl-PL" sz="1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Data </a:t>
          </a:r>
          <a:r>
            <a:rPr lang="pl-PL" sz="18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Usage</a:t>
          </a:r>
          <a:endParaRPr lang="pl-PL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8D4ED-C347-6045-B9F0-500990FE941A}" type="parTrans" cxnId="{D53CE7FD-C12C-BE4F-9C38-ED84AF8803F0}">
      <dgm:prSet/>
      <dgm:spPr/>
      <dgm:t>
        <a:bodyPr/>
        <a:lstStyle/>
        <a:p>
          <a:endParaRPr lang="pl-PL"/>
        </a:p>
      </dgm:t>
    </dgm:pt>
    <dgm:pt modelId="{94437F64-BBD7-3D45-8AB9-72FDA9750134}" type="sibTrans" cxnId="{D53CE7FD-C12C-BE4F-9C38-ED84AF8803F0}">
      <dgm:prSet/>
      <dgm:spPr/>
      <dgm:t>
        <a:bodyPr/>
        <a:lstStyle/>
        <a:p>
          <a:endParaRPr lang="pl-PL"/>
        </a:p>
      </dgm:t>
    </dgm:pt>
    <dgm:pt modelId="{90737E22-3F3B-4C4C-8D3A-52C9F8AB0704}">
      <dgm:prSet phldrT="[Tekst]"/>
      <dgm:spPr/>
      <dgm:t>
        <a:bodyPr/>
        <a:lstStyle/>
        <a:p>
          <a:pPr>
            <a:buNone/>
          </a:pP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High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Diversity</a:t>
          </a: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of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Privacy</a:t>
          </a: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Issues</a:t>
          </a:r>
          <a:endParaRPr lang="pl-PL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28BE7-BA9F-F14D-8240-8614D9750B64}" type="parTrans" cxnId="{8C4E9505-7CF6-374B-B15B-FE522101E868}">
      <dgm:prSet/>
      <dgm:spPr/>
      <dgm:t>
        <a:bodyPr/>
        <a:lstStyle/>
        <a:p>
          <a:endParaRPr lang="pl-PL"/>
        </a:p>
      </dgm:t>
    </dgm:pt>
    <dgm:pt modelId="{0DCBCAC1-8F7F-8B40-BF8D-64502744E147}" type="sibTrans" cxnId="{8C4E9505-7CF6-374B-B15B-FE522101E868}">
      <dgm:prSet/>
      <dgm:spPr/>
      <dgm:t>
        <a:bodyPr/>
        <a:lstStyle/>
        <a:p>
          <a:endParaRPr lang="pl-PL"/>
        </a:p>
      </dgm:t>
    </dgm:pt>
    <dgm:pt modelId="{60F0C033-7C65-6047-94E0-9C55B386BA93}" type="pres">
      <dgm:prSet presAssocID="{71A214FB-0E50-7D4D-A260-A613E8B37B91}" presName="Name0" presStyleCnt="0">
        <dgm:presLayoutVars>
          <dgm:dir/>
          <dgm:animLvl val="lvl"/>
          <dgm:resizeHandles/>
        </dgm:presLayoutVars>
      </dgm:prSet>
      <dgm:spPr/>
    </dgm:pt>
    <dgm:pt modelId="{BC87DC05-1999-1442-B9AE-C1DBBA12E6A3}" type="pres">
      <dgm:prSet presAssocID="{47390349-146D-8E46-BDF8-E5544FB9D246}" presName="linNode" presStyleCnt="0"/>
      <dgm:spPr/>
    </dgm:pt>
    <dgm:pt modelId="{E7424D7A-272B-514E-B09F-21FC5ABE6E24}" type="pres">
      <dgm:prSet presAssocID="{47390349-146D-8E46-BDF8-E5544FB9D246}" presName="parentShp" presStyleLbl="node1" presStyleIdx="0" presStyleCnt="3" custScaleX="47075" custScaleY="25406" custLinFactNeighborX="-17793" custLinFactNeighborY="98">
        <dgm:presLayoutVars>
          <dgm:bulletEnabled val="1"/>
        </dgm:presLayoutVars>
      </dgm:prSet>
      <dgm:spPr/>
    </dgm:pt>
    <dgm:pt modelId="{A9A752C5-D820-6443-AB9C-512D6C4E6563}" type="pres">
      <dgm:prSet presAssocID="{47390349-146D-8E46-BDF8-E5544FB9D246}" presName="childShp" presStyleLbl="bgAccFollowNode1" presStyleIdx="0" presStyleCnt="3" custScaleX="99697" custScaleY="39412" custLinFactNeighborX="-26561" custLinFactNeighborY="-336">
        <dgm:presLayoutVars>
          <dgm:bulletEnabled val="1"/>
        </dgm:presLayoutVars>
      </dgm:prSet>
      <dgm:spPr/>
    </dgm:pt>
    <dgm:pt modelId="{D4D46F26-EA65-404F-B85E-DF819EDA7414}" type="pres">
      <dgm:prSet presAssocID="{BD4CEFA6-A97A-6840-B91F-B3BEE59F17AD}" presName="spacing" presStyleCnt="0"/>
      <dgm:spPr/>
    </dgm:pt>
    <dgm:pt modelId="{CE3D333B-4D18-7945-AF26-7FF7DC3FC638}" type="pres">
      <dgm:prSet presAssocID="{2CDD614B-37E9-3249-BB23-DDDDBD089779}" presName="linNode" presStyleCnt="0"/>
      <dgm:spPr/>
    </dgm:pt>
    <dgm:pt modelId="{D28DD45F-1988-4948-9196-A5DE6F0F46E8}" type="pres">
      <dgm:prSet presAssocID="{2CDD614B-37E9-3249-BB23-DDDDBD089779}" presName="parentShp" presStyleLbl="node1" presStyleIdx="1" presStyleCnt="3" custScaleX="44173" custScaleY="24598" custLinFactNeighborX="-17541" custLinFactNeighborY="-221">
        <dgm:presLayoutVars>
          <dgm:bulletEnabled val="1"/>
        </dgm:presLayoutVars>
      </dgm:prSet>
      <dgm:spPr/>
    </dgm:pt>
    <dgm:pt modelId="{A1345105-9838-D840-B2DA-C943A5BA464F}" type="pres">
      <dgm:prSet presAssocID="{2CDD614B-37E9-3249-BB23-DDDDBD089779}" presName="childShp" presStyleLbl="bgAccFollowNode1" presStyleIdx="1" presStyleCnt="3" custScaleX="101509" custScaleY="39919" custLinFactNeighborX="-25755" custLinFactNeighborY="-220">
        <dgm:presLayoutVars>
          <dgm:bulletEnabled val="1"/>
        </dgm:presLayoutVars>
      </dgm:prSet>
      <dgm:spPr/>
    </dgm:pt>
    <dgm:pt modelId="{CBFCA5B7-3D63-7F41-9648-22121951BEBC}" type="pres">
      <dgm:prSet presAssocID="{94437F64-BBD7-3D45-8AB9-72FDA9750134}" presName="spacing" presStyleCnt="0"/>
      <dgm:spPr/>
    </dgm:pt>
    <dgm:pt modelId="{C36CD9CC-C942-F64C-BEB0-A177F7AE334D}" type="pres">
      <dgm:prSet presAssocID="{90737E22-3F3B-4C4C-8D3A-52C9F8AB0704}" presName="linNode" presStyleCnt="0"/>
      <dgm:spPr/>
    </dgm:pt>
    <dgm:pt modelId="{922B52F3-201A-B149-B19B-9DF6E677C010}" type="pres">
      <dgm:prSet presAssocID="{90737E22-3F3B-4C4C-8D3A-52C9F8AB0704}" presName="parentShp" presStyleLbl="node1" presStyleIdx="2" presStyleCnt="3" custScaleX="46357" custScaleY="24598" custLinFactNeighborX="-17431" custLinFactNeighborY="-2569">
        <dgm:presLayoutVars>
          <dgm:bulletEnabled val="1"/>
        </dgm:presLayoutVars>
      </dgm:prSet>
      <dgm:spPr/>
    </dgm:pt>
    <dgm:pt modelId="{33B48F51-FEC0-AC4A-905E-8A5960E47342}" type="pres">
      <dgm:prSet presAssocID="{90737E22-3F3B-4C4C-8D3A-52C9F8AB0704}" presName="childShp" presStyleLbl="bgAccFollowNode1" presStyleIdx="2" presStyleCnt="3" custScaleX="100899" custScaleY="40695" custLinFactNeighborX="-26121" custLinFactNeighborY="-1309">
        <dgm:presLayoutVars>
          <dgm:bulletEnabled val="1"/>
        </dgm:presLayoutVars>
      </dgm:prSet>
      <dgm:spPr/>
    </dgm:pt>
  </dgm:ptLst>
  <dgm:cxnLst>
    <dgm:cxn modelId="{C4B1F002-27E5-C742-A335-1FA9FF202625}" srcId="{47390349-146D-8E46-BDF8-E5544FB9D246}" destId="{559A919C-3871-2B4D-B400-8A94AD84C6C1}" srcOrd="0" destOrd="0" parTransId="{322A0563-B7EF-FD44-AB0A-EF8D5BC7B207}" sibTransId="{93760150-AFDB-7C4B-B521-C76BCD79BF55}"/>
    <dgm:cxn modelId="{8C4E9505-7CF6-374B-B15B-FE522101E868}" srcId="{71A214FB-0E50-7D4D-A260-A613E8B37B91}" destId="{90737E22-3F3B-4C4C-8D3A-52C9F8AB0704}" srcOrd="2" destOrd="0" parTransId="{1C928BE7-BA9F-F14D-8240-8614D9750B64}" sibTransId="{0DCBCAC1-8F7F-8B40-BF8D-64502744E147}"/>
    <dgm:cxn modelId="{EC2DAD18-21B7-F343-B31C-56D65C7387A4}" type="presOf" srcId="{559A919C-3871-2B4D-B400-8A94AD84C6C1}" destId="{A9A752C5-D820-6443-AB9C-512D6C4E6563}" srcOrd="0" destOrd="0" presId="urn:microsoft.com/office/officeart/2005/8/layout/vList6"/>
    <dgm:cxn modelId="{7C179949-464E-DB4F-A485-44DD21D77671}" type="presOf" srcId="{2CDD614B-37E9-3249-BB23-DDDDBD089779}" destId="{D28DD45F-1988-4948-9196-A5DE6F0F46E8}" srcOrd="0" destOrd="0" presId="urn:microsoft.com/office/officeart/2005/8/layout/vList6"/>
    <dgm:cxn modelId="{0849C568-B7E8-434C-B8EA-BA47579FB4C8}" type="presOf" srcId="{47390349-146D-8E46-BDF8-E5544FB9D246}" destId="{E7424D7A-272B-514E-B09F-21FC5ABE6E24}" srcOrd="0" destOrd="0" presId="urn:microsoft.com/office/officeart/2005/8/layout/vList6"/>
    <dgm:cxn modelId="{6F615876-E720-7944-A57F-A74586AA57B8}" type="presOf" srcId="{90737E22-3F3B-4C4C-8D3A-52C9F8AB0704}" destId="{922B52F3-201A-B149-B19B-9DF6E677C010}" srcOrd="0" destOrd="0" presId="urn:microsoft.com/office/officeart/2005/8/layout/vList6"/>
    <dgm:cxn modelId="{00BAA384-25D1-C44E-97F1-101A8525824D}" srcId="{47390349-146D-8E46-BDF8-E5544FB9D246}" destId="{590E0792-F906-7340-8483-1742E60D5257}" srcOrd="1" destOrd="0" parTransId="{1AF24F86-4C2D-8940-B949-BF601B2A2C6D}" sibTransId="{CFF4AB8C-E4BA-CB45-96DE-297B9A7D1D08}"/>
    <dgm:cxn modelId="{37A2A6C8-F244-F942-8701-355BE9F5A0C3}" srcId="{71A214FB-0E50-7D4D-A260-A613E8B37B91}" destId="{47390349-146D-8E46-BDF8-E5544FB9D246}" srcOrd="0" destOrd="0" parTransId="{707799D6-5E63-834D-8F93-6368DE570F38}" sibTransId="{BD4CEFA6-A97A-6840-B91F-B3BEE59F17AD}"/>
    <dgm:cxn modelId="{CEC08DF0-89B0-D144-9B22-D4560EEFBDEC}" type="presOf" srcId="{590E0792-F906-7340-8483-1742E60D5257}" destId="{A9A752C5-D820-6443-AB9C-512D6C4E6563}" srcOrd="0" destOrd="1" presId="urn:microsoft.com/office/officeart/2005/8/layout/vList6"/>
    <dgm:cxn modelId="{F03B28F7-62A6-6D4A-B0D3-552A1EC61CCD}" type="presOf" srcId="{71A214FB-0E50-7D4D-A260-A613E8B37B91}" destId="{60F0C033-7C65-6047-94E0-9C55B386BA93}" srcOrd="0" destOrd="0" presId="urn:microsoft.com/office/officeart/2005/8/layout/vList6"/>
    <dgm:cxn modelId="{D53CE7FD-C12C-BE4F-9C38-ED84AF8803F0}" srcId="{71A214FB-0E50-7D4D-A260-A613E8B37B91}" destId="{2CDD614B-37E9-3249-BB23-DDDDBD089779}" srcOrd="1" destOrd="0" parTransId="{B748D4ED-C347-6045-B9F0-500990FE941A}" sibTransId="{94437F64-BBD7-3D45-8AB9-72FDA9750134}"/>
    <dgm:cxn modelId="{ED2C59B9-3C46-2349-AF43-239B2A828011}" type="presParOf" srcId="{60F0C033-7C65-6047-94E0-9C55B386BA93}" destId="{BC87DC05-1999-1442-B9AE-C1DBBA12E6A3}" srcOrd="0" destOrd="0" presId="urn:microsoft.com/office/officeart/2005/8/layout/vList6"/>
    <dgm:cxn modelId="{7579E8BB-13DD-CE40-B57B-2724E9403803}" type="presParOf" srcId="{BC87DC05-1999-1442-B9AE-C1DBBA12E6A3}" destId="{E7424D7A-272B-514E-B09F-21FC5ABE6E24}" srcOrd="0" destOrd="0" presId="urn:microsoft.com/office/officeart/2005/8/layout/vList6"/>
    <dgm:cxn modelId="{CE875218-D906-3946-975E-02C4BF1DD5E2}" type="presParOf" srcId="{BC87DC05-1999-1442-B9AE-C1DBBA12E6A3}" destId="{A9A752C5-D820-6443-AB9C-512D6C4E6563}" srcOrd="1" destOrd="0" presId="urn:microsoft.com/office/officeart/2005/8/layout/vList6"/>
    <dgm:cxn modelId="{98982E89-10F7-D64E-9C17-E0FEAD623C1A}" type="presParOf" srcId="{60F0C033-7C65-6047-94E0-9C55B386BA93}" destId="{D4D46F26-EA65-404F-B85E-DF819EDA7414}" srcOrd="1" destOrd="0" presId="urn:microsoft.com/office/officeart/2005/8/layout/vList6"/>
    <dgm:cxn modelId="{E8DAAEA6-1C43-BD48-8163-3ECEE260DE99}" type="presParOf" srcId="{60F0C033-7C65-6047-94E0-9C55B386BA93}" destId="{CE3D333B-4D18-7945-AF26-7FF7DC3FC638}" srcOrd="2" destOrd="0" presId="urn:microsoft.com/office/officeart/2005/8/layout/vList6"/>
    <dgm:cxn modelId="{C5FECA6A-4F53-C44F-B9FD-311E082F0098}" type="presParOf" srcId="{CE3D333B-4D18-7945-AF26-7FF7DC3FC638}" destId="{D28DD45F-1988-4948-9196-A5DE6F0F46E8}" srcOrd="0" destOrd="0" presId="urn:microsoft.com/office/officeart/2005/8/layout/vList6"/>
    <dgm:cxn modelId="{72D3CAB7-8E85-DA47-9E97-7BDC7AA78628}" type="presParOf" srcId="{CE3D333B-4D18-7945-AF26-7FF7DC3FC638}" destId="{A1345105-9838-D840-B2DA-C943A5BA464F}" srcOrd="1" destOrd="0" presId="urn:microsoft.com/office/officeart/2005/8/layout/vList6"/>
    <dgm:cxn modelId="{C895202E-72C0-E841-978F-AD4261E690FE}" type="presParOf" srcId="{60F0C033-7C65-6047-94E0-9C55B386BA93}" destId="{CBFCA5B7-3D63-7F41-9648-22121951BEBC}" srcOrd="3" destOrd="0" presId="urn:microsoft.com/office/officeart/2005/8/layout/vList6"/>
    <dgm:cxn modelId="{F7047C45-3A82-8E4B-AB10-C7734643A371}" type="presParOf" srcId="{60F0C033-7C65-6047-94E0-9C55B386BA93}" destId="{C36CD9CC-C942-F64C-BEB0-A177F7AE334D}" srcOrd="4" destOrd="0" presId="urn:microsoft.com/office/officeart/2005/8/layout/vList6"/>
    <dgm:cxn modelId="{904A1953-4C45-8C4D-8D51-F6631FA43553}" type="presParOf" srcId="{C36CD9CC-C942-F64C-BEB0-A177F7AE334D}" destId="{922B52F3-201A-B149-B19B-9DF6E677C010}" srcOrd="0" destOrd="0" presId="urn:microsoft.com/office/officeart/2005/8/layout/vList6"/>
    <dgm:cxn modelId="{7974ED65-CDC7-4F47-A550-A89E94155F28}" type="presParOf" srcId="{C36CD9CC-C942-F64C-BEB0-A177F7AE334D}" destId="{33B48F51-FEC0-AC4A-905E-8A5960E473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2_2" csCatId="accent2" phldr="1"/>
      <dgm:spPr/>
    </dgm:pt>
    <dgm:pt modelId="{42A22977-DDD2-F749-92ED-71FAC73BEEFA}">
      <dgm:prSet phldrT="[Tekst]"/>
      <dgm:spPr/>
      <dgm:t>
        <a:bodyPr/>
        <a:lstStyle/>
        <a:p>
          <a:r>
            <a:rPr lang="pl-PL" dirty="0" err="1"/>
            <a:t>Complexity</a:t>
          </a:r>
          <a:endParaRPr lang="pl-PL" dirty="0"/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/>
      <dgm:t>
        <a:bodyPr/>
        <a:lstStyle/>
        <a:p>
          <a:r>
            <a:rPr lang="pl-PL" dirty="0" err="1"/>
            <a:t>Diversity</a:t>
          </a:r>
          <a:endParaRPr lang="pl-PL" dirty="0"/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/>
      <dgm:t>
        <a:bodyPr/>
        <a:lstStyle/>
        <a:p>
          <a:r>
            <a:rPr lang="pl-PL" dirty="0" err="1"/>
            <a:t>Regulations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/>
      <dgm:t>
        <a:bodyPr/>
        <a:lstStyle/>
        <a:p>
          <a:r>
            <a:rPr lang="pl-PL" dirty="0"/>
            <a:t>Volume</a:t>
          </a:r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100221" custRadScaleInc="-181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</dgm:pt>
    <dgm:pt modelId="{42A22977-DDD2-F749-92ED-71FAC73BEEFA}">
      <dgm:prSet phldrT="[Tekst]"/>
      <dgm:spPr/>
      <dgm:t>
        <a:bodyPr/>
        <a:lstStyle/>
        <a:p>
          <a:r>
            <a:rPr lang="pl-PL" dirty="0"/>
            <a:t>Natural Language Processing</a:t>
          </a:r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Memorizability</a:t>
          </a:r>
          <a:r>
            <a:rPr lang="pl-PL" dirty="0"/>
            <a:t> </a:t>
          </a:r>
          <a:r>
            <a:rPr lang="pl-PL" dirty="0" err="1"/>
            <a:t>Neural</a:t>
          </a:r>
          <a:r>
            <a:rPr lang="pl-PL" dirty="0"/>
            <a:t> Networks</a:t>
          </a:r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Exploitability</a:t>
          </a:r>
          <a:r>
            <a:rPr lang="pl-PL" dirty="0"/>
            <a:t> of Word </a:t>
          </a:r>
          <a:r>
            <a:rPr lang="pl-PL" dirty="0" err="1"/>
            <a:t>Embeddings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/>
      <dgm:t>
        <a:bodyPr/>
        <a:lstStyle/>
        <a:p>
          <a:r>
            <a:rPr lang="pl-PL" dirty="0"/>
            <a:t>Statistical Language </a:t>
          </a:r>
          <a:r>
            <a:rPr lang="pl-PL" dirty="0" err="1"/>
            <a:t>Models</a:t>
          </a:r>
          <a:endParaRPr lang="pl-PL" dirty="0"/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93978" custRadScaleInc="147469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2_2" csCatId="accent2" phldr="1"/>
      <dgm:spPr/>
    </dgm:pt>
    <dgm:pt modelId="{42A22977-DDD2-F749-92ED-71FAC73BEEFA}">
      <dgm:prSet phldrT="[Tekst]"/>
      <dgm:spPr/>
      <dgm:t>
        <a:bodyPr/>
        <a:lstStyle/>
        <a:p>
          <a:r>
            <a:rPr lang="pl-PL" dirty="0" err="1"/>
            <a:t>Complexity</a:t>
          </a:r>
          <a:endParaRPr lang="pl-PL" dirty="0"/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/>
      <dgm:t>
        <a:bodyPr/>
        <a:lstStyle/>
        <a:p>
          <a:r>
            <a:rPr lang="pl-PL" dirty="0" err="1"/>
            <a:t>Diversity</a:t>
          </a:r>
          <a:endParaRPr lang="pl-PL" dirty="0"/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/>
      <dgm:t>
        <a:bodyPr/>
        <a:lstStyle/>
        <a:p>
          <a:r>
            <a:rPr lang="pl-PL" dirty="0" err="1"/>
            <a:t>Regulations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/>
      <dgm:t>
        <a:bodyPr/>
        <a:lstStyle/>
        <a:p>
          <a:r>
            <a:rPr lang="pl-PL" dirty="0"/>
            <a:t>Volume</a:t>
          </a:r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100221" custRadScaleInc="-181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</dgm:pt>
    <dgm:pt modelId="{42A22977-DDD2-F749-92ED-71FAC73BEEFA}">
      <dgm:prSet phldrT="[Tekst]"/>
      <dgm:spPr/>
      <dgm:t>
        <a:bodyPr/>
        <a:lstStyle/>
        <a:p>
          <a:r>
            <a:rPr lang="pl-PL" dirty="0"/>
            <a:t>Natural Language Processing</a:t>
          </a:r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Memorizability</a:t>
          </a:r>
          <a:r>
            <a:rPr lang="pl-PL" dirty="0"/>
            <a:t> </a:t>
          </a:r>
          <a:r>
            <a:rPr lang="pl-PL" dirty="0" err="1"/>
            <a:t>Neural</a:t>
          </a:r>
          <a:r>
            <a:rPr lang="pl-PL" dirty="0"/>
            <a:t> Networks</a:t>
          </a:r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Exploitability</a:t>
          </a:r>
          <a:r>
            <a:rPr lang="pl-PL" dirty="0"/>
            <a:t> of Word </a:t>
          </a:r>
          <a:r>
            <a:rPr lang="pl-PL" dirty="0" err="1"/>
            <a:t>Embeddings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Exploitability</a:t>
          </a:r>
          <a:r>
            <a:rPr lang="pl-PL" dirty="0"/>
            <a:t> of Statistical Language </a:t>
          </a:r>
          <a:r>
            <a:rPr lang="pl-PL" dirty="0" err="1"/>
            <a:t>Models</a:t>
          </a:r>
          <a:endParaRPr lang="pl-PL" dirty="0"/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93978" custRadScaleInc="147469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2_2" csCatId="accent2" phldr="1"/>
      <dgm:spPr/>
    </dgm:pt>
    <dgm:pt modelId="{42A22977-DDD2-F749-92ED-71FAC73BEEFA}">
      <dgm:prSet phldrT="[Tekst]"/>
      <dgm:spPr/>
      <dgm:t>
        <a:bodyPr/>
        <a:lstStyle/>
        <a:p>
          <a:r>
            <a:rPr lang="pl-PL" dirty="0" err="1"/>
            <a:t>Complexity</a:t>
          </a:r>
          <a:endParaRPr lang="pl-PL" dirty="0"/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/>
      <dgm:t>
        <a:bodyPr/>
        <a:lstStyle/>
        <a:p>
          <a:r>
            <a:rPr lang="pl-PL" dirty="0" err="1"/>
            <a:t>Diversity</a:t>
          </a:r>
          <a:endParaRPr lang="pl-PL" dirty="0"/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/>
      <dgm:t>
        <a:bodyPr/>
        <a:lstStyle/>
        <a:p>
          <a:r>
            <a:rPr lang="pl-PL" dirty="0" err="1"/>
            <a:t>Regulations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/>
      <dgm:t>
        <a:bodyPr/>
        <a:lstStyle/>
        <a:p>
          <a:r>
            <a:rPr lang="pl-PL" dirty="0"/>
            <a:t>Volume</a:t>
          </a:r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100221" custRadScaleInc="-181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</dgm:pt>
    <dgm:pt modelId="{42A22977-DDD2-F749-92ED-71FAC73BEEFA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Vulnerabilities</a:t>
          </a:r>
          <a:r>
            <a:rPr lang="pl-PL" dirty="0"/>
            <a:t> </a:t>
          </a:r>
          <a:r>
            <a:rPr lang="pl-PL" dirty="0" err="1"/>
            <a:t>within</a:t>
          </a:r>
          <a:r>
            <a:rPr lang="pl-PL" dirty="0"/>
            <a:t> Natural Language Processing</a:t>
          </a:r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Memorizability</a:t>
          </a:r>
          <a:r>
            <a:rPr lang="pl-PL" dirty="0"/>
            <a:t> </a:t>
          </a:r>
          <a:r>
            <a:rPr lang="pl-PL" dirty="0" err="1"/>
            <a:t>Neural</a:t>
          </a:r>
          <a:r>
            <a:rPr lang="pl-PL" dirty="0"/>
            <a:t> Networks</a:t>
          </a:r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Exploitability</a:t>
          </a:r>
          <a:r>
            <a:rPr lang="pl-PL" dirty="0"/>
            <a:t> of Word </a:t>
          </a:r>
          <a:r>
            <a:rPr lang="pl-PL" dirty="0" err="1"/>
            <a:t>Embeddings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Exploitability</a:t>
          </a:r>
          <a:r>
            <a:rPr lang="pl-PL" dirty="0"/>
            <a:t> of Statistical Language </a:t>
          </a:r>
          <a:r>
            <a:rPr lang="pl-PL" dirty="0" err="1"/>
            <a:t>Models</a:t>
          </a:r>
          <a:endParaRPr lang="pl-PL" dirty="0"/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93978" custRadScaleInc="147469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2_2" csCatId="accent2" phldr="1"/>
      <dgm:spPr/>
    </dgm:pt>
    <dgm:pt modelId="{42A22977-DDD2-F749-92ED-71FAC73BEEFA}">
      <dgm:prSet phldrT="[Tekst]"/>
      <dgm:spPr/>
      <dgm:t>
        <a:bodyPr/>
        <a:lstStyle/>
        <a:p>
          <a:r>
            <a:rPr lang="pl-PL" dirty="0" err="1"/>
            <a:t>Complexity</a:t>
          </a:r>
          <a:endParaRPr lang="pl-PL" dirty="0"/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/>
      <dgm:t>
        <a:bodyPr/>
        <a:lstStyle/>
        <a:p>
          <a:r>
            <a:rPr lang="pl-PL" dirty="0" err="1"/>
            <a:t>Diversity</a:t>
          </a:r>
          <a:endParaRPr lang="pl-PL" dirty="0"/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/>
      <dgm:t>
        <a:bodyPr/>
        <a:lstStyle/>
        <a:p>
          <a:r>
            <a:rPr lang="pl-PL" dirty="0" err="1"/>
            <a:t>Regulations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/>
      <dgm:t>
        <a:bodyPr/>
        <a:lstStyle/>
        <a:p>
          <a:r>
            <a:rPr lang="pl-PL" dirty="0"/>
            <a:t>Volume</a:t>
          </a:r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 custRadScaleRad="96541" custRadScaleInc="-149310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100221" custRadScaleInc="-181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</dgm:pt>
    <dgm:pt modelId="{42A22977-DDD2-F749-92ED-71FAC73BEEFA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Vulnerabilities</a:t>
          </a:r>
          <a:r>
            <a:rPr lang="pl-PL" dirty="0"/>
            <a:t> </a:t>
          </a:r>
          <a:r>
            <a:rPr lang="pl-PL" dirty="0" err="1"/>
            <a:t>within</a:t>
          </a:r>
          <a:r>
            <a:rPr lang="pl-PL" dirty="0"/>
            <a:t> Natural Language Processing</a:t>
          </a:r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Memorizability</a:t>
          </a:r>
          <a:r>
            <a:rPr lang="pl-PL" dirty="0"/>
            <a:t> </a:t>
          </a:r>
          <a:r>
            <a:rPr lang="pl-PL" dirty="0" err="1"/>
            <a:t>Neural</a:t>
          </a:r>
          <a:r>
            <a:rPr lang="pl-PL" dirty="0"/>
            <a:t> Networks</a:t>
          </a:r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Exploitability</a:t>
          </a:r>
          <a:r>
            <a:rPr lang="pl-PL" dirty="0"/>
            <a:t> of Word </a:t>
          </a:r>
          <a:r>
            <a:rPr lang="pl-PL" dirty="0" err="1"/>
            <a:t>Embeddings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Exploitability</a:t>
          </a:r>
          <a:r>
            <a:rPr lang="pl-PL" dirty="0"/>
            <a:t> of Statistical Language </a:t>
          </a:r>
          <a:r>
            <a:rPr lang="pl-PL" dirty="0" err="1"/>
            <a:t>Models</a:t>
          </a:r>
          <a:endParaRPr lang="pl-PL" dirty="0"/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93978" custRadScaleInc="147469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2_2" csCatId="accent2" phldr="1"/>
      <dgm:spPr/>
    </dgm:pt>
    <dgm:pt modelId="{42A22977-DDD2-F749-92ED-71FAC73BEEFA}">
      <dgm:prSet phldrT="[Teks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pl-PL" dirty="0" err="1"/>
            <a:t>Privacy-Preserving</a:t>
          </a:r>
          <a:r>
            <a:rPr lang="pl-PL" dirty="0"/>
            <a:t> Natural Language Processing</a:t>
          </a:r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1" custScaleX="125146" custLinFactNeighborX="5869" custLinFactNeighborY="-443"/>
      <dgm:spPr/>
    </dgm:pt>
  </dgm:ptLst>
  <dgm:cxnLst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8F405CF-AE56-CA42-B029-9F6D326F3204}" type="doc">
      <dgm:prSet loTypeId="urn:microsoft.com/office/officeart/2005/8/layout/process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0EE3E0DA-97A0-134E-8636-3BC33F34B85A}">
      <dgm:prSet phldrT="[Tekst]"/>
      <dgm:spPr/>
      <dgm:t>
        <a:bodyPr/>
        <a:lstStyle/>
        <a:p>
          <a:r>
            <a:rPr lang="pl-PL" dirty="0"/>
            <a:t>Planning </a:t>
          </a:r>
          <a:r>
            <a:rPr lang="pl-PL" dirty="0" err="1"/>
            <a:t>Phase</a:t>
          </a:r>
          <a:endParaRPr lang="pl-PL" dirty="0"/>
        </a:p>
      </dgm:t>
    </dgm:pt>
    <dgm:pt modelId="{7313C967-9D1B-9841-B79A-0DFC018D3F07}" type="parTrans" cxnId="{284F20E7-F492-AB48-AB64-6B3DC30137A5}">
      <dgm:prSet/>
      <dgm:spPr/>
      <dgm:t>
        <a:bodyPr/>
        <a:lstStyle/>
        <a:p>
          <a:endParaRPr lang="pl-PL"/>
        </a:p>
      </dgm:t>
    </dgm:pt>
    <dgm:pt modelId="{731CA981-09FB-2944-81EE-1ECE3BDD15A4}" type="sibTrans" cxnId="{284F20E7-F492-AB48-AB64-6B3DC30137A5}">
      <dgm:prSet/>
      <dgm:spPr/>
      <dgm:t>
        <a:bodyPr/>
        <a:lstStyle/>
        <a:p>
          <a:endParaRPr lang="pl-PL"/>
        </a:p>
      </dgm:t>
    </dgm:pt>
    <dgm:pt modelId="{A6EB2345-AF19-1343-A863-6845523B4B3A}">
      <dgm:prSet phldrT="[Tekst]"/>
      <dgm:spPr/>
      <dgm:t>
        <a:bodyPr/>
        <a:lstStyle/>
        <a:p>
          <a:r>
            <a:rPr lang="pl-PL" dirty="0" err="1"/>
            <a:t>Selecting</a:t>
          </a:r>
          <a:r>
            <a:rPr lang="pl-PL" dirty="0"/>
            <a:t>  </a:t>
          </a:r>
          <a:r>
            <a:rPr lang="pl-PL" dirty="0" err="1"/>
            <a:t>Search</a:t>
          </a:r>
          <a:r>
            <a:rPr lang="pl-PL" dirty="0"/>
            <a:t> </a:t>
          </a:r>
          <a:r>
            <a:rPr lang="pl-PL" dirty="0" err="1"/>
            <a:t>Terms</a:t>
          </a:r>
          <a:endParaRPr lang="pl-PL" dirty="0"/>
        </a:p>
      </dgm:t>
    </dgm:pt>
    <dgm:pt modelId="{13FCEF41-623B-FB45-BD6C-9FE6F6A0BB64}" type="parTrans" cxnId="{522E4ED6-8233-A847-A0DA-E73F98C60C57}">
      <dgm:prSet/>
      <dgm:spPr/>
      <dgm:t>
        <a:bodyPr/>
        <a:lstStyle/>
        <a:p>
          <a:endParaRPr lang="pl-PL"/>
        </a:p>
      </dgm:t>
    </dgm:pt>
    <dgm:pt modelId="{120254D6-7ACC-A549-8645-49909FFF6E2C}" type="sibTrans" cxnId="{522E4ED6-8233-A847-A0DA-E73F98C60C57}">
      <dgm:prSet/>
      <dgm:spPr/>
      <dgm:t>
        <a:bodyPr/>
        <a:lstStyle/>
        <a:p>
          <a:endParaRPr lang="pl-PL"/>
        </a:p>
      </dgm:t>
    </dgm:pt>
    <dgm:pt modelId="{B53514AB-EA69-B34B-AAAC-935B3C258977}">
      <dgm:prSet phldrT="[Tekst]"/>
      <dgm:spPr/>
      <dgm:t>
        <a:bodyPr/>
        <a:lstStyle/>
        <a:p>
          <a:r>
            <a:rPr lang="pl-PL" dirty="0" err="1"/>
            <a:t>Search</a:t>
          </a:r>
          <a:r>
            <a:rPr lang="pl-PL" dirty="0"/>
            <a:t> </a:t>
          </a:r>
          <a:r>
            <a:rPr lang="pl-PL" dirty="0" err="1"/>
            <a:t>Execution</a:t>
          </a:r>
          <a:endParaRPr lang="pl-PL" dirty="0"/>
        </a:p>
      </dgm:t>
    </dgm:pt>
    <dgm:pt modelId="{F3238E97-2B68-DD46-89CD-EE6F0A99F419}" type="parTrans" cxnId="{D4F778CC-D366-3C43-BCA8-EEF16C828E74}">
      <dgm:prSet/>
      <dgm:spPr/>
      <dgm:t>
        <a:bodyPr/>
        <a:lstStyle/>
        <a:p>
          <a:endParaRPr lang="pl-PL"/>
        </a:p>
      </dgm:t>
    </dgm:pt>
    <dgm:pt modelId="{65367A31-8790-5348-B53F-25EA6CF95F52}" type="sibTrans" cxnId="{D4F778CC-D366-3C43-BCA8-EEF16C828E74}">
      <dgm:prSet/>
      <dgm:spPr/>
      <dgm:t>
        <a:bodyPr/>
        <a:lstStyle/>
        <a:p>
          <a:endParaRPr lang="pl-PL"/>
        </a:p>
      </dgm:t>
    </dgm:pt>
    <dgm:pt modelId="{A5C1D194-B7EB-6143-860B-66293FBF8F95}">
      <dgm:prSet phldrT="[Tekst]"/>
      <dgm:spPr/>
      <dgm:t>
        <a:bodyPr/>
        <a:lstStyle/>
        <a:p>
          <a:r>
            <a:rPr lang="pl-PL" dirty="0" err="1"/>
            <a:t>Filtering</a:t>
          </a:r>
          <a:r>
            <a:rPr lang="pl-PL" dirty="0"/>
            <a:t> out </a:t>
          </a:r>
          <a:r>
            <a:rPr lang="pl-PL" dirty="0" err="1"/>
            <a:t>Duplicates</a:t>
          </a:r>
          <a:endParaRPr lang="pl-PL" dirty="0"/>
        </a:p>
      </dgm:t>
    </dgm:pt>
    <dgm:pt modelId="{EF7E20F6-A2B4-FC49-97ED-E747BE39C571}" type="parTrans" cxnId="{84643770-72DC-704B-8B12-8D9855351392}">
      <dgm:prSet/>
      <dgm:spPr/>
      <dgm:t>
        <a:bodyPr/>
        <a:lstStyle/>
        <a:p>
          <a:endParaRPr lang="pl-PL"/>
        </a:p>
      </dgm:t>
    </dgm:pt>
    <dgm:pt modelId="{59ECE46B-F62D-9C4C-AE6D-A9E242A0F08B}" type="sibTrans" cxnId="{84643770-72DC-704B-8B12-8D9855351392}">
      <dgm:prSet/>
      <dgm:spPr/>
      <dgm:t>
        <a:bodyPr/>
        <a:lstStyle/>
        <a:p>
          <a:endParaRPr lang="pl-PL"/>
        </a:p>
      </dgm:t>
    </dgm:pt>
    <dgm:pt modelId="{EA5AA0BF-224A-7843-9276-2E44EA49AC04}">
      <dgm:prSet phldrT="[Tekst]"/>
      <dgm:spPr/>
      <dgm:t>
        <a:bodyPr/>
        <a:lstStyle/>
        <a:p>
          <a:r>
            <a:rPr lang="pl-PL" dirty="0" err="1"/>
            <a:t>Classification</a:t>
          </a:r>
          <a:r>
            <a:rPr lang="pl-PL" dirty="0"/>
            <a:t> </a:t>
          </a:r>
          <a:r>
            <a:rPr lang="pl-PL" dirty="0" err="1"/>
            <a:t>Phase</a:t>
          </a:r>
          <a:endParaRPr lang="pl-PL" dirty="0"/>
        </a:p>
      </dgm:t>
    </dgm:pt>
    <dgm:pt modelId="{4A987DF8-5368-BC4F-966E-0486419356F4}" type="parTrans" cxnId="{813DD05F-0D9C-164F-BB05-E7990EE4F980}">
      <dgm:prSet/>
      <dgm:spPr/>
      <dgm:t>
        <a:bodyPr/>
        <a:lstStyle/>
        <a:p>
          <a:endParaRPr lang="pl-PL"/>
        </a:p>
      </dgm:t>
    </dgm:pt>
    <dgm:pt modelId="{68A045B2-3278-674C-8050-B0483738EB62}" type="sibTrans" cxnId="{813DD05F-0D9C-164F-BB05-E7990EE4F980}">
      <dgm:prSet/>
      <dgm:spPr/>
      <dgm:t>
        <a:bodyPr/>
        <a:lstStyle/>
        <a:p>
          <a:endParaRPr lang="pl-PL"/>
        </a:p>
      </dgm:t>
    </dgm:pt>
    <dgm:pt modelId="{101FAD08-72FC-BD4D-BFDD-9628B377E709}">
      <dgm:prSet phldrT="[Tekst]"/>
      <dgm:spPr/>
      <dgm:t>
        <a:bodyPr/>
        <a:lstStyle/>
        <a:p>
          <a:r>
            <a:rPr lang="pl-PL" dirty="0" err="1"/>
            <a:t>Keywording</a:t>
          </a:r>
          <a:r>
            <a:rPr lang="pl-PL" dirty="0"/>
            <a:t> of </a:t>
          </a:r>
          <a:r>
            <a:rPr lang="pl-PL" dirty="0" err="1"/>
            <a:t>Abstracts</a:t>
          </a:r>
          <a:r>
            <a:rPr lang="pl-PL" dirty="0"/>
            <a:t> and </a:t>
          </a:r>
          <a:r>
            <a:rPr lang="pl-PL" dirty="0" err="1"/>
            <a:t>Titles</a:t>
          </a:r>
          <a:endParaRPr lang="pl-PL" dirty="0"/>
        </a:p>
      </dgm:t>
    </dgm:pt>
    <dgm:pt modelId="{35BE0A22-ACE9-884E-82E5-A794F858DF1E}" type="parTrans" cxnId="{3219D621-BE2D-7B4F-A1C5-9227626A69F1}">
      <dgm:prSet/>
      <dgm:spPr/>
      <dgm:t>
        <a:bodyPr/>
        <a:lstStyle/>
        <a:p>
          <a:endParaRPr lang="pl-PL"/>
        </a:p>
      </dgm:t>
    </dgm:pt>
    <dgm:pt modelId="{30CACF70-D8B8-5A46-A8BA-2AD938B486EB}" type="sibTrans" cxnId="{3219D621-BE2D-7B4F-A1C5-9227626A69F1}">
      <dgm:prSet/>
      <dgm:spPr/>
      <dgm:t>
        <a:bodyPr/>
        <a:lstStyle/>
        <a:p>
          <a:endParaRPr lang="pl-PL"/>
        </a:p>
      </dgm:t>
    </dgm:pt>
    <dgm:pt modelId="{267633B0-EE38-6B43-A586-035785C6E210}">
      <dgm:prSet phldrT="[Tekst]"/>
      <dgm:spPr/>
      <dgm:t>
        <a:bodyPr/>
        <a:lstStyle/>
        <a:p>
          <a:endParaRPr lang="pl-PL" dirty="0"/>
        </a:p>
      </dgm:t>
    </dgm:pt>
    <dgm:pt modelId="{E5A9E5E8-B9A9-F84A-BC14-6B409AC49CCA}" type="parTrans" cxnId="{AA0BB83A-92B4-AB49-BA15-83D5128D8F46}">
      <dgm:prSet/>
      <dgm:spPr/>
      <dgm:t>
        <a:bodyPr/>
        <a:lstStyle/>
        <a:p>
          <a:endParaRPr lang="pl-PL"/>
        </a:p>
      </dgm:t>
    </dgm:pt>
    <dgm:pt modelId="{C9E1F929-72F2-F34F-979E-F9F09609797F}" type="sibTrans" cxnId="{AA0BB83A-92B4-AB49-BA15-83D5128D8F46}">
      <dgm:prSet/>
      <dgm:spPr/>
      <dgm:t>
        <a:bodyPr/>
        <a:lstStyle/>
        <a:p>
          <a:endParaRPr lang="pl-PL"/>
        </a:p>
      </dgm:t>
    </dgm:pt>
    <dgm:pt modelId="{A681115F-2740-6546-9311-1294CABE0F2F}">
      <dgm:prSet phldrT="[Tekst]"/>
      <dgm:spPr/>
      <dgm:t>
        <a:bodyPr/>
        <a:lstStyle/>
        <a:p>
          <a:r>
            <a:rPr lang="pl-PL" dirty="0" err="1"/>
            <a:t>Selecting</a:t>
          </a:r>
          <a:r>
            <a:rPr lang="pl-PL" dirty="0"/>
            <a:t> </a:t>
          </a:r>
          <a:r>
            <a:rPr lang="pl-PL" dirty="0" err="1"/>
            <a:t>Electronic</a:t>
          </a:r>
          <a:r>
            <a:rPr lang="pl-PL" dirty="0"/>
            <a:t> Data </a:t>
          </a:r>
          <a:r>
            <a:rPr lang="pl-PL" dirty="0" err="1"/>
            <a:t>Sources</a:t>
          </a:r>
          <a:endParaRPr lang="pl-PL" dirty="0"/>
        </a:p>
      </dgm:t>
    </dgm:pt>
    <dgm:pt modelId="{C80E720F-0BD4-ED46-81BA-E04DC1C0208E}" type="parTrans" cxnId="{6EB729E2-D683-D442-85BB-6B5EA013881C}">
      <dgm:prSet/>
      <dgm:spPr/>
      <dgm:t>
        <a:bodyPr/>
        <a:lstStyle/>
        <a:p>
          <a:endParaRPr lang="pl-PL"/>
        </a:p>
      </dgm:t>
    </dgm:pt>
    <dgm:pt modelId="{81068E94-409B-5C4F-A447-C3922EA9E512}" type="sibTrans" cxnId="{6EB729E2-D683-D442-85BB-6B5EA013881C}">
      <dgm:prSet/>
      <dgm:spPr/>
      <dgm:t>
        <a:bodyPr/>
        <a:lstStyle/>
        <a:p>
          <a:endParaRPr lang="pl-PL"/>
        </a:p>
      </dgm:t>
    </dgm:pt>
    <dgm:pt modelId="{B3570337-9111-B14E-BC6D-4ADC9F05BC9C}">
      <dgm:prSet phldrT="[Tekst]"/>
      <dgm:spPr/>
      <dgm:t>
        <a:bodyPr/>
        <a:lstStyle/>
        <a:p>
          <a:r>
            <a:rPr lang="pl-PL" dirty="0" err="1"/>
            <a:t>Applying</a:t>
          </a:r>
          <a:r>
            <a:rPr lang="pl-PL" dirty="0"/>
            <a:t> </a:t>
          </a:r>
          <a:r>
            <a:rPr lang="pl-PL" dirty="0" err="1"/>
            <a:t>Inclusion</a:t>
          </a:r>
          <a:r>
            <a:rPr lang="pl-PL" dirty="0"/>
            <a:t> and </a:t>
          </a:r>
          <a:r>
            <a:rPr lang="pl-PL" dirty="0" err="1"/>
            <a:t>Exclusion</a:t>
          </a:r>
          <a:r>
            <a:rPr lang="pl-PL" dirty="0"/>
            <a:t> </a:t>
          </a:r>
          <a:r>
            <a:rPr lang="pl-PL" dirty="0" err="1"/>
            <a:t>Criteria</a:t>
          </a:r>
          <a:endParaRPr lang="pl-PL" dirty="0"/>
        </a:p>
      </dgm:t>
    </dgm:pt>
    <dgm:pt modelId="{80E547D1-7FB5-B641-A0B6-C93B72CFCEC1}" type="parTrans" cxnId="{40CCACE8-A337-DD4D-A0A4-3CEA19E04F18}">
      <dgm:prSet/>
      <dgm:spPr/>
      <dgm:t>
        <a:bodyPr/>
        <a:lstStyle/>
        <a:p>
          <a:endParaRPr lang="pl-PL"/>
        </a:p>
      </dgm:t>
    </dgm:pt>
    <dgm:pt modelId="{6F2585E9-8A4A-3D40-9668-9EE5FC01D9D9}" type="sibTrans" cxnId="{40CCACE8-A337-DD4D-A0A4-3CEA19E04F18}">
      <dgm:prSet/>
      <dgm:spPr/>
      <dgm:t>
        <a:bodyPr/>
        <a:lstStyle/>
        <a:p>
          <a:endParaRPr lang="pl-PL"/>
        </a:p>
      </dgm:t>
    </dgm:pt>
    <dgm:pt modelId="{69AA84E3-A6F2-E647-88BD-92AAC9E99DE6}">
      <dgm:prSet phldrT="[Tekst]"/>
      <dgm:spPr/>
      <dgm:t>
        <a:bodyPr/>
        <a:lstStyle/>
        <a:p>
          <a:r>
            <a:rPr lang="pl-PL" dirty="0"/>
            <a:t>Data </a:t>
          </a:r>
          <a:r>
            <a:rPr lang="pl-PL" dirty="0" err="1"/>
            <a:t>Extraction</a:t>
          </a:r>
          <a:r>
            <a:rPr lang="pl-PL" dirty="0"/>
            <a:t> and </a:t>
          </a:r>
          <a:r>
            <a:rPr lang="pl-PL" dirty="0" err="1"/>
            <a:t>Systematic</a:t>
          </a:r>
          <a:r>
            <a:rPr lang="pl-PL" dirty="0"/>
            <a:t> </a:t>
          </a:r>
          <a:r>
            <a:rPr lang="pl-PL" dirty="0" err="1"/>
            <a:t>Mapping</a:t>
          </a:r>
          <a:endParaRPr lang="pl-PL" dirty="0"/>
        </a:p>
      </dgm:t>
    </dgm:pt>
    <dgm:pt modelId="{9C992555-58E1-C849-BD56-2A474494696E}" type="parTrans" cxnId="{69697E48-3B55-834B-8833-F5508DC35C88}">
      <dgm:prSet/>
      <dgm:spPr/>
      <dgm:t>
        <a:bodyPr/>
        <a:lstStyle/>
        <a:p>
          <a:endParaRPr lang="pl-PL"/>
        </a:p>
      </dgm:t>
    </dgm:pt>
    <dgm:pt modelId="{E432F579-150C-5F4D-8DBD-E89C1474B158}" type="sibTrans" cxnId="{69697E48-3B55-834B-8833-F5508DC35C88}">
      <dgm:prSet/>
      <dgm:spPr/>
      <dgm:t>
        <a:bodyPr/>
        <a:lstStyle/>
        <a:p>
          <a:endParaRPr lang="pl-PL"/>
        </a:p>
      </dgm:t>
    </dgm:pt>
    <dgm:pt modelId="{BA6A8BCB-A090-934A-93D0-825358FAA042}">
      <dgm:prSet phldrT="[Tekst]"/>
      <dgm:spPr/>
      <dgm:t>
        <a:bodyPr/>
        <a:lstStyle/>
        <a:p>
          <a:r>
            <a:rPr lang="pl-PL" dirty="0"/>
            <a:t>Paper </a:t>
          </a:r>
          <a:r>
            <a:rPr lang="pl-PL" dirty="0" err="1"/>
            <a:t>Validation</a:t>
          </a:r>
          <a:r>
            <a:rPr lang="pl-PL" dirty="0"/>
            <a:t> </a:t>
          </a:r>
        </a:p>
      </dgm:t>
    </dgm:pt>
    <dgm:pt modelId="{6481A42D-E548-E940-AE45-5F08BDECEFCE}" type="parTrans" cxnId="{3FA75E19-BF87-BE46-AA38-0B674D199EFF}">
      <dgm:prSet/>
      <dgm:spPr/>
      <dgm:t>
        <a:bodyPr/>
        <a:lstStyle/>
        <a:p>
          <a:endParaRPr lang="pl-PL"/>
        </a:p>
      </dgm:t>
    </dgm:pt>
    <dgm:pt modelId="{F4E84035-C5E2-1944-BFC0-C40E00F6D08A}" type="sibTrans" cxnId="{3FA75E19-BF87-BE46-AA38-0B674D199EFF}">
      <dgm:prSet/>
      <dgm:spPr/>
      <dgm:t>
        <a:bodyPr/>
        <a:lstStyle/>
        <a:p>
          <a:endParaRPr lang="pl-PL"/>
        </a:p>
      </dgm:t>
    </dgm:pt>
    <dgm:pt modelId="{0D1B64EC-1FEA-8341-A662-1C9E3E9F95A5}">
      <dgm:prSet phldrT="[Tekst]"/>
      <dgm:spPr/>
      <dgm:t>
        <a:bodyPr/>
        <a:lstStyle/>
        <a:p>
          <a:r>
            <a:rPr lang="pl-PL" dirty="0" err="1"/>
            <a:t>Multiple</a:t>
          </a:r>
          <a:r>
            <a:rPr lang="pl-PL" dirty="0"/>
            <a:t> </a:t>
          </a:r>
          <a:r>
            <a:rPr lang="pl-PL" dirty="0" err="1"/>
            <a:t>Classification</a:t>
          </a:r>
          <a:r>
            <a:rPr lang="pl-PL" dirty="0"/>
            <a:t> Re-Evaluation </a:t>
          </a:r>
          <a:r>
            <a:rPr lang="pl-PL" dirty="0" err="1"/>
            <a:t>Rounds</a:t>
          </a:r>
          <a:endParaRPr lang="pl-PL" dirty="0"/>
        </a:p>
      </dgm:t>
    </dgm:pt>
    <dgm:pt modelId="{30D80E5F-60E7-EF4C-805A-D0100BBE9553}" type="parTrans" cxnId="{54AE6E80-BF24-834E-AE94-2CFB1A5E7252}">
      <dgm:prSet/>
      <dgm:spPr/>
      <dgm:t>
        <a:bodyPr/>
        <a:lstStyle/>
        <a:p>
          <a:endParaRPr lang="pl-PL"/>
        </a:p>
      </dgm:t>
    </dgm:pt>
    <dgm:pt modelId="{72DF1722-C38C-3746-84EF-87241043CFB5}" type="sibTrans" cxnId="{54AE6E80-BF24-834E-AE94-2CFB1A5E7252}">
      <dgm:prSet/>
      <dgm:spPr/>
      <dgm:t>
        <a:bodyPr/>
        <a:lstStyle/>
        <a:p>
          <a:endParaRPr lang="pl-PL"/>
        </a:p>
      </dgm:t>
    </dgm:pt>
    <dgm:pt modelId="{A6D732F1-418A-F343-91F6-C1BB78DE747A}">
      <dgm:prSet/>
      <dgm:spPr/>
      <dgm:t>
        <a:bodyPr/>
        <a:lstStyle/>
        <a:p>
          <a:r>
            <a:rPr lang="pl-PL" dirty="0" err="1"/>
            <a:t>Assigning</a:t>
          </a:r>
          <a:r>
            <a:rPr lang="pl-PL" dirty="0"/>
            <a:t> </a:t>
          </a:r>
          <a:r>
            <a:rPr lang="pl-PL" dirty="0" err="1"/>
            <a:t>Papers</a:t>
          </a:r>
          <a:r>
            <a:rPr lang="pl-PL" dirty="0"/>
            <a:t> to </a:t>
          </a:r>
          <a:r>
            <a:rPr lang="pl-PL" dirty="0" err="1"/>
            <a:t>Schemes</a:t>
          </a:r>
          <a:endParaRPr lang="pl-PL" dirty="0"/>
        </a:p>
      </dgm:t>
    </dgm:pt>
    <dgm:pt modelId="{F40AFA52-C007-FA42-A434-A9FB37B41385}" type="parTrans" cxnId="{95CF5032-61AB-B94F-A45B-4CFCD8F02B49}">
      <dgm:prSet/>
      <dgm:spPr/>
      <dgm:t>
        <a:bodyPr/>
        <a:lstStyle/>
        <a:p>
          <a:endParaRPr lang="pl-PL"/>
        </a:p>
      </dgm:t>
    </dgm:pt>
    <dgm:pt modelId="{60E304DD-FBE0-E849-83B4-0E358E9BD786}" type="sibTrans" cxnId="{95CF5032-61AB-B94F-A45B-4CFCD8F02B49}">
      <dgm:prSet/>
      <dgm:spPr/>
      <dgm:t>
        <a:bodyPr/>
        <a:lstStyle/>
        <a:p>
          <a:endParaRPr lang="pl-PL"/>
        </a:p>
      </dgm:t>
    </dgm:pt>
    <dgm:pt modelId="{EA2151C2-513F-684E-AAA0-CB5901696712}">
      <dgm:prSet/>
      <dgm:spPr/>
      <dgm:t>
        <a:bodyPr/>
        <a:lstStyle/>
        <a:p>
          <a:r>
            <a:rPr lang="pl-PL" dirty="0" err="1"/>
            <a:t>Mapping</a:t>
          </a:r>
          <a:r>
            <a:rPr lang="pl-PL" dirty="0"/>
            <a:t> </a:t>
          </a:r>
          <a:r>
            <a:rPr lang="pl-PL" dirty="0" err="1"/>
            <a:t>Schemes</a:t>
          </a:r>
          <a:r>
            <a:rPr lang="pl-PL" dirty="0"/>
            <a:t> </a:t>
          </a:r>
          <a:r>
            <a:rPr lang="pl-PL" dirty="0" err="1"/>
            <a:t>among</a:t>
          </a:r>
          <a:r>
            <a:rPr lang="pl-PL" dirty="0"/>
            <a:t> </a:t>
          </a:r>
          <a:r>
            <a:rPr lang="pl-PL" dirty="0" err="1"/>
            <a:t>eachother</a:t>
          </a:r>
          <a:r>
            <a:rPr lang="pl-PL" dirty="0"/>
            <a:t> </a:t>
          </a:r>
        </a:p>
      </dgm:t>
    </dgm:pt>
    <dgm:pt modelId="{8007CB37-DC86-9D40-9398-A8CFB98699EF}" type="parTrans" cxnId="{BA42BBDC-32A1-F740-AC70-87D2FB6741DC}">
      <dgm:prSet/>
      <dgm:spPr/>
      <dgm:t>
        <a:bodyPr/>
        <a:lstStyle/>
        <a:p>
          <a:endParaRPr lang="pl-PL"/>
        </a:p>
      </dgm:t>
    </dgm:pt>
    <dgm:pt modelId="{33B56B2D-6956-634B-8F7F-6E27F493BF0A}" type="sibTrans" cxnId="{BA42BBDC-32A1-F740-AC70-87D2FB6741DC}">
      <dgm:prSet/>
      <dgm:spPr/>
      <dgm:t>
        <a:bodyPr/>
        <a:lstStyle/>
        <a:p>
          <a:endParaRPr lang="pl-PL"/>
        </a:p>
      </dgm:t>
    </dgm:pt>
    <dgm:pt modelId="{2D6A0BCA-6011-DB47-AA5B-E06135609782}" type="pres">
      <dgm:prSet presAssocID="{08F405CF-AE56-CA42-B029-9F6D326F3204}" presName="linearFlow" presStyleCnt="0">
        <dgm:presLayoutVars>
          <dgm:dir/>
          <dgm:animLvl val="lvl"/>
          <dgm:resizeHandles val="exact"/>
        </dgm:presLayoutVars>
      </dgm:prSet>
      <dgm:spPr/>
    </dgm:pt>
    <dgm:pt modelId="{8196D0D3-5562-6E46-AFA2-1212760299E6}" type="pres">
      <dgm:prSet presAssocID="{0EE3E0DA-97A0-134E-8636-3BC33F34B85A}" presName="composite" presStyleCnt="0"/>
      <dgm:spPr/>
    </dgm:pt>
    <dgm:pt modelId="{A47E12CA-4E9B-6D48-8FF4-9BC2FED8C890}" type="pres">
      <dgm:prSet presAssocID="{0EE3E0DA-97A0-134E-8636-3BC33F34B85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253A05-ECBD-EC43-BE0B-1FBD906A1ECC}" type="pres">
      <dgm:prSet presAssocID="{0EE3E0DA-97A0-134E-8636-3BC33F34B85A}" presName="parSh" presStyleLbl="node1" presStyleIdx="0" presStyleCnt="4"/>
      <dgm:spPr/>
    </dgm:pt>
    <dgm:pt modelId="{6FC81369-97C3-0941-A017-10F36A8AFCE3}" type="pres">
      <dgm:prSet presAssocID="{0EE3E0DA-97A0-134E-8636-3BC33F34B85A}" presName="desTx" presStyleLbl="fgAcc1" presStyleIdx="0" presStyleCnt="4">
        <dgm:presLayoutVars>
          <dgm:bulletEnabled val="1"/>
        </dgm:presLayoutVars>
      </dgm:prSet>
      <dgm:spPr/>
    </dgm:pt>
    <dgm:pt modelId="{6FEC371D-CB7A-BB4F-A18E-994B43CF9735}" type="pres">
      <dgm:prSet presAssocID="{731CA981-09FB-2944-81EE-1ECE3BDD15A4}" presName="sibTrans" presStyleLbl="sibTrans2D1" presStyleIdx="0" presStyleCnt="3"/>
      <dgm:spPr/>
    </dgm:pt>
    <dgm:pt modelId="{776FB67F-0FE0-B847-A6CB-D1B86177E1D5}" type="pres">
      <dgm:prSet presAssocID="{731CA981-09FB-2944-81EE-1ECE3BDD15A4}" presName="connTx" presStyleLbl="sibTrans2D1" presStyleIdx="0" presStyleCnt="3"/>
      <dgm:spPr/>
    </dgm:pt>
    <dgm:pt modelId="{38447054-D847-7347-8CF8-9DAEFA9C3733}" type="pres">
      <dgm:prSet presAssocID="{B53514AB-EA69-B34B-AAAC-935B3C258977}" presName="composite" presStyleCnt="0"/>
      <dgm:spPr/>
    </dgm:pt>
    <dgm:pt modelId="{6F4A2FA2-3475-6944-A9CA-4686C0B46C0C}" type="pres">
      <dgm:prSet presAssocID="{B53514AB-EA69-B34B-AAAC-935B3C258977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D04396E-FDEC-FE42-865C-2D7A2929D476}" type="pres">
      <dgm:prSet presAssocID="{B53514AB-EA69-B34B-AAAC-935B3C258977}" presName="parSh" presStyleLbl="node1" presStyleIdx="1" presStyleCnt="4"/>
      <dgm:spPr/>
    </dgm:pt>
    <dgm:pt modelId="{E34B49AC-E2DC-5441-A7E3-5F215BBE2AF3}" type="pres">
      <dgm:prSet presAssocID="{B53514AB-EA69-B34B-AAAC-935B3C258977}" presName="desTx" presStyleLbl="fgAcc1" presStyleIdx="1" presStyleCnt="4">
        <dgm:presLayoutVars>
          <dgm:bulletEnabled val="1"/>
        </dgm:presLayoutVars>
      </dgm:prSet>
      <dgm:spPr/>
    </dgm:pt>
    <dgm:pt modelId="{59B2E876-A967-994C-B44A-B5E0D067998F}" type="pres">
      <dgm:prSet presAssocID="{65367A31-8790-5348-B53F-25EA6CF95F52}" presName="sibTrans" presStyleLbl="sibTrans2D1" presStyleIdx="1" presStyleCnt="3"/>
      <dgm:spPr/>
    </dgm:pt>
    <dgm:pt modelId="{6D8D585E-D98F-B74D-B268-7FB400BCD364}" type="pres">
      <dgm:prSet presAssocID="{65367A31-8790-5348-B53F-25EA6CF95F52}" presName="connTx" presStyleLbl="sibTrans2D1" presStyleIdx="1" presStyleCnt="3"/>
      <dgm:spPr/>
    </dgm:pt>
    <dgm:pt modelId="{6DC982EB-D952-CC42-B292-100890F58431}" type="pres">
      <dgm:prSet presAssocID="{EA5AA0BF-224A-7843-9276-2E44EA49AC04}" presName="composite" presStyleCnt="0"/>
      <dgm:spPr/>
    </dgm:pt>
    <dgm:pt modelId="{A3C790B5-59A7-6B4B-B070-955720ECF0F0}" type="pres">
      <dgm:prSet presAssocID="{EA5AA0BF-224A-7843-9276-2E44EA49AC04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82CD5A1-C374-0947-9F48-D03410F8DC9D}" type="pres">
      <dgm:prSet presAssocID="{EA5AA0BF-224A-7843-9276-2E44EA49AC04}" presName="parSh" presStyleLbl="node1" presStyleIdx="2" presStyleCnt="4"/>
      <dgm:spPr/>
    </dgm:pt>
    <dgm:pt modelId="{E6009FAC-04AF-6047-AB67-CFA911129708}" type="pres">
      <dgm:prSet presAssocID="{EA5AA0BF-224A-7843-9276-2E44EA49AC04}" presName="desTx" presStyleLbl="fgAcc1" presStyleIdx="2" presStyleCnt="4">
        <dgm:presLayoutVars>
          <dgm:bulletEnabled val="1"/>
        </dgm:presLayoutVars>
      </dgm:prSet>
      <dgm:spPr/>
    </dgm:pt>
    <dgm:pt modelId="{95E9E5AD-6357-A14E-AA3D-944B3A3C997A}" type="pres">
      <dgm:prSet presAssocID="{68A045B2-3278-674C-8050-B0483738EB62}" presName="sibTrans" presStyleLbl="sibTrans2D1" presStyleIdx="2" presStyleCnt="3"/>
      <dgm:spPr/>
    </dgm:pt>
    <dgm:pt modelId="{FA3F03CE-D213-CF45-84F5-54163489535F}" type="pres">
      <dgm:prSet presAssocID="{68A045B2-3278-674C-8050-B0483738EB62}" presName="connTx" presStyleLbl="sibTrans2D1" presStyleIdx="2" presStyleCnt="3"/>
      <dgm:spPr/>
    </dgm:pt>
    <dgm:pt modelId="{89FE6A02-4D00-E742-95A0-EF2FB079563C}" type="pres">
      <dgm:prSet presAssocID="{69AA84E3-A6F2-E647-88BD-92AAC9E99DE6}" presName="composite" presStyleCnt="0"/>
      <dgm:spPr/>
    </dgm:pt>
    <dgm:pt modelId="{193B0DD8-71E7-9644-AE2B-FBABE59CE5F4}" type="pres">
      <dgm:prSet presAssocID="{69AA84E3-A6F2-E647-88BD-92AAC9E99DE6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749669E-88E4-DE45-AD26-F772E5A1F370}" type="pres">
      <dgm:prSet presAssocID="{69AA84E3-A6F2-E647-88BD-92AAC9E99DE6}" presName="parSh" presStyleLbl="node1" presStyleIdx="3" presStyleCnt="4"/>
      <dgm:spPr/>
    </dgm:pt>
    <dgm:pt modelId="{857F0434-5315-F940-92DA-EBC13A04A66F}" type="pres">
      <dgm:prSet presAssocID="{69AA84E3-A6F2-E647-88BD-92AAC9E99DE6}" presName="desTx" presStyleLbl="fgAcc1" presStyleIdx="3" presStyleCnt="4">
        <dgm:presLayoutVars>
          <dgm:bulletEnabled val="1"/>
        </dgm:presLayoutVars>
      </dgm:prSet>
      <dgm:spPr/>
    </dgm:pt>
  </dgm:ptLst>
  <dgm:cxnLst>
    <dgm:cxn modelId="{CEB00305-C63F-6F41-AE23-11E0C299C9F9}" type="presOf" srcId="{A6D732F1-418A-F343-91F6-C1BB78DE747A}" destId="{857F0434-5315-F940-92DA-EBC13A04A66F}" srcOrd="0" destOrd="0" presId="urn:microsoft.com/office/officeart/2005/8/layout/process3"/>
    <dgm:cxn modelId="{3FA75E19-BF87-BE46-AA38-0B674D199EFF}" srcId="{B53514AB-EA69-B34B-AAAC-935B3C258977}" destId="{BA6A8BCB-A090-934A-93D0-825358FAA042}" srcOrd="2" destOrd="0" parTransId="{6481A42D-E548-E940-AE45-5F08BDECEFCE}" sibTransId="{F4E84035-C5E2-1944-BFC0-C40E00F6D08A}"/>
    <dgm:cxn modelId="{2838221C-3B1A-AF41-B27A-D2ED78B4A120}" type="presOf" srcId="{BA6A8BCB-A090-934A-93D0-825358FAA042}" destId="{E34B49AC-E2DC-5441-A7E3-5F215BBE2AF3}" srcOrd="0" destOrd="2" presId="urn:microsoft.com/office/officeart/2005/8/layout/process3"/>
    <dgm:cxn modelId="{17B3D41C-55B5-A74E-A929-8FE24F9B42C6}" type="presOf" srcId="{101FAD08-72FC-BD4D-BFDD-9628B377E709}" destId="{E6009FAC-04AF-6047-AB67-CFA911129708}" srcOrd="0" destOrd="0" presId="urn:microsoft.com/office/officeart/2005/8/layout/process3"/>
    <dgm:cxn modelId="{3219D621-BE2D-7B4F-A1C5-9227626A69F1}" srcId="{EA5AA0BF-224A-7843-9276-2E44EA49AC04}" destId="{101FAD08-72FC-BD4D-BFDD-9628B377E709}" srcOrd="0" destOrd="0" parTransId="{35BE0A22-ACE9-884E-82E5-A794F858DF1E}" sibTransId="{30CACF70-D8B8-5A46-A8BA-2AD938B486EB}"/>
    <dgm:cxn modelId="{95CF5032-61AB-B94F-A45B-4CFCD8F02B49}" srcId="{69AA84E3-A6F2-E647-88BD-92AAC9E99DE6}" destId="{A6D732F1-418A-F343-91F6-C1BB78DE747A}" srcOrd="0" destOrd="0" parTransId="{F40AFA52-C007-FA42-A434-A9FB37B41385}" sibTransId="{60E304DD-FBE0-E849-83B4-0E358E9BD786}"/>
    <dgm:cxn modelId="{9C3E2237-D18E-9C40-AC0C-471A1783BC4B}" type="presOf" srcId="{267633B0-EE38-6B43-A586-035785C6E210}" destId="{6FC81369-97C3-0941-A017-10F36A8AFCE3}" srcOrd="0" destOrd="2" presId="urn:microsoft.com/office/officeart/2005/8/layout/process3"/>
    <dgm:cxn modelId="{AA0BB83A-92B4-AB49-BA15-83D5128D8F46}" srcId="{0EE3E0DA-97A0-134E-8636-3BC33F34B85A}" destId="{267633B0-EE38-6B43-A586-035785C6E210}" srcOrd="2" destOrd="0" parTransId="{E5A9E5E8-B9A9-F84A-BC14-6B409AC49CCA}" sibTransId="{C9E1F929-72F2-F34F-979E-F9F09609797F}"/>
    <dgm:cxn modelId="{A14C9C42-F24B-9D47-B7A9-C6A7425272D9}" type="presOf" srcId="{A681115F-2740-6546-9311-1294CABE0F2F}" destId="{6FC81369-97C3-0941-A017-10F36A8AFCE3}" srcOrd="0" destOrd="1" presId="urn:microsoft.com/office/officeart/2005/8/layout/process3"/>
    <dgm:cxn modelId="{69697E48-3B55-834B-8833-F5508DC35C88}" srcId="{08F405CF-AE56-CA42-B029-9F6D326F3204}" destId="{69AA84E3-A6F2-E647-88BD-92AAC9E99DE6}" srcOrd="3" destOrd="0" parTransId="{9C992555-58E1-C849-BD56-2A474494696E}" sibTransId="{E432F579-150C-5F4D-8DBD-E89C1474B158}"/>
    <dgm:cxn modelId="{32BF914F-4A5C-794C-B416-C837D0F820D3}" type="presOf" srcId="{69AA84E3-A6F2-E647-88BD-92AAC9E99DE6}" destId="{193B0DD8-71E7-9644-AE2B-FBABE59CE5F4}" srcOrd="0" destOrd="0" presId="urn:microsoft.com/office/officeart/2005/8/layout/process3"/>
    <dgm:cxn modelId="{FF26545F-25A5-EA46-A0A3-0A9DCEA025F0}" type="presOf" srcId="{B3570337-9111-B14E-BC6D-4ADC9F05BC9C}" destId="{E34B49AC-E2DC-5441-A7E3-5F215BBE2AF3}" srcOrd="0" destOrd="1" presId="urn:microsoft.com/office/officeart/2005/8/layout/process3"/>
    <dgm:cxn modelId="{813DD05F-0D9C-164F-BB05-E7990EE4F980}" srcId="{08F405CF-AE56-CA42-B029-9F6D326F3204}" destId="{EA5AA0BF-224A-7843-9276-2E44EA49AC04}" srcOrd="2" destOrd="0" parTransId="{4A987DF8-5368-BC4F-966E-0486419356F4}" sibTransId="{68A045B2-3278-674C-8050-B0483738EB62}"/>
    <dgm:cxn modelId="{2507CF60-D2FC-1D40-8604-63B169DC412F}" type="presOf" srcId="{B53514AB-EA69-B34B-AAAC-935B3C258977}" destId="{6F4A2FA2-3475-6944-A9CA-4686C0B46C0C}" srcOrd="0" destOrd="0" presId="urn:microsoft.com/office/officeart/2005/8/layout/process3"/>
    <dgm:cxn modelId="{508AF962-6F94-724D-997E-AACAC64D921D}" type="presOf" srcId="{68A045B2-3278-674C-8050-B0483738EB62}" destId="{95E9E5AD-6357-A14E-AA3D-944B3A3C997A}" srcOrd="0" destOrd="0" presId="urn:microsoft.com/office/officeart/2005/8/layout/process3"/>
    <dgm:cxn modelId="{B78DC765-8F33-5549-8F36-439B0871C3FC}" type="presOf" srcId="{65367A31-8790-5348-B53F-25EA6CF95F52}" destId="{59B2E876-A967-994C-B44A-B5E0D067998F}" srcOrd="0" destOrd="0" presId="urn:microsoft.com/office/officeart/2005/8/layout/process3"/>
    <dgm:cxn modelId="{26B3B066-4883-2042-8BE3-DCB71DC0CF7B}" type="presOf" srcId="{68A045B2-3278-674C-8050-B0483738EB62}" destId="{FA3F03CE-D213-CF45-84F5-54163489535F}" srcOrd="1" destOrd="0" presId="urn:microsoft.com/office/officeart/2005/8/layout/process3"/>
    <dgm:cxn modelId="{84643770-72DC-704B-8B12-8D9855351392}" srcId="{B53514AB-EA69-B34B-AAAC-935B3C258977}" destId="{A5C1D194-B7EB-6143-860B-66293FBF8F95}" srcOrd="0" destOrd="0" parTransId="{EF7E20F6-A2B4-FC49-97ED-E747BE39C571}" sibTransId="{59ECE46B-F62D-9C4C-AE6D-A9E242A0F08B}"/>
    <dgm:cxn modelId="{0ED3EA76-DD1A-894A-AE84-5FEFFA0F9DD7}" type="presOf" srcId="{0EE3E0DA-97A0-134E-8636-3BC33F34B85A}" destId="{7A253A05-ECBD-EC43-BE0B-1FBD906A1ECC}" srcOrd="1" destOrd="0" presId="urn:microsoft.com/office/officeart/2005/8/layout/process3"/>
    <dgm:cxn modelId="{54AE6E80-BF24-834E-AE94-2CFB1A5E7252}" srcId="{EA5AA0BF-224A-7843-9276-2E44EA49AC04}" destId="{0D1B64EC-1FEA-8341-A662-1C9E3E9F95A5}" srcOrd="1" destOrd="0" parTransId="{30D80E5F-60E7-EF4C-805A-D0100BBE9553}" sibTransId="{72DF1722-C38C-3746-84EF-87241043CFB5}"/>
    <dgm:cxn modelId="{74B35684-92A9-5B4D-80C4-FEBCEADF136B}" type="presOf" srcId="{A6EB2345-AF19-1343-A863-6845523B4B3A}" destId="{6FC81369-97C3-0941-A017-10F36A8AFCE3}" srcOrd="0" destOrd="0" presId="urn:microsoft.com/office/officeart/2005/8/layout/process3"/>
    <dgm:cxn modelId="{4997828E-6AA6-D848-96DF-D45279769BB8}" type="presOf" srcId="{08F405CF-AE56-CA42-B029-9F6D326F3204}" destId="{2D6A0BCA-6011-DB47-AA5B-E06135609782}" srcOrd="0" destOrd="0" presId="urn:microsoft.com/office/officeart/2005/8/layout/process3"/>
    <dgm:cxn modelId="{030EE0A3-C4DC-1647-8E74-3DCB93B2382D}" type="presOf" srcId="{65367A31-8790-5348-B53F-25EA6CF95F52}" destId="{6D8D585E-D98F-B74D-B268-7FB400BCD364}" srcOrd="1" destOrd="0" presId="urn:microsoft.com/office/officeart/2005/8/layout/process3"/>
    <dgm:cxn modelId="{4FF778B2-8B59-BD4A-9F4B-AA52361FCCF3}" type="presOf" srcId="{A5C1D194-B7EB-6143-860B-66293FBF8F95}" destId="{E34B49AC-E2DC-5441-A7E3-5F215BBE2AF3}" srcOrd="0" destOrd="0" presId="urn:microsoft.com/office/officeart/2005/8/layout/process3"/>
    <dgm:cxn modelId="{36CA71B3-090D-DE4E-8D6C-16B7075B4F08}" type="presOf" srcId="{731CA981-09FB-2944-81EE-1ECE3BDD15A4}" destId="{776FB67F-0FE0-B847-A6CB-D1B86177E1D5}" srcOrd="1" destOrd="0" presId="urn:microsoft.com/office/officeart/2005/8/layout/process3"/>
    <dgm:cxn modelId="{FAC25AB4-A8C7-BD4C-B443-E3D19974B1B2}" type="presOf" srcId="{731CA981-09FB-2944-81EE-1ECE3BDD15A4}" destId="{6FEC371D-CB7A-BB4F-A18E-994B43CF9735}" srcOrd="0" destOrd="0" presId="urn:microsoft.com/office/officeart/2005/8/layout/process3"/>
    <dgm:cxn modelId="{C1095DB9-A124-1E4F-BB70-AA7F5DE7938D}" type="presOf" srcId="{0EE3E0DA-97A0-134E-8636-3BC33F34B85A}" destId="{A47E12CA-4E9B-6D48-8FF4-9BC2FED8C890}" srcOrd="0" destOrd="0" presId="urn:microsoft.com/office/officeart/2005/8/layout/process3"/>
    <dgm:cxn modelId="{9A8A97BE-52A2-0348-9726-8729B7BEE383}" type="presOf" srcId="{EA5AA0BF-224A-7843-9276-2E44EA49AC04}" destId="{C82CD5A1-C374-0947-9F48-D03410F8DC9D}" srcOrd="1" destOrd="0" presId="urn:microsoft.com/office/officeart/2005/8/layout/process3"/>
    <dgm:cxn modelId="{E31ED0C0-BB0C-6D45-99F1-2B01DF21C446}" type="presOf" srcId="{B53514AB-EA69-B34B-AAAC-935B3C258977}" destId="{3D04396E-FDEC-FE42-865C-2D7A2929D476}" srcOrd="1" destOrd="0" presId="urn:microsoft.com/office/officeart/2005/8/layout/process3"/>
    <dgm:cxn modelId="{D4F778CC-D366-3C43-BCA8-EEF16C828E74}" srcId="{08F405CF-AE56-CA42-B029-9F6D326F3204}" destId="{B53514AB-EA69-B34B-AAAC-935B3C258977}" srcOrd="1" destOrd="0" parTransId="{F3238E97-2B68-DD46-89CD-EE6F0A99F419}" sibTransId="{65367A31-8790-5348-B53F-25EA6CF95F52}"/>
    <dgm:cxn modelId="{9CD730D1-9B5B-114C-A61F-467A7A0A3657}" type="presOf" srcId="{69AA84E3-A6F2-E647-88BD-92AAC9E99DE6}" destId="{8749669E-88E4-DE45-AD26-F772E5A1F370}" srcOrd="1" destOrd="0" presId="urn:microsoft.com/office/officeart/2005/8/layout/process3"/>
    <dgm:cxn modelId="{522E4ED6-8233-A847-A0DA-E73F98C60C57}" srcId="{0EE3E0DA-97A0-134E-8636-3BC33F34B85A}" destId="{A6EB2345-AF19-1343-A863-6845523B4B3A}" srcOrd="0" destOrd="0" parTransId="{13FCEF41-623B-FB45-BD6C-9FE6F6A0BB64}" sibTransId="{120254D6-7ACC-A549-8645-49909FFF6E2C}"/>
    <dgm:cxn modelId="{BA42BBDC-32A1-F740-AC70-87D2FB6741DC}" srcId="{69AA84E3-A6F2-E647-88BD-92AAC9E99DE6}" destId="{EA2151C2-513F-684E-AAA0-CB5901696712}" srcOrd="1" destOrd="0" parTransId="{8007CB37-DC86-9D40-9398-A8CFB98699EF}" sibTransId="{33B56B2D-6956-634B-8F7F-6E27F493BF0A}"/>
    <dgm:cxn modelId="{0F671CE2-D125-9D41-9A74-E8CB14D3851C}" type="presOf" srcId="{0D1B64EC-1FEA-8341-A662-1C9E3E9F95A5}" destId="{E6009FAC-04AF-6047-AB67-CFA911129708}" srcOrd="0" destOrd="1" presId="urn:microsoft.com/office/officeart/2005/8/layout/process3"/>
    <dgm:cxn modelId="{6EB729E2-D683-D442-85BB-6B5EA013881C}" srcId="{0EE3E0DA-97A0-134E-8636-3BC33F34B85A}" destId="{A681115F-2740-6546-9311-1294CABE0F2F}" srcOrd="1" destOrd="0" parTransId="{C80E720F-0BD4-ED46-81BA-E04DC1C0208E}" sibTransId="{81068E94-409B-5C4F-A447-C3922EA9E512}"/>
    <dgm:cxn modelId="{284F20E7-F492-AB48-AB64-6B3DC30137A5}" srcId="{08F405CF-AE56-CA42-B029-9F6D326F3204}" destId="{0EE3E0DA-97A0-134E-8636-3BC33F34B85A}" srcOrd="0" destOrd="0" parTransId="{7313C967-9D1B-9841-B79A-0DFC018D3F07}" sibTransId="{731CA981-09FB-2944-81EE-1ECE3BDD15A4}"/>
    <dgm:cxn modelId="{40CCACE8-A337-DD4D-A0A4-3CEA19E04F18}" srcId="{B53514AB-EA69-B34B-AAAC-935B3C258977}" destId="{B3570337-9111-B14E-BC6D-4ADC9F05BC9C}" srcOrd="1" destOrd="0" parTransId="{80E547D1-7FB5-B641-A0B6-C93B72CFCEC1}" sibTransId="{6F2585E9-8A4A-3D40-9668-9EE5FC01D9D9}"/>
    <dgm:cxn modelId="{CED92CEB-8408-FE4D-98CF-9D629617DB32}" type="presOf" srcId="{EA2151C2-513F-684E-AAA0-CB5901696712}" destId="{857F0434-5315-F940-92DA-EBC13A04A66F}" srcOrd="0" destOrd="1" presId="urn:microsoft.com/office/officeart/2005/8/layout/process3"/>
    <dgm:cxn modelId="{76EC6CF3-77CB-9F4F-83C6-07BEC67A2CA5}" type="presOf" srcId="{EA5AA0BF-224A-7843-9276-2E44EA49AC04}" destId="{A3C790B5-59A7-6B4B-B070-955720ECF0F0}" srcOrd="0" destOrd="0" presId="urn:microsoft.com/office/officeart/2005/8/layout/process3"/>
    <dgm:cxn modelId="{F4AD58ED-3A33-214A-8E82-3BFD9268ACE6}" type="presParOf" srcId="{2D6A0BCA-6011-DB47-AA5B-E06135609782}" destId="{8196D0D3-5562-6E46-AFA2-1212760299E6}" srcOrd="0" destOrd="0" presId="urn:microsoft.com/office/officeart/2005/8/layout/process3"/>
    <dgm:cxn modelId="{488C002D-027C-6A4A-84FD-CD2096088FD4}" type="presParOf" srcId="{8196D0D3-5562-6E46-AFA2-1212760299E6}" destId="{A47E12CA-4E9B-6D48-8FF4-9BC2FED8C890}" srcOrd="0" destOrd="0" presId="urn:microsoft.com/office/officeart/2005/8/layout/process3"/>
    <dgm:cxn modelId="{8544559E-09EC-FA42-8F2D-52539E6B13BD}" type="presParOf" srcId="{8196D0D3-5562-6E46-AFA2-1212760299E6}" destId="{7A253A05-ECBD-EC43-BE0B-1FBD906A1ECC}" srcOrd="1" destOrd="0" presId="urn:microsoft.com/office/officeart/2005/8/layout/process3"/>
    <dgm:cxn modelId="{19326C0A-EDF3-7F4B-8DC5-AB6C8DF77CF2}" type="presParOf" srcId="{8196D0D3-5562-6E46-AFA2-1212760299E6}" destId="{6FC81369-97C3-0941-A017-10F36A8AFCE3}" srcOrd="2" destOrd="0" presId="urn:microsoft.com/office/officeart/2005/8/layout/process3"/>
    <dgm:cxn modelId="{2897D96D-7E80-0D4A-93F9-20471B260BC8}" type="presParOf" srcId="{2D6A0BCA-6011-DB47-AA5B-E06135609782}" destId="{6FEC371D-CB7A-BB4F-A18E-994B43CF9735}" srcOrd="1" destOrd="0" presId="urn:microsoft.com/office/officeart/2005/8/layout/process3"/>
    <dgm:cxn modelId="{E490C270-ED81-BC42-BA84-D02D16D4424E}" type="presParOf" srcId="{6FEC371D-CB7A-BB4F-A18E-994B43CF9735}" destId="{776FB67F-0FE0-B847-A6CB-D1B86177E1D5}" srcOrd="0" destOrd="0" presId="urn:microsoft.com/office/officeart/2005/8/layout/process3"/>
    <dgm:cxn modelId="{1BFF7973-945B-2F41-AEF7-72B9DAFED18D}" type="presParOf" srcId="{2D6A0BCA-6011-DB47-AA5B-E06135609782}" destId="{38447054-D847-7347-8CF8-9DAEFA9C3733}" srcOrd="2" destOrd="0" presId="urn:microsoft.com/office/officeart/2005/8/layout/process3"/>
    <dgm:cxn modelId="{4CFA4D21-0B20-D341-B24A-AC975521E49A}" type="presParOf" srcId="{38447054-D847-7347-8CF8-9DAEFA9C3733}" destId="{6F4A2FA2-3475-6944-A9CA-4686C0B46C0C}" srcOrd="0" destOrd="0" presId="urn:microsoft.com/office/officeart/2005/8/layout/process3"/>
    <dgm:cxn modelId="{40A0EF6F-114B-4046-BC6D-C69E844B8F2A}" type="presParOf" srcId="{38447054-D847-7347-8CF8-9DAEFA9C3733}" destId="{3D04396E-FDEC-FE42-865C-2D7A2929D476}" srcOrd="1" destOrd="0" presId="urn:microsoft.com/office/officeart/2005/8/layout/process3"/>
    <dgm:cxn modelId="{10132F61-273D-6A4E-A441-0734D91134AB}" type="presParOf" srcId="{38447054-D847-7347-8CF8-9DAEFA9C3733}" destId="{E34B49AC-E2DC-5441-A7E3-5F215BBE2AF3}" srcOrd="2" destOrd="0" presId="urn:microsoft.com/office/officeart/2005/8/layout/process3"/>
    <dgm:cxn modelId="{81EBD3E8-7047-7C41-A14D-949094D23690}" type="presParOf" srcId="{2D6A0BCA-6011-DB47-AA5B-E06135609782}" destId="{59B2E876-A967-994C-B44A-B5E0D067998F}" srcOrd="3" destOrd="0" presId="urn:microsoft.com/office/officeart/2005/8/layout/process3"/>
    <dgm:cxn modelId="{A2244DEE-114D-754D-931D-59639630A993}" type="presParOf" srcId="{59B2E876-A967-994C-B44A-B5E0D067998F}" destId="{6D8D585E-D98F-B74D-B268-7FB400BCD364}" srcOrd="0" destOrd="0" presId="urn:microsoft.com/office/officeart/2005/8/layout/process3"/>
    <dgm:cxn modelId="{6EE6F833-A1A4-4C4B-9FAF-1C3E57B81743}" type="presParOf" srcId="{2D6A0BCA-6011-DB47-AA5B-E06135609782}" destId="{6DC982EB-D952-CC42-B292-100890F58431}" srcOrd="4" destOrd="0" presId="urn:microsoft.com/office/officeart/2005/8/layout/process3"/>
    <dgm:cxn modelId="{F947E5D0-D1EA-FE41-9E2D-EC5BFF09A20F}" type="presParOf" srcId="{6DC982EB-D952-CC42-B292-100890F58431}" destId="{A3C790B5-59A7-6B4B-B070-955720ECF0F0}" srcOrd="0" destOrd="0" presId="urn:microsoft.com/office/officeart/2005/8/layout/process3"/>
    <dgm:cxn modelId="{FFC62A29-1B02-4048-8B15-BB208F29A951}" type="presParOf" srcId="{6DC982EB-D952-CC42-B292-100890F58431}" destId="{C82CD5A1-C374-0947-9F48-D03410F8DC9D}" srcOrd="1" destOrd="0" presId="urn:microsoft.com/office/officeart/2005/8/layout/process3"/>
    <dgm:cxn modelId="{B288614A-894D-5E48-B00E-A2E6ABD27698}" type="presParOf" srcId="{6DC982EB-D952-CC42-B292-100890F58431}" destId="{E6009FAC-04AF-6047-AB67-CFA911129708}" srcOrd="2" destOrd="0" presId="urn:microsoft.com/office/officeart/2005/8/layout/process3"/>
    <dgm:cxn modelId="{6C00986F-391E-5342-939B-6C317AA01345}" type="presParOf" srcId="{2D6A0BCA-6011-DB47-AA5B-E06135609782}" destId="{95E9E5AD-6357-A14E-AA3D-944B3A3C997A}" srcOrd="5" destOrd="0" presId="urn:microsoft.com/office/officeart/2005/8/layout/process3"/>
    <dgm:cxn modelId="{92238B1F-75D2-114B-8BEF-59FD708BB540}" type="presParOf" srcId="{95E9E5AD-6357-A14E-AA3D-944B3A3C997A}" destId="{FA3F03CE-D213-CF45-84F5-54163489535F}" srcOrd="0" destOrd="0" presId="urn:microsoft.com/office/officeart/2005/8/layout/process3"/>
    <dgm:cxn modelId="{C632D791-EB41-E242-AD5C-AF780FE0F4E9}" type="presParOf" srcId="{2D6A0BCA-6011-DB47-AA5B-E06135609782}" destId="{89FE6A02-4D00-E742-95A0-EF2FB079563C}" srcOrd="6" destOrd="0" presId="urn:microsoft.com/office/officeart/2005/8/layout/process3"/>
    <dgm:cxn modelId="{7869A65E-942F-DE47-B206-169751FA459C}" type="presParOf" srcId="{89FE6A02-4D00-E742-95A0-EF2FB079563C}" destId="{193B0DD8-71E7-9644-AE2B-FBABE59CE5F4}" srcOrd="0" destOrd="0" presId="urn:microsoft.com/office/officeart/2005/8/layout/process3"/>
    <dgm:cxn modelId="{75EBC8E8-5981-E243-92B4-0FA1308BA9C0}" type="presParOf" srcId="{89FE6A02-4D00-E742-95A0-EF2FB079563C}" destId="{8749669E-88E4-DE45-AD26-F772E5A1F370}" srcOrd="1" destOrd="0" presId="urn:microsoft.com/office/officeart/2005/8/layout/process3"/>
    <dgm:cxn modelId="{68FFFCA0-6610-7344-8BFF-180518467DF9}" type="presParOf" srcId="{89FE6A02-4D00-E742-95A0-EF2FB079563C}" destId="{857F0434-5315-F940-92DA-EBC13A04A66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214FB-0E50-7D4D-A260-A613E8B37B91}" type="doc">
      <dgm:prSet loTypeId="urn:microsoft.com/office/officeart/2005/8/layout/vList6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7390349-146D-8E46-BDF8-E5544FB9D246}">
      <dgm:prSet phldrT="[Tekst]" custT="1"/>
      <dgm:spPr/>
      <dgm:t>
        <a:bodyPr/>
        <a:lstStyle/>
        <a:p>
          <a:pPr>
            <a:buNone/>
          </a:pPr>
          <a:r>
            <a:rPr lang="pl-PL" sz="1800" dirty="0" err="1">
              <a:latin typeface="Helvetica Neue"/>
              <a:ea typeface="Helvetica Neue"/>
              <a:cs typeface="Helvetica Neue"/>
              <a:sym typeface="Helvetica Neue"/>
            </a:rPr>
            <a:t>Introduction</a:t>
          </a:r>
          <a:r>
            <a:rPr lang="pl-PL" sz="1800" dirty="0">
              <a:latin typeface="Helvetica Neue"/>
              <a:ea typeface="Helvetica Neue"/>
              <a:cs typeface="Helvetica Neue"/>
              <a:sym typeface="Helvetica Neue"/>
            </a:rPr>
            <a:t> of GDPR</a:t>
          </a:r>
          <a:endParaRPr lang="pl-PL" sz="1800" dirty="0"/>
        </a:p>
      </dgm:t>
    </dgm:pt>
    <dgm:pt modelId="{707799D6-5E63-834D-8F93-6368DE570F38}" type="parTrans" cxnId="{37A2A6C8-F244-F942-8701-355BE9F5A0C3}">
      <dgm:prSet/>
      <dgm:spPr/>
      <dgm:t>
        <a:bodyPr/>
        <a:lstStyle/>
        <a:p>
          <a:endParaRPr lang="pl-PL"/>
        </a:p>
      </dgm:t>
    </dgm:pt>
    <dgm:pt modelId="{BD4CEFA6-A97A-6840-B91F-B3BEE59F17AD}" type="sibTrans" cxnId="{37A2A6C8-F244-F942-8701-355BE9F5A0C3}">
      <dgm:prSet/>
      <dgm:spPr/>
      <dgm:t>
        <a:bodyPr/>
        <a:lstStyle/>
        <a:p>
          <a:endParaRPr lang="pl-PL"/>
        </a:p>
      </dgm:t>
    </dgm:pt>
    <dgm:pt modelId="{559A919C-3871-2B4D-B400-8A94AD84C6C1}">
      <dgm:prSet phldrT="[Tekst]" custT="1"/>
      <dgm:spPr/>
      <dgm:t>
        <a:bodyPr/>
        <a:lstStyle/>
        <a:p>
          <a:pPr>
            <a:buSzPts val="1400"/>
            <a:buChar char="●"/>
          </a:pPr>
          <a:r>
            <a:rPr lang="pl-PL" sz="1800"/>
            <a:t>Fees for privacy related violations (20 mio or 4 % of annual income)</a:t>
          </a:r>
          <a:r>
            <a:rPr lang="pl-PL" sz="1800" baseline="30000"/>
            <a:t>1</a:t>
          </a:r>
          <a:endParaRPr lang="pl-PL" sz="1800" dirty="0"/>
        </a:p>
      </dgm:t>
    </dgm:pt>
    <dgm:pt modelId="{322A0563-B7EF-FD44-AB0A-EF8D5BC7B207}" type="parTrans" cxnId="{C4B1F002-27E5-C742-A335-1FA9FF202625}">
      <dgm:prSet/>
      <dgm:spPr/>
      <dgm:t>
        <a:bodyPr/>
        <a:lstStyle/>
        <a:p>
          <a:endParaRPr lang="pl-PL"/>
        </a:p>
      </dgm:t>
    </dgm:pt>
    <dgm:pt modelId="{93760150-AFDB-7C4B-B521-C76BCD79BF55}" type="sibTrans" cxnId="{C4B1F002-27E5-C742-A335-1FA9FF202625}">
      <dgm:prSet/>
      <dgm:spPr/>
      <dgm:t>
        <a:bodyPr/>
        <a:lstStyle/>
        <a:p>
          <a:endParaRPr lang="pl-PL"/>
        </a:p>
      </dgm:t>
    </dgm:pt>
    <dgm:pt modelId="{590E0792-F906-7340-8483-1742E60D5257}">
      <dgm:prSet phldrT="[Tekst]" custT="1"/>
      <dgm:spPr/>
      <dgm:t>
        <a:bodyPr/>
        <a:lstStyle/>
        <a:p>
          <a:pPr>
            <a:buClr>
              <a:schemeClr val="dk1"/>
            </a:buClr>
            <a:buSzPts val="1400"/>
            <a:buChar char="●"/>
          </a:pPr>
          <a:r>
            <a:rPr lang="pl-PL" sz="1800" dirty="0" err="1"/>
            <a:t>Increase</a:t>
          </a:r>
          <a:r>
            <a:rPr lang="pl-PL" sz="1800" dirty="0"/>
            <a:t> of 40 % of GDPR </a:t>
          </a:r>
          <a:r>
            <a:rPr lang="pl-PL" sz="1800" dirty="0" err="1"/>
            <a:t>penalties</a:t>
          </a:r>
          <a:r>
            <a:rPr lang="pl-PL" sz="1800" dirty="0"/>
            <a:t> </a:t>
          </a:r>
          <a:r>
            <a:rPr lang="pl-PL" sz="1800" dirty="0" err="1"/>
            <a:t>within</a:t>
          </a:r>
          <a:r>
            <a:rPr lang="pl-PL" sz="1800" dirty="0"/>
            <a:t> a </a:t>
          </a:r>
          <a:r>
            <a:rPr lang="pl-PL" sz="1800" dirty="0" err="1"/>
            <a:t>year</a:t>
          </a:r>
          <a:r>
            <a:rPr lang="pl-PL" sz="1800" dirty="0"/>
            <a:t> (Jan 2020 - Jan 2021)</a:t>
          </a:r>
          <a:r>
            <a:rPr lang="pl-PL" sz="1800" baseline="30000" dirty="0"/>
            <a:t>2</a:t>
          </a:r>
          <a:endParaRPr lang="pl-PL" sz="1800" dirty="0"/>
        </a:p>
      </dgm:t>
    </dgm:pt>
    <dgm:pt modelId="{1AF24F86-4C2D-8940-B949-BF601B2A2C6D}" type="parTrans" cxnId="{00BAA384-25D1-C44E-97F1-101A8525824D}">
      <dgm:prSet/>
      <dgm:spPr/>
      <dgm:t>
        <a:bodyPr/>
        <a:lstStyle/>
        <a:p>
          <a:endParaRPr lang="pl-PL"/>
        </a:p>
      </dgm:t>
    </dgm:pt>
    <dgm:pt modelId="{CFF4AB8C-E4BA-CB45-96DE-297B9A7D1D08}" type="sibTrans" cxnId="{00BAA384-25D1-C44E-97F1-101A8525824D}">
      <dgm:prSet/>
      <dgm:spPr/>
      <dgm:t>
        <a:bodyPr/>
        <a:lstStyle/>
        <a:p>
          <a:endParaRPr lang="pl-PL"/>
        </a:p>
      </dgm:t>
    </dgm:pt>
    <dgm:pt modelId="{2CDD614B-37E9-3249-BB23-DDDDBD089779}">
      <dgm:prSet phldrT="[Tekst]" custT="1"/>
      <dgm:spPr/>
      <dgm:t>
        <a:bodyPr/>
        <a:lstStyle/>
        <a:p>
          <a:pPr>
            <a:buNone/>
          </a:pPr>
          <a:r>
            <a:rPr lang="pl-PL" sz="18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Increased</a:t>
          </a:r>
          <a:r>
            <a:rPr lang="pl-PL" sz="1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Data </a:t>
          </a:r>
          <a:r>
            <a:rPr lang="pl-PL" sz="18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Usage</a:t>
          </a:r>
          <a:endParaRPr lang="pl-PL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8D4ED-C347-6045-B9F0-500990FE941A}" type="parTrans" cxnId="{D53CE7FD-C12C-BE4F-9C38-ED84AF8803F0}">
      <dgm:prSet/>
      <dgm:spPr/>
      <dgm:t>
        <a:bodyPr/>
        <a:lstStyle/>
        <a:p>
          <a:endParaRPr lang="pl-PL"/>
        </a:p>
      </dgm:t>
    </dgm:pt>
    <dgm:pt modelId="{94437F64-BBD7-3D45-8AB9-72FDA9750134}" type="sibTrans" cxnId="{D53CE7FD-C12C-BE4F-9C38-ED84AF8803F0}">
      <dgm:prSet/>
      <dgm:spPr/>
      <dgm:t>
        <a:bodyPr/>
        <a:lstStyle/>
        <a:p>
          <a:endParaRPr lang="pl-PL"/>
        </a:p>
      </dgm:t>
    </dgm:pt>
    <dgm:pt modelId="{90737E22-3F3B-4C4C-8D3A-52C9F8AB0704}">
      <dgm:prSet phldrT="[Tekst]"/>
      <dgm:spPr/>
      <dgm:t>
        <a:bodyPr/>
        <a:lstStyle/>
        <a:p>
          <a:pPr>
            <a:buNone/>
          </a:pP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High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Diversity</a:t>
          </a: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of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Privacy</a:t>
          </a: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Issues</a:t>
          </a:r>
          <a:endParaRPr lang="pl-PL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28BE7-BA9F-F14D-8240-8614D9750B64}" type="parTrans" cxnId="{8C4E9505-7CF6-374B-B15B-FE522101E868}">
      <dgm:prSet/>
      <dgm:spPr/>
      <dgm:t>
        <a:bodyPr/>
        <a:lstStyle/>
        <a:p>
          <a:endParaRPr lang="pl-PL"/>
        </a:p>
      </dgm:t>
    </dgm:pt>
    <dgm:pt modelId="{0DCBCAC1-8F7F-8B40-BF8D-64502744E147}" type="sibTrans" cxnId="{8C4E9505-7CF6-374B-B15B-FE522101E868}">
      <dgm:prSet/>
      <dgm:spPr/>
      <dgm:t>
        <a:bodyPr/>
        <a:lstStyle/>
        <a:p>
          <a:endParaRPr lang="pl-PL"/>
        </a:p>
      </dgm:t>
    </dgm:pt>
    <dgm:pt modelId="{60F0C033-7C65-6047-94E0-9C55B386BA93}" type="pres">
      <dgm:prSet presAssocID="{71A214FB-0E50-7D4D-A260-A613E8B37B91}" presName="Name0" presStyleCnt="0">
        <dgm:presLayoutVars>
          <dgm:dir/>
          <dgm:animLvl val="lvl"/>
          <dgm:resizeHandles/>
        </dgm:presLayoutVars>
      </dgm:prSet>
      <dgm:spPr/>
    </dgm:pt>
    <dgm:pt modelId="{BC87DC05-1999-1442-B9AE-C1DBBA12E6A3}" type="pres">
      <dgm:prSet presAssocID="{47390349-146D-8E46-BDF8-E5544FB9D246}" presName="linNode" presStyleCnt="0"/>
      <dgm:spPr/>
    </dgm:pt>
    <dgm:pt modelId="{E7424D7A-272B-514E-B09F-21FC5ABE6E24}" type="pres">
      <dgm:prSet presAssocID="{47390349-146D-8E46-BDF8-E5544FB9D246}" presName="parentShp" presStyleLbl="node1" presStyleIdx="0" presStyleCnt="3" custScaleX="47075" custScaleY="25406" custLinFactNeighborX="-17793" custLinFactNeighborY="98">
        <dgm:presLayoutVars>
          <dgm:bulletEnabled val="1"/>
        </dgm:presLayoutVars>
      </dgm:prSet>
      <dgm:spPr/>
    </dgm:pt>
    <dgm:pt modelId="{A9A752C5-D820-6443-AB9C-512D6C4E6563}" type="pres">
      <dgm:prSet presAssocID="{47390349-146D-8E46-BDF8-E5544FB9D246}" presName="childShp" presStyleLbl="bgAccFollowNode1" presStyleIdx="0" presStyleCnt="3" custScaleX="99697" custScaleY="39412" custLinFactNeighborX="-26561" custLinFactNeighborY="-336">
        <dgm:presLayoutVars>
          <dgm:bulletEnabled val="1"/>
        </dgm:presLayoutVars>
      </dgm:prSet>
      <dgm:spPr/>
    </dgm:pt>
    <dgm:pt modelId="{D4D46F26-EA65-404F-B85E-DF819EDA7414}" type="pres">
      <dgm:prSet presAssocID="{BD4CEFA6-A97A-6840-B91F-B3BEE59F17AD}" presName="spacing" presStyleCnt="0"/>
      <dgm:spPr/>
    </dgm:pt>
    <dgm:pt modelId="{CE3D333B-4D18-7945-AF26-7FF7DC3FC638}" type="pres">
      <dgm:prSet presAssocID="{2CDD614B-37E9-3249-BB23-DDDDBD089779}" presName="linNode" presStyleCnt="0"/>
      <dgm:spPr/>
    </dgm:pt>
    <dgm:pt modelId="{D28DD45F-1988-4948-9196-A5DE6F0F46E8}" type="pres">
      <dgm:prSet presAssocID="{2CDD614B-37E9-3249-BB23-DDDDBD089779}" presName="parentShp" presStyleLbl="node1" presStyleIdx="1" presStyleCnt="3" custScaleX="44173" custScaleY="24598" custLinFactNeighborX="-17541" custLinFactNeighborY="-221">
        <dgm:presLayoutVars>
          <dgm:bulletEnabled val="1"/>
        </dgm:presLayoutVars>
      </dgm:prSet>
      <dgm:spPr/>
    </dgm:pt>
    <dgm:pt modelId="{A1345105-9838-D840-B2DA-C943A5BA464F}" type="pres">
      <dgm:prSet presAssocID="{2CDD614B-37E9-3249-BB23-DDDDBD089779}" presName="childShp" presStyleLbl="bgAccFollowNode1" presStyleIdx="1" presStyleCnt="3" custScaleX="101509" custScaleY="39919" custLinFactNeighborX="-25755" custLinFactNeighborY="-220">
        <dgm:presLayoutVars>
          <dgm:bulletEnabled val="1"/>
        </dgm:presLayoutVars>
      </dgm:prSet>
      <dgm:spPr/>
    </dgm:pt>
    <dgm:pt modelId="{CBFCA5B7-3D63-7F41-9648-22121951BEBC}" type="pres">
      <dgm:prSet presAssocID="{94437F64-BBD7-3D45-8AB9-72FDA9750134}" presName="spacing" presStyleCnt="0"/>
      <dgm:spPr/>
    </dgm:pt>
    <dgm:pt modelId="{C36CD9CC-C942-F64C-BEB0-A177F7AE334D}" type="pres">
      <dgm:prSet presAssocID="{90737E22-3F3B-4C4C-8D3A-52C9F8AB0704}" presName="linNode" presStyleCnt="0"/>
      <dgm:spPr/>
    </dgm:pt>
    <dgm:pt modelId="{922B52F3-201A-B149-B19B-9DF6E677C010}" type="pres">
      <dgm:prSet presAssocID="{90737E22-3F3B-4C4C-8D3A-52C9F8AB0704}" presName="parentShp" presStyleLbl="node1" presStyleIdx="2" presStyleCnt="3" custScaleX="46357" custScaleY="24598" custLinFactNeighborX="-17431" custLinFactNeighborY="-2569">
        <dgm:presLayoutVars>
          <dgm:bulletEnabled val="1"/>
        </dgm:presLayoutVars>
      </dgm:prSet>
      <dgm:spPr/>
    </dgm:pt>
    <dgm:pt modelId="{33B48F51-FEC0-AC4A-905E-8A5960E47342}" type="pres">
      <dgm:prSet presAssocID="{90737E22-3F3B-4C4C-8D3A-52C9F8AB0704}" presName="childShp" presStyleLbl="bgAccFollowNode1" presStyleIdx="2" presStyleCnt="3" custScaleX="100899" custScaleY="40695" custLinFactNeighborX="-26121" custLinFactNeighborY="-1309">
        <dgm:presLayoutVars>
          <dgm:bulletEnabled val="1"/>
        </dgm:presLayoutVars>
      </dgm:prSet>
      <dgm:spPr/>
    </dgm:pt>
  </dgm:ptLst>
  <dgm:cxnLst>
    <dgm:cxn modelId="{C4B1F002-27E5-C742-A335-1FA9FF202625}" srcId="{47390349-146D-8E46-BDF8-E5544FB9D246}" destId="{559A919C-3871-2B4D-B400-8A94AD84C6C1}" srcOrd="0" destOrd="0" parTransId="{322A0563-B7EF-FD44-AB0A-EF8D5BC7B207}" sibTransId="{93760150-AFDB-7C4B-B521-C76BCD79BF55}"/>
    <dgm:cxn modelId="{8C4E9505-7CF6-374B-B15B-FE522101E868}" srcId="{71A214FB-0E50-7D4D-A260-A613E8B37B91}" destId="{90737E22-3F3B-4C4C-8D3A-52C9F8AB0704}" srcOrd="2" destOrd="0" parTransId="{1C928BE7-BA9F-F14D-8240-8614D9750B64}" sibTransId="{0DCBCAC1-8F7F-8B40-BF8D-64502744E147}"/>
    <dgm:cxn modelId="{EC2DAD18-21B7-F343-B31C-56D65C7387A4}" type="presOf" srcId="{559A919C-3871-2B4D-B400-8A94AD84C6C1}" destId="{A9A752C5-D820-6443-AB9C-512D6C4E6563}" srcOrd="0" destOrd="0" presId="urn:microsoft.com/office/officeart/2005/8/layout/vList6"/>
    <dgm:cxn modelId="{7C179949-464E-DB4F-A485-44DD21D77671}" type="presOf" srcId="{2CDD614B-37E9-3249-BB23-DDDDBD089779}" destId="{D28DD45F-1988-4948-9196-A5DE6F0F46E8}" srcOrd="0" destOrd="0" presId="urn:microsoft.com/office/officeart/2005/8/layout/vList6"/>
    <dgm:cxn modelId="{0849C568-B7E8-434C-B8EA-BA47579FB4C8}" type="presOf" srcId="{47390349-146D-8E46-BDF8-E5544FB9D246}" destId="{E7424D7A-272B-514E-B09F-21FC5ABE6E24}" srcOrd="0" destOrd="0" presId="urn:microsoft.com/office/officeart/2005/8/layout/vList6"/>
    <dgm:cxn modelId="{6F615876-E720-7944-A57F-A74586AA57B8}" type="presOf" srcId="{90737E22-3F3B-4C4C-8D3A-52C9F8AB0704}" destId="{922B52F3-201A-B149-B19B-9DF6E677C010}" srcOrd="0" destOrd="0" presId="urn:microsoft.com/office/officeart/2005/8/layout/vList6"/>
    <dgm:cxn modelId="{00BAA384-25D1-C44E-97F1-101A8525824D}" srcId="{47390349-146D-8E46-BDF8-E5544FB9D246}" destId="{590E0792-F906-7340-8483-1742E60D5257}" srcOrd="1" destOrd="0" parTransId="{1AF24F86-4C2D-8940-B949-BF601B2A2C6D}" sibTransId="{CFF4AB8C-E4BA-CB45-96DE-297B9A7D1D08}"/>
    <dgm:cxn modelId="{37A2A6C8-F244-F942-8701-355BE9F5A0C3}" srcId="{71A214FB-0E50-7D4D-A260-A613E8B37B91}" destId="{47390349-146D-8E46-BDF8-E5544FB9D246}" srcOrd="0" destOrd="0" parTransId="{707799D6-5E63-834D-8F93-6368DE570F38}" sibTransId="{BD4CEFA6-A97A-6840-B91F-B3BEE59F17AD}"/>
    <dgm:cxn modelId="{CEC08DF0-89B0-D144-9B22-D4560EEFBDEC}" type="presOf" srcId="{590E0792-F906-7340-8483-1742E60D5257}" destId="{A9A752C5-D820-6443-AB9C-512D6C4E6563}" srcOrd="0" destOrd="1" presId="urn:microsoft.com/office/officeart/2005/8/layout/vList6"/>
    <dgm:cxn modelId="{F03B28F7-62A6-6D4A-B0D3-552A1EC61CCD}" type="presOf" srcId="{71A214FB-0E50-7D4D-A260-A613E8B37B91}" destId="{60F0C033-7C65-6047-94E0-9C55B386BA93}" srcOrd="0" destOrd="0" presId="urn:microsoft.com/office/officeart/2005/8/layout/vList6"/>
    <dgm:cxn modelId="{D53CE7FD-C12C-BE4F-9C38-ED84AF8803F0}" srcId="{71A214FB-0E50-7D4D-A260-A613E8B37B91}" destId="{2CDD614B-37E9-3249-BB23-DDDDBD089779}" srcOrd="1" destOrd="0" parTransId="{B748D4ED-C347-6045-B9F0-500990FE941A}" sibTransId="{94437F64-BBD7-3D45-8AB9-72FDA9750134}"/>
    <dgm:cxn modelId="{ED2C59B9-3C46-2349-AF43-239B2A828011}" type="presParOf" srcId="{60F0C033-7C65-6047-94E0-9C55B386BA93}" destId="{BC87DC05-1999-1442-B9AE-C1DBBA12E6A3}" srcOrd="0" destOrd="0" presId="urn:microsoft.com/office/officeart/2005/8/layout/vList6"/>
    <dgm:cxn modelId="{7579E8BB-13DD-CE40-B57B-2724E9403803}" type="presParOf" srcId="{BC87DC05-1999-1442-B9AE-C1DBBA12E6A3}" destId="{E7424D7A-272B-514E-B09F-21FC5ABE6E24}" srcOrd="0" destOrd="0" presId="urn:microsoft.com/office/officeart/2005/8/layout/vList6"/>
    <dgm:cxn modelId="{CE875218-D906-3946-975E-02C4BF1DD5E2}" type="presParOf" srcId="{BC87DC05-1999-1442-B9AE-C1DBBA12E6A3}" destId="{A9A752C5-D820-6443-AB9C-512D6C4E6563}" srcOrd="1" destOrd="0" presId="urn:microsoft.com/office/officeart/2005/8/layout/vList6"/>
    <dgm:cxn modelId="{98982E89-10F7-D64E-9C17-E0FEAD623C1A}" type="presParOf" srcId="{60F0C033-7C65-6047-94E0-9C55B386BA93}" destId="{D4D46F26-EA65-404F-B85E-DF819EDA7414}" srcOrd="1" destOrd="0" presId="urn:microsoft.com/office/officeart/2005/8/layout/vList6"/>
    <dgm:cxn modelId="{E8DAAEA6-1C43-BD48-8163-3ECEE260DE99}" type="presParOf" srcId="{60F0C033-7C65-6047-94E0-9C55B386BA93}" destId="{CE3D333B-4D18-7945-AF26-7FF7DC3FC638}" srcOrd="2" destOrd="0" presId="urn:microsoft.com/office/officeart/2005/8/layout/vList6"/>
    <dgm:cxn modelId="{C5FECA6A-4F53-C44F-B9FD-311E082F0098}" type="presParOf" srcId="{CE3D333B-4D18-7945-AF26-7FF7DC3FC638}" destId="{D28DD45F-1988-4948-9196-A5DE6F0F46E8}" srcOrd="0" destOrd="0" presId="urn:microsoft.com/office/officeart/2005/8/layout/vList6"/>
    <dgm:cxn modelId="{72D3CAB7-8E85-DA47-9E97-7BDC7AA78628}" type="presParOf" srcId="{CE3D333B-4D18-7945-AF26-7FF7DC3FC638}" destId="{A1345105-9838-D840-B2DA-C943A5BA464F}" srcOrd="1" destOrd="0" presId="urn:microsoft.com/office/officeart/2005/8/layout/vList6"/>
    <dgm:cxn modelId="{C895202E-72C0-E841-978F-AD4261E690FE}" type="presParOf" srcId="{60F0C033-7C65-6047-94E0-9C55B386BA93}" destId="{CBFCA5B7-3D63-7F41-9648-22121951BEBC}" srcOrd="3" destOrd="0" presId="urn:microsoft.com/office/officeart/2005/8/layout/vList6"/>
    <dgm:cxn modelId="{F7047C45-3A82-8E4B-AB10-C7734643A371}" type="presParOf" srcId="{60F0C033-7C65-6047-94E0-9C55B386BA93}" destId="{C36CD9CC-C942-F64C-BEB0-A177F7AE334D}" srcOrd="4" destOrd="0" presId="urn:microsoft.com/office/officeart/2005/8/layout/vList6"/>
    <dgm:cxn modelId="{904A1953-4C45-8C4D-8D51-F6631FA43553}" type="presParOf" srcId="{C36CD9CC-C942-F64C-BEB0-A177F7AE334D}" destId="{922B52F3-201A-B149-B19B-9DF6E677C010}" srcOrd="0" destOrd="0" presId="urn:microsoft.com/office/officeart/2005/8/layout/vList6"/>
    <dgm:cxn modelId="{7974ED65-CDC7-4F47-A550-A89E94155F28}" type="presParOf" srcId="{C36CD9CC-C942-F64C-BEB0-A177F7AE334D}" destId="{33B48F51-FEC0-AC4A-905E-8A5960E473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DCC13C-06AD-3A4B-957A-E8F6B9911AD7}" type="doc">
      <dgm:prSet loTypeId="urn:microsoft.com/office/officeart/2005/8/layout/pyramid3" loCatId="" qsTypeId="urn:microsoft.com/office/officeart/2005/8/quickstyle/simple1" qsCatId="simple" csTypeId="urn:microsoft.com/office/officeart/2005/8/colors/colorful5" csCatId="colorful" phldr="1"/>
      <dgm:spPr/>
    </dgm:pt>
    <dgm:pt modelId="{59EE7998-C5DA-1C43-A373-27155F9914EE}">
      <dgm:prSet phldrT="[Tekst]" custT="1"/>
      <dgm:spPr/>
      <dgm:t>
        <a:bodyPr/>
        <a:lstStyle/>
        <a:p>
          <a:r>
            <a:rPr lang="pl-PL" sz="1800" dirty="0" err="1"/>
            <a:t>All</a:t>
          </a:r>
          <a:r>
            <a:rPr lang="pl-PL" sz="1800" dirty="0"/>
            <a:t> </a:t>
          </a:r>
          <a:r>
            <a:rPr lang="pl-PL" sz="1800" dirty="0" err="1"/>
            <a:t>Papers</a:t>
          </a:r>
          <a:endParaRPr lang="pl-PL" sz="1800" dirty="0"/>
        </a:p>
        <a:p>
          <a:r>
            <a:rPr lang="pl-PL" sz="1800" dirty="0"/>
            <a:t> ~ 6000</a:t>
          </a:r>
        </a:p>
      </dgm:t>
    </dgm:pt>
    <dgm:pt modelId="{46249F40-AC8B-194B-8547-A6B75E8CF414}" type="parTrans" cxnId="{07BED241-8400-3144-96D1-425F478A71E5}">
      <dgm:prSet/>
      <dgm:spPr/>
      <dgm:t>
        <a:bodyPr/>
        <a:lstStyle/>
        <a:p>
          <a:endParaRPr lang="pl-PL"/>
        </a:p>
      </dgm:t>
    </dgm:pt>
    <dgm:pt modelId="{491DE38A-87EC-384D-8EDD-037392D47531}" type="sibTrans" cxnId="{07BED241-8400-3144-96D1-425F478A71E5}">
      <dgm:prSet/>
      <dgm:spPr/>
      <dgm:t>
        <a:bodyPr/>
        <a:lstStyle/>
        <a:p>
          <a:endParaRPr lang="pl-PL"/>
        </a:p>
      </dgm:t>
    </dgm:pt>
    <dgm:pt modelId="{7756D4DA-CE40-CD4C-8C34-CFD8C15ADA4B}">
      <dgm:prSet phldrT="[Tekst]" custT="1"/>
      <dgm:spPr/>
      <dgm:t>
        <a:bodyPr/>
        <a:lstStyle/>
        <a:p>
          <a:r>
            <a:rPr lang="pl-PL" sz="1800" dirty="0" err="1"/>
            <a:t>Filtered</a:t>
          </a:r>
          <a:r>
            <a:rPr lang="pl-PL" sz="1800" dirty="0"/>
            <a:t> </a:t>
          </a:r>
          <a:r>
            <a:rPr lang="pl-PL" sz="1800" dirty="0" err="1"/>
            <a:t>Papers</a:t>
          </a:r>
          <a:endParaRPr lang="pl-PL" sz="1800" dirty="0"/>
        </a:p>
        <a:p>
          <a:r>
            <a:rPr lang="pl-PL" sz="1800" dirty="0"/>
            <a:t> ~ 4400</a:t>
          </a:r>
        </a:p>
      </dgm:t>
    </dgm:pt>
    <dgm:pt modelId="{10A473D2-EEB0-F840-8F07-CB8CD8F0B82E}" type="parTrans" cxnId="{73D63CA1-289E-E747-A215-14BE8BB319E1}">
      <dgm:prSet/>
      <dgm:spPr/>
      <dgm:t>
        <a:bodyPr/>
        <a:lstStyle/>
        <a:p>
          <a:endParaRPr lang="pl-PL"/>
        </a:p>
      </dgm:t>
    </dgm:pt>
    <dgm:pt modelId="{50BD10A5-BE70-114F-B960-344933374FB1}" type="sibTrans" cxnId="{73D63CA1-289E-E747-A215-14BE8BB319E1}">
      <dgm:prSet/>
      <dgm:spPr/>
      <dgm:t>
        <a:bodyPr/>
        <a:lstStyle/>
        <a:p>
          <a:endParaRPr lang="pl-PL"/>
        </a:p>
      </dgm:t>
    </dgm:pt>
    <dgm:pt modelId="{7450D035-A325-0B4A-9BCF-1C56B3836D69}">
      <dgm:prSet phldrT="[Tekst]" custT="1"/>
      <dgm:spPr/>
      <dgm:t>
        <a:bodyPr/>
        <a:lstStyle/>
        <a:p>
          <a:r>
            <a:rPr lang="pl-PL" sz="1800" dirty="0" err="1"/>
            <a:t>Included</a:t>
          </a:r>
          <a:endParaRPr lang="pl-PL" sz="1800" dirty="0"/>
        </a:p>
        <a:p>
          <a:r>
            <a:rPr lang="pl-PL" sz="1800" dirty="0"/>
            <a:t> </a:t>
          </a:r>
          <a:r>
            <a:rPr lang="pl-PL" sz="1800" dirty="0" err="1"/>
            <a:t>Papers</a:t>
          </a:r>
          <a:endParaRPr lang="pl-PL" sz="1800" dirty="0"/>
        </a:p>
        <a:p>
          <a:r>
            <a:rPr lang="pl-PL" sz="1800" dirty="0"/>
            <a:t> ~ 400</a:t>
          </a:r>
        </a:p>
      </dgm:t>
    </dgm:pt>
    <dgm:pt modelId="{3AA4F78F-B5BD-AA4C-A3AA-5A4842D0B325}" type="parTrans" cxnId="{F97CDC1C-99E0-6D4D-A24C-61C877A338C0}">
      <dgm:prSet/>
      <dgm:spPr/>
      <dgm:t>
        <a:bodyPr/>
        <a:lstStyle/>
        <a:p>
          <a:endParaRPr lang="pl-PL"/>
        </a:p>
      </dgm:t>
    </dgm:pt>
    <dgm:pt modelId="{099DC50B-6E4A-FD4E-8040-5AD17B1C9DA9}" type="sibTrans" cxnId="{F97CDC1C-99E0-6D4D-A24C-61C877A338C0}">
      <dgm:prSet/>
      <dgm:spPr/>
      <dgm:t>
        <a:bodyPr/>
        <a:lstStyle/>
        <a:p>
          <a:endParaRPr lang="pl-PL"/>
        </a:p>
      </dgm:t>
    </dgm:pt>
    <dgm:pt modelId="{00C03083-A644-FB4C-98C9-8B931C77578A}">
      <dgm:prSet custT="1"/>
      <dgm:spPr/>
      <dgm:t>
        <a:bodyPr/>
        <a:lstStyle/>
        <a:p>
          <a:r>
            <a:rPr lang="pl-PL" sz="1800" dirty="0"/>
            <a:t>NLP as </a:t>
          </a:r>
          <a:r>
            <a:rPr lang="pl-PL" sz="1800" dirty="0" err="1"/>
            <a:t>Privacy</a:t>
          </a:r>
          <a:r>
            <a:rPr lang="pl-PL" sz="1800" dirty="0"/>
            <a:t> </a:t>
          </a:r>
          <a:r>
            <a:rPr lang="pl-PL" sz="1800" dirty="0" err="1"/>
            <a:t>Enabler</a:t>
          </a:r>
          <a:r>
            <a:rPr lang="pl-PL" sz="1800" dirty="0"/>
            <a:t> ~ 300</a:t>
          </a:r>
        </a:p>
      </dgm:t>
    </dgm:pt>
    <dgm:pt modelId="{643F149C-25EC-1B4D-B1F3-0A067917A1D8}" type="parTrans" cxnId="{B9B1DB6F-641E-A142-9B54-B1EF7CA829B2}">
      <dgm:prSet/>
      <dgm:spPr/>
    </dgm:pt>
    <dgm:pt modelId="{E54DE10A-F757-9848-BBAA-8D981F775AF3}" type="sibTrans" cxnId="{B9B1DB6F-641E-A142-9B54-B1EF7CA829B2}">
      <dgm:prSet/>
      <dgm:spPr/>
    </dgm:pt>
    <dgm:pt modelId="{772336A4-933D-1D40-9353-09BA6058CF5D}">
      <dgm:prSet custT="1"/>
      <dgm:spPr/>
      <dgm:t>
        <a:bodyPr/>
        <a:lstStyle/>
        <a:p>
          <a:r>
            <a:rPr lang="pl-PL" sz="1800" dirty="0"/>
            <a:t>NLP as </a:t>
          </a:r>
          <a:r>
            <a:rPr lang="pl-PL" sz="1800" dirty="0" err="1"/>
            <a:t>Privacy</a:t>
          </a:r>
          <a:r>
            <a:rPr lang="pl-PL" sz="1800" dirty="0"/>
            <a:t> </a:t>
          </a:r>
          <a:r>
            <a:rPr lang="pl-PL" sz="1800" dirty="0" err="1"/>
            <a:t>Threat</a:t>
          </a:r>
          <a:r>
            <a:rPr lang="pl-PL" sz="1800" dirty="0"/>
            <a:t> ~ 100</a:t>
          </a:r>
        </a:p>
      </dgm:t>
    </dgm:pt>
    <dgm:pt modelId="{563453C0-C442-864C-89FE-A76745376B3F}" type="parTrans" cxnId="{5CA869D3-5FF2-8542-876E-5355BC14AAE5}">
      <dgm:prSet/>
      <dgm:spPr/>
    </dgm:pt>
    <dgm:pt modelId="{CE7BB309-E747-6142-8869-EAC3A4EAF3CA}" type="sibTrans" cxnId="{5CA869D3-5FF2-8542-876E-5355BC14AAE5}">
      <dgm:prSet/>
      <dgm:spPr/>
    </dgm:pt>
    <dgm:pt modelId="{61B82F4B-3E7C-CB48-845D-EA406E0FF87D}" type="pres">
      <dgm:prSet presAssocID="{10DCC13C-06AD-3A4B-957A-E8F6B9911AD7}" presName="Name0" presStyleCnt="0">
        <dgm:presLayoutVars>
          <dgm:dir/>
          <dgm:animLvl val="lvl"/>
          <dgm:resizeHandles val="exact"/>
        </dgm:presLayoutVars>
      </dgm:prSet>
      <dgm:spPr/>
    </dgm:pt>
    <dgm:pt modelId="{893C8106-5C4E-9E48-B9F2-BEEC2BEB853A}" type="pres">
      <dgm:prSet presAssocID="{59EE7998-C5DA-1C43-A373-27155F9914EE}" presName="Name8" presStyleCnt="0"/>
      <dgm:spPr/>
    </dgm:pt>
    <dgm:pt modelId="{4580FAF0-C43E-794E-860F-9C1FD7DC8AB3}" type="pres">
      <dgm:prSet presAssocID="{59EE7998-C5DA-1C43-A373-27155F9914EE}" presName="level" presStyleLbl="node1" presStyleIdx="0" presStyleCnt="3">
        <dgm:presLayoutVars>
          <dgm:chMax val="1"/>
          <dgm:bulletEnabled val="1"/>
        </dgm:presLayoutVars>
      </dgm:prSet>
      <dgm:spPr/>
    </dgm:pt>
    <dgm:pt modelId="{FCEA6014-29EB-1A4D-A55B-F87003C4940C}" type="pres">
      <dgm:prSet presAssocID="{59EE7998-C5DA-1C43-A373-27155F9914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08014F-74B7-A742-9707-645EEBB69251}" type="pres">
      <dgm:prSet presAssocID="{7756D4DA-CE40-CD4C-8C34-CFD8C15ADA4B}" presName="Name8" presStyleCnt="0"/>
      <dgm:spPr/>
    </dgm:pt>
    <dgm:pt modelId="{2D70101C-36EE-E342-BD77-2F3977E199D1}" type="pres">
      <dgm:prSet presAssocID="{7756D4DA-CE40-CD4C-8C34-CFD8C15ADA4B}" presName="level" presStyleLbl="node1" presStyleIdx="1" presStyleCnt="3">
        <dgm:presLayoutVars>
          <dgm:chMax val="1"/>
          <dgm:bulletEnabled val="1"/>
        </dgm:presLayoutVars>
      </dgm:prSet>
      <dgm:spPr/>
    </dgm:pt>
    <dgm:pt modelId="{D00A2874-DD7C-3E40-AAF1-25AC628C83BC}" type="pres">
      <dgm:prSet presAssocID="{7756D4DA-CE40-CD4C-8C34-CFD8C15ADA4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C1BF04-B41A-4941-A9C1-A445811787A6}" type="pres">
      <dgm:prSet presAssocID="{7450D035-A325-0B4A-9BCF-1C56B3836D69}" presName="Name8" presStyleCnt="0"/>
      <dgm:spPr/>
    </dgm:pt>
    <dgm:pt modelId="{4677153C-4953-484C-B838-30C453B37A93}" type="pres">
      <dgm:prSet presAssocID="{7450D035-A325-0B4A-9BCF-1C56B3836D69}" presName="acctBkgd" presStyleLbl="alignAcc1" presStyleIdx="0" presStyleCnt="1"/>
      <dgm:spPr/>
    </dgm:pt>
    <dgm:pt modelId="{FA55E06E-A1AE-AC45-9A1C-46AAACB73668}" type="pres">
      <dgm:prSet presAssocID="{7450D035-A325-0B4A-9BCF-1C56B3836D69}" presName="acctTx" presStyleLbl="alignAcc1" presStyleIdx="0" presStyleCnt="1">
        <dgm:presLayoutVars>
          <dgm:bulletEnabled val="1"/>
        </dgm:presLayoutVars>
      </dgm:prSet>
      <dgm:spPr/>
    </dgm:pt>
    <dgm:pt modelId="{4B9D8027-266D-5B42-9F60-E1BBD0D47CC0}" type="pres">
      <dgm:prSet presAssocID="{7450D035-A325-0B4A-9BCF-1C56B3836D69}" presName="level" presStyleLbl="node1" presStyleIdx="2" presStyleCnt="3">
        <dgm:presLayoutVars>
          <dgm:chMax val="1"/>
          <dgm:bulletEnabled val="1"/>
        </dgm:presLayoutVars>
      </dgm:prSet>
      <dgm:spPr/>
    </dgm:pt>
    <dgm:pt modelId="{66EF190D-FF9F-224A-804B-AF9E4699EF6F}" type="pres">
      <dgm:prSet presAssocID="{7450D035-A325-0B4A-9BCF-1C56B3836D6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BB53016-EC11-F949-BA7D-35C177AE8F9C}" type="presOf" srcId="{7756D4DA-CE40-CD4C-8C34-CFD8C15ADA4B}" destId="{D00A2874-DD7C-3E40-AAF1-25AC628C83BC}" srcOrd="1" destOrd="0" presId="urn:microsoft.com/office/officeart/2005/8/layout/pyramid3"/>
    <dgm:cxn modelId="{5218341C-5574-0C48-A5E9-68B3881C0BC8}" type="presOf" srcId="{00C03083-A644-FB4C-98C9-8B931C77578A}" destId="{4677153C-4953-484C-B838-30C453B37A93}" srcOrd="0" destOrd="0" presId="urn:microsoft.com/office/officeart/2005/8/layout/pyramid3"/>
    <dgm:cxn modelId="{F97CDC1C-99E0-6D4D-A24C-61C877A338C0}" srcId="{10DCC13C-06AD-3A4B-957A-E8F6B9911AD7}" destId="{7450D035-A325-0B4A-9BCF-1C56B3836D69}" srcOrd="2" destOrd="0" parTransId="{3AA4F78F-B5BD-AA4C-A3AA-5A4842D0B325}" sibTransId="{099DC50B-6E4A-FD4E-8040-5AD17B1C9DA9}"/>
    <dgm:cxn modelId="{07BED241-8400-3144-96D1-425F478A71E5}" srcId="{10DCC13C-06AD-3A4B-957A-E8F6B9911AD7}" destId="{59EE7998-C5DA-1C43-A373-27155F9914EE}" srcOrd="0" destOrd="0" parTransId="{46249F40-AC8B-194B-8547-A6B75E8CF414}" sibTransId="{491DE38A-87EC-384D-8EDD-037392D47531}"/>
    <dgm:cxn modelId="{69C9F56B-0E53-7744-BF8E-1DEF2E672F1C}" type="presOf" srcId="{7450D035-A325-0B4A-9BCF-1C56B3836D69}" destId="{66EF190D-FF9F-224A-804B-AF9E4699EF6F}" srcOrd="1" destOrd="0" presId="urn:microsoft.com/office/officeart/2005/8/layout/pyramid3"/>
    <dgm:cxn modelId="{B9B1DB6F-641E-A142-9B54-B1EF7CA829B2}" srcId="{7450D035-A325-0B4A-9BCF-1C56B3836D69}" destId="{00C03083-A644-FB4C-98C9-8B931C77578A}" srcOrd="0" destOrd="0" parTransId="{643F149C-25EC-1B4D-B1F3-0A067917A1D8}" sibTransId="{E54DE10A-F757-9848-BBAA-8D981F775AF3}"/>
    <dgm:cxn modelId="{A95A3180-1130-C940-8B80-7FA8D2843E9A}" type="presOf" srcId="{00C03083-A644-FB4C-98C9-8B931C77578A}" destId="{FA55E06E-A1AE-AC45-9A1C-46AAACB73668}" srcOrd="1" destOrd="0" presId="urn:microsoft.com/office/officeart/2005/8/layout/pyramid3"/>
    <dgm:cxn modelId="{AA9AA48D-A26C-DD45-A0B0-4BCCEAEDED47}" type="presOf" srcId="{59EE7998-C5DA-1C43-A373-27155F9914EE}" destId="{4580FAF0-C43E-794E-860F-9C1FD7DC8AB3}" srcOrd="0" destOrd="0" presId="urn:microsoft.com/office/officeart/2005/8/layout/pyramid3"/>
    <dgm:cxn modelId="{01886196-9A24-C347-8BE7-3D5CC82703F9}" type="presOf" srcId="{7450D035-A325-0B4A-9BCF-1C56B3836D69}" destId="{4B9D8027-266D-5B42-9F60-E1BBD0D47CC0}" srcOrd="0" destOrd="0" presId="urn:microsoft.com/office/officeart/2005/8/layout/pyramid3"/>
    <dgm:cxn modelId="{E3785797-4852-284B-B09E-4EA21B7E0BB8}" type="presOf" srcId="{772336A4-933D-1D40-9353-09BA6058CF5D}" destId="{4677153C-4953-484C-B838-30C453B37A93}" srcOrd="0" destOrd="1" presId="urn:microsoft.com/office/officeart/2005/8/layout/pyramid3"/>
    <dgm:cxn modelId="{DFD5099C-8E0B-6E48-A7AE-3F06A521BB4B}" type="presOf" srcId="{59EE7998-C5DA-1C43-A373-27155F9914EE}" destId="{FCEA6014-29EB-1A4D-A55B-F87003C4940C}" srcOrd="1" destOrd="0" presId="urn:microsoft.com/office/officeart/2005/8/layout/pyramid3"/>
    <dgm:cxn modelId="{74558B9E-C235-6F45-A603-11F2FB9BCEB3}" type="presOf" srcId="{772336A4-933D-1D40-9353-09BA6058CF5D}" destId="{FA55E06E-A1AE-AC45-9A1C-46AAACB73668}" srcOrd="1" destOrd="1" presId="urn:microsoft.com/office/officeart/2005/8/layout/pyramid3"/>
    <dgm:cxn modelId="{73D63CA1-289E-E747-A215-14BE8BB319E1}" srcId="{10DCC13C-06AD-3A4B-957A-E8F6B9911AD7}" destId="{7756D4DA-CE40-CD4C-8C34-CFD8C15ADA4B}" srcOrd="1" destOrd="0" parTransId="{10A473D2-EEB0-F840-8F07-CB8CD8F0B82E}" sibTransId="{50BD10A5-BE70-114F-B960-344933374FB1}"/>
    <dgm:cxn modelId="{E0F2C3CE-16D8-A44F-8D1D-43A4E7B1C1AE}" type="presOf" srcId="{10DCC13C-06AD-3A4B-957A-E8F6B9911AD7}" destId="{61B82F4B-3E7C-CB48-845D-EA406E0FF87D}" srcOrd="0" destOrd="0" presId="urn:microsoft.com/office/officeart/2005/8/layout/pyramid3"/>
    <dgm:cxn modelId="{5CA869D3-5FF2-8542-876E-5355BC14AAE5}" srcId="{7450D035-A325-0B4A-9BCF-1C56B3836D69}" destId="{772336A4-933D-1D40-9353-09BA6058CF5D}" srcOrd="1" destOrd="0" parTransId="{563453C0-C442-864C-89FE-A76745376B3F}" sibTransId="{CE7BB309-E747-6142-8869-EAC3A4EAF3CA}"/>
    <dgm:cxn modelId="{0D0283D9-5DCA-1348-B80C-969829C30073}" type="presOf" srcId="{7756D4DA-CE40-CD4C-8C34-CFD8C15ADA4B}" destId="{2D70101C-36EE-E342-BD77-2F3977E199D1}" srcOrd="0" destOrd="0" presId="urn:microsoft.com/office/officeart/2005/8/layout/pyramid3"/>
    <dgm:cxn modelId="{1BC7BA15-F0F7-3F46-BE07-9156B0613596}" type="presParOf" srcId="{61B82F4B-3E7C-CB48-845D-EA406E0FF87D}" destId="{893C8106-5C4E-9E48-B9F2-BEEC2BEB853A}" srcOrd="0" destOrd="0" presId="urn:microsoft.com/office/officeart/2005/8/layout/pyramid3"/>
    <dgm:cxn modelId="{AB76B578-6062-C74E-B95E-743BF8422DCC}" type="presParOf" srcId="{893C8106-5C4E-9E48-B9F2-BEEC2BEB853A}" destId="{4580FAF0-C43E-794E-860F-9C1FD7DC8AB3}" srcOrd="0" destOrd="0" presId="urn:microsoft.com/office/officeart/2005/8/layout/pyramid3"/>
    <dgm:cxn modelId="{DF2B4ADA-166F-764D-B028-8BA9F78F76E7}" type="presParOf" srcId="{893C8106-5C4E-9E48-B9F2-BEEC2BEB853A}" destId="{FCEA6014-29EB-1A4D-A55B-F87003C4940C}" srcOrd="1" destOrd="0" presId="urn:microsoft.com/office/officeart/2005/8/layout/pyramid3"/>
    <dgm:cxn modelId="{77C12012-EC23-574A-B349-47E0BD4F3E7F}" type="presParOf" srcId="{61B82F4B-3E7C-CB48-845D-EA406E0FF87D}" destId="{3308014F-74B7-A742-9707-645EEBB69251}" srcOrd="1" destOrd="0" presId="urn:microsoft.com/office/officeart/2005/8/layout/pyramid3"/>
    <dgm:cxn modelId="{C17A45A8-9EB1-DC4B-B896-CF613924F802}" type="presParOf" srcId="{3308014F-74B7-A742-9707-645EEBB69251}" destId="{2D70101C-36EE-E342-BD77-2F3977E199D1}" srcOrd="0" destOrd="0" presId="urn:microsoft.com/office/officeart/2005/8/layout/pyramid3"/>
    <dgm:cxn modelId="{BD09B791-6EA2-704F-8172-FED475BFCA41}" type="presParOf" srcId="{3308014F-74B7-A742-9707-645EEBB69251}" destId="{D00A2874-DD7C-3E40-AAF1-25AC628C83BC}" srcOrd="1" destOrd="0" presId="urn:microsoft.com/office/officeart/2005/8/layout/pyramid3"/>
    <dgm:cxn modelId="{7FBABBC8-AF85-1F4E-9165-008E38968C19}" type="presParOf" srcId="{61B82F4B-3E7C-CB48-845D-EA406E0FF87D}" destId="{DFC1BF04-B41A-4941-A9C1-A445811787A6}" srcOrd="2" destOrd="0" presId="urn:microsoft.com/office/officeart/2005/8/layout/pyramid3"/>
    <dgm:cxn modelId="{56C2727B-149E-2C46-BFB3-5D6D28E0AEC3}" type="presParOf" srcId="{DFC1BF04-B41A-4941-A9C1-A445811787A6}" destId="{4677153C-4953-484C-B838-30C453B37A93}" srcOrd="0" destOrd="0" presId="urn:microsoft.com/office/officeart/2005/8/layout/pyramid3"/>
    <dgm:cxn modelId="{B9D368F6-CACA-374B-8554-43E52EBDF8F9}" type="presParOf" srcId="{DFC1BF04-B41A-4941-A9C1-A445811787A6}" destId="{FA55E06E-A1AE-AC45-9A1C-46AAACB73668}" srcOrd="1" destOrd="0" presId="urn:microsoft.com/office/officeart/2005/8/layout/pyramid3"/>
    <dgm:cxn modelId="{D2BD27C1-E18C-884C-902C-BC4C2C1D37AE}" type="presParOf" srcId="{DFC1BF04-B41A-4941-A9C1-A445811787A6}" destId="{4B9D8027-266D-5B42-9F60-E1BBD0D47CC0}" srcOrd="2" destOrd="0" presId="urn:microsoft.com/office/officeart/2005/8/layout/pyramid3"/>
    <dgm:cxn modelId="{6D2C95D0-38A5-B847-874E-D638134A0FAB}" type="presParOf" srcId="{DFC1BF04-B41A-4941-A9C1-A445811787A6}" destId="{66EF190D-FF9F-224A-804B-AF9E4699EF6F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B8B9A5F-85DC-F54B-B17F-201760D47833}" type="doc">
      <dgm:prSet loTypeId="urn:microsoft.com/office/officeart/2005/8/layout/orgChar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AEC865D-F4CA-DC43-A301-AC03B99FF698}">
      <dgm:prSet phldrT="[Tekst]"/>
      <dgm:spPr/>
      <dgm:t>
        <a:bodyPr/>
        <a:lstStyle/>
        <a:p>
          <a:r>
            <a:rPr lang="pl-PL" dirty="0" err="1"/>
            <a:t>Classification</a:t>
          </a:r>
          <a:r>
            <a:rPr lang="pl-PL" dirty="0"/>
            <a:t> </a:t>
          </a:r>
          <a:r>
            <a:rPr lang="pl-PL" dirty="0" err="1"/>
            <a:t>Scheme</a:t>
          </a:r>
          <a:endParaRPr lang="pl-PL" dirty="0"/>
        </a:p>
      </dgm:t>
    </dgm:pt>
    <dgm:pt modelId="{D452D096-C65C-1D4E-8168-8E9E33DA4D81}" type="parTrans" cxnId="{44683976-C50D-B945-BA08-AF503DE19FEF}">
      <dgm:prSet/>
      <dgm:spPr/>
      <dgm:t>
        <a:bodyPr/>
        <a:lstStyle/>
        <a:p>
          <a:endParaRPr lang="pl-PL"/>
        </a:p>
      </dgm:t>
    </dgm:pt>
    <dgm:pt modelId="{C58D9F07-4162-E146-8578-077909FCFDE2}" type="sibTrans" cxnId="{44683976-C50D-B945-BA08-AF503DE19FEF}">
      <dgm:prSet/>
      <dgm:spPr/>
      <dgm:t>
        <a:bodyPr/>
        <a:lstStyle/>
        <a:p>
          <a:endParaRPr lang="pl-PL"/>
        </a:p>
      </dgm:t>
    </dgm:pt>
    <dgm:pt modelId="{DD1242DE-D062-844B-8031-6DB16CC33F64}">
      <dgm:prSet phldrT="[Tekst]"/>
      <dgm:spPr/>
      <dgm:t>
        <a:bodyPr/>
        <a:lstStyle/>
        <a:p>
          <a:r>
            <a:rPr lang="pl-PL" dirty="0"/>
            <a:t>NLP as a </a:t>
          </a:r>
          <a:r>
            <a:rPr lang="pl-PL" dirty="0" err="1"/>
            <a:t>Privacy</a:t>
          </a:r>
          <a:r>
            <a:rPr lang="pl-PL" dirty="0"/>
            <a:t> </a:t>
          </a:r>
          <a:r>
            <a:rPr lang="pl-PL" dirty="0" err="1"/>
            <a:t>Enabler</a:t>
          </a:r>
          <a:endParaRPr lang="pl-PL" dirty="0"/>
        </a:p>
      </dgm:t>
    </dgm:pt>
    <dgm:pt modelId="{2B97C373-CB37-DF40-8753-7026103CC760}" type="parTrans" cxnId="{9E908578-A955-F048-A099-7FB096AFBA40}">
      <dgm:prSet/>
      <dgm:spPr/>
      <dgm:t>
        <a:bodyPr/>
        <a:lstStyle/>
        <a:p>
          <a:endParaRPr lang="pl-PL"/>
        </a:p>
      </dgm:t>
    </dgm:pt>
    <dgm:pt modelId="{71473948-E9D1-0049-80D0-7403BDCCDF2D}" type="sibTrans" cxnId="{9E908578-A955-F048-A099-7FB096AFBA40}">
      <dgm:prSet/>
      <dgm:spPr/>
      <dgm:t>
        <a:bodyPr/>
        <a:lstStyle/>
        <a:p>
          <a:endParaRPr lang="pl-PL"/>
        </a:p>
      </dgm:t>
    </dgm:pt>
    <dgm:pt modelId="{0426EF26-6498-794A-9346-775FFF3E55D1}">
      <dgm:prSet phldrT="[Tekst]"/>
      <dgm:spPr/>
      <dgm:t>
        <a:bodyPr/>
        <a:lstStyle/>
        <a:p>
          <a:r>
            <a:rPr lang="pl-PL" dirty="0"/>
            <a:t>NLP as a </a:t>
          </a:r>
          <a:r>
            <a:rPr lang="pl-PL" dirty="0" err="1"/>
            <a:t>Privacy</a:t>
          </a:r>
          <a:r>
            <a:rPr lang="pl-PL" dirty="0"/>
            <a:t> </a:t>
          </a:r>
          <a:r>
            <a:rPr lang="pl-PL" dirty="0" err="1"/>
            <a:t>Threat</a:t>
          </a:r>
          <a:endParaRPr lang="pl-PL" dirty="0"/>
        </a:p>
      </dgm:t>
    </dgm:pt>
    <dgm:pt modelId="{74914A34-C967-1443-9758-C11C2FE5943F}" type="parTrans" cxnId="{7982EEB5-1E4D-6A4E-99C3-C6B96CCD9385}">
      <dgm:prSet/>
      <dgm:spPr/>
      <dgm:t>
        <a:bodyPr/>
        <a:lstStyle/>
        <a:p>
          <a:endParaRPr lang="pl-PL"/>
        </a:p>
      </dgm:t>
    </dgm:pt>
    <dgm:pt modelId="{EBC54667-6FDD-374F-A93C-33CAA49AB920}" type="sibTrans" cxnId="{7982EEB5-1E4D-6A4E-99C3-C6B96CCD9385}">
      <dgm:prSet/>
      <dgm:spPr/>
      <dgm:t>
        <a:bodyPr/>
        <a:lstStyle/>
        <a:p>
          <a:endParaRPr lang="pl-PL"/>
        </a:p>
      </dgm:t>
    </dgm:pt>
    <dgm:pt modelId="{8C68ECDD-6F3E-3647-B3F1-DA4C14216218}" type="pres">
      <dgm:prSet presAssocID="{3B8B9A5F-85DC-F54B-B17F-201760D478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669CC5-A6FB-9E41-BA72-66B0E152E8DD}" type="pres">
      <dgm:prSet presAssocID="{1AEC865D-F4CA-DC43-A301-AC03B99FF698}" presName="hierRoot1" presStyleCnt="0">
        <dgm:presLayoutVars>
          <dgm:hierBranch val="init"/>
        </dgm:presLayoutVars>
      </dgm:prSet>
      <dgm:spPr/>
    </dgm:pt>
    <dgm:pt modelId="{191E6294-0277-D640-A082-63530E23B7BB}" type="pres">
      <dgm:prSet presAssocID="{1AEC865D-F4CA-DC43-A301-AC03B99FF698}" presName="rootComposite1" presStyleCnt="0"/>
      <dgm:spPr/>
    </dgm:pt>
    <dgm:pt modelId="{B6A8E549-07A1-3145-A87D-7E42AE6D5627}" type="pres">
      <dgm:prSet presAssocID="{1AEC865D-F4CA-DC43-A301-AC03B99FF698}" presName="rootText1" presStyleLbl="node0" presStyleIdx="0" presStyleCnt="1">
        <dgm:presLayoutVars>
          <dgm:chPref val="3"/>
        </dgm:presLayoutVars>
      </dgm:prSet>
      <dgm:spPr/>
    </dgm:pt>
    <dgm:pt modelId="{34528668-20F7-4843-A39D-382C4962EDB5}" type="pres">
      <dgm:prSet presAssocID="{1AEC865D-F4CA-DC43-A301-AC03B99FF698}" presName="rootConnector1" presStyleLbl="node1" presStyleIdx="0" presStyleCnt="0"/>
      <dgm:spPr/>
    </dgm:pt>
    <dgm:pt modelId="{5C45096F-E87D-0B4A-98CF-08676F2C214E}" type="pres">
      <dgm:prSet presAssocID="{1AEC865D-F4CA-DC43-A301-AC03B99FF698}" presName="hierChild2" presStyleCnt="0"/>
      <dgm:spPr/>
    </dgm:pt>
    <dgm:pt modelId="{4873284A-AEEF-D94E-8679-5481D1243219}" type="pres">
      <dgm:prSet presAssocID="{2B97C373-CB37-DF40-8753-7026103CC760}" presName="Name37" presStyleLbl="parChTrans1D2" presStyleIdx="0" presStyleCnt="2"/>
      <dgm:spPr/>
    </dgm:pt>
    <dgm:pt modelId="{6853B9ED-4D04-474F-8BEF-A9C67A5D5604}" type="pres">
      <dgm:prSet presAssocID="{DD1242DE-D062-844B-8031-6DB16CC33F64}" presName="hierRoot2" presStyleCnt="0">
        <dgm:presLayoutVars>
          <dgm:hierBranch val="init"/>
        </dgm:presLayoutVars>
      </dgm:prSet>
      <dgm:spPr/>
    </dgm:pt>
    <dgm:pt modelId="{F1B181C8-AAFE-EC41-911F-BB4ECC589B0B}" type="pres">
      <dgm:prSet presAssocID="{DD1242DE-D062-844B-8031-6DB16CC33F64}" presName="rootComposite" presStyleCnt="0"/>
      <dgm:spPr/>
    </dgm:pt>
    <dgm:pt modelId="{8F98A72C-A9C3-9146-BE94-CC87637CE8D3}" type="pres">
      <dgm:prSet presAssocID="{DD1242DE-D062-844B-8031-6DB16CC33F64}" presName="rootText" presStyleLbl="node2" presStyleIdx="0" presStyleCnt="2">
        <dgm:presLayoutVars>
          <dgm:chPref val="3"/>
        </dgm:presLayoutVars>
      </dgm:prSet>
      <dgm:spPr/>
    </dgm:pt>
    <dgm:pt modelId="{FFBA09DB-17E0-8E44-82A3-16CB0406FEC8}" type="pres">
      <dgm:prSet presAssocID="{DD1242DE-D062-844B-8031-6DB16CC33F64}" presName="rootConnector" presStyleLbl="node2" presStyleIdx="0" presStyleCnt="2"/>
      <dgm:spPr/>
    </dgm:pt>
    <dgm:pt modelId="{6C837082-9673-FE45-A8C7-F2D889D59E50}" type="pres">
      <dgm:prSet presAssocID="{DD1242DE-D062-844B-8031-6DB16CC33F64}" presName="hierChild4" presStyleCnt="0"/>
      <dgm:spPr/>
    </dgm:pt>
    <dgm:pt modelId="{B3CA3C22-CAA2-6842-A2A3-11894DF6441B}" type="pres">
      <dgm:prSet presAssocID="{DD1242DE-D062-844B-8031-6DB16CC33F64}" presName="hierChild5" presStyleCnt="0"/>
      <dgm:spPr/>
    </dgm:pt>
    <dgm:pt modelId="{C3A48EBC-720D-E346-BD59-E27449AA2781}" type="pres">
      <dgm:prSet presAssocID="{74914A34-C967-1443-9758-C11C2FE5943F}" presName="Name37" presStyleLbl="parChTrans1D2" presStyleIdx="1" presStyleCnt="2"/>
      <dgm:spPr/>
    </dgm:pt>
    <dgm:pt modelId="{3F3A91A1-87BD-D249-863E-ED97706B603D}" type="pres">
      <dgm:prSet presAssocID="{0426EF26-6498-794A-9346-775FFF3E55D1}" presName="hierRoot2" presStyleCnt="0">
        <dgm:presLayoutVars>
          <dgm:hierBranch val="init"/>
        </dgm:presLayoutVars>
      </dgm:prSet>
      <dgm:spPr/>
    </dgm:pt>
    <dgm:pt modelId="{397484BA-65FF-884E-8C9D-7EF7FFB3261D}" type="pres">
      <dgm:prSet presAssocID="{0426EF26-6498-794A-9346-775FFF3E55D1}" presName="rootComposite" presStyleCnt="0"/>
      <dgm:spPr/>
    </dgm:pt>
    <dgm:pt modelId="{D3355E0A-A720-DA4C-A58D-04A19287E0FD}" type="pres">
      <dgm:prSet presAssocID="{0426EF26-6498-794A-9346-775FFF3E55D1}" presName="rootText" presStyleLbl="node2" presStyleIdx="1" presStyleCnt="2">
        <dgm:presLayoutVars>
          <dgm:chPref val="3"/>
        </dgm:presLayoutVars>
      </dgm:prSet>
      <dgm:spPr/>
    </dgm:pt>
    <dgm:pt modelId="{88CD71A1-7790-BB44-823C-B6718851215E}" type="pres">
      <dgm:prSet presAssocID="{0426EF26-6498-794A-9346-775FFF3E55D1}" presName="rootConnector" presStyleLbl="node2" presStyleIdx="1" presStyleCnt="2"/>
      <dgm:spPr/>
    </dgm:pt>
    <dgm:pt modelId="{9F726FEA-030C-B144-B08F-1E88DA74C92C}" type="pres">
      <dgm:prSet presAssocID="{0426EF26-6498-794A-9346-775FFF3E55D1}" presName="hierChild4" presStyleCnt="0"/>
      <dgm:spPr/>
    </dgm:pt>
    <dgm:pt modelId="{7BA96276-9F57-E04B-A1EC-12936A171593}" type="pres">
      <dgm:prSet presAssocID="{0426EF26-6498-794A-9346-775FFF3E55D1}" presName="hierChild5" presStyleCnt="0"/>
      <dgm:spPr/>
    </dgm:pt>
    <dgm:pt modelId="{67229DC7-0742-3E44-88BC-E8DA7A0BCAC7}" type="pres">
      <dgm:prSet presAssocID="{1AEC865D-F4CA-DC43-A301-AC03B99FF698}" presName="hierChild3" presStyleCnt="0"/>
      <dgm:spPr/>
    </dgm:pt>
  </dgm:ptLst>
  <dgm:cxnLst>
    <dgm:cxn modelId="{D4BCA939-9137-B849-8709-2461FFFA4805}" type="presOf" srcId="{0426EF26-6498-794A-9346-775FFF3E55D1}" destId="{D3355E0A-A720-DA4C-A58D-04A19287E0FD}" srcOrd="0" destOrd="0" presId="urn:microsoft.com/office/officeart/2005/8/layout/orgChart1"/>
    <dgm:cxn modelId="{25DC1D3B-1059-D24C-AF6C-712A0FFECEA3}" type="presOf" srcId="{1AEC865D-F4CA-DC43-A301-AC03B99FF698}" destId="{B6A8E549-07A1-3145-A87D-7E42AE6D5627}" srcOrd="0" destOrd="0" presId="urn:microsoft.com/office/officeart/2005/8/layout/orgChart1"/>
    <dgm:cxn modelId="{BC4C815E-8DD0-A641-A717-F3141E57E880}" type="presOf" srcId="{2B97C373-CB37-DF40-8753-7026103CC760}" destId="{4873284A-AEEF-D94E-8679-5481D1243219}" srcOrd="0" destOrd="0" presId="urn:microsoft.com/office/officeart/2005/8/layout/orgChart1"/>
    <dgm:cxn modelId="{44683976-C50D-B945-BA08-AF503DE19FEF}" srcId="{3B8B9A5F-85DC-F54B-B17F-201760D47833}" destId="{1AEC865D-F4CA-DC43-A301-AC03B99FF698}" srcOrd="0" destOrd="0" parTransId="{D452D096-C65C-1D4E-8168-8E9E33DA4D81}" sibTransId="{C58D9F07-4162-E146-8578-077909FCFDE2}"/>
    <dgm:cxn modelId="{9E908578-A955-F048-A099-7FB096AFBA40}" srcId="{1AEC865D-F4CA-DC43-A301-AC03B99FF698}" destId="{DD1242DE-D062-844B-8031-6DB16CC33F64}" srcOrd="0" destOrd="0" parTransId="{2B97C373-CB37-DF40-8753-7026103CC760}" sibTransId="{71473948-E9D1-0049-80D0-7403BDCCDF2D}"/>
    <dgm:cxn modelId="{4BF81681-7CBF-5047-99B9-07CC5CED672A}" type="presOf" srcId="{DD1242DE-D062-844B-8031-6DB16CC33F64}" destId="{FFBA09DB-17E0-8E44-82A3-16CB0406FEC8}" srcOrd="1" destOrd="0" presId="urn:microsoft.com/office/officeart/2005/8/layout/orgChart1"/>
    <dgm:cxn modelId="{09F57F82-BD2F-4B46-8A6F-923EA97ED7C5}" type="presOf" srcId="{1AEC865D-F4CA-DC43-A301-AC03B99FF698}" destId="{34528668-20F7-4843-A39D-382C4962EDB5}" srcOrd="1" destOrd="0" presId="urn:microsoft.com/office/officeart/2005/8/layout/orgChart1"/>
    <dgm:cxn modelId="{D1BEFC83-03C5-214F-95E9-6815FE53C27F}" type="presOf" srcId="{74914A34-C967-1443-9758-C11C2FE5943F}" destId="{C3A48EBC-720D-E346-BD59-E27449AA2781}" srcOrd="0" destOrd="0" presId="urn:microsoft.com/office/officeart/2005/8/layout/orgChart1"/>
    <dgm:cxn modelId="{1D821185-11CC-9347-96DA-9233632EB201}" type="presOf" srcId="{DD1242DE-D062-844B-8031-6DB16CC33F64}" destId="{8F98A72C-A9C3-9146-BE94-CC87637CE8D3}" srcOrd="0" destOrd="0" presId="urn:microsoft.com/office/officeart/2005/8/layout/orgChart1"/>
    <dgm:cxn modelId="{19E1489E-1EF7-384C-9CDB-8D86DFDECD9F}" type="presOf" srcId="{0426EF26-6498-794A-9346-775FFF3E55D1}" destId="{88CD71A1-7790-BB44-823C-B6718851215E}" srcOrd="1" destOrd="0" presId="urn:microsoft.com/office/officeart/2005/8/layout/orgChart1"/>
    <dgm:cxn modelId="{23707DA4-14F2-824C-A183-D5F173E949D0}" type="presOf" srcId="{3B8B9A5F-85DC-F54B-B17F-201760D47833}" destId="{8C68ECDD-6F3E-3647-B3F1-DA4C14216218}" srcOrd="0" destOrd="0" presId="urn:microsoft.com/office/officeart/2005/8/layout/orgChart1"/>
    <dgm:cxn modelId="{7982EEB5-1E4D-6A4E-99C3-C6B96CCD9385}" srcId="{1AEC865D-F4CA-DC43-A301-AC03B99FF698}" destId="{0426EF26-6498-794A-9346-775FFF3E55D1}" srcOrd="1" destOrd="0" parTransId="{74914A34-C967-1443-9758-C11C2FE5943F}" sibTransId="{EBC54667-6FDD-374F-A93C-33CAA49AB920}"/>
    <dgm:cxn modelId="{3917D16D-3F5D-7540-82AF-556CC8B379B6}" type="presParOf" srcId="{8C68ECDD-6F3E-3647-B3F1-DA4C14216218}" destId="{5C669CC5-A6FB-9E41-BA72-66B0E152E8DD}" srcOrd="0" destOrd="0" presId="urn:microsoft.com/office/officeart/2005/8/layout/orgChart1"/>
    <dgm:cxn modelId="{FC61C492-101D-B64D-8B44-EC2E27365193}" type="presParOf" srcId="{5C669CC5-A6FB-9E41-BA72-66B0E152E8DD}" destId="{191E6294-0277-D640-A082-63530E23B7BB}" srcOrd="0" destOrd="0" presId="urn:microsoft.com/office/officeart/2005/8/layout/orgChart1"/>
    <dgm:cxn modelId="{D28FB839-B160-1745-992B-CE7B0AF1EB6A}" type="presParOf" srcId="{191E6294-0277-D640-A082-63530E23B7BB}" destId="{B6A8E549-07A1-3145-A87D-7E42AE6D5627}" srcOrd="0" destOrd="0" presId="urn:microsoft.com/office/officeart/2005/8/layout/orgChart1"/>
    <dgm:cxn modelId="{73C32DE9-36EF-5B47-AE86-57B13A34AAED}" type="presParOf" srcId="{191E6294-0277-D640-A082-63530E23B7BB}" destId="{34528668-20F7-4843-A39D-382C4962EDB5}" srcOrd="1" destOrd="0" presId="urn:microsoft.com/office/officeart/2005/8/layout/orgChart1"/>
    <dgm:cxn modelId="{9A80398F-9102-CE49-AFD1-E193C4B8C074}" type="presParOf" srcId="{5C669CC5-A6FB-9E41-BA72-66B0E152E8DD}" destId="{5C45096F-E87D-0B4A-98CF-08676F2C214E}" srcOrd="1" destOrd="0" presId="urn:microsoft.com/office/officeart/2005/8/layout/orgChart1"/>
    <dgm:cxn modelId="{910D61E4-2221-834F-975A-2F583525C9C5}" type="presParOf" srcId="{5C45096F-E87D-0B4A-98CF-08676F2C214E}" destId="{4873284A-AEEF-D94E-8679-5481D1243219}" srcOrd="0" destOrd="0" presId="urn:microsoft.com/office/officeart/2005/8/layout/orgChart1"/>
    <dgm:cxn modelId="{572C64B5-58DB-054F-B46C-76750B2A3487}" type="presParOf" srcId="{5C45096F-E87D-0B4A-98CF-08676F2C214E}" destId="{6853B9ED-4D04-474F-8BEF-A9C67A5D5604}" srcOrd="1" destOrd="0" presId="urn:microsoft.com/office/officeart/2005/8/layout/orgChart1"/>
    <dgm:cxn modelId="{2F76164A-D634-9143-A24A-F36481AFE983}" type="presParOf" srcId="{6853B9ED-4D04-474F-8BEF-A9C67A5D5604}" destId="{F1B181C8-AAFE-EC41-911F-BB4ECC589B0B}" srcOrd="0" destOrd="0" presId="urn:microsoft.com/office/officeart/2005/8/layout/orgChart1"/>
    <dgm:cxn modelId="{D241624C-9E38-384C-AD8A-5E3668D263EC}" type="presParOf" srcId="{F1B181C8-AAFE-EC41-911F-BB4ECC589B0B}" destId="{8F98A72C-A9C3-9146-BE94-CC87637CE8D3}" srcOrd="0" destOrd="0" presId="urn:microsoft.com/office/officeart/2005/8/layout/orgChart1"/>
    <dgm:cxn modelId="{6D848BD9-26BA-F644-B414-367B3DBC279F}" type="presParOf" srcId="{F1B181C8-AAFE-EC41-911F-BB4ECC589B0B}" destId="{FFBA09DB-17E0-8E44-82A3-16CB0406FEC8}" srcOrd="1" destOrd="0" presId="urn:microsoft.com/office/officeart/2005/8/layout/orgChart1"/>
    <dgm:cxn modelId="{34B57747-86C9-6546-9F0D-7DFB007C0A5A}" type="presParOf" srcId="{6853B9ED-4D04-474F-8BEF-A9C67A5D5604}" destId="{6C837082-9673-FE45-A8C7-F2D889D59E50}" srcOrd="1" destOrd="0" presId="urn:microsoft.com/office/officeart/2005/8/layout/orgChart1"/>
    <dgm:cxn modelId="{931951F3-AFB4-5744-ACA5-D3B75ED30419}" type="presParOf" srcId="{6853B9ED-4D04-474F-8BEF-A9C67A5D5604}" destId="{B3CA3C22-CAA2-6842-A2A3-11894DF6441B}" srcOrd="2" destOrd="0" presId="urn:microsoft.com/office/officeart/2005/8/layout/orgChart1"/>
    <dgm:cxn modelId="{D4BDBF1D-16F4-7E4C-A942-FB5A9B01EA31}" type="presParOf" srcId="{5C45096F-E87D-0B4A-98CF-08676F2C214E}" destId="{C3A48EBC-720D-E346-BD59-E27449AA2781}" srcOrd="2" destOrd="0" presId="urn:microsoft.com/office/officeart/2005/8/layout/orgChart1"/>
    <dgm:cxn modelId="{81A3C48A-44CF-AF4E-B4E3-17455C43295E}" type="presParOf" srcId="{5C45096F-E87D-0B4A-98CF-08676F2C214E}" destId="{3F3A91A1-87BD-D249-863E-ED97706B603D}" srcOrd="3" destOrd="0" presId="urn:microsoft.com/office/officeart/2005/8/layout/orgChart1"/>
    <dgm:cxn modelId="{60F9A9D3-32A8-724E-A966-B92C04434BDC}" type="presParOf" srcId="{3F3A91A1-87BD-D249-863E-ED97706B603D}" destId="{397484BA-65FF-884E-8C9D-7EF7FFB3261D}" srcOrd="0" destOrd="0" presId="urn:microsoft.com/office/officeart/2005/8/layout/orgChart1"/>
    <dgm:cxn modelId="{FD0B601D-07F0-9D40-ABE0-C9A1CD47154A}" type="presParOf" srcId="{397484BA-65FF-884E-8C9D-7EF7FFB3261D}" destId="{D3355E0A-A720-DA4C-A58D-04A19287E0FD}" srcOrd="0" destOrd="0" presId="urn:microsoft.com/office/officeart/2005/8/layout/orgChart1"/>
    <dgm:cxn modelId="{DD67E76F-548E-504E-98F8-C2E59986C4EA}" type="presParOf" srcId="{397484BA-65FF-884E-8C9D-7EF7FFB3261D}" destId="{88CD71A1-7790-BB44-823C-B6718851215E}" srcOrd="1" destOrd="0" presId="urn:microsoft.com/office/officeart/2005/8/layout/orgChart1"/>
    <dgm:cxn modelId="{C9A3F2C5-95BC-8841-A8A7-219FEC6AB727}" type="presParOf" srcId="{3F3A91A1-87BD-D249-863E-ED97706B603D}" destId="{9F726FEA-030C-B144-B08F-1E88DA74C92C}" srcOrd="1" destOrd="0" presId="urn:microsoft.com/office/officeart/2005/8/layout/orgChart1"/>
    <dgm:cxn modelId="{D2ECCF65-CF44-694C-BB83-3CC0201E8648}" type="presParOf" srcId="{3F3A91A1-87BD-D249-863E-ED97706B603D}" destId="{7BA96276-9F57-E04B-A1EC-12936A171593}" srcOrd="2" destOrd="0" presId="urn:microsoft.com/office/officeart/2005/8/layout/orgChart1"/>
    <dgm:cxn modelId="{A7434C86-3563-864F-902F-C625FC1D177F}" type="presParOf" srcId="{5C669CC5-A6FB-9E41-BA72-66B0E152E8DD}" destId="{67229DC7-0742-3E44-88BC-E8DA7A0BC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B8B9A5F-85DC-F54B-B17F-201760D47833}" type="doc">
      <dgm:prSet loTypeId="urn:microsoft.com/office/officeart/2005/8/layout/orgChar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AEC865D-F4CA-DC43-A301-AC03B99FF698}">
      <dgm:prSet phldrT="[Tekst]"/>
      <dgm:spPr/>
      <dgm:t>
        <a:bodyPr/>
        <a:lstStyle/>
        <a:p>
          <a:r>
            <a:rPr lang="pl-PL" dirty="0" err="1"/>
            <a:t>Classification</a:t>
          </a:r>
          <a:r>
            <a:rPr lang="pl-PL" dirty="0"/>
            <a:t> </a:t>
          </a:r>
          <a:r>
            <a:rPr lang="pl-PL" dirty="0" err="1"/>
            <a:t>Scheme</a:t>
          </a:r>
          <a:endParaRPr lang="pl-PL" dirty="0"/>
        </a:p>
      </dgm:t>
    </dgm:pt>
    <dgm:pt modelId="{D452D096-C65C-1D4E-8168-8E9E33DA4D81}" type="parTrans" cxnId="{44683976-C50D-B945-BA08-AF503DE19FEF}">
      <dgm:prSet/>
      <dgm:spPr/>
      <dgm:t>
        <a:bodyPr/>
        <a:lstStyle/>
        <a:p>
          <a:endParaRPr lang="pl-PL"/>
        </a:p>
      </dgm:t>
    </dgm:pt>
    <dgm:pt modelId="{C58D9F07-4162-E146-8578-077909FCFDE2}" type="sibTrans" cxnId="{44683976-C50D-B945-BA08-AF503DE19FEF}">
      <dgm:prSet/>
      <dgm:spPr/>
      <dgm:t>
        <a:bodyPr/>
        <a:lstStyle/>
        <a:p>
          <a:endParaRPr lang="pl-PL"/>
        </a:p>
      </dgm:t>
    </dgm:pt>
    <dgm:pt modelId="{DD1242DE-D062-844B-8031-6DB16CC33F64}">
      <dgm:prSet phldrT="[Tekst]"/>
      <dgm:spPr/>
      <dgm:t>
        <a:bodyPr/>
        <a:lstStyle/>
        <a:p>
          <a:r>
            <a:rPr lang="pl-PL" dirty="0"/>
            <a:t>NLP as a </a:t>
          </a:r>
          <a:r>
            <a:rPr lang="pl-PL" dirty="0" err="1"/>
            <a:t>Privacy</a:t>
          </a:r>
          <a:r>
            <a:rPr lang="pl-PL" dirty="0"/>
            <a:t> </a:t>
          </a:r>
          <a:r>
            <a:rPr lang="pl-PL" dirty="0" err="1"/>
            <a:t>Enabler</a:t>
          </a:r>
          <a:endParaRPr lang="pl-PL" dirty="0"/>
        </a:p>
      </dgm:t>
    </dgm:pt>
    <dgm:pt modelId="{2B97C373-CB37-DF40-8753-7026103CC760}" type="parTrans" cxnId="{9E908578-A955-F048-A099-7FB096AFBA40}">
      <dgm:prSet/>
      <dgm:spPr/>
      <dgm:t>
        <a:bodyPr/>
        <a:lstStyle/>
        <a:p>
          <a:endParaRPr lang="pl-PL"/>
        </a:p>
      </dgm:t>
    </dgm:pt>
    <dgm:pt modelId="{71473948-E9D1-0049-80D0-7403BDCCDF2D}" type="sibTrans" cxnId="{9E908578-A955-F048-A099-7FB096AFBA40}">
      <dgm:prSet/>
      <dgm:spPr/>
      <dgm:t>
        <a:bodyPr/>
        <a:lstStyle/>
        <a:p>
          <a:endParaRPr lang="pl-PL"/>
        </a:p>
      </dgm:t>
    </dgm:pt>
    <dgm:pt modelId="{0426EF26-6498-794A-9346-775FFF3E55D1}">
      <dgm:prSet phldrT="[Tekst]"/>
      <dgm:spPr/>
      <dgm:t>
        <a:bodyPr/>
        <a:lstStyle/>
        <a:p>
          <a:r>
            <a:rPr lang="pl-PL" dirty="0"/>
            <a:t>NLP as a </a:t>
          </a:r>
          <a:r>
            <a:rPr lang="pl-PL" dirty="0" err="1"/>
            <a:t>Privacy</a:t>
          </a:r>
          <a:r>
            <a:rPr lang="pl-PL" dirty="0"/>
            <a:t> </a:t>
          </a:r>
          <a:r>
            <a:rPr lang="pl-PL" dirty="0" err="1"/>
            <a:t>Threat</a:t>
          </a:r>
          <a:endParaRPr lang="pl-PL" dirty="0"/>
        </a:p>
      </dgm:t>
    </dgm:pt>
    <dgm:pt modelId="{74914A34-C967-1443-9758-C11C2FE5943F}" type="parTrans" cxnId="{7982EEB5-1E4D-6A4E-99C3-C6B96CCD9385}">
      <dgm:prSet/>
      <dgm:spPr/>
      <dgm:t>
        <a:bodyPr/>
        <a:lstStyle/>
        <a:p>
          <a:endParaRPr lang="pl-PL"/>
        </a:p>
      </dgm:t>
    </dgm:pt>
    <dgm:pt modelId="{EBC54667-6FDD-374F-A93C-33CAA49AB920}" type="sibTrans" cxnId="{7982EEB5-1E4D-6A4E-99C3-C6B96CCD9385}">
      <dgm:prSet/>
      <dgm:spPr/>
      <dgm:t>
        <a:bodyPr/>
        <a:lstStyle/>
        <a:p>
          <a:endParaRPr lang="pl-PL"/>
        </a:p>
      </dgm:t>
    </dgm:pt>
    <dgm:pt modelId="{8C68ECDD-6F3E-3647-B3F1-DA4C14216218}" type="pres">
      <dgm:prSet presAssocID="{3B8B9A5F-85DC-F54B-B17F-201760D478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669CC5-A6FB-9E41-BA72-66B0E152E8DD}" type="pres">
      <dgm:prSet presAssocID="{1AEC865D-F4CA-DC43-A301-AC03B99FF698}" presName="hierRoot1" presStyleCnt="0">
        <dgm:presLayoutVars>
          <dgm:hierBranch val="init"/>
        </dgm:presLayoutVars>
      </dgm:prSet>
      <dgm:spPr/>
    </dgm:pt>
    <dgm:pt modelId="{191E6294-0277-D640-A082-63530E23B7BB}" type="pres">
      <dgm:prSet presAssocID="{1AEC865D-F4CA-DC43-A301-AC03B99FF698}" presName="rootComposite1" presStyleCnt="0"/>
      <dgm:spPr/>
    </dgm:pt>
    <dgm:pt modelId="{B6A8E549-07A1-3145-A87D-7E42AE6D5627}" type="pres">
      <dgm:prSet presAssocID="{1AEC865D-F4CA-DC43-A301-AC03B99FF698}" presName="rootText1" presStyleLbl="node0" presStyleIdx="0" presStyleCnt="1">
        <dgm:presLayoutVars>
          <dgm:chPref val="3"/>
        </dgm:presLayoutVars>
      </dgm:prSet>
      <dgm:spPr/>
    </dgm:pt>
    <dgm:pt modelId="{34528668-20F7-4843-A39D-382C4962EDB5}" type="pres">
      <dgm:prSet presAssocID="{1AEC865D-F4CA-DC43-A301-AC03B99FF698}" presName="rootConnector1" presStyleLbl="node1" presStyleIdx="0" presStyleCnt="0"/>
      <dgm:spPr/>
    </dgm:pt>
    <dgm:pt modelId="{5C45096F-E87D-0B4A-98CF-08676F2C214E}" type="pres">
      <dgm:prSet presAssocID="{1AEC865D-F4CA-DC43-A301-AC03B99FF698}" presName="hierChild2" presStyleCnt="0"/>
      <dgm:spPr/>
    </dgm:pt>
    <dgm:pt modelId="{4873284A-AEEF-D94E-8679-5481D1243219}" type="pres">
      <dgm:prSet presAssocID="{2B97C373-CB37-DF40-8753-7026103CC760}" presName="Name37" presStyleLbl="parChTrans1D2" presStyleIdx="0" presStyleCnt="2"/>
      <dgm:spPr/>
    </dgm:pt>
    <dgm:pt modelId="{6853B9ED-4D04-474F-8BEF-A9C67A5D5604}" type="pres">
      <dgm:prSet presAssocID="{DD1242DE-D062-844B-8031-6DB16CC33F64}" presName="hierRoot2" presStyleCnt="0">
        <dgm:presLayoutVars>
          <dgm:hierBranch val="init"/>
        </dgm:presLayoutVars>
      </dgm:prSet>
      <dgm:spPr/>
    </dgm:pt>
    <dgm:pt modelId="{F1B181C8-AAFE-EC41-911F-BB4ECC589B0B}" type="pres">
      <dgm:prSet presAssocID="{DD1242DE-D062-844B-8031-6DB16CC33F64}" presName="rootComposite" presStyleCnt="0"/>
      <dgm:spPr/>
    </dgm:pt>
    <dgm:pt modelId="{8F98A72C-A9C3-9146-BE94-CC87637CE8D3}" type="pres">
      <dgm:prSet presAssocID="{DD1242DE-D062-844B-8031-6DB16CC33F64}" presName="rootText" presStyleLbl="node2" presStyleIdx="0" presStyleCnt="2">
        <dgm:presLayoutVars>
          <dgm:chPref val="3"/>
        </dgm:presLayoutVars>
      </dgm:prSet>
      <dgm:spPr/>
    </dgm:pt>
    <dgm:pt modelId="{FFBA09DB-17E0-8E44-82A3-16CB0406FEC8}" type="pres">
      <dgm:prSet presAssocID="{DD1242DE-D062-844B-8031-6DB16CC33F64}" presName="rootConnector" presStyleLbl="node2" presStyleIdx="0" presStyleCnt="2"/>
      <dgm:spPr/>
    </dgm:pt>
    <dgm:pt modelId="{6C837082-9673-FE45-A8C7-F2D889D59E50}" type="pres">
      <dgm:prSet presAssocID="{DD1242DE-D062-844B-8031-6DB16CC33F64}" presName="hierChild4" presStyleCnt="0"/>
      <dgm:spPr/>
    </dgm:pt>
    <dgm:pt modelId="{B3CA3C22-CAA2-6842-A2A3-11894DF6441B}" type="pres">
      <dgm:prSet presAssocID="{DD1242DE-D062-844B-8031-6DB16CC33F64}" presName="hierChild5" presStyleCnt="0"/>
      <dgm:spPr/>
    </dgm:pt>
    <dgm:pt modelId="{C3A48EBC-720D-E346-BD59-E27449AA2781}" type="pres">
      <dgm:prSet presAssocID="{74914A34-C967-1443-9758-C11C2FE5943F}" presName="Name37" presStyleLbl="parChTrans1D2" presStyleIdx="1" presStyleCnt="2"/>
      <dgm:spPr/>
    </dgm:pt>
    <dgm:pt modelId="{3F3A91A1-87BD-D249-863E-ED97706B603D}" type="pres">
      <dgm:prSet presAssocID="{0426EF26-6498-794A-9346-775FFF3E55D1}" presName="hierRoot2" presStyleCnt="0">
        <dgm:presLayoutVars>
          <dgm:hierBranch val="init"/>
        </dgm:presLayoutVars>
      </dgm:prSet>
      <dgm:spPr/>
    </dgm:pt>
    <dgm:pt modelId="{397484BA-65FF-884E-8C9D-7EF7FFB3261D}" type="pres">
      <dgm:prSet presAssocID="{0426EF26-6498-794A-9346-775FFF3E55D1}" presName="rootComposite" presStyleCnt="0"/>
      <dgm:spPr/>
    </dgm:pt>
    <dgm:pt modelId="{D3355E0A-A720-DA4C-A58D-04A19287E0FD}" type="pres">
      <dgm:prSet presAssocID="{0426EF26-6498-794A-9346-775FFF3E55D1}" presName="rootText" presStyleLbl="node2" presStyleIdx="1" presStyleCnt="2">
        <dgm:presLayoutVars>
          <dgm:chPref val="3"/>
        </dgm:presLayoutVars>
      </dgm:prSet>
      <dgm:spPr/>
    </dgm:pt>
    <dgm:pt modelId="{88CD71A1-7790-BB44-823C-B6718851215E}" type="pres">
      <dgm:prSet presAssocID="{0426EF26-6498-794A-9346-775FFF3E55D1}" presName="rootConnector" presStyleLbl="node2" presStyleIdx="1" presStyleCnt="2"/>
      <dgm:spPr/>
    </dgm:pt>
    <dgm:pt modelId="{9F726FEA-030C-B144-B08F-1E88DA74C92C}" type="pres">
      <dgm:prSet presAssocID="{0426EF26-6498-794A-9346-775FFF3E55D1}" presName="hierChild4" presStyleCnt="0"/>
      <dgm:spPr/>
    </dgm:pt>
    <dgm:pt modelId="{7BA96276-9F57-E04B-A1EC-12936A171593}" type="pres">
      <dgm:prSet presAssocID="{0426EF26-6498-794A-9346-775FFF3E55D1}" presName="hierChild5" presStyleCnt="0"/>
      <dgm:spPr/>
    </dgm:pt>
    <dgm:pt modelId="{67229DC7-0742-3E44-88BC-E8DA7A0BCAC7}" type="pres">
      <dgm:prSet presAssocID="{1AEC865D-F4CA-DC43-A301-AC03B99FF698}" presName="hierChild3" presStyleCnt="0"/>
      <dgm:spPr/>
    </dgm:pt>
  </dgm:ptLst>
  <dgm:cxnLst>
    <dgm:cxn modelId="{D4BCA939-9137-B849-8709-2461FFFA4805}" type="presOf" srcId="{0426EF26-6498-794A-9346-775FFF3E55D1}" destId="{D3355E0A-A720-DA4C-A58D-04A19287E0FD}" srcOrd="0" destOrd="0" presId="urn:microsoft.com/office/officeart/2005/8/layout/orgChart1"/>
    <dgm:cxn modelId="{25DC1D3B-1059-D24C-AF6C-712A0FFECEA3}" type="presOf" srcId="{1AEC865D-F4CA-DC43-A301-AC03B99FF698}" destId="{B6A8E549-07A1-3145-A87D-7E42AE6D5627}" srcOrd="0" destOrd="0" presId="urn:microsoft.com/office/officeart/2005/8/layout/orgChart1"/>
    <dgm:cxn modelId="{BC4C815E-8DD0-A641-A717-F3141E57E880}" type="presOf" srcId="{2B97C373-CB37-DF40-8753-7026103CC760}" destId="{4873284A-AEEF-D94E-8679-5481D1243219}" srcOrd="0" destOrd="0" presId="urn:microsoft.com/office/officeart/2005/8/layout/orgChart1"/>
    <dgm:cxn modelId="{44683976-C50D-B945-BA08-AF503DE19FEF}" srcId="{3B8B9A5F-85DC-F54B-B17F-201760D47833}" destId="{1AEC865D-F4CA-DC43-A301-AC03B99FF698}" srcOrd="0" destOrd="0" parTransId="{D452D096-C65C-1D4E-8168-8E9E33DA4D81}" sibTransId="{C58D9F07-4162-E146-8578-077909FCFDE2}"/>
    <dgm:cxn modelId="{9E908578-A955-F048-A099-7FB096AFBA40}" srcId="{1AEC865D-F4CA-DC43-A301-AC03B99FF698}" destId="{DD1242DE-D062-844B-8031-6DB16CC33F64}" srcOrd="0" destOrd="0" parTransId="{2B97C373-CB37-DF40-8753-7026103CC760}" sibTransId="{71473948-E9D1-0049-80D0-7403BDCCDF2D}"/>
    <dgm:cxn modelId="{4BF81681-7CBF-5047-99B9-07CC5CED672A}" type="presOf" srcId="{DD1242DE-D062-844B-8031-6DB16CC33F64}" destId="{FFBA09DB-17E0-8E44-82A3-16CB0406FEC8}" srcOrd="1" destOrd="0" presId="urn:microsoft.com/office/officeart/2005/8/layout/orgChart1"/>
    <dgm:cxn modelId="{09F57F82-BD2F-4B46-8A6F-923EA97ED7C5}" type="presOf" srcId="{1AEC865D-F4CA-DC43-A301-AC03B99FF698}" destId="{34528668-20F7-4843-A39D-382C4962EDB5}" srcOrd="1" destOrd="0" presId="urn:microsoft.com/office/officeart/2005/8/layout/orgChart1"/>
    <dgm:cxn modelId="{D1BEFC83-03C5-214F-95E9-6815FE53C27F}" type="presOf" srcId="{74914A34-C967-1443-9758-C11C2FE5943F}" destId="{C3A48EBC-720D-E346-BD59-E27449AA2781}" srcOrd="0" destOrd="0" presId="urn:microsoft.com/office/officeart/2005/8/layout/orgChart1"/>
    <dgm:cxn modelId="{1D821185-11CC-9347-96DA-9233632EB201}" type="presOf" srcId="{DD1242DE-D062-844B-8031-6DB16CC33F64}" destId="{8F98A72C-A9C3-9146-BE94-CC87637CE8D3}" srcOrd="0" destOrd="0" presId="urn:microsoft.com/office/officeart/2005/8/layout/orgChart1"/>
    <dgm:cxn modelId="{19E1489E-1EF7-384C-9CDB-8D86DFDECD9F}" type="presOf" srcId="{0426EF26-6498-794A-9346-775FFF3E55D1}" destId="{88CD71A1-7790-BB44-823C-B6718851215E}" srcOrd="1" destOrd="0" presId="urn:microsoft.com/office/officeart/2005/8/layout/orgChart1"/>
    <dgm:cxn modelId="{23707DA4-14F2-824C-A183-D5F173E949D0}" type="presOf" srcId="{3B8B9A5F-85DC-F54B-B17F-201760D47833}" destId="{8C68ECDD-6F3E-3647-B3F1-DA4C14216218}" srcOrd="0" destOrd="0" presId="urn:microsoft.com/office/officeart/2005/8/layout/orgChart1"/>
    <dgm:cxn modelId="{7982EEB5-1E4D-6A4E-99C3-C6B96CCD9385}" srcId="{1AEC865D-F4CA-DC43-A301-AC03B99FF698}" destId="{0426EF26-6498-794A-9346-775FFF3E55D1}" srcOrd="1" destOrd="0" parTransId="{74914A34-C967-1443-9758-C11C2FE5943F}" sibTransId="{EBC54667-6FDD-374F-A93C-33CAA49AB920}"/>
    <dgm:cxn modelId="{3917D16D-3F5D-7540-82AF-556CC8B379B6}" type="presParOf" srcId="{8C68ECDD-6F3E-3647-B3F1-DA4C14216218}" destId="{5C669CC5-A6FB-9E41-BA72-66B0E152E8DD}" srcOrd="0" destOrd="0" presId="urn:microsoft.com/office/officeart/2005/8/layout/orgChart1"/>
    <dgm:cxn modelId="{FC61C492-101D-B64D-8B44-EC2E27365193}" type="presParOf" srcId="{5C669CC5-A6FB-9E41-BA72-66B0E152E8DD}" destId="{191E6294-0277-D640-A082-63530E23B7BB}" srcOrd="0" destOrd="0" presId="urn:microsoft.com/office/officeart/2005/8/layout/orgChart1"/>
    <dgm:cxn modelId="{D28FB839-B160-1745-992B-CE7B0AF1EB6A}" type="presParOf" srcId="{191E6294-0277-D640-A082-63530E23B7BB}" destId="{B6A8E549-07A1-3145-A87D-7E42AE6D5627}" srcOrd="0" destOrd="0" presId="urn:microsoft.com/office/officeart/2005/8/layout/orgChart1"/>
    <dgm:cxn modelId="{73C32DE9-36EF-5B47-AE86-57B13A34AAED}" type="presParOf" srcId="{191E6294-0277-D640-A082-63530E23B7BB}" destId="{34528668-20F7-4843-A39D-382C4962EDB5}" srcOrd="1" destOrd="0" presId="urn:microsoft.com/office/officeart/2005/8/layout/orgChart1"/>
    <dgm:cxn modelId="{9A80398F-9102-CE49-AFD1-E193C4B8C074}" type="presParOf" srcId="{5C669CC5-A6FB-9E41-BA72-66B0E152E8DD}" destId="{5C45096F-E87D-0B4A-98CF-08676F2C214E}" srcOrd="1" destOrd="0" presId="urn:microsoft.com/office/officeart/2005/8/layout/orgChart1"/>
    <dgm:cxn modelId="{910D61E4-2221-834F-975A-2F583525C9C5}" type="presParOf" srcId="{5C45096F-E87D-0B4A-98CF-08676F2C214E}" destId="{4873284A-AEEF-D94E-8679-5481D1243219}" srcOrd="0" destOrd="0" presId="urn:microsoft.com/office/officeart/2005/8/layout/orgChart1"/>
    <dgm:cxn modelId="{572C64B5-58DB-054F-B46C-76750B2A3487}" type="presParOf" srcId="{5C45096F-E87D-0B4A-98CF-08676F2C214E}" destId="{6853B9ED-4D04-474F-8BEF-A9C67A5D5604}" srcOrd="1" destOrd="0" presId="urn:microsoft.com/office/officeart/2005/8/layout/orgChart1"/>
    <dgm:cxn modelId="{2F76164A-D634-9143-A24A-F36481AFE983}" type="presParOf" srcId="{6853B9ED-4D04-474F-8BEF-A9C67A5D5604}" destId="{F1B181C8-AAFE-EC41-911F-BB4ECC589B0B}" srcOrd="0" destOrd="0" presId="urn:microsoft.com/office/officeart/2005/8/layout/orgChart1"/>
    <dgm:cxn modelId="{D241624C-9E38-384C-AD8A-5E3668D263EC}" type="presParOf" srcId="{F1B181C8-AAFE-EC41-911F-BB4ECC589B0B}" destId="{8F98A72C-A9C3-9146-BE94-CC87637CE8D3}" srcOrd="0" destOrd="0" presId="urn:microsoft.com/office/officeart/2005/8/layout/orgChart1"/>
    <dgm:cxn modelId="{6D848BD9-26BA-F644-B414-367B3DBC279F}" type="presParOf" srcId="{F1B181C8-AAFE-EC41-911F-BB4ECC589B0B}" destId="{FFBA09DB-17E0-8E44-82A3-16CB0406FEC8}" srcOrd="1" destOrd="0" presId="urn:microsoft.com/office/officeart/2005/8/layout/orgChart1"/>
    <dgm:cxn modelId="{34B57747-86C9-6546-9F0D-7DFB007C0A5A}" type="presParOf" srcId="{6853B9ED-4D04-474F-8BEF-A9C67A5D5604}" destId="{6C837082-9673-FE45-A8C7-F2D889D59E50}" srcOrd="1" destOrd="0" presId="urn:microsoft.com/office/officeart/2005/8/layout/orgChart1"/>
    <dgm:cxn modelId="{931951F3-AFB4-5744-ACA5-D3B75ED30419}" type="presParOf" srcId="{6853B9ED-4D04-474F-8BEF-A9C67A5D5604}" destId="{B3CA3C22-CAA2-6842-A2A3-11894DF6441B}" srcOrd="2" destOrd="0" presId="urn:microsoft.com/office/officeart/2005/8/layout/orgChart1"/>
    <dgm:cxn modelId="{D4BDBF1D-16F4-7E4C-A942-FB5A9B01EA31}" type="presParOf" srcId="{5C45096F-E87D-0B4A-98CF-08676F2C214E}" destId="{C3A48EBC-720D-E346-BD59-E27449AA2781}" srcOrd="2" destOrd="0" presId="urn:microsoft.com/office/officeart/2005/8/layout/orgChart1"/>
    <dgm:cxn modelId="{81A3C48A-44CF-AF4E-B4E3-17455C43295E}" type="presParOf" srcId="{5C45096F-E87D-0B4A-98CF-08676F2C214E}" destId="{3F3A91A1-87BD-D249-863E-ED97706B603D}" srcOrd="3" destOrd="0" presId="urn:microsoft.com/office/officeart/2005/8/layout/orgChart1"/>
    <dgm:cxn modelId="{60F9A9D3-32A8-724E-A966-B92C04434BDC}" type="presParOf" srcId="{3F3A91A1-87BD-D249-863E-ED97706B603D}" destId="{397484BA-65FF-884E-8C9D-7EF7FFB3261D}" srcOrd="0" destOrd="0" presId="urn:microsoft.com/office/officeart/2005/8/layout/orgChart1"/>
    <dgm:cxn modelId="{FD0B601D-07F0-9D40-ABE0-C9A1CD47154A}" type="presParOf" srcId="{397484BA-65FF-884E-8C9D-7EF7FFB3261D}" destId="{D3355E0A-A720-DA4C-A58D-04A19287E0FD}" srcOrd="0" destOrd="0" presId="urn:microsoft.com/office/officeart/2005/8/layout/orgChart1"/>
    <dgm:cxn modelId="{DD67E76F-548E-504E-98F8-C2E59986C4EA}" type="presParOf" srcId="{397484BA-65FF-884E-8C9D-7EF7FFB3261D}" destId="{88CD71A1-7790-BB44-823C-B6718851215E}" srcOrd="1" destOrd="0" presId="urn:microsoft.com/office/officeart/2005/8/layout/orgChart1"/>
    <dgm:cxn modelId="{C9A3F2C5-95BC-8841-A8A7-219FEC6AB727}" type="presParOf" srcId="{3F3A91A1-87BD-D249-863E-ED97706B603D}" destId="{9F726FEA-030C-B144-B08F-1E88DA74C92C}" srcOrd="1" destOrd="0" presId="urn:microsoft.com/office/officeart/2005/8/layout/orgChart1"/>
    <dgm:cxn modelId="{D2ECCF65-CF44-694C-BB83-3CC0201E8648}" type="presParOf" srcId="{3F3A91A1-87BD-D249-863E-ED97706B603D}" destId="{7BA96276-9F57-E04B-A1EC-12936A171593}" srcOrd="2" destOrd="0" presId="urn:microsoft.com/office/officeart/2005/8/layout/orgChart1"/>
    <dgm:cxn modelId="{A7434C86-3563-864F-902F-C625FC1D177F}" type="presParOf" srcId="{5C669CC5-A6FB-9E41-BA72-66B0E152E8DD}" destId="{67229DC7-0742-3E44-88BC-E8DA7A0BC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7D3ED31-7B3F-EC40-A3C6-9B5C5C657DFD}" type="doc">
      <dgm:prSet loTypeId="urn:microsoft.com/office/officeart/2005/8/layout/orgChar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83025B5-C0A3-7C46-934B-A36720EE3C2C}">
      <dgm:prSet phldrT="[Tekst]"/>
      <dgm:spPr/>
      <dgm:t>
        <a:bodyPr/>
        <a:lstStyle/>
        <a:p>
          <a:r>
            <a:rPr lang="pl-PL" dirty="0"/>
            <a:t>NLP as </a:t>
          </a:r>
        </a:p>
        <a:p>
          <a:r>
            <a:rPr lang="pl-PL" dirty="0" err="1"/>
            <a:t>Privacy</a:t>
          </a:r>
          <a:r>
            <a:rPr lang="pl-PL" dirty="0"/>
            <a:t> </a:t>
          </a:r>
          <a:r>
            <a:rPr lang="pl-PL" dirty="0" err="1"/>
            <a:t>Enabler</a:t>
          </a:r>
          <a:r>
            <a:rPr lang="pl-PL" dirty="0"/>
            <a:t> </a:t>
          </a:r>
        </a:p>
      </dgm:t>
    </dgm:pt>
    <dgm:pt modelId="{3B6AEC86-61F5-5245-ADE3-056557243C5C}" type="parTrans" cxnId="{EA61418F-4121-CD42-9090-0759E55F7D39}">
      <dgm:prSet/>
      <dgm:spPr/>
      <dgm:t>
        <a:bodyPr/>
        <a:lstStyle/>
        <a:p>
          <a:endParaRPr lang="pl-PL"/>
        </a:p>
      </dgm:t>
    </dgm:pt>
    <dgm:pt modelId="{B6C97189-63B1-ED4B-8C48-D71A4F7EA033}" type="sibTrans" cxnId="{EA61418F-4121-CD42-9090-0759E55F7D39}">
      <dgm:prSet/>
      <dgm:spPr/>
      <dgm:t>
        <a:bodyPr/>
        <a:lstStyle/>
        <a:p>
          <a:endParaRPr lang="pl-PL"/>
        </a:p>
      </dgm:t>
    </dgm:pt>
    <dgm:pt modelId="{431B7248-3CD9-AA41-9758-C52164D78F62}">
      <dgm:prSet phldrT="[Tekst]"/>
      <dgm:spPr/>
      <dgm:t>
        <a:bodyPr/>
        <a:lstStyle/>
        <a:p>
          <a:r>
            <a:rPr lang="pl-PL" dirty="0" err="1"/>
            <a:t>Use</a:t>
          </a:r>
          <a:r>
            <a:rPr lang="pl-PL" dirty="0"/>
            <a:t> Case</a:t>
          </a:r>
        </a:p>
      </dgm:t>
    </dgm:pt>
    <dgm:pt modelId="{7DB38CD2-54C3-CF48-8D3C-25A0FCD64A85}" type="parTrans" cxnId="{9ED40D2B-7EF9-3943-BED1-4A23E3AB3247}">
      <dgm:prSet/>
      <dgm:spPr/>
      <dgm:t>
        <a:bodyPr/>
        <a:lstStyle/>
        <a:p>
          <a:endParaRPr lang="pl-PL"/>
        </a:p>
      </dgm:t>
    </dgm:pt>
    <dgm:pt modelId="{3566E45B-808A-D842-8A74-CE0615E5B27E}" type="sibTrans" cxnId="{9ED40D2B-7EF9-3943-BED1-4A23E3AB3247}">
      <dgm:prSet/>
      <dgm:spPr/>
      <dgm:t>
        <a:bodyPr/>
        <a:lstStyle/>
        <a:p>
          <a:endParaRPr lang="pl-PL"/>
        </a:p>
      </dgm:t>
    </dgm:pt>
    <dgm:pt modelId="{35623A9C-1460-DD4D-ABD4-DD962B788A23}">
      <dgm:prSet phldrT="[Tekst]"/>
      <dgm:spPr/>
      <dgm:t>
        <a:bodyPr/>
        <a:lstStyle/>
        <a:p>
          <a:r>
            <a:rPr lang="pl-PL" dirty="0" err="1"/>
            <a:t>Privacy</a:t>
          </a:r>
          <a:r>
            <a:rPr lang="pl-PL" dirty="0"/>
            <a:t> </a:t>
          </a:r>
          <a:r>
            <a:rPr lang="pl-PL" dirty="0" err="1"/>
            <a:t>Issue</a:t>
          </a:r>
          <a:endParaRPr lang="pl-PL" dirty="0"/>
        </a:p>
      </dgm:t>
    </dgm:pt>
    <dgm:pt modelId="{5A2D6E6B-77F5-B549-8F96-C6CB7F0490E2}" type="parTrans" cxnId="{A2DF3CD5-0635-F046-B3D5-0CFF0C625008}">
      <dgm:prSet/>
      <dgm:spPr/>
      <dgm:t>
        <a:bodyPr/>
        <a:lstStyle/>
        <a:p>
          <a:endParaRPr lang="pl-PL"/>
        </a:p>
      </dgm:t>
    </dgm:pt>
    <dgm:pt modelId="{5677F6C6-4A72-7345-9E36-DAB7486EFAE0}" type="sibTrans" cxnId="{A2DF3CD5-0635-F046-B3D5-0CFF0C625008}">
      <dgm:prSet/>
      <dgm:spPr/>
      <dgm:t>
        <a:bodyPr/>
        <a:lstStyle/>
        <a:p>
          <a:endParaRPr lang="pl-PL"/>
        </a:p>
      </dgm:t>
    </dgm:pt>
    <dgm:pt modelId="{70BC82A6-8CB8-9A4D-BB71-7EE93CBFE8FD}">
      <dgm:prSet phldrT="[Tekst]"/>
      <dgm:spPr/>
      <dgm:t>
        <a:bodyPr/>
        <a:lstStyle/>
        <a:p>
          <a:r>
            <a:rPr lang="pl-PL" dirty="0" err="1"/>
            <a:t>Privacy</a:t>
          </a:r>
          <a:r>
            <a:rPr lang="pl-PL" dirty="0"/>
            <a:t> Solution</a:t>
          </a:r>
        </a:p>
      </dgm:t>
    </dgm:pt>
    <dgm:pt modelId="{CCCCAC39-ADE6-E54D-893E-2C18C52CF45A}" type="parTrans" cxnId="{FEE758D5-46E6-4145-8621-78C1ADD6653C}">
      <dgm:prSet/>
      <dgm:spPr/>
      <dgm:t>
        <a:bodyPr/>
        <a:lstStyle/>
        <a:p>
          <a:endParaRPr lang="pl-PL"/>
        </a:p>
      </dgm:t>
    </dgm:pt>
    <dgm:pt modelId="{3D724980-CA47-1A44-902D-95E352E4B13F}" type="sibTrans" cxnId="{FEE758D5-46E6-4145-8621-78C1ADD6653C}">
      <dgm:prSet/>
      <dgm:spPr/>
      <dgm:t>
        <a:bodyPr/>
        <a:lstStyle/>
        <a:p>
          <a:endParaRPr lang="pl-PL"/>
        </a:p>
      </dgm:t>
    </dgm:pt>
    <dgm:pt modelId="{19BFCB4C-7C51-7C47-878A-7B9A5164110A}">
      <dgm:prSet phldrT="[Tekst]"/>
      <dgm:spPr/>
      <dgm:t>
        <a:bodyPr/>
        <a:lstStyle/>
        <a:p>
          <a:r>
            <a:rPr lang="pl-PL" dirty="0" err="1"/>
            <a:t>Domain</a:t>
          </a:r>
          <a:endParaRPr lang="pl-PL" dirty="0"/>
        </a:p>
      </dgm:t>
    </dgm:pt>
    <dgm:pt modelId="{128F1C0F-CA9D-EB43-9A73-82BEEAA139C5}" type="parTrans" cxnId="{F4663994-7694-C340-A6E4-B4D74482025D}">
      <dgm:prSet/>
      <dgm:spPr/>
      <dgm:t>
        <a:bodyPr/>
        <a:lstStyle/>
        <a:p>
          <a:endParaRPr lang="pl-PL"/>
        </a:p>
      </dgm:t>
    </dgm:pt>
    <dgm:pt modelId="{DA0C6D5B-E696-444D-88EF-EEAC9419FD82}" type="sibTrans" cxnId="{F4663994-7694-C340-A6E4-B4D74482025D}">
      <dgm:prSet/>
      <dgm:spPr/>
      <dgm:t>
        <a:bodyPr/>
        <a:lstStyle/>
        <a:p>
          <a:endParaRPr lang="pl-PL"/>
        </a:p>
      </dgm:t>
    </dgm:pt>
    <dgm:pt modelId="{D7D37D09-7A06-8F4A-8C69-2231B480B489}">
      <dgm:prSet phldrT="[Tekst]"/>
      <dgm:spPr/>
      <dgm:t>
        <a:bodyPr/>
        <a:lstStyle/>
        <a:p>
          <a:r>
            <a:rPr lang="pl-PL" dirty="0"/>
            <a:t>NLP Method </a:t>
          </a:r>
          <a:r>
            <a:rPr lang="pl-PL" dirty="0" err="1"/>
            <a:t>Type</a:t>
          </a:r>
          <a:endParaRPr lang="pl-PL" dirty="0"/>
        </a:p>
      </dgm:t>
    </dgm:pt>
    <dgm:pt modelId="{A0B0B15A-5AE5-6B4A-9E05-B1C7CB717A7F}" type="parTrans" cxnId="{584C1C09-F788-F542-9B14-C0AA3FFF9E55}">
      <dgm:prSet/>
      <dgm:spPr/>
      <dgm:t>
        <a:bodyPr/>
        <a:lstStyle/>
        <a:p>
          <a:endParaRPr lang="pl-PL"/>
        </a:p>
      </dgm:t>
    </dgm:pt>
    <dgm:pt modelId="{D3F866BD-1A33-2D47-8351-6F91B26CEDE7}" type="sibTrans" cxnId="{584C1C09-F788-F542-9B14-C0AA3FFF9E55}">
      <dgm:prSet/>
      <dgm:spPr/>
      <dgm:t>
        <a:bodyPr/>
        <a:lstStyle/>
        <a:p>
          <a:endParaRPr lang="pl-PL"/>
        </a:p>
      </dgm:t>
    </dgm:pt>
    <dgm:pt modelId="{D5CBAF54-2A72-6647-B7D7-7B992EF354B9}">
      <dgm:prSet phldrT="[Tekst]"/>
      <dgm:spPr/>
      <dgm:t>
        <a:bodyPr/>
        <a:lstStyle/>
        <a:p>
          <a:r>
            <a:rPr lang="pl-PL" dirty="0"/>
            <a:t>Applied NLP </a:t>
          </a:r>
          <a:r>
            <a:rPr lang="pl-PL" dirty="0" err="1"/>
            <a:t>Concept</a:t>
          </a:r>
          <a:endParaRPr lang="pl-PL" dirty="0"/>
        </a:p>
      </dgm:t>
    </dgm:pt>
    <dgm:pt modelId="{39DDD43E-AE62-6345-8165-AA6218D9746F}" type="parTrans" cxnId="{8F571D35-5F95-524F-B45A-1E6D4AB6D97F}">
      <dgm:prSet/>
      <dgm:spPr/>
      <dgm:t>
        <a:bodyPr/>
        <a:lstStyle/>
        <a:p>
          <a:endParaRPr lang="pl-PL"/>
        </a:p>
      </dgm:t>
    </dgm:pt>
    <dgm:pt modelId="{9EEE5315-5FF8-7943-9327-52D413712925}" type="sibTrans" cxnId="{8F571D35-5F95-524F-B45A-1E6D4AB6D97F}">
      <dgm:prSet/>
      <dgm:spPr/>
      <dgm:t>
        <a:bodyPr/>
        <a:lstStyle/>
        <a:p>
          <a:endParaRPr lang="pl-PL"/>
        </a:p>
      </dgm:t>
    </dgm:pt>
    <dgm:pt modelId="{ECF98473-6566-8E4C-8DD0-3801867F74E8}" type="pres">
      <dgm:prSet presAssocID="{07D3ED31-7B3F-EC40-A3C6-9B5C5C657D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035F63-BD8D-DB41-A6D8-A2CB7C4F88D6}" type="pres">
      <dgm:prSet presAssocID="{483025B5-C0A3-7C46-934B-A36720EE3C2C}" presName="hierRoot1" presStyleCnt="0">
        <dgm:presLayoutVars>
          <dgm:hierBranch val="init"/>
        </dgm:presLayoutVars>
      </dgm:prSet>
      <dgm:spPr/>
    </dgm:pt>
    <dgm:pt modelId="{0C9298CF-6F0F-2246-957B-F01152E6EF30}" type="pres">
      <dgm:prSet presAssocID="{483025B5-C0A3-7C46-934B-A36720EE3C2C}" presName="rootComposite1" presStyleCnt="0"/>
      <dgm:spPr/>
    </dgm:pt>
    <dgm:pt modelId="{9EE10608-4579-1449-84EC-82601D570B55}" type="pres">
      <dgm:prSet presAssocID="{483025B5-C0A3-7C46-934B-A36720EE3C2C}" presName="rootText1" presStyleLbl="node0" presStyleIdx="0" presStyleCnt="1" custScaleX="156643" custScaleY="85803">
        <dgm:presLayoutVars>
          <dgm:chPref val="3"/>
        </dgm:presLayoutVars>
      </dgm:prSet>
      <dgm:spPr/>
    </dgm:pt>
    <dgm:pt modelId="{441A3D26-6EA0-E44F-85B0-C412E507A311}" type="pres">
      <dgm:prSet presAssocID="{483025B5-C0A3-7C46-934B-A36720EE3C2C}" presName="rootConnector1" presStyleLbl="node1" presStyleIdx="0" presStyleCnt="0"/>
      <dgm:spPr/>
    </dgm:pt>
    <dgm:pt modelId="{F227E1A6-46CF-B841-8933-E082F8875D1F}" type="pres">
      <dgm:prSet presAssocID="{483025B5-C0A3-7C46-934B-A36720EE3C2C}" presName="hierChild2" presStyleCnt="0"/>
      <dgm:spPr/>
    </dgm:pt>
    <dgm:pt modelId="{45A2A269-14AE-B046-8B12-A9D2D0C31F72}" type="pres">
      <dgm:prSet presAssocID="{7DB38CD2-54C3-CF48-8D3C-25A0FCD64A85}" presName="Name37" presStyleLbl="parChTrans1D2" presStyleIdx="0" presStyleCnt="6"/>
      <dgm:spPr/>
    </dgm:pt>
    <dgm:pt modelId="{74B423DD-B17D-DC42-861B-90AD9DCD2F21}" type="pres">
      <dgm:prSet presAssocID="{431B7248-3CD9-AA41-9758-C52164D78F62}" presName="hierRoot2" presStyleCnt="0">
        <dgm:presLayoutVars>
          <dgm:hierBranch val="init"/>
        </dgm:presLayoutVars>
      </dgm:prSet>
      <dgm:spPr/>
    </dgm:pt>
    <dgm:pt modelId="{736365E8-EDCD-3E40-BC19-ABB83646114A}" type="pres">
      <dgm:prSet presAssocID="{431B7248-3CD9-AA41-9758-C52164D78F62}" presName="rootComposite" presStyleCnt="0"/>
      <dgm:spPr/>
    </dgm:pt>
    <dgm:pt modelId="{40E15B1E-7E2D-C046-87E8-E1F8E8C80D3F}" type="pres">
      <dgm:prSet presAssocID="{431B7248-3CD9-AA41-9758-C52164D78F62}" presName="rootText" presStyleLbl="node2" presStyleIdx="0" presStyleCnt="6">
        <dgm:presLayoutVars>
          <dgm:chPref val="3"/>
        </dgm:presLayoutVars>
      </dgm:prSet>
      <dgm:spPr/>
    </dgm:pt>
    <dgm:pt modelId="{7AFA998B-4DEE-034F-AC07-89B94041577F}" type="pres">
      <dgm:prSet presAssocID="{431B7248-3CD9-AA41-9758-C52164D78F62}" presName="rootConnector" presStyleLbl="node2" presStyleIdx="0" presStyleCnt="6"/>
      <dgm:spPr/>
    </dgm:pt>
    <dgm:pt modelId="{A45606AF-9C03-424B-A951-AB9B37E91D01}" type="pres">
      <dgm:prSet presAssocID="{431B7248-3CD9-AA41-9758-C52164D78F62}" presName="hierChild4" presStyleCnt="0"/>
      <dgm:spPr/>
    </dgm:pt>
    <dgm:pt modelId="{E715DEDB-4CEB-904B-B2D5-CD392541BB45}" type="pres">
      <dgm:prSet presAssocID="{431B7248-3CD9-AA41-9758-C52164D78F62}" presName="hierChild5" presStyleCnt="0"/>
      <dgm:spPr/>
    </dgm:pt>
    <dgm:pt modelId="{ED4C7371-8EA9-D84F-947B-4706C370A367}" type="pres">
      <dgm:prSet presAssocID="{5A2D6E6B-77F5-B549-8F96-C6CB7F0490E2}" presName="Name37" presStyleLbl="parChTrans1D2" presStyleIdx="1" presStyleCnt="6"/>
      <dgm:spPr/>
    </dgm:pt>
    <dgm:pt modelId="{2DA07667-F476-4140-B8FE-77FDC467E71E}" type="pres">
      <dgm:prSet presAssocID="{35623A9C-1460-DD4D-ABD4-DD962B788A23}" presName="hierRoot2" presStyleCnt="0">
        <dgm:presLayoutVars>
          <dgm:hierBranch val="init"/>
        </dgm:presLayoutVars>
      </dgm:prSet>
      <dgm:spPr/>
    </dgm:pt>
    <dgm:pt modelId="{F7435F91-C94F-814B-90C1-BEA216316D8F}" type="pres">
      <dgm:prSet presAssocID="{35623A9C-1460-DD4D-ABD4-DD962B788A23}" presName="rootComposite" presStyleCnt="0"/>
      <dgm:spPr/>
    </dgm:pt>
    <dgm:pt modelId="{F17060FA-091A-004F-94C8-26581EBA5F55}" type="pres">
      <dgm:prSet presAssocID="{35623A9C-1460-DD4D-ABD4-DD962B788A23}" presName="rootText" presStyleLbl="node2" presStyleIdx="1" presStyleCnt="6">
        <dgm:presLayoutVars>
          <dgm:chPref val="3"/>
        </dgm:presLayoutVars>
      </dgm:prSet>
      <dgm:spPr/>
    </dgm:pt>
    <dgm:pt modelId="{43C63E53-4E35-BD47-AC14-BC967C66F575}" type="pres">
      <dgm:prSet presAssocID="{35623A9C-1460-DD4D-ABD4-DD962B788A23}" presName="rootConnector" presStyleLbl="node2" presStyleIdx="1" presStyleCnt="6"/>
      <dgm:spPr/>
    </dgm:pt>
    <dgm:pt modelId="{141A7E3F-77FA-E545-BC86-1712E898A960}" type="pres">
      <dgm:prSet presAssocID="{35623A9C-1460-DD4D-ABD4-DD962B788A23}" presName="hierChild4" presStyleCnt="0"/>
      <dgm:spPr/>
    </dgm:pt>
    <dgm:pt modelId="{ADEF183E-3C5F-6949-8D9C-D3124DB38D7B}" type="pres">
      <dgm:prSet presAssocID="{35623A9C-1460-DD4D-ABD4-DD962B788A23}" presName="hierChild5" presStyleCnt="0"/>
      <dgm:spPr/>
    </dgm:pt>
    <dgm:pt modelId="{7F4EBB98-4DF9-3948-BD47-EA15678B0BEC}" type="pres">
      <dgm:prSet presAssocID="{CCCCAC39-ADE6-E54D-893E-2C18C52CF45A}" presName="Name37" presStyleLbl="parChTrans1D2" presStyleIdx="2" presStyleCnt="6"/>
      <dgm:spPr/>
    </dgm:pt>
    <dgm:pt modelId="{FE66F51E-5503-5343-8EB5-E930842E9CDF}" type="pres">
      <dgm:prSet presAssocID="{70BC82A6-8CB8-9A4D-BB71-7EE93CBFE8FD}" presName="hierRoot2" presStyleCnt="0">
        <dgm:presLayoutVars>
          <dgm:hierBranch val="init"/>
        </dgm:presLayoutVars>
      </dgm:prSet>
      <dgm:spPr/>
    </dgm:pt>
    <dgm:pt modelId="{CF53954B-E30E-4347-9A35-F7578556714B}" type="pres">
      <dgm:prSet presAssocID="{70BC82A6-8CB8-9A4D-BB71-7EE93CBFE8FD}" presName="rootComposite" presStyleCnt="0"/>
      <dgm:spPr/>
    </dgm:pt>
    <dgm:pt modelId="{9AC7A2B6-BD92-A94D-B203-DE3BD5F121C7}" type="pres">
      <dgm:prSet presAssocID="{70BC82A6-8CB8-9A4D-BB71-7EE93CBFE8FD}" presName="rootText" presStyleLbl="node2" presStyleIdx="2" presStyleCnt="6">
        <dgm:presLayoutVars>
          <dgm:chPref val="3"/>
        </dgm:presLayoutVars>
      </dgm:prSet>
      <dgm:spPr/>
    </dgm:pt>
    <dgm:pt modelId="{B2F8B876-777C-8F4F-B125-E0A424155DC3}" type="pres">
      <dgm:prSet presAssocID="{70BC82A6-8CB8-9A4D-BB71-7EE93CBFE8FD}" presName="rootConnector" presStyleLbl="node2" presStyleIdx="2" presStyleCnt="6"/>
      <dgm:spPr/>
    </dgm:pt>
    <dgm:pt modelId="{B59E9794-BFE2-7F4C-9D8C-D5CA1BCC8609}" type="pres">
      <dgm:prSet presAssocID="{70BC82A6-8CB8-9A4D-BB71-7EE93CBFE8FD}" presName="hierChild4" presStyleCnt="0"/>
      <dgm:spPr/>
    </dgm:pt>
    <dgm:pt modelId="{42B61814-2DA2-2247-9875-864AEC16FC60}" type="pres">
      <dgm:prSet presAssocID="{70BC82A6-8CB8-9A4D-BB71-7EE93CBFE8FD}" presName="hierChild5" presStyleCnt="0"/>
      <dgm:spPr/>
    </dgm:pt>
    <dgm:pt modelId="{07BF7DA3-AD03-8140-8F89-A29BE7F5CA04}" type="pres">
      <dgm:prSet presAssocID="{128F1C0F-CA9D-EB43-9A73-82BEEAA139C5}" presName="Name37" presStyleLbl="parChTrans1D2" presStyleIdx="3" presStyleCnt="6"/>
      <dgm:spPr/>
    </dgm:pt>
    <dgm:pt modelId="{E232CCAB-59F6-5D4D-8006-FF4AEA4C353C}" type="pres">
      <dgm:prSet presAssocID="{19BFCB4C-7C51-7C47-878A-7B9A5164110A}" presName="hierRoot2" presStyleCnt="0">
        <dgm:presLayoutVars>
          <dgm:hierBranch val="init"/>
        </dgm:presLayoutVars>
      </dgm:prSet>
      <dgm:spPr/>
    </dgm:pt>
    <dgm:pt modelId="{05452C10-9DEC-8846-A3A7-564E08CA7BAF}" type="pres">
      <dgm:prSet presAssocID="{19BFCB4C-7C51-7C47-878A-7B9A5164110A}" presName="rootComposite" presStyleCnt="0"/>
      <dgm:spPr/>
    </dgm:pt>
    <dgm:pt modelId="{BD0FC6CE-AC27-E04E-B541-CC92EB99323C}" type="pres">
      <dgm:prSet presAssocID="{19BFCB4C-7C51-7C47-878A-7B9A5164110A}" presName="rootText" presStyleLbl="node2" presStyleIdx="3" presStyleCnt="6">
        <dgm:presLayoutVars>
          <dgm:chPref val="3"/>
        </dgm:presLayoutVars>
      </dgm:prSet>
      <dgm:spPr/>
    </dgm:pt>
    <dgm:pt modelId="{1EC74C04-6DF2-6A40-85D2-ED6D891DA8AE}" type="pres">
      <dgm:prSet presAssocID="{19BFCB4C-7C51-7C47-878A-7B9A5164110A}" presName="rootConnector" presStyleLbl="node2" presStyleIdx="3" presStyleCnt="6"/>
      <dgm:spPr/>
    </dgm:pt>
    <dgm:pt modelId="{9A55540A-3289-084F-BE89-3204F64A560C}" type="pres">
      <dgm:prSet presAssocID="{19BFCB4C-7C51-7C47-878A-7B9A5164110A}" presName="hierChild4" presStyleCnt="0"/>
      <dgm:spPr/>
    </dgm:pt>
    <dgm:pt modelId="{22495F76-39CF-E948-BB6D-489688D8D8E5}" type="pres">
      <dgm:prSet presAssocID="{19BFCB4C-7C51-7C47-878A-7B9A5164110A}" presName="hierChild5" presStyleCnt="0"/>
      <dgm:spPr/>
    </dgm:pt>
    <dgm:pt modelId="{F5851B30-9D50-4E41-80D4-9ACFAB15592D}" type="pres">
      <dgm:prSet presAssocID="{A0B0B15A-5AE5-6B4A-9E05-B1C7CB717A7F}" presName="Name37" presStyleLbl="parChTrans1D2" presStyleIdx="4" presStyleCnt="6"/>
      <dgm:spPr/>
    </dgm:pt>
    <dgm:pt modelId="{BD896F7C-08A3-7C42-B297-14264A088AF5}" type="pres">
      <dgm:prSet presAssocID="{D7D37D09-7A06-8F4A-8C69-2231B480B489}" presName="hierRoot2" presStyleCnt="0">
        <dgm:presLayoutVars>
          <dgm:hierBranch val="init"/>
        </dgm:presLayoutVars>
      </dgm:prSet>
      <dgm:spPr/>
    </dgm:pt>
    <dgm:pt modelId="{DFA51922-5562-7540-A1F4-830BA017C40B}" type="pres">
      <dgm:prSet presAssocID="{D7D37D09-7A06-8F4A-8C69-2231B480B489}" presName="rootComposite" presStyleCnt="0"/>
      <dgm:spPr/>
    </dgm:pt>
    <dgm:pt modelId="{6C74F43F-1FD6-D745-8FBA-1F33C8AB65F3}" type="pres">
      <dgm:prSet presAssocID="{D7D37D09-7A06-8F4A-8C69-2231B480B489}" presName="rootText" presStyleLbl="node2" presStyleIdx="4" presStyleCnt="6">
        <dgm:presLayoutVars>
          <dgm:chPref val="3"/>
        </dgm:presLayoutVars>
      </dgm:prSet>
      <dgm:spPr/>
    </dgm:pt>
    <dgm:pt modelId="{389B70E6-BFF4-0545-852D-6AEB362C48E7}" type="pres">
      <dgm:prSet presAssocID="{D7D37D09-7A06-8F4A-8C69-2231B480B489}" presName="rootConnector" presStyleLbl="node2" presStyleIdx="4" presStyleCnt="6"/>
      <dgm:spPr/>
    </dgm:pt>
    <dgm:pt modelId="{AE46ECE2-489E-AB49-9CAD-F4F23952B9ED}" type="pres">
      <dgm:prSet presAssocID="{D7D37D09-7A06-8F4A-8C69-2231B480B489}" presName="hierChild4" presStyleCnt="0"/>
      <dgm:spPr/>
    </dgm:pt>
    <dgm:pt modelId="{7EABE690-D952-F443-B2E9-A2DF6BCCB32D}" type="pres">
      <dgm:prSet presAssocID="{D7D37D09-7A06-8F4A-8C69-2231B480B489}" presName="hierChild5" presStyleCnt="0"/>
      <dgm:spPr/>
    </dgm:pt>
    <dgm:pt modelId="{46AA3410-DD78-924B-A87D-6AF8DCD511AD}" type="pres">
      <dgm:prSet presAssocID="{39DDD43E-AE62-6345-8165-AA6218D9746F}" presName="Name37" presStyleLbl="parChTrans1D2" presStyleIdx="5" presStyleCnt="6"/>
      <dgm:spPr/>
    </dgm:pt>
    <dgm:pt modelId="{7B0B396D-61C6-A949-B436-8AE68EF1CE35}" type="pres">
      <dgm:prSet presAssocID="{D5CBAF54-2A72-6647-B7D7-7B992EF354B9}" presName="hierRoot2" presStyleCnt="0">
        <dgm:presLayoutVars>
          <dgm:hierBranch val="init"/>
        </dgm:presLayoutVars>
      </dgm:prSet>
      <dgm:spPr/>
    </dgm:pt>
    <dgm:pt modelId="{E90F993E-8F2F-4644-9BFF-5C7FD7537AEA}" type="pres">
      <dgm:prSet presAssocID="{D5CBAF54-2A72-6647-B7D7-7B992EF354B9}" presName="rootComposite" presStyleCnt="0"/>
      <dgm:spPr/>
    </dgm:pt>
    <dgm:pt modelId="{0AEE0F8E-4DC8-314B-A5E8-1EBB70161D25}" type="pres">
      <dgm:prSet presAssocID="{D5CBAF54-2A72-6647-B7D7-7B992EF354B9}" presName="rootText" presStyleLbl="node2" presStyleIdx="5" presStyleCnt="6">
        <dgm:presLayoutVars>
          <dgm:chPref val="3"/>
        </dgm:presLayoutVars>
      </dgm:prSet>
      <dgm:spPr/>
    </dgm:pt>
    <dgm:pt modelId="{B079111B-CE93-0C41-BB45-2A78141B476D}" type="pres">
      <dgm:prSet presAssocID="{D5CBAF54-2A72-6647-B7D7-7B992EF354B9}" presName="rootConnector" presStyleLbl="node2" presStyleIdx="5" presStyleCnt="6"/>
      <dgm:spPr/>
    </dgm:pt>
    <dgm:pt modelId="{4AADD4F4-43E9-FF4A-B858-4E298CB5894B}" type="pres">
      <dgm:prSet presAssocID="{D5CBAF54-2A72-6647-B7D7-7B992EF354B9}" presName="hierChild4" presStyleCnt="0"/>
      <dgm:spPr/>
    </dgm:pt>
    <dgm:pt modelId="{53A7E4EA-3B53-B747-BC15-75954BD3BED8}" type="pres">
      <dgm:prSet presAssocID="{D5CBAF54-2A72-6647-B7D7-7B992EF354B9}" presName="hierChild5" presStyleCnt="0"/>
      <dgm:spPr/>
    </dgm:pt>
    <dgm:pt modelId="{7BAE9321-F887-B147-BDD4-DA34C6CC500F}" type="pres">
      <dgm:prSet presAssocID="{483025B5-C0A3-7C46-934B-A36720EE3C2C}" presName="hierChild3" presStyleCnt="0"/>
      <dgm:spPr/>
    </dgm:pt>
  </dgm:ptLst>
  <dgm:cxnLst>
    <dgm:cxn modelId="{405AAE06-E0F6-9B46-81C6-55D96B55E72C}" type="presOf" srcId="{483025B5-C0A3-7C46-934B-A36720EE3C2C}" destId="{441A3D26-6EA0-E44F-85B0-C412E507A311}" srcOrd="1" destOrd="0" presId="urn:microsoft.com/office/officeart/2005/8/layout/orgChart1"/>
    <dgm:cxn modelId="{584C1C09-F788-F542-9B14-C0AA3FFF9E55}" srcId="{483025B5-C0A3-7C46-934B-A36720EE3C2C}" destId="{D7D37D09-7A06-8F4A-8C69-2231B480B489}" srcOrd="4" destOrd="0" parTransId="{A0B0B15A-5AE5-6B4A-9E05-B1C7CB717A7F}" sibTransId="{D3F866BD-1A33-2D47-8351-6F91B26CEDE7}"/>
    <dgm:cxn modelId="{2AE29C0D-9889-5149-B117-784848A625F5}" type="presOf" srcId="{35623A9C-1460-DD4D-ABD4-DD962B788A23}" destId="{43C63E53-4E35-BD47-AC14-BC967C66F575}" srcOrd="1" destOrd="0" presId="urn:microsoft.com/office/officeart/2005/8/layout/orgChart1"/>
    <dgm:cxn modelId="{F5175E16-1755-6244-B38E-FE2C49012946}" type="presOf" srcId="{431B7248-3CD9-AA41-9758-C52164D78F62}" destId="{40E15B1E-7E2D-C046-87E8-E1F8E8C80D3F}" srcOrd="0" destOrd="0" presId="urn:microsoft.com/office/officeart/2005/8/layout/orgChart1"/>
    <dgm:cxn modelId="{1B3CC118-25A1-704C-AA2F-2D5838E302BC}" type="presOf" srcId="{35623A9C-1460-DD4D-ABD4-DD962B788A23}" destId="{F17060FA-091A-004F-94C8-26581EBA5F55}" srcOrd="0" destOrd="0" presId="urn:microsoft.com/office/officeart/2005/8/layout/orgChart1"/>
    <dgm:cxn modelId="{433E792A-D3E6-8E4F-8E9E-033CD316B392}" type="presOf" srcId="{128F1C0F-CA9D-EB43-9A73-82BEEAA139C5}" destId="{07BF7DA3-AD03-8140-8F89-A29BE7F5CA04}" srcOrd="0" destOrd="0" presId="urn:microsoft.com/office/officeart/2005/8/layout/orgChart1"/>
    <dgm:cxn modelId="{9ED40D2B-7EF9-3943-BED1-4A23E3AB3247}" srcId="{483025B5-C0A3-7C46-934B-A36720EE3C2C}" destId="{431B7248-3CD9-AA41-9758-C52164D78F62}" srcOrd="0" destOrd="0" parTransId="{7DB38CD2-54C3-CF48-8D3C-25A0FCD64A85}" sibTransId="{3566E45B-808A-D842-8A74-CE0615E5B27E}"/>
    <dgm:cxn modelId="{5331F12D-8D7A-D549-9AC2-C5586A7EBF26}" type="presOf" srcId="{D5CBAF54-2A72-6647-B7D7-7B992EF354B9}" destId="{B079111B-CE93-0C41-BB45-2A78141B476D}" srcOrd="1" destOrd="0" presId="urn:microsoft.com/office/officeart/2005/8/layout/orgChart1"/>
    <dgm:cxn modelId="{B17B2334-8388-A849-8445-79592653E612}" type="presOf" srcId="{70BC82A6-8CB8-9A4D-BB71-7EE93CBFE8FD}" destId="{9AC7A2B6-BD92-A94D-B203-DE3BD5F121C7}" srcOrd="0" destOrd="0" presId="urn:microsoft.com/office/officeart/2005/8/layout/orgChart1"/>
    <dgm:cxn modelId="{8F571D35-5F95-524F-B45A-1E6D4AB6D97F}" srcId="{483025B5-C0A3-7C46-934B-A36720EE3C2C}" destId="{D5CBAF54-2A72-6647-B7D7-7B992EF354B9}" srcOrd="5" destOrd="0" parTransId="{39DDD43E-AE62-6345-8165-AA6218D9746F}" sibTransId="{9EEE5315-5FF8-7943-9327-52D413712925}"/>
    <dgm:cxn modelId="{1EEFC13B-8337-294F-807E-618642F6E325}" type="presOf" srcId="{5A2D6E6B-77F5-B549-8F96-C6CB7F0490E2}" destId="{ED4C7371-8EA9-D84F-947B-4706C370A367}" srcOrd="0" destOrd="0" presId="urn:microsoft.com/office/officeart/2005/8/layout/orgChart1"/>
    <dgm:cxn modelId="{CA1D7747-5E94-6945-93F1-484921A47C15}" type="presOf" srcId="{19BFCB4C-7C51-7C47-878A-7B9A5164110A}" destId="{1EC74C04-6DF2-6A40-85D2-ED6D891DA8AE}" srcOrd="1" destOrd="0" presId="urn:microsoft.com/office/officeart/2005/8/layout/orgChart1"/>
    <dgm:cxn modelId="{70419A4A-CF80-D047-A0B4-82A49BF3B84F}" type="presOf" srcId="{D7D37D09-7A06-8F4A-8C69-2231B480B489}" destId="{389B70E6-BFF4-0545-852D-6AEB362C48E7}" srcOrd="1" destOrd="0" presId="urn:microsoft.com/office/officeart/2005/8/layout/orgChart1"/>
    <dgm:cxn modelId="{51034763-ABEF-724C-B951-FAFA595FF59A}" type="presOf" srcId="{A0B0B15A-5AE5-6B4A-9E05-B1C7CB717A7F}" destId="{F5851B30-9D50-4E41-80D4-9ACFAB15592D}" srcOrd="0" destOrd="0" presId="urn:microsoft.com/office/officeart/2005/8/layout/orgChart1"/>
    <dgm:cxn modelId="{9C855875-41BC-6B45-ADDC-A3B02AC5E1A7}" type="presOf" srcId="{19BFCB4C-7C51-7C47-878A-7B9A5164110A}" destId="{BD0FC6CE-AC27-E04E-B541-CC92EB99323C}" srcOrd="0" destOrd="0" presId="urn:microsoft.com/office/officeart/2005/8/layout/orgChart1"/>
    <dgm:cxn modelId="{F5BB1E7C-8A7A-5E4A-BB6C-9443C9334712}" type="presOf" srcId="{CCCCAC39-ADE6-E54D-893E-2C18C52CF45A}" destId="{7F4EBB98-4DF9-3948-BD47-EA15678B0BEC}" srcOrd="0" destOrd="0" presId="urn:microsoft.com/office/officeart/2005/8/layout/orgChart1"/>
    <dgm:cxn modelId="{0F7A6186-BE17-AC4F-8FE3-6BF8E486DE94}" type="presOf" srcId="{483025B5-C0A3-7C46-934B-A36720EE3C2C}" destId="{9EE10608-4579-1449-84EC-82601D570B55}" srcOrd="0" destOrd="0" presId="urn:microsoft.com/office/officeart/2005/8/layout/orgChart1"/>
    <dgm:cxn modelId="{EA61418F-4121-CD42-9090-0759E55F7D39}" srcId="{07D3ED31-7B3F-EC40-A3C6-9B5C5C657DFD}" destId="{483025B5-C0A3-7C46-934B-A36720EE3C2C}" srcOrd="0" destOrd="0" parTransId="{3B6AEC86-61F5-5245-ADE3-056557243C5C}" sibTransId="{B6C97189-63B1-ED4B-8C48-D71A4F7EA033}"/>
    <dgm:cxn modelId="{F4663994-7694-C340-A6E4-B4D74482025D}" srcId="{483025B5-C0A3-7C46-934B-A36720EE3C2C}" destId="{19BFCB4C-7C51-7C47-878A-7B9A5164110A}" srcOrd="3" destOrd="0" parTransId="{128F1C0F-CA9D-EB43-9A73-82BEEAA139C5}" sibTransId="{DA0C6D5B-E696-444D-88EF-EEAC9419FD82}"/>
    <dgm:cxn modelId="{710130BD-EDB2-E24B-AE49-AA90829033D6}" type="presOf" srcId="{D5CBAF54-2A72-6647-B7D7-7B992EF354B9}" destId="{0AEE0F8E-4DC8-314B-A5E8-1EBB70161D25}" srcOrd="0" destOrd="0" presId="urn:microsoft.com/office/officeart/2005/8/layout/orgChart1"/>
    <dgm:cxn modelId="{098E41D4-0A33-414D-B12B-E45AB29F2B54}" type="presOf" srcId="{D7D37D09-7A06-8F4A-8C69-2231B480B489}" destId="{6C74F43F-1FD6-D745-8FBA-1F33C8AB65F3}" srcOrd="0" destOrd="0" presId="urn:microsoft.com/office/officeart/2005/8/layout/orgChart1"/>
    <dgm:cxn modelId="{A2DF3CD5-0635-F046-B3D5-0CFF0C625008}" srcId="{483025B5-C0A3-7C46-934B-A36720EE3C2C}" destId="{35623A9C-1460-DD4D-ABD4-DD962B788A23}" srcOrd="1" destOrd="0" parTransId="{5A2D6E6B-77F5-B549-8F96-C6CB7F0490E2}" sibTransId="{5677F6C6-4A72-7345-9E36-DAB7486EFAE0}"/>
    <dgm:cxn modelId="{FEE758D5-46E6-4145-8621-78C1ADD6653C}" srcId="{483025B5-C0A3-7C46-934B-A36720EE3C2C}" destId="{70BC82A6-8CB8-9A4D-BB71-7EE93CBFE8FD}" srcOrd="2" destOrd="0" parTransId="{CCCCAC39-ADE6-E54D-893E-2C18C52CF45A}" sibTransId="{3D724980-CA47-1A44-902D-95E352E4B13F}"/>
    <dgm:cxn modelId="{A9726CDD-7AA2-A248-9D53-97571BD8DB49}" type="presOf" srcId="{70BC82A6-8CB8-9A4D-BB71-7EE93CBFE8FD}" destId="{B2F8B876-777C-8F4F-B125-E0A424155DC3}" srcOrd="1" destOrd="0" presId="urn:microsoft.com/office/officeart/2005/8/layout/orgChart1"/>
    <dgm:cxn modelId="{3F861EE0-F3D6-0C4D-B06C-22F116357BF6}" type="presOf" srcId="{7DB38CD2-54C3-CF48-8D3C-25A0FCD64A85}" destId="{45A2A269-14AE-B046-8B12-A9D2D0C31F72}" srcOrd="0" destOrd="0" presId="urn:microsoft.com/office/officeart/2005/8/layout/orgChart1"/>
    <dgm:cxn modelId="{17D197E3-F47A-3649-BBE6-54EAA47E31D1}" type="presOf" srcId="{39DDD43E-AE62-6345-8165-AA6218D9746F}" destId="{46AA3410-DD78-924B-A87D-6AF8DCD511AD}" srcOrd="0" destOrd="0" presId="urn:microsoft.com/office/officeart/2005/8/layout/orgChart1"/>
    <dgm:cxn modelId="{4A48EEFA-E897-544B-BEC1-3F173B365361}" type="presOf" srcId="{07D3ED31-7B3F-EC40-A3C6-9B5C5C657DFD}" destId="{ECF98473-6566-8E4C-8DD0-3801867F74E8}" srcOrd="0" destOrd="0" presId="urn:microsoft.com/office/officeart/2005/8/layout/orgChart1"/>
    <dgm:cxn modelId="{6C3B13FB-7370-7540-9EF1-109B31957897}" type="presOf" srcId="{431B7248-3CD9-AA41-9758-C52164D78F62}" destId="{7AFA998B-4DEE-034F-AC07-89B94041577F}" srcOrd="1" destOrd="0" presId="urn:microsoft.com/office/officeart/2005/8/layout/orgChart1"/>
    <dgm:cxn modelId="{447DAD2F-4D0A-E24A-8144-20A2E40E759D}" type="presParOf" srcId="{ECF98473-6566-8E4C-8DD0-3801867F74E8}" destId="{2C035F63-BD8D-DB41-A6D8-A2CB7C4F88D6}" srcOrd="0" destOrd="0" presId="urn:microsoft.com/office/officeart/2005/8/layout/orgChart1"/>
    <dgm:cxn modelId="{0E697592-DC4B-4146-B3C8-6D25AA191CDC}" type="presParOf" srcId="{2C035F63-BD8D-DB41-A6D8-A2CB7C4F88D6}" destId="{0C9298CF-6F0F-2246-957B-F01152E6EF30}" srcOrd="0" destOrd="0" presId="urn:microsoft.com/office/officeart/2005/8/layout/orgChart1"/>
    <dgm:cxn modelId="{DBD2012E-5E14-8D47-9717-1D789F38E6DE}" type="presParOf" srcId="{0C9298CF-6F0F-2246-957B-F01152E6EF30}" destId="{9EE10608-4579-1449-84EC-82601D570B55}" srcOrd="0" destOrd="0" presId="urn:microsoft.com/office/officeart/2005/8/layout/orgChart1"/>
    <dgm:cxn modelId="{95604D45-A6B8-5F41-B404-6BB28BEF67DA}" type="presParOf" srcId="{0C9298CF-6F0F-2246-957B-F01152E6EF30}" destId="{441A3D26-6EA0-E44F-85B0-C412E507A311}" srcOrd="1" destOrd="0" presId="urn:microsoft.com/office/officeart/2005/8/layout/orgChart1"/>
    <dgm:cxn modelId="{9403AA9A-3B8D-7445-8CB0-05BFECFFEB9D}" type="presParOf" srcId="{2C035F63-BD8D-DB41-A6D8-A2CB7C4F88D6}" destId="{F227E1A6-46CF-B841-8933-E082F8875D1F}" srcOrd="1" destOrd="0" presId="urn:microsoft.com/office/officeart/2005/8/layout/orgChart1"/>
    <dgm:cxn modelId="{3B417C68-D8C9-1244-9016-2476F752A702}" type="presParOf" srcId="{F227E1A6-46CF-B841-8933-E082F8875D1F}" destId="{45A2A269-14AE-B046-8B12-A9D2D0C31F72}" srcOrd="0" destOrd="0" presId="urn:microsoft.com/office/officeart/2005/8/layout/orgChart1"/>
    <dgm:cxn modelId="{75C179A7-C003-6244-B6B3-4A52300F04E5}" type="presParOf" srcId="{F227E1A6-46CF-B841-8933-E082F8875D1F}" destId="{74B423DD-B17D-DC42-861B-90AD9DCD2F21}" srcOrd="1" destOrd="0" presId="urn:microsoft.com/office/officeart/2005/8/layout/orgChart1"/>
    <dgm:cxn modelId="{56B1A558-F47F-CC45-977C-67AECE77E97D}" type="presParOf" srcId="{74B423DD-B17D-DC42-861B-90AD9DCD2F21}" destId="{736365E8-EDCD-3E40-BC19-ABB83646114A}" srcOrd="0" destOrd="0" presId="urn:microsoft.com/office/officeart/2005/8/layout/orgChart1"/>
    <dgm:cxn modelId="{CC6267F8-E07F-D14D-A249-C25FFC08CB0D}" type="presParOf" srcId="{736365E8-EDCD-3E40-BC19-ABB83646114A}" destId="{40E15B1E-7E2D-C046-87E8-E1F8E8C80D3F}" srcOrd="0" destOrd="0" presId="urn:microsoft.com/office/officeart/2005/8/layout/orgChart1"/>
    <dgm:cxn modelId="{FB43F067-8875-CA4F-9BE1-E3FD82656105}" type="presParOf" srcId="{736365E8-EDCD-3E40-BC19-ABB83646114A}" destId="{7AFA998B-4DEE-034F-AC07-89B94041577F}" srcOrd="1" destOrd="0" presId="urn:microsoft.com/office/officeart/2005/8/layout/orgChart1"/>
    <dgm:cxn modelId="{76C59C5A-88F7-2C4A-BD88-1192B5655B48}" type="presParOf" srcId="{74B423DD-B17D-DC42-861B-90AD9DCD2F21}" destId="{A45606AF-9C03-424B-A951-AB9B37E91D01}" srcOrd="1" destOrd="0" presId="urn:microsoft.com/office/officeart/2005/8/layout/orgChart1"/>
    <dgm:cxn modelId="{21421CD9-0ED9-5E48-802C-DA3CDD17AA95}" type="presParOf" srcId="{74B423DD-B17D-DC42-861B-90AD9DCD2F21}" destId="{E715DEDB-4CEB-904B-B2D5-CD392541BB45}" srcOrd="2" destOrd="0" presId="urn:microsoft.com/office/officeart/2005/8/layout/orgChart1"/>
    <dgm:cxn modelId="{F14CC16D-227C-1F44-93AD-20DE620A98D9}" type="presParOf" srcId="{F227E1A6-46CF-B841-8933-E082F8875D1F}" destId="{ED4C7371-8EA9-D84F-947B-4706C370A367}" srcOrd="2" destOrd="0" presId="urn:microsoft.com/office/officeart/2005/8/layout/orgChart1"/>
    <dgm:cxn modelId="{9E1AB57F-3641-044E-A7E4-830BCF142153}" type="presParOf" srcId="{F227E1A6-46CF-B841-8933-E082F8875D1F}" destId="{2DA07667-F476-4140-B8FE-77FDC467E71E}" srcOrd="3" destOrd="0" presId="urn:microsoft.com/office/officeart/2005/8/layout/orgChart1"/>
    <dgm:cxn modelId="{2A9E215A-FC27-444C-9807-16178F8D7B44}" type="presParOf" srcId="{2DA07667-F476-4140-B8FE-77FDC467E71E}" destId="{F7435F91-C94F-814B-90C1-BEA216316D8F}" srcOrd="0" destOrd="0" presId="urn:microsoft.com/office/officeart/2005/8/layout/orgChart1"/>
    <dgm:cxn modelId="{30859425-AB2A-9147-BED0-8A51DBBEDD84}" type="presParOf" srcId="{F7435F91-C94F-814B-90C1-BEA216316D8F}" destId="{F17060FA-091A-004F-94C8-26581EBA5F55}" srcOrd="0" destOrd="0" presId="urn:microsoft.com/office/officeart/2005/8/layout/orgChart1"/>
    <dgm:cxn modelId="{F6625F89-5225-054D-B55E-7B4773B2E5C1}" type="presParOf" srcId="{F7435F91-C94F-814B-90C1-BEA216316D8F}" destId="{43C63E53-4E35-BD47-AC14-BC967C66F575}" srcOrd="1" destOrd="0" presId="urn:microsoft.com/office/officeart/2005/8/layout/orgChart1"/>
    <dgm:cxn modelId="{C2E49CF2-1FA3-944F-BB92-A8E4B85495F4}" type="presParOf" srcId="{2DA07667-F476-4140-B8FE-77FDC467E71E}" destId="{141A7E3F-77FA-E545-BC86-1712E898A960}" srcOrd="1" destOrd="0" presId="urn:microsoft.com/office/officeart/2005/8/layout/orgChart1"/>
    <dgm:cxn modelId="{5C1BB49C-3DF0-BB4D-9964-2A6D5819C118}" type="presParOf" srcId="{2DA07667-F476-4140-B8FE-77FDC467E71E}" destId="{ADEF183E-3C5F-6949-8D9C-D3124DB38D7B}" srcOrd="2" destOrd="0" presId="urn:microsoft.com/office/officeart/2005/8/layout/orgChart1"/>
    <dgm:cxn modelId="{0E809C36-26A8-6C45-8049-8D782C6859C2}" type="presParOf" srcId="{F227E1A6-46CF-B841-8933-E082F8875D1F}" destId="{7F4EBB98-4DF9-3948-BD47-EA15678B0BEC}" srcOrd="4" destOrd="0" presId="urn:microsoft.com/office/officeart/2005/8/layout/orgChart1"/>
    <dgm:cxn modelId="{FD57E033-DA83-7142-9F51-179D47AAFE36}" type="presParOf" srcId="{F227E1A6-46CF-B841-8933-E082F8875D1F}" destId="{FE66F51E-5503-5343-8EB5-E930842E9CDF}" srcOrd="5" destOrd="0" presId="urn:microsoft.com/office/officeart/2005/8/layout/orgChart1"/>
    <dgm:cxn modelId="{DE4B3651-CBAE-5748-849D-74F88E1A9FB8}" type="presParOf" srcId="{FE66F51E-5503-5343-8EB5-E930842E9CDF}" destId="{CF53954B-E30E-4347-9A35-F7578556714B}" srcOrd="0" destOrd="0" presId="urn:microsoft.com/office/officeart/2005/8/layout/orgChart1"/>
    <dgm:cxn modelId="{0F42192A-B78A-1340-9F38-AB40D252587D}" type="presParOf" srcId="{CF53954B-E30E-4347-9A35-F7578556714B}" destId="{9AC7A2B6-BD92-A94D-B203-DE3BD5F121C7}" srcOrd="0" destOrd="0" presId="urn:microsoft.com/office/officeart/2005/8/layout/orgChart1"/>
    <dgm:cxn modelId="{9180C282-7F93-244C-8180-A6EBDCAEB0D2}" type="presParOf" srcId="{CF53954B-E30E-4347-9A35-F7578556714B}" destId="{B2F8B876-777C-8F4F-B125-E0A424155DC3}" srcOrd="1" destOrd="0" presId="urn:microsoft.com/office/officeart/2005/8/layout/orgChart1"/>
    <dgm:cxn modelId="{2618724D-AFC1-6840-8C42-C4A4AA8541DC}" type="presParOf" srcId="{FE66F51E-5503-5343-8EB5-E930842E9CDF}" destId="{B59E9794-BFE2-7F4C-9D8C-D5CA1BCC8609}" srcOrd="1" destOrd="0" presId="urn:microsoft.com/office/officeart/2005/8/layout/orgChart1"/>
    <dgm:cxn modelId="{3E4B22AA-92D8-A849-8F80-0D36F0F4D893}" type="presParOf" srcId="{FE66F51E-5503-5343-8EB5-E930842E9CDF}" destId="{42B61814-2DA2-2247-9875-864AEC16FC60}" srcOrd="2" destOrd="0" presId="urn:microsoft.com/office/officeart/2005/8/layout/orgChart1"/>
    <dgm:cxn modelId="{D912525A-175C-794B-AE56-85916597FED4}" type="presParOf" srcId="{F227E1A6-46CF-B841-8933-E082F8875D1F}" destId="{07BF7DA3-AD03-8140-8F89-A29BE7F5CA04}" srcOrd="6" destOrd="0" presId="urn:microsoft.com/office/officeart/2005/8/layout/orgChart1"/>
    <dgm:cxn modelId="{F6F89AD5-1BAD-E846-9492-49B2B07707B0}" type="presParOf" srcId="{F227E1A6-46CF-B841-8933-E082F8875D1F}" destId="{E232CCAB-59F6-5D4D-8006-FF4AEA4C353C}" srcOrd="7" destOrd="0" presId="urn:microsoft.com/office/officeart/2005/8/layout/orgChart1"/>
    <dgm:cxn modelId="{BAF95C0F-0555-BE4E-A411-FD2DCAE627FB}" type="presParOf" srcId="{E232CCAB-59F6-5D4D-8006-FF4AEA4C353C}" destId="{05452C10-9DEC-8846-A3A7-564E08CA7BAF}" srcOrd="0" destOrd="0" presId="urn:microsoft.com/office/officeart/2005/8/layout/orgChart1"/>
    <dgm:cxn modelId="{7D56FD2E-E84B-3946-A44E-7820E362A8AA}" type="presParOf" srcId="{05452C10-9DEC-8846-A3A7-564E08CA7BAF}" destId="{BD0FC6CE-AC27-E04E-B541-CC92EB99323C}" srcOrd="0" destOrd="0" presId="urn:microsoft.com/office/officeart/2005/8/layout/orgChart1"/>
    <dgm:cxn modelId="{1B1F2D65-0769-3E4A-B24E-C54E54259A9B}" type="presParOf" srcId="{05452C10-9DEC-8846-A3A7-564E08CA7BAF}" destId="{1EC74C04-6DF2-6A40-85D2-ED6D891DA8AE}" srcOrd="1" destOrd="0" presId="urn:microsoft.com/office/officeart/2005/8/layout/orgChart1"/>
    <dgm:cxn modelId="{F5B8BD6D-6897-3544-96C9-457FE791F489}" type="presParOf" srcId="{E232CCAB-59F6-5D4D-8006-FF4AEA4C353C}" destId="{9A55540A-3289-084F-BE89-3204F64A560C}" srcOrd="1" destOrd="0" presId="urn:microsoft.com/office/officeart/2005/8/layout/orgChart1"/>
    <dgm:cxn modelId="{81F63F8D-B88C-8644-B813-C346D5FD0F3F}" type="presParOf" srcId="{E232CCAB-59F6-5D4D-8006-FF4AEA4C353C}" destId="{22495F76-39CF-E948-BB6D-489688D8D8E5}" srcOrd="2" destOrd="0" presId="urn:microsoft.com/office/officeart/2005/8/layout/orgChart1"/>
    <dgm:cxn modelId="{D4B628D9-7872-1F4D-A2EB-F00B10C01365}" type="presParOf" srcId="{F227E1A6-46CF-B841-8933-E082F8875D1F}" destId="{F5851B30-9D50-4E41-80D4-9ACFAB15592D}" srcOrd="8" destOrd="0" presId="urn:microsoft.com/office/officeart/2005/8/layout/orgChart1"/>
    <dgm:cxn modelId="{A6E0F103-7BC9-244A-8FDA-9D210A6933F7}" type="presParOf" srcId="{F227E1A6-46CF-B841-8933-E082F8875D1F}" destId="{BD896F7C-08A3-7C42-B297-14264A088AF5}" srcOrd="9" destOrd="0" presId="urn:microsoft.com/office/officeart/2005/8/layout/orgChart1"/>
    <dgm:cxn modelId="{75001B12-4264-854B-B013-60B0D54C392F}" type="presParOf" srcId="{BD896F7C-08A3-7C42-B297-14264A088AF5}" destId="{DFA51922-5562-7540-A1F4-830BA017C40B}" srcOrd="0" destOrd="0" presId="urn:microsoft.com/office/officeart/2005/8/layout/orgChart1"/>
    <dgm:cxn modelId="{9AE6F3F3-0DDD-3047-A053-FE41956F7915}" type="presParOf" srcId="{DFA51922-5562-7540-A1F4-830BA017C40B}" destId="{6C74F43F-1FD6-D745-8FBA-1F33C8AB65F3}" srcOrd="0" destOrd="0" presId="urn:microsoft.com/office/officeart/2005/8/layout/orgChart1"/>
    <dgm:cxn modelId="{5C20E00C-F3E9-704E-AE6B-4EE0D5DB5A29}" type="presParOf" srcId="{DFA51922-5562-7540-A1F4-830BA017C40B}" destId="{389B70E6-BFF4-0545-852D-6AEB362C48E7}" srcOrd="1" destOrd="0" presId="urn:microsoft.com/office/officeart/2005/8/layout/orgChart1"/>
    <dgm:cxn modelId="{DF966C19-4C47-0142-B0EB-DE3D15B4C429}" type="presParOf" srcId="{BD896F7C-08A3-7C42-B297-14264A088AF5}" destId="{AE46ECE2-489E-AB49-9CAD-F4F23952B9ED}" srcOrd="1" destOrd="0" presId="urn:microsoft.com/office/officeart/2005/8/layout/orgChart1"/>
    <dgm:cxn modelId="{E016C0F2-A43A-B447-8767-61972B00087A}" type="presParOf" srcId="{BD896F7C-08A3-7C42-B297-14264A088AF5}" destId="{7EABE690-D952-F443-B2E9-A2DF6BCCB32D}" srcOrd="2" destOrd="0" presId="urn:microsoft.com/office/officeart/2005/8/layout/orgChart1"/>
    <dgm:cxn modelId="{1CA53DCD-B5DE-564C-9F61-05396561A871}" type="presParOf" srcId="{F227E1A6-46CF-B841-8933-E082F8875D1F}" destId="{46AA3410-DD78-924B-A87D-6AF8DCD511AD}" srcOrd="10" destOrd="0" presId="urn:microsoft.com/office/officeart/2005/8/layout/orgChart1"/>
    <dgm:cxn modelId="{63D1A23A-4D09-AC45-A516-41ABC233DE87}" type="presParOf" srcId="{F227E1A6-46CF-B841-8933-E082F8875D1F}" destId="{7B0B396D-61C6-A949-B436-8AE68EF1CE35}" srcOrd="11" destOrd="0" presId="urn:microsoft.com/office/officeart/2005/8/layout/orgChart1"/>
    <dgm:cxn modelId="{6357BEC6-4A96-144D-AA68-480474B5C851}" type="presParOf" srcId="{7B0B396D-61C6-A949-B436-8AE68EF1CE35}" destId="{E90F993E-8F2F-4644-9BFF-5C7FD7537AEA}" srcOrd="0" destOrd="0" presId="urn:microsoft.com/office/officeart/2005/8/layout/orgChart1"/>
    <dgm:cxn modelId="{F07A57FD-CF70-D64C-B5FF-A1100286A725}" type="presParOf" srcId="{E90F993E-8F2F-4644-9BFF-5C7FD7537AEA}" destId="{0AEE0F8E-4DC8-314B-A5E8-1EBB70161D25}" srcOrd="0" destOrd="0" presId="urn:microsoft.com/office/officeart/2005/8/layout/orgChart1"/>
    <dgm:cxn modelId="{046595F8-B377-CC4B-8821-54E5EB16B7B4}" type="presParOf" srcId="{E90F993E-8F2F-4644-9BFF-5C7FD7537AEA}" destId="{B079111B-CE93-0C41-BB45-2A78141B476D}" srcOrd="1" destOrd="0" presId="urn:microsoft.com/office/officeart/2005/8/layout/orgChart1"/>
    <dgm:cxn modelId="{8396F791-5C2A-4B40-B653-A876B177C2B1}" type="presParOf" srcId="{7B0B396D-61C6-A949-B436-8AE68EF1CE35}" destId="{4AADD4F4-43E9-FF4A-B858-4E298CB5894B}" srcOrd="1" destOrd="0" presId="urn:microsoft.com/office/officeart/2005/8/layout/orgChart1"/>
    <dgm:cxn modelId="{267CB23E-F8C7-134A-980C-A823A62E0F28}" type="presParOf" srcId="{7B0B396D-61C6-A949-B436-8AE68EF1CE35}" destId="{53A7E4EA-3B53-B747-BC15-75954BD3BED8}" srcOrd="2" destOrd="0" presId="urn:microsoft.com/office/officeart/2005/8/layout/orgChart1"/>
    <dgm:cxn modelId="{541EF199-CEFD-E345-9BD2-80E5FA72D951}" type="presParOf" srcId="{2C035F63-BD8D-DB41-A6D8-A2CB7C4F88D6}" destId="{7BAE9321-F887-B147-BDD4-DA34C6CC50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B8B9A5F-85DC-F54B-B17F-201760D47833}" type="doc">
      <dgm:prSet loTypeId="urn:microsoft.com/office/officeart/2005/8/layout/orgChar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AEC865D-F4CA-DC43-A301-AC03B99FF698}">
      <dgm:prSet phldrT="[Tekst]"/>
      <dgm:spPr/>
      <dgm:t>
        <a:bodyPr/>
        <a:lstStyle/>
        <a:p>
          <a:r>
            <a:rPr lang="pl-PL" dirty="0" err="1"/>
            <a:t>Classification</a:t>
          </a:r>
          <a:r>
            <a:rPr lang="pl-PL" dirty="0"/>
            <a:t> </a:t>
          </a:r>
          <a:r>
            <a:rPr lang="pl-PL" dirty="0" err="1"/>
            <a:t>Scheme</a:t>
          </a:r>
          <a:endParaRPr lang="pl-PL" dirty="0"/>
        </a:p>
      </dgm:t>
    </dgm:pt>
    <dgm:pt modelId="{D452D096-C65C-1D4E-8168-8E9E33DA4D81}" type="parTrans" cxnId="{44683976-C50D-B945-BA08-AF503DE19FEF}">
      <dgm:prSet/>
      <dgm:spPr/>
      <dgm:t>
        <a:bodyPr/>
        <a:lstStyle/>
        <a:p>
          <a:endParaRPr lang="pl-PL"/>
        </a:p>
      </dgm:t>
    </dgm:pt>
    <dgm:pt modelId="{C58D9F07-4162-E146-8578-077909FCFDE2}" type="sibTrans" cxnId="{44683976-C50D-B945-BA08-AF503DE19FEF}">
      <dgm:prSet/>
      <dgm:spPr/>
      <dgm:t>
        <a:bodyPr/>
        <a:lstStyle/>
        <a:p>
          <a:endParaRPr lang="pl-PL"/>
        </a:p>
      </dgm:t>
    </dgm:pt>
    <dgm:pt modelId="{DD1242DE-D062-844B-8031-6DB16CC33F64}">
      <dgm:prSet phldrT="[Tekst]"/>
      <dgm:spPr/>
      <dgm:t>
        <a:bodyPr/>
        <a:lstStyle/>
        <a:p>
          <a:r>
            <a:rPr lang="pl-PL" dirty="0"/>
            <a:t>NLP as a </a:t>
          </a:r>
          <a:r>
            <a:rPr lang="pl-PL" dirty="0" err="1"/>
            <a:t>Privacy</a:t>
          </a:r>
          <a:r>
            <a:rPr lang="pl-PL" dirty="0"/>
            <a:t> </a:t>
          </a:r>
          <a:r>
            <a:rPr lang="pl-PL" dirty="0" err="1"/>
            <a:t>Enabler</a:t>
          </a:r>
          <a:endParaRPr lang="pl-PL" dirty="0"/>
        </a:p>
      </dgm:t>
    </dgm:pt>
    <dgm:pt modelId="{2B97C373-CB37-DF40-8753-7026103CC760}" type="parTrans" cxnId="{9E908578-A955-F048-A099-7FB096AFBA40}">
      <dgm:prSet/>
      <dgm:spPr/>
      <dgm:t>
        <a:bodyPr/>
        <a:lstStyle/>
        <a:p>
          <a:endParaRPr lang="pl-PL"/>
        </a:p>
      </dgm:t>
    </dgm:pt>
    <dgm:pt modelId="{71473948-E9D1-0049-80D0-7403BDCCDF2D}" type="sibTrans" cxnId="{9E908578-A955-F048-A099-7FB096AFBA40}">
      <dgm:prSet/>
      <dgm:spPr/>
      <dgm:t>
        <a:bodyPr/>
        <a:lstStyle/>
        <a:p>
          <a:endParaRPr lang="pl-PL"/>
        </a:p>
      </dgm:t>
    </dgm:pt>
    <dgm:pt modelId="{0426EF26-6498-794A-9346-775FFF3E55D1}">
      <dgm:prSet phldrT="[Tekst]"/>
      <dgm:spPr/>
      <dgm:t>
        <a:bodyPr/>
        <a:lstStyle/>
        <a:p>
          <a:r>
            <a:rPr lang="pl-PL" dirty="0"/>
            <a:t>NLP as a </a:t>
          </a:r>
          <a:r>
            <a:rPr lang="pl-PL" dirty="0" err="1"/>
            <a:t>Privacy</a:t>
          </a:r>
          <a:r>
            <a:rPr lang="pl-PL" dirty="0"/>
            <a:t> </a:t>
          </a:r>
          <a:r>
            <a:rPr lang="pl-PL" dirty="0" err="1"/>
            <a:t>Threat</a:t>
          </a:r>
          <a:endParaRPr lang="pl-PL" dirty="0"/>
        </a:p>
      </dgm:t>
    </dgm:pt>
    <dgm:pt modelId="{74914A34-C967-1443-9758-C11C2FE5943F}" type="parTrans" cxnId="{7982EEB5-1E4D-6A4E-99C3-C6B96CCD9385}">
      <dgm:prSet/>
      <dgm:spPr/>
      <dgm:t>
        <a:bodyPr/>
        <a:lstStyle/>
        <a:p>
          <a:endParaRPr lang="pl-PL"/>
        </a:p>
      </dgm:t>
    </dgm:pt>
    <dgm:pt modelId="{EBC54667-6FDD-374F-A93C-33CAA49AB920}" type="sibTrans" cxnId="{7982EEB5-1E4D-6A4E-99C3-C6B96CCD9385}">
      <dgm:prSet/>
      <dgm:spPr/>
      <dgm:t>
        <a:bodyPr/>
        <a:lstStyle/>
        <a:p>
          <a:endParaRPr lang="pl-PL"/>
        </a:p>
      </dgm:t>
    </dgm:pt>
    <dgm:pt modelId="{8C68ECDD-6F3E-3647-B3F1-DA4C14216218}" type="pres">
      <dgm:prSet presAssocID="{3B8B9A5F-85DC-F54B-B17F-201760D478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669CC5-A6FB-9E41-BA72-66B0E152E8DD}" type="pres">
      <dgm:prSet presAssocID="{1AEC865D-F4CA-DC43-A301-AC03B99FF698}" presName="hierRoot1" presStyleCnt="0">
        <dgm:presLayoutVars>
          <dgm:hierBranch val="init"/>
        </dgm:presLayoutVars>
      </dgm:prSet>
      <dgm:spPr/>
    </dgm:pt>
    <dgm:pt modelId="{191E6294-0277-D640-A082-63530E23B7BB}" type="pres">
      <dgm:prSet presAssocID="{1AEC865D-F4CA-DC43-A301-AC03B99FF698}" presName="rootComposite1" presStyleCnt="0"/>
      <dgm:spPr/>
    </dgm:pt>
    <dgm:pt modelId="{B6A8E549-07A1-3145-A87D-7E42AE6D5627}" type="pres">
      <dgm:prSet presAssocID="{1AEC865D-F4CA-DC43-A301-AC03B99FF698}" presName="rootText1" presStyleLbl="node0" presStyleIdx="0" presStyleCnt="1">
        <dgm:presLayoutVars>
          <dgm:chPref val="3"/>
        </dgm:presLayoutVars>
      </dgm:prSet>
      <dgm:spPr/>
    </dgm:pt>
    <dgm:pt modelId="{34528668-20F7-4843-A39D-382C4962EDB5}" type="pres">
      <dgm:prSet presAssocID="{1AEC865D-F4CA-DC43-A301-AC03B99FF698}" presName="rootConnector1" presStyleLbl="node1" presStyleIdx="0" presStyleCnt="0"/>
      <dgm:spPr/>
    </dgm:pt>
    <dgm:pt modelId="{5C45096F-E87D-0B4A-98CF-08676F2C214E}" type="pres">
      <dgm:prSet presAssocID="{1AEC865D-F4CA-DC43-A301-AC03B99FF698}" presName="hierChild2" presStyleCnt="0"/>
      <dgm:spPr/>
    </dgm:pt>
    <dgm:pt modelId="{4873284A-AEEF-D94E-8679-5481D1243219}" type="pres">
      <dgm:prSet presAssocID="{2B97C373-CB37-DF40-8753-7026103CC760}" presName="Name37" presStyleLbl="parChTrans1D2" presStyleIdx="0" presStyleCnt="2"/>
      <dgm:spPr/>
    </dgm:pt>
    <dgm:pt modelId="{6853B9ED-4D04-474F-8BEF-A9C67A5D5604}" type="pres">
      <dgm:prSet presAssocID="{DD1242DE-D062-844B-8031-6DB16CC33F64}" presName="hierRoot2" presStyleCnt="0">
        <dgm:presLayoutVars>
          <dgm:hierBranch val="init"/>
        </dgm:presLayoutVars>
      </dgm:prSet>
      <dgm:spPr/>
    </dgm:pt>
    <dgm:pt modelId="{F1B181C8-AAFE-EC41-911F-BB4ECC589B0B}" type="pres">
      <dgm:prSet presAssocID="{DD1242DE-D062-844B-8031-6DB16CC33F64}" presName="rootComposite" presStyleCnt="0"/>
      <dgm:spPr/>
    </dgm:pt>
    <dgm:pt modelId="{8F98A72C-A9C3-9146-BE94-CC87637CE8D3}" type="pres">
      <dgm:prSet presAssocID="{DD1242DE-D062-844B-8031-6DB16CC33F64}" presName="rootText" presStyleLbl="node2" presStyleIdx="0" presStyleCnt="2">
        <dgm:presLayoutVars>
          <dgm:chPref val="3"/>
        </dgm:presLayoutVars>
      </dgm:prSet>
      <dgm:spPr/>
    </dgm:pt>
    <dgm:pt modelId="{FFBA09DB-17E0-8E44-82A3-16CB0406FEC8}" type="pres">
      <dgm:prSet presAssocID="{DD1242DE-D062-844B-8031-6DB16CC33F64}" presName="rootConnector" presStyleLbl="node2" presStyleIdx="0" presStyleCnt="2"/>
      <dgm:spPr/>
    </dgm:pt>
    <dgm:pt modelId="{6C837082-9673-FE45-A8C7-F2D889D59E50}" type="pres">
      <dgm:prSet presAssocID="{DD1242DE-D062-844B-8031-6DB16CC33F64}" presName="hierChild4" presStyleCnt="0"/>
      <dgm:spPr/>
    </dgm:pt>
    <dgm:pt modelId="{B3CA3C22-CAA2-6842-A2A3-11894DF6441B}" type="pres">
      <dgm:prSet presAssocID="{DD1242DE-D062-844B-8031-6DB16CC33F64}" presName="hierChild5" presStyleCnt="0"/>
      <dgm:spPr/>
    </dgm:pt>
    <dgm:pt modelId="{C3A48EBC-720D-E346-BD59-E27449AA2781}" type="pres">
      <dgm:prSet presAssocID="{74914A34-C967-1443-9758-C11C2FE5943F}" presName="Name37" presStyleLbl="parChTrans1D2" presStyleIdx="1" presStyleCnt="2"/>
      <dgm:spPr/>
    </dgm:pt>
    <dgm:pt modelId="{3F3A91A1-87BD-D249-863E-ED97706B603D}" type="pres">
      <dgm:prSet presAssocID="{0426EF26-6498-794A-9346-775FFF3E55D1}" presName="hierRoot2" presStyleCnt="0">
        <dgm:presLayoutVars>
          <dgm:hierBranch val="init"/>
        </dgm:presLayoutVars>
      </dgm:prSet>
      <dgm:spPr/>
    </dgm:pt>
    <dgm:pt modelId="{397484BA-65FF-884E-8C9D-7EF7FFB3261D}" type="pres">
      <dgm:prSet presAssocID="{0426EF26-6498-794A-9346-775FFF3E55D1}" presName="rootComposite" presStyleCnt="0"/>
      <dgm:spPr/>
    </dgm:pt>
    <dgm:pt modelId="{D3355E0A-A720-DA4C-A58D-04A19287E0FD}" type="pres">
      <dgm:prSet presAssocID="{0426EF26-6498-794A-9346-775FFF3E55D1}" presName="rootText" presStyleLbl="node2" presStyleIdx="1" presStyleCnt="2">
        <dgm:presLayoutVars>
          <dgm:chPref val="3"/>
        </dgm:presLayoutVars>
      </dgm:prSet>
      <dgm:spPr/>
    </dgm:pt>
    <dgm:pt modelId="{88CD71A1-7790-BB44-823C-B6718851215E}" type="pres">
      <dgm:prSet presAssocID="{0426EF26-6498-794A-9346-775FFF3E55D1}" presName="rootConnector" presStyleLbl="node2" presStyleIdx="1" presStyleCnt="2"/>
      <dgm:spPr/>
    </dgm:pt>
    <dgm:pt modelId="{9F726FEA-030C-B144-B08F-1E88DA74C92C}" type="pres">
      <dgm:prSet presAssocID="{0426EF26-6498-794A-9346-775FFF3E55D1}" presName="hierChild4" presStyleCnt="0"/>
      <dgm:spPr/>
    </dgm:pt>
    <dgm:pt modelId="{7BA96276-9F57-E04B-A1EC-12936A171593}" type="pres">
      <dgm:prSet presAssocID="{0426EF26-6498-794A-9346-775FFF3E55D1}" presName="hierChild5" presStyleCnt="0"/>
      <dgm:spPr/>
    </dgm:pt>
    <dgm:pt modelId="{67229DC7-0742-3E44-88BC-E8DA7A0BCAC7}" type="pres">
      <dgm:prSet presAssocID="{1AEC865D-F4CA-DC43-A301-AC03B99FF698}" presName="hierChild3" presStyleCnt="0"/>
      <dgm:spPr/>
    </dgm:pt>
  </dgm:ptLst>
  <dgm:cxnLst>
    <dgm:cxn modelId="{D4BCA939-9137-B849-8709-2461FFFA4805}" type="presOf" srcId="{0426EF26-6498-794A-9346-775FFF3E55D1}" destId="{D3355E0A-A720-DA4C-A58D-04A19287E0FD}" srcOrd="0" destOrd="0" presId="urn:microsoft.com/office/officeart/2005/8/layout/orgChart1"/>
    <dgm:cxn modelId="{25DC1D3B-1059-D24C-AF6C-712A0FFECEA3}" type="presOf" srcId="{1AEC865D-F4CA-DC43-A301-AC03B99FF698}" destId="{B6A8E549-07A1-3145-A87D-7E42AE6D5627}" srcOrd="0" destOrd="0" presId="urn:microsoft.com/office/officeart/2005/8/layout/orgChart1"/>
    <dgm:cxn modelId="{BC4C815E-8DD0-A641-A717-F3141E57E880}" type="presOf" srcId="{2B97C373-CB37-DF40-8753-7026103CC760}" destId="{4873284A-AEEF-D94E-8679-5481D1243219}" srcOrd="0" destOrd="0" presId="urn:microsoft.com/office/officeart/2005/8/layout/orgChart1"/>
    <dgm:cxn modelId="{44683976-C50D-B945-BA08-AF503DE19FEF}" srcId="{3B8B9A5F-85DC-F54B-B17F-201760D47833}" destId="{1AEC865D-F4CA-DC43-A301-AC03B99FF698}" srcOrd="0" destOrd="0" parTransId="{D452D096-C65C-1D4E-8168-8E9E33DA4D81}" sibTransId="{C58D9F07-4162-E146-8578-077909FCFDE2}"/>
    <dgm:cxn modelId="{9E908578-A955-F048-A099-7FB096AFBA40}" srcId="{1AEC865D-F4CA-DC43-A301-AC03B99FF698}" destId="{DD1242DE-D062-844B-8031-6DB16CC33F64}" srcOrd="0" destOrd="0" parTransId="{2B97C373-CB37-DF40-8753-7026103CC760}" sibTransId="{71473948-E9D1-0049-80D0-7403BDCCDF2D}"/>
    <dgm:cxn modelId="{4BF81681-7CBF-5047-99B9-07CC5CED672A}" type="presOf" srcId="{DD1242DE-D062-844B-8031-6DB16CC33F64}" destId="{FFBA09DB-17E0-8E44-82A3-16CB0406FEC8}" srcOrd="1" destOrd="0" presId="urn:microsoft.com/office/officeart/2005/8/layout/orgChart1"/>
    <dgm:cxn modelId="{09F57F82-BD2F-4B46-8A6F-923EA97ED7C5}" type="presOf" srcId="{1AEC865D-F4CA-DC43-A301-AC03B99FF698}" destId="{34528668-20F7-4843-A39D-382C4962EDB5}" srcOrd="1" destOrd="0" presId="urn:microsoft.com/office/officeart/2005/8/layout/orgChart1"/>
    <dgm:cxn modelId="{D1BEFC83-03C5-214F-95E9-6815FE53C27F}" type="presOf" srcId="{74914A34-C967-1443-9758-C11C2FE5943F}" destId="{C3A48EBC-720D-E346-BD59-E27449AA2781}" srcOrd="0" destOrd="0" presId="urn:microsoft.com/office/officeart/2005/8/layout/orgChart1"/>
    <dgm:cxn modelId="{1D821185-11CC-9347-96DA-9233632EB201}" type="presOf" srcId="{DD1242DE-D062-844B-8031-6DB16CC33F64}" destId="{8F98A72C-A9C3-9146-BE94-CC87637CE8D3}" srcOrd="0" destOrd="0" presId="urn:microsoft.com/office/officeart/2005/8/layout/orgChart1"/>
    <dgm:cxn modelId="{19E1489E-1EF7-384C-9CDB-8D86DFDECD9F}" type="presOf" srcId="{0426EF26-6498-794A-9346-775FFF3E55D1}" destId="{88CD71A1-7790-BB44-823C-B6718851215E}" srcOrd="1" destOrd="0" presId="urn:microsoft.com/office/officeart/2005/8/layout/orgChart1"/>
    <dgm:cxn modelId="{23707DA4-14F2-824C-A183-D5F173E949D0}" type="presOf" srcId="{3B8B9A5F-85DC-F54B-B17F-201760D47833}" destId="{8C68ECDD-6F3E-3647-B3F1-DA4C14216218}" srcOrd="0" destOrd="0" presId="urn:microsoft.com/office/officeart/2005/8/layout/orgChart1"/>
    <dgm:cxn modelId="{7982EEB5-1E4D-6A4E-99C3-C6B96CCD9385}" srcId="{1AEC865D-F4CA-DC43-A301-AC03B99FF698}" destId="{0426EF26-6498-794A-9346-775FFF3E55D1}" srcOrd="1" destOrd="0" parTransId="{74914A34-C967-1443-9758-C11C2FE5943F}" sibTransId="{EBC54667-6FDD-374F-A93C-33CAA49AB920}"/>
    <dgm:cxn modelId="{3917D16D-3F5D-7540-82AF-556CC8B379B6}" type="presParOf" srcId="{8C68ECDD-6F3E-3647-B3F1-DA4C14216218}" destId="{5C669CC5-A6FB-9E41-BA72-66B0E152E8DD}" srcOrd="0" destOrd="0" presId="urn:microsoft.com/office/officeart/2005/8/layout/orgChart1"/>
    <dgm:cxn modelId="{FC61C492-101D-B64D-8B44-EC2E27365193}" type="presParOf" srcId="{5C669CC5-A6FB-9E41-BA72-66B0E152E8DD}" destId="{191E6294-0277-D640-A082-63530E23B7BB}" srcOrd="0" destOrd="0" presId="urn:microsoft.com/office/officeart/2005/8/layout/orgChart1"/>
    <dgm:cxn modelId="{D28FB839-B160-1745-992B-CE7B0AF1EB6A}" type="presParOf" srcId="{191E6294-0277-D640-A082-63530E23B7BB}" destId="{B6A8E549-07A1-3145-A87D-7E42AE6D5627}" srcOrd="0" destOrd="0" presId="urn:microsoft.com/office/officeart/2005/8/layout/orgChart1"/>
    <dgm:cxn modelId="{73C32DE9-36EF-5B47-AE86-57B13A34AAED}" type="presParOf" srcId="{191E6294-0277-D640-A082-63530E23B7BB}" destId="{34528668-20F7-4843-A39D-382C4962EDB5}" srcOrd="1" destOrd="0" presId="urn:microsoft.com/office/officeart/2005/8/layout/orgChart1"/>
    <dgm:cxn modelId="{9A80398F-9102-CE49-AFD1-E193C4B8C074}" type="presParOf" srcId="{5C669CC5-A6FB-9E41-BA72-66B0E152E8DD}" destId="{5C45096F-E87D-0B4A-98CF-08676F2C214E}" srcOrd="1" destOrd="0" presId="urn:microsoft.com/office/officeart/2005/8/layout/orgChart1"/>
    <dgm:cxn modelId="{910D61E4-2221-834F-975A-2F583525C9C5}" type="presParOf" srcId="{5C45096F-E87D-0B4A-98CF-08676F2C214E}" destId="{4873284A-AEEF-D94E-8679-5481D1243219}" srcOrd="0" destOrd="0" presId="urn:microsoft.com/office/officeart/2005/8/layout/orgChart1"/>
    <dgm:cxn modelId="{572C64B5-58DB-054F-B46C-76750B2A3487}" type="presParOf" srcId="{5C45096F-E87D-0B4A-98CF-08676F2C214E}" destId="{6853B9ED-4D04-474F-8BEF-A9C67A5D5604}" srcOrd="1" destOrd="0" presId="urn:microsoft.com/office/officeart/2005/8/layout/orgChart1"/>
    <dgm:cxn modelId="{2F76164A-D634-9143-A24A-F36481AFE983}" type="presParOf" srcId="{6853B9ED-4D04-474F-8BEF-A9C67A5D5604}" destId="{F1B181C8-AAFE-EC41-911F-BB4ECC589B0B}" srcOrd="0" destOrd="0" presId="urn:microsoft.com/office/officeart/2005/8/layout/orgChart1"/>
    <dgm:cxn modelId="{D241624C-9E38-384C-AD8A-5E3668D263EC}" type="presParOf" srcId="{F1B181C8-AAFE-EC41-911F-BB4ECC589B0B}" destId="{8F98A72C-A9C3-9146-BE94-CC87637CE8D3}" srcOrd="0" destOrd="0" presId="urn:microsoft.com/office/officeart/2005/8/layout/orgChart1"/>
    <dgm:cxn modelId="{6D848BD9-26BA-F644-B414-367B3DBC279F}" type="presParOf" srcId="{F1B181C8-AAFE-EC41-911F-BB4ECC589B0B}" destId="{FFBA09DB-17E0-8E44-82A3-16CB0406FEC8}" srcOrd="1" destOrd="0" presId="urn:microsoft.com/office/officeart/2005/8/layout/orgChart1"/>
    <dgm:cxn modelId="{34B57747-86C9-6546-9F0D-7DFB007C0A5A}" type="presParOf" srcId="{6853B9ED-4D04-474F-8BEF-A9C67A5D5604}" destId="{6C837082-9673-FE45-A8C7-F2D889D59E50}" srcOrd="1" destOrd="0" presId="urn:microsoft.com/office/officeart/2005/8/layout/orgChart1"/>
    <dgm:cxn modelId="{931951F3-AFB4-5744-ACA5-D3B75ED30419}" type="presParOf" srcId="{6853B9ED-4D04-474F-8BEF-A9C67A5D5604}" destId="{B3CA3C22-CAA2-6842-A2A3-11894DF6441B}" srcOrd="2" destOrd="0" presId="urn:microsoft.com/office/officeart/2005/8/layout/orgChart1"/>
    <dgm:cxn modelId="{D4BDBF1D-16F4-7E4C-A942-FB5A9B01EA31}" type="presParOf" srcId="{5C45096F-E87D-0B4A-98CF-08676F2C214E}" destId="{C3A48EBC-720D-E346-BD59-E27449AA2781}" srcOrd="2" destOrd="0" presId="urn:microsoft.com/office/officeart/2005/8/layout/orgChart1"/>
    <dgm:cxn modelId="{81A3C48A-44CF-AF4E-B4E3-17455C43295E}" type="presParOf" srcId="{5C45096F-E87D-0B4A-98CF-08676F2C214E}" destId="{3F3A91A1-87BD-D249-863E-ED97706B603D}" srcOrd="3" destOrd="0" presId="urn:microsoft.com/office/officeart/2005/8/layout/orgChart1"/>
    <dgm:cxn modelId="{60F9A9D3-32A8-724E-A966-B92C04434BDC}" type="presParOf" srcId="{3F3A91A1-87BD-D249-863E-ED97706B603D}" destId="{397484BA-65FF-884E-8C9D-7EF7FFB3261D}" srcOrd="0" destOrd="0" presId="urn:microsoft.com/office/officeart/2005/8/layout/orgChart1"/>
    <dgm:cxn modelId="{FD0B601D-07F0-9D40-ABE0-C9A1CD47154A}" type="presParOf" srcId="{397484BA-65FF-884E-8C9D-7EF7FFB3261D}" destId="{D3355E0A-A720-DA4C-A58D-04A19287E0FD}" srcOrd="0" destOrd="0" presId="urn:microsoft.com/office/officeart/2005/8/layout/orgChart1"/>
    <dgm:cxn modelId="{DD67E76F-548E-504E-98F8-C2E59986C4EA}" type="presParOf" srcId="{397484BA-65FF-884E-8C9D-7EF7FFB3261D}" destId="{88CD71A1-7790-BB44-823C-B6718851215E}" srcOrd="1" destOrd="0" presId="urn:microsoft.com/office/officeart/2005/8/layout/orgChart1"/>
    <dgm:cxn modelId="{C9A3F2C5-95BC-8841-A8A7-219FEC6AB727}" type="presParOf" srcId="{3F3A91A1-87BD-D249-863E-ED97706B603D}" destId="{9F726FEA-030C-B144-B08F-1E88DA74C92C}" srcOrd="1" destOrd="0" presId="urn:microsoft.com/office/officeart/2005/8/layout/orgChart1"/>
    <dgm:cxn modelId="{D2ECCF65-CF44-694C-BB83-3CC0201E8648}" type="presParOf" srcId="{3F3A91A1-87BD-D249-863E-ED97706B603D}" destId="{7BA96276-9F57-E04B-A1EC-12936A171593}" srcOrd="2" destOrd="0" presId="urn:microsoft.com/office/officeart/2005/8/layout/orgChart1"/>
    <dgm:cxn modelId="{A7434C86-3563-864F-902F-C625FC1D177F}" type="presParOf" srcId="{5C669CC5-A6FB-9E41-BA72-66B0E152E8DD}" destId="{67229DC7-0742-3E44-88BC-E8DA7A0BC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7D3ED31-7B3F-EC40-A3C6-9B5C5C657DFD}" type="doc">
      <dgm:prSet loTypeId="urn:microsoft.com/office/officeart/2005/8/layout/orgChar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83025B5-C0A3-7C46-934B-A36720EE3C2C}">
      <dgm:prSet phldrT="[Tekst]"/>
      <dgm:spPr/>
      <dgm:t>
        <a:bodyPr/>
        <a:lstStyle/>
        <a:p>
          <a:r>
            <a:rPr lang="pl-PL" dirty="0"/>
            <a:t>NLP as </a:t>
          </a:r>
        </a:p>
        <a:p>
          <a:r>
            <a:rPr lang="pl-PL" dirty="0" err="1"/>
            <a:t>Privacy</a:t>
          </a:r>
          <a:r>
            <a:rPr lang="pl-PL" dirty="0"/>
            <a:t> </a:t>
          </a:r>
          <a:r>
            <a:rPr lang="pl-PL" dirty="0" err="1"/>
            <a:t>Threat</a:t>
          </a:r>
          <a:r>
            <a:rPr lang="pl-PL" dirty="0"/>
            <a:t> </a:t>
          </a:r>
        </a:p>
      </dgm:t>
    </dgm:pt>
    <dgm:pt modelId="{3B6AEC86-61F5-5245-ADE3-056557243C5C}" type="parTrans" cxnId="{EA61418F-4121-CD42-9090-0759E55F7D39}">
      <dgm:prSet/>
      <dgm:spPr/>
      <dgm:t>
        <a:bodyPr/>
        <a:lstStyle/>
        <a:p>
          <a:endParaRPr lang="pl-PL"/>
        </a:p>
      </dgm:t>
    </dgm:pt>
    <dgm:pt modelId="{B6C97189-63B1-ED4B-8C48-D71A4F7EA033}" type="sibTrans" cxnId="{EA61418F-4121-CD42-9090-0759E55F7D39}">
      <dgm:prSet/>
      <dgm:spPr/>
      <dgm:t>
        <a:bodyPr/>
        <a:lstStyle/>
        <a:p>
          <a:endParaRPr lang="pl-PL"/>
        </a:p>
      </dgm:t>
    </dgm:pt>
    <dgm:pt modelId="{431B7248-3CD9-AA41-9758-C52164D78F62}">
      <dgm:prSet phldrT="[Tekst]"/>
      <dgm:spPr/>
      <dgm:t>
        <a:bodyPr/>
        <a:lstStyle/>
        <a:p>
          <a:r>
            <a:rPr lang="pl-PL" dirty="0" err="1"/>
            <a:t>Use</a:t>
          </a:r>
          <a:r>
            <a:rPr lang="pl-PL" dirty="0"/>
            <a:t> Case</a:t>
          </a:r>
        </a:p>
      </dgm:t>
    </dgm:pt>
    <dgm:pt modelId="{7DB38CD2-54C3-CF48-8D3C-25A0FCD64A85}" type="parTrans" cxnId="{9ED40D2B-7EF9-3943-BED1-4A23E3AB3247}">
      <dgm:prSet/>
      <dgm:spPr/>
      <dgm:t>
        <a:bodyPr/>
        <a:lstStyle/>
        <a:p>
          <a:endParaRPr lang="pl-PL"/>
        </a:p>
      </dgm:t>
    </dgm:pt>
    <dgm:pt modelId="{3566E45B-808A-D842-8A74-CE0615E5B27E}" type="sibTrans" cxnId="{9ED40D2B-7EF9-3943-BED1-4A23E3AB3247}">
      <dgm:prSet/>
      <dgm:spPr/>
      <dgm:t>
        <a:bodyPr/>
        <a:lstStyle/>
        <a:p>
          <a:endParaRPr lang="pl-PL"/>
        </a:p>
      </dgm:t>
    </dgm:pt>
    <dgm:pt modelId="{35623A9C-1460-DD4D-ABD4-DD962B788A23}">
      <dgm:prSet phldrT="[Tekst]"/>
      <dgm:spPr/>
      <dgm:t>
        <a:bodyPr/>
        <a:lstStyle/>
        <a:p>
          <a:r>
            <a:rPr lang="pl-PL" dirty="0" err="1"/>
            <a:t>Privacy</a:t>
          </a:r>
          <a:r>
            <a:rPr lang="pl-PL" dirty="0"/>
            <a:t> </a:t>
          </a:r>
          <a:r>
            <a:rPr lang="pl-PL" dirty="0" err="1"/>
            <a:t>Issue</a:t>
          </a:r>
          <a:endParaRPr lang="pl-PL" dirty="0"/>
        </a:p>
      </dgm:t>
    </dgm:pt>
    <dgm:pt modelId="{5A2D6E6B-77F5-B549-8F96-C6CB7F0490E2}" type="parTrans" cxnId="{A2DF3CD5-0635-F046-B3D5-0CFF0C625008}">
      <dgm:prSet/>
      <dgm:spPr/>
      <dgm:t>
        <a:bodyPr/>
        <a:lstStyle/>
        <a:p>
          <a:endParaRPr lang="pl-PL"/>
        </a:p>
      </dgm:t>
    </dgm:pt>
    <dgm:pt modelId="{5677F6C6-4A72-7345-9E36-DAB7486EFAE0}" type="sibTrans" cxnId="{A2DF3CD5-0635-F046-B3D5-0CFF0C625008}">
      <dgm:prSet/>
      <dgm:spPr/>
      <dgm:t>
        <a:bodyPr/>
        <a:lstStyle/>
        <a:p>
          <a:endParaRPr lang="pl-PL"/>
        </a:p>
      </dgm:t>
    </dgm:pt>
    <dgm:pt modelId="{70BC82A6-8CB8-9A4D-BB71-7EE93CBFE8FD}">
      <dgm:prSet phldrT="[Tekst]"/>
      <dgm:spPr/>
      <dgm:t>
        <a:bodyPr/>
        <a:lstStyle/>
        <a:p>
          <a:r>
            <a:rPr lang="pl-PL" dirty="0"/>
            <a:t>PET</a:t>
          </a:r>
        </a:p>
      </dgm:t>
    </dgm:pt>
    <dgm:pt modelId="{CCCCAC39-ADE6-E54D-893E-2C18C52CF45A}" type="parTrans" cxnId="{FEE758D5-46E6-4145-8621-78C1ADD6653C}">
      <dgm:prSet/>
      <dgm:spPr/>
      <dgm:t>
        <a:bodyPr/>
        <a:lstStyle/>
        <a:p>
          <a:endParaRPr lang="pl-PL"/>
        </a:p>
      </dgm:t>
    </dgm:pt>
    <dgm:pt modelId="{3D724980-CA47-1A44-902D-95E352E4B13F}" type="sibTrans" cxnId="{FEE758D5-46E6-4145-8621-78C1ADD6653C}">
      <dgm:prSet/>
      <dgm:spPr/>
      <dgm:t>
        <a:bodyPr/>
        <a:lstStyle/>
        <a:p>
          <a:endParaRPr lang="pl-PL"/>
        </a:p>
      </dgm:t>
    </dgm:pt>
    <dgm:pt modelId="{19BFCB4C-7C51-7C47-878A-7B9A5164110A}">
      <dgm:prSet phldrT="[Tekst]"/>
      <dgm:spPr/>
      <dgm:t>
        <a:bodyPr/>
        <a:lstStyle/>
        <a:p>
          <a:r>
            <a:rPr lang="pl-PL" dirty="0" err="1"/>
            <a:t>Domain</a:t>
          </a:r>
          <a:endParaRPr lang="pl-PL" dirty="0"/>
        </a:p>
      </dgm:t>
    </dgm:pt>
    <dgm:pt modelId="{128F1C0F-CA9D-EB43-9A73-82BEEAA139C5}" type="parTrans" cxnId="{F4663994-7694-C340-A6E4-B4D74482025D}">
      <dgm:prSet/>
      <dgm:spPr/>
      <dgm:t>
        <a:bodyPr/>
        <a:lstStyle/>
        <a:p>
          <a:endParaRPr lang="pl-PL"/>
        </a:p>
      </dgm:t>
    </dgm:pt>
    <dgm:pt modelId="{DA0C6D5B-E696-444D-88EF-EEAC9419FD82}" type="sibTrans" cxnId="{F4663994-7694-C340-A6E4-B4D74482025D}">
      <dgm:prSet/>
      <dgm:spPr/>
      <dgm:t>
        <a:bodyPr/>
        <a:lstStyle/>
        <a:p>
          <a:endParaRPr lang="pl-PL"/>
        </a:p>
      </dgm:t>
    </dgm:pt>
    <dgm:pt modelId="{D7D37D09-7A06-8F4A-8C69-2231B480B489}">
      <dgm:prSet phldrT="[Tekst]"/>
      <dgm:spPr/>
      <dgm:t>
        <a:bodyPr/>
        <a:lstStyle/>
        <a:p>
          <a:r>
            <a:rPr lang="pl-PL" dirty="0"/>
            <a:t>Data </a:t>
          </a:r>
          <a:r>
            <a:rPr lang="pl-PL" dirty="0" err="1"/>
            <a:t>Type</a:t>
          </a:r>
          <a:endParaRPr lang="pl-PL" dirty="0"/>
        </a:p>
      </dgm:t>
    </dgm:pt>
    <dgm:pt modelId="{A0B0B15A-5AE5-6B4A-9E05-B1C7CB717A7F}" type="parTrans" cxnId="{584C1C09-F788-F542-9B14-C0AA3FFF9E55}">
      <dgm:prSet/>
      <dgm:spPr/>
      <dgm:t>
        <a:bodyPr/>
        <a:lstStyle/>
        <a:p>
          <a:endParaRPr lang="pl-PL"/>
        </a:p>
      </dgm:t>
    </dgm:pt>
    <dgm:pt modelId="{D3F866BD-1A33-2D47-8351-6F91B26CEDE7}" type="sibTrans" cxnId="{584C1C09-F788-F542-9B14-C0AA3FFF9E55}">
      <dgm:prSet/>
      <dgm:spPr/>
      <dgm:t>
        <a:bodyPr/>
        <a:lstStyle/>
        <a:p>
          <a:endParaRPr lang="pl-PL"/>
        </a:p>
      </dgm:t>
    </dgm:pt>
    <dgm:pt modelId="{ECF98473-6566-8E4C-8DD0-3801867F74E8}" type="pres">
      <dgm:prSet presAssocID="{07D3ED31-7B3F-EC40-A3C6-9B5C5C657D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035F63-BD8D-DB41-A6D8-A2CB7C4F88D6}" type="pres">
      <dgm:prSet presAssocID="{483025B5-C0A3-7C46-934B-A36720EE3C2C}" presName="hierRoot1" presStyleCnt="0">
        <dgm:presLayoutVars>
          <dgm:hierBranch val="init"/>
        </dgm:presLayoutVars>
      </dgm:prSet>
      <dgm:spPr/>
    </dgm:pt>
    <dgm:pt modelId="{0C9298CF-6F0F-2246-957B-F01152E6EF30}" type="pres">
      <dgm:prSet presAssocID="{483025B5-C0A3-7C46-934B-A36720EE3C2C}" presName="rootComposite1" presStyleCnt="0"/>
      <dgm:spPr/>
    </dgm:pt>
    <dgm:pt modelId="{9EE10608-4579-1449-84EC-82601D570B55}" type="pres">
      <dgm:prSet presAssocID="{483025B5-C0A3-7C46-934B-A36720EE3C2C}" presName="rootText1" presStyleLbl="node0" presStyleIdx="0" presStyleCnt="1" custScaleX="156643" custScaleY="85803">
        <dgm:presLayoutVars>
          <dgm:chPref val="3"/>
        </dgm:presLayoutVars>
      </dgm:prSet>
      <dgm:spPr/>
    </dgm:pt>
    <dgm:pt modelId="{441A3D26-6EA0-E44F-85B0-C412E507A311}" type="pres">
      <dgm:prSet presAssocID="{483025B5-C0A3-7C46-934B-A36720EE3C2C}" presName="rootConnector1" presStyleLbl="node1" presStyleIdx="0" presStyleCnt="0"/>
      <dgm:spPr/>
    </dgm:pt>
    <dgm:pt modelId="{F227E1A6-46CF-B841-8933-E082F8875D1F}" type="pres">
      <dgm:prSet presAssocID="{483025B5-C0A3-7C46-934B-A36720EE3C2C}" presName="hierChild2" presStyleCnt="0"/>
      <dgm:spPr/>
    </dgm:pt>
    <dgm:pt modelId="{45A2A269-14AE-B046-8B12-A9D2D0C31F72}" type="pres">
      <dgm:prSet presAssocID="{7DB38CD2-54C3-CF48-8D3C-25A0FCD64A85}" presName="Name37" presStyleLbl="parChTrans1D2" presStyleIdx="0" presStyleCnt="5"/>
      <dgm:spPr/>
    </dgm:pt>
    <dgm:pt modelId="{74B423DD-B17D-DC42-861B-90AD9DCD2F21}" type="pres">
      <dgm:prSet presAssocID="{431B7248-3CD9-AA41-9758-C52164D78F62}" presName="hierRoot2" presStyleCnt="0">
        <dgm:presLayoutVars>
          <dgm:hierBranch val="init"/>
        </dgm:presLayoutVars>
      </dgm:prSet>
      <dgm:spPr/>
    </dgm:pt>
    <dgm:pt modelId="{736365E8-EDCD-3E40-BC19-ABB83646114A}" type="pres">
      <dgm:prSet presAssocID="{431B7248-3CD9-AA41-9758-C52164D78F62}" presName="rootComposite" presStyleCnt="0"/>
      <dgm:spPr/>
    </dgm:pt>
    <dgm:pt modelId="{40E15B1E-7E2D-C046-87E8-E1F8E8C80D3F}" type="pres">
      <dgm:prSet presAssocID="{431B7248-3CD9-AA41-9758-C52164D78F62}" presName="rootText" presStyleLbl="node2" presStyleIdx="0" presStyleCnt="5">
        <dgm:presLayoutVars>
          <dgm:chPref val="3"/>
        </dgm:presLayoutVars>
      </dgm:prSet>
      <dgm:spPr/>
    </dgm:pt>
    <dgm:pt modelId="{7AFA998B-4DEE-034F-AC07-89B94041577F}" type="pres">
      <dgm:prSet presAssocID="{431B7248-3CD9-AA41-9758-C52164D78F62}" presName="rootConnector" presStyleLbl="node2" presStyleIdx="0" presStyleCnt="5"/>
      <dgm:spPr/>
    </dgm:pt>
    <dgm:pt modelId="{A45606AF-9C03-424B-A951-AB9B37E91D01}" type="pres">
      <dgm:prSet presAssocID="{431B7248-3CD9-AA41-9758-C52164D78F62}" presName="hierChild4" presStyleCnt="0"/>
      <dgm:spPr/>
    </dgm:pt>
    <dgm:pt modelId="{E715DEDB-4CEB-904B-B2D5-CD392541BB45}" type="pres">
      <dgm:prSet presAssocID="{431B7248-3CD9-AA41-9758-C52164D78F62}" presName="hierChild5" presStyleCnt="0"/>
      <dgm:spPr/>
    </dgm:pt>
    <dgm:pt modelId="{ED4C7371-8EA9-D84F-947B-4706C370A367}" type="pres">
      <dgm:prSet presAssocID="{5A2D6E6B-77F5-B549-8F96-C6CB7F0490E2}" presName="Name37" presStyleLbl="parChTrans1D2" presStyleIdx="1" presStyleCnt="5"/>
      <dgm:spPr/>
    </dgm:pt>
    <dgm:pt modelId="{2DA07667-F476-4140-B8FE-77FDC467E71E}" type="pres">
      <dgm:prSet presAssocID="{35623A9C-1460-DD4D-ABD4-DD962B788A23}" presName="hierRoot2" presStyleCnt="0">
        <dgm:presLayoutVars>
          <dgm:hierBranch val="init"/>
        </dgm:presLayoutVars>
      </dgm:prSet>
      <dgm:spPr/>
    </dgm:pt>
    <dgm:pt modelId="{F7435F91-C94F-814B-90C1-BEA216316D8F}" type="pres">
      <dgm:prSet presAssocID="{35623A9C-1460-DD4D-ABD4-DD962B788A23}" presName="rootComposite" presStyleCnt="0"/>
      <dgm:spPr/>
    </dgm:pt>
    <dgm:pt modelId="{F17060FA-091A-004F-94C8-26581EBA5F55}" type="pres">
      <dgm:prSet presAssocID="{35623A9C-1460-DD4D-ABD4-DD962B788A23}" presName="rootText" presStyleLbl="node2" presStyleIdx="1" presStyleCnt="5">
        <dgm:presLayoutVars>
          <dgm:chPref val="3"/>
        </dgm:presLayoutVars>
      </dgm:prSet>
      <dgm:spPr/>
    </dgm:pt>
    <dgm:pt modelId="{43C63E53-4E35-BD47-AC14-BC967C66F575}" type="pres">
      <dgm:prSet presAssocID="{35623A9C-1460-DD4D-ABD4-DD962B788A23}" presName="rootConnector" presStyleLbl="node2" presStyleIdx="1" presStyleCnt="5"/>
      <dgm:spPr/>
    </dgm:pt>
    <dgm:pt modelId="{141A7E3F-77FA-E545-BC86-1712E898A960}" type="pres">
      <dgm:prSet presAssocID="{35623A9C-1460-DD4D-ABD4-DD962B788A23}" presName="hierChild4" presStyleCnt="0"/>
      <dgm:spPr/>
    </dgm:pt>
    <dgm:pt modelId="{ADEF183E-3C5F-6949-8D9C-D3124DB38D7B}" type="pres">
      <dgm:prSet presAssocID="{35623A9C-1460-DD4D-ABD4-DD962B788A23}" presName="hierChild5" presStyleCnt="0"/>
      <dgm:spPr/>
    </dgm:pt>
    <dgm:pt modelId="{7F4EBB98-4DF9-3948-BD47-EA15678B0BEC}" type="pres">
      <dgm:prSet presAssocID="{CCCCAC39-ADE6-E54D-893E-2C18C52CF45A}" presName="Name37" presStyleLbl="parChTrans1D2" presStyleIdx="2" presStyleCnt="5"/>
      <dgm:spPr/>
    </dgm:pt>
    <dgm:pt modelId="{FE66F51E-5503-5343-8EB5-E930842E9CDF}" type="pres">
      <dgm:prSet presAssocID="{70BC82A6-8CB8-9A4D-BB71-7EE93CBFE8FD}" presName="hierRoot2" presStyleCnt="0">
        <dgm:presLayoutVars>
          <dgm:hierBranch val="init"/>
        </dgm:presLayoutVars>
      </dgm:prSet>
      <dgm:spPr/>
    </dgm:pt>
    <dgm:pt modelId="{CF53954B-E30E-4347-9A35-F7578556714B}" type="pres">
      <dgm:prSet presAssocID="{70BC82A6-8CB8-9A4D-BB71-7EE93CBFE8FD}" presName="rootComposite" presStyleCnt="0"/>
      <dgm:spPr/>
    </dgm:pt>
    <dgm:pt modelId="{9AC7A2B6-BD92-A94D-B203-DE3BD5F121C7}" type="pres">
      <dgm:prSet presAssocID="{70BC82A6-8CB8-9A4D-BB71-7EE93CBFE8FD}" presName="rootText" presStyleLbl="node2" presStyleIdx="2" presStyleCnt="5">
        <dgm:presLayoutVars>
          <dgm:chPref val="3"/>
        </dgm:presLayoutVars>
      </dgm:prSet>
      <dgm:spPr/>
    </dgm:pt>
    <dgm:pt modelId="{B2F8B876-777C-8F4F-B125-E0A424155DC3}" type="pres">
      <dgm:prSet presAssocID="{70BC82A6-8CB8-9A4D-BB71-7EE93CBFE8FD}" presName="rootConnector" presStyleLbl="node2" presStyleIdx="2" presStyleCnt="5"/>
      <dgm:spPr/>
    </dgm:pt>
    <dgm:pt modelId="{B59E9794-BFE2-7F4C-9D8C-D5CA1BCC8609}" type="pres">
      <dgm:prSet presAssocID="{70BC82A6-8CB8-9A4D-BB71-7EE93CBFE8FD}" presName="hierChild4" presStyleCnt="0"/>
      <dgm:spPr/>
    </dgm:pt>
    <dgm:pt modelId="{42B61814-2DA2-2247-9875-864AEC16FC60}" type="pres">
      <dgm:prSet presAssocID="{70BC82A6-8CB8-9A4D-BB71-7EE93CBFE8FD}" presName="hierChild5" presStyleCnt="0"/>
      <dgm:spPr/>
    </dgm:pt>
    <dgm:pt modelId="{07BF7DA3-AD03-8140-8F89-A29BE7F5CA04}" type="pres">
      <dgm:prSet presAssocID="{128F1C0F-CA9D-EB43-9A73-82BEEAA139C5}" presName="Name37" presStyleLbl="parChTrans1D2" presStyleIdx="3" presStyleCnt="5"/>
      <dgm:spPr/>
    </dgm:pt>
    <dgm:pt modelId="{E232CCAB-59F6-5D4D-8006-FF4AEA4C353C}" type="pres">
      <dgm:prSet presAssocID="{19BFCB4C-7C51-7C47-878A-7B9A5164110A}" presName="hierRoot2" presStyleCnt="0">
        <dgm:presLayoutVars>
          <dgm:hierBranch val="init"/>
        </dgm:presLayoutVars>
      </dgm:prSet>
      <dgm:spPr/>
    </dgm:pt>
    <dgm:pt modelId="{05452C10-9DEC-8846-A3A7-564E08CA7BAF}" type="pres">
      <dgm:prSet presAssocID="{19BFCB4C-7C51-7C47-878A-7B9A5164110A}" presName="rootComposite" presStyleCnt="0"/>
      <dgm:spPr/>
    </dgm:pt>
    <dgm:pt modelId="{BD0FC6CE-AC27-E04E-B541-CC92EB99323C}" type="pres">
      <dgm:prSet presAssocID="{19BFCB4C-7C51-7C47-878A-7B9A5164110A}" presName="rootText" presStyleLbl="node2" presStyleIdx="3" presStyleCnt="5">
        <dgm:presLayoutVars>
          <dgm:chPref val="3"/>
        </dgm:presLayoutVars>
      </dgm:prSet>
      <dgm:spPr/>
    </dgm:pt>
    <dgm:pt modelId="{1EC74C04-6DF2-6A40-85D2-ED6D891DA8AE}" type="pres">
      <dgm:prSet presAssocID="{19BFCB4C-7C51-7C47-878A-7B9A5164110A}" presName="rootConnector" presStyleLbl="node2" presStyleIdx="3" presStyleCnt="5"/>
      <dgm:spPr/>
    </dgm:pt>
    <dgm:pt modelId="{9A55540A-3289-084F-BE89-3204F64A560C}" type="pres">
      <dgm:prSet presAssocID="{19BFCB4C-7C51-7C47-878A-7B9A5164110A}" presName="hierChild4" presStyleCnt="0"/>
      <dgm:spPr/>
    </dgm:pt>
    <dgm:pt modelId="{22495F76-39CF-E948-BB6D-489688D8D8E5}" type="pres">
      <dgm:prSet presAssocID="{19BFCB4C-7C51-7C47-878A-7B9A5164110A}" presName="hierChild5" presStyleCnt="0"/>
      <dgm:spPr/>
    </dgm:pt>
    <dgm:pt modelId="{F5851B30-9D50-4E41-80D4-9ACFAB15592D}" type="pres">
      <dgm:prSet presAssocID="{A0B0B15A-5AE5-6B4A-9E05-B1C7CB717A7F}" presName="Name37" presStyleLbl="parChTrans1D2" presStyleIdx="4" presStyleCnt="5"/>
      <dgm:spPr/>
    </dgm:pt>
    <dgm:pt modelId="{BD896F7C-08A3-7C42-B297-14264A088AF5}" type="pres">
      <dgm:prSet presAssocID="{D7D37D09-7A06-8F4A-8C69-2231B480B489}" presName="hierRoot2" presStyleCnt="0">
        <dgm:presLayoutVars>
          <dgm:hierBranch val="init"/>
        </dgm:presLayoutVars>
      </dgm:prSet>
      <dgm:spPr/>
    </dgm:pt>
    <dgm:pt modelId="{DFA51922-5562-7540-A1F4-830BA017C40B}" type="pres">
      <dgm:prSet presAssocID="{D7D37D09-7A06-8F4A-8C69-2231B480B489}" presName="rootComposite" presStyleCnt="0"/>
      <dgm:spPr/>
    </dgm:pt>
    <dgm:pt modelId="{6C74F43F-1FD6-D745-8FBA-1F33C8AB65F3}" type="pres">
      <dgm:prSet presAssocID="{D7D37D09-7A06-8F4A-8C69-2231B480B489}" presName="rootText" presStyleLbl="node2" presStyleIdx="4" presStyleCnt="5">
        <dgm:presLayoutVars>
          <dgm:chPref val="3"/>
        </dgm:presLayoutVars>
      </dgm:prSet>
      <dgm:spPr/>
    </dgm:pt>
    <dgm:pt modelId="{389B70E6-BFF4-0545-852D-6AEB362C48E7}" type="pres">
      <dgm:prSet presAssocID="{D7D37D09-7A06-8F4A-8C69-2231B480B489}" presName="rootConnector" presStyleLbl="node2" presStyleIdx="4" presStyleCnt="5"/>
      <dgm:spPr/>
    </dgm:pt>
    <dgm:pt modelId="{AE46ECE2-489E-AB49-9CAD-F4F23952B9ED}" type="pres">
      <dgm:prSet presAssocID="{D7D37D09-7A06-8F4A-8C69-2231B480B489}" presName="hierChild4" presStyleCnt="0"/>
      <dgm:spPr/>
    </dgm:pt>
    <dgm:pt modelId="{7EABE690-D952-F443-B2E9-A2DF6BCCB32D}" type="pres">
      <dgm:prSet presAssocID="{D7D37D09-7A06-8F4A-8C69-2231B480B489}" presName="hierChild5" presStyleCnt="0"/>
      <dgm:spPr/>
    </dgm:pt>
    <dgm:pt modelId="{7BAE9321-F887-B147-BDD4-DA34C6CC500F}" type="pres">
      <dgm:prSet presAssocID="{483025B5-C0A3-7C46-934B-A36720EE3C2C}" presName="hierChild3" presStyleCnt="0"/>
      <dgm:spPr/>
    </dgm:pt>
  </dgm:ptLst>
  <dgm:cxnLst>
    <dgm:cxn modelId="{405AAE06-E0F6-9B46-81C6-55D96B55E72C}" type="presOf" srcId="{483025B5-C0A3-7C46-934B-A36720EE3C2C}" destId="{441A3D26-6EA0-E44F-85B0-C412E507A311}" srcOrd="1" destOrd="0" presId="urn:microsoft.com/office/officeart/2005/8/layout/orgChart1"/>
    <dgm:cxn modelId="{584C1C09-F788-F542-9B14-C0AA3FFF9E55}" srcId="{483025B5-C0A3-7C46-934B-A36720EE3C2C}" destId="{D7D37D09-7A06-8F4A-8C69-2231B480B489}" srcOrd="4" destOrd="0" parTransId="{A0B0B15A-5AE5-6B4A-9E05-B1C7CB717A7F}" sibTransId="{D3F866BD-1A33-2D47-8351-6F91B26CEDE7}"/>
    <dgm:cxn modelId="{2AE29C0D-9889-5149-B117-784848A625F5}" type="presOf" srcId="{35623A9C-1460-DD4D-ABD4-DD962B788A23}" destId="{43C63E53-4E35-BD47-AC14-BC967C66F575}" srcOrd="1" destOrd="0" presId="urn:microsoft.com/office/officeart/2005/8/layout/orgChart1"/>
    <dgm:cxn modelId="{F5175E16-1755-6244-B38E-FE2C49012946}" type="presOf" srcId="{431B7248-3CD9-AA41-9758-C52164D78F62}" destId="{40E15B1E-7E2D-C046-87E8-E1F8E8C80D3F}" srcOrd="0" destOrd="0" presId="urn:microsoft.com/office/officeart/2005/8/layout/orgChart1"/>
    <dgm:cxn modelId="{1B3CC118-25A1-704C-AA2F-2D5838E302BC}" type="presOf" srcId="{35623A9C-1460-DD4D-ABD4-DD962B788A23}" destId="{F17060FA-091A-004F-94C8-26581EBA5F55}" srcOrd="0" destOrd="0" presId="urn:microsoft.com/office/officeart/2005/8/layout/orgChart1"/>
    <dgm:cxn modelId="{433E792A-D3E6-8E4F-8E9E-033CD316B392}" type="presOf" srcId="{128F1C0F-CA9D-EB43-9A73-82BEEAA139C5}" destId="{07BF7DA3-AD03-8140-8F89-A29BE7F5CA04}" srcOrd="0" destOrd="0" presId="urn:microsoft.com/office/officeart/2005/8/layout/orgChart1"/>
    <dgm:cxn modelId="{9ED40D2B-7EF9-3943-BED1-4A23E3AB3247}" srcId="{483025B5-C0A3-7C46-934B-A36720EE3C2C}" destId="{431B7248-3CD9-AA41-9758-C52164D78F62}" srcOrd="0" destOrd="0" parTransId="{7DB38CD2-54C3-CF48-8D3C-25A0FCD64A85}" sibTransId="{3566E45B-808A-D842-8A74-CE0615E5B27E}"/>
    <dgm:cxn modelId="{B17B2334-8388-A849-8445-79592653E612}" type="presOf" srcId="{70BC82A6-8CB8-9A4D-BB71-7EE93CBFE8FD}" destId="{9AC7A2B6-BD92-A94D-B203-DE3BD5F121C7}" srcOrd="0" destOrd="0" presId="urn:microsoft.com/office/officeart/2005/8/layout/orgChart1"/>
    <dgm:cxn modelId="{1EEFC13B-8337-294F-807E-618642F6E325}" type="presOf" srcId="{5A2D6E6B-77F5-B549-8F96-C6CB7F0490E2}" destId="{ED4C7371-8EA9-D84F-947B-4706C370A367}" srcOrd="0" destOrd="0" presId="urn:microsoft.com/office/officeart/2005/8/layout/orgChart1"/>
    <dgm:cxn modelId="{CA1D7747-5E94-6945-93F1-484921A47C15}" type="presOf" srcId="{19BFCB4C-7C51-7C47-878A-7B9A5164110A}" destId="{1EC74C04-6DF2-6A40-85D2-ED6D891DA8AE}" srcOrd="1" destOrd="0" presId="urn:microsoft.com/office/officeart/2005/8/layout/orgChart1"/>
    <dgm:cxn modelId="{70419A4A-CF80-D047-A0B4-82A49BF3B84F}" type="presOf" srcId="{D7D37D09-7A06-8F4A-8C69-2231B480B489}" destId="{389B70E6-BFF4-0545-852D-6AEB362C48E7}" srcOrd="1" destOrd="0" presId="urn:microsoft.com/office/officeart/2005/8/layout/orgChart1"/>
    <dgm:cxn modelId="{51034763-ABEF-724C-B951-FAFA595FF59A}" type="presOf" srcId="{A0B0B15A-5AE5-6B4A-9E05-B1C7CB717A7F}" destId="{F5851B30-9D50-4E41-80D4-9ACFAB15592D}" srcOrd="0" destOrd="0" presId="urn:microsoft.com/office/officeart/2005/8/layout/orgChart1"/>
    <dgm:cxn modelId="{9C855875-41BC-6B45-ADDC-A3B02AC5E1A7}" type="presOf" srcId="{19BFCB4C-7C51-7C47-878A-7B9A5164110A}" destId="{BD0FC6CE-AC27-E04E-B541-CC92EB99323C}" srcOrd="0" destOrd="0" presId="urn:microsoft.com/office/officeart/2005/8/layout/orgChart1"/>
    <dgm:cxn modelId="{F5BB1E7C-8A7A-5E4A-BB6C-9443C9334712}" type="presOf" srcId="{CCCCAC39-ADE6-E54D-893E-2C18C52CF45A}" destId="{7F4EBB98-4DF9-3948-BD47-EA15678B0BEC}" srcOrd="0" destOrd="0" presId="urn:microsoft.com/office/officeart/2005/8/layout/orgChart1"/>
    <dgm:cxn modelId="{0F7A6186-BE17-AC4F-8FE3-6BF8E486DE94}" type="presOf" srcId="{483025B5-C0A3-7C46-934B-A36720EE3C2C}" destId="{9EE10608-4579-1449-84EC-82601D570B55}" srcOrd="0" destOrd="0" presId="urn:microsoft.com/office/officeart/2005/8/layout/orgChart1"/>
    <dgm:cxn modelId="{EA61418F-4121-CD42-9090-0759E55F7D39}" srcId="{07D3ED31-7B3F-EC40-A3C6-9B5C5C657DFD}" destId="{483025B5-C0A3-7C46-934B-A36720EE3C2C}" srcOrd="0" destOrd="0" parTransId="{3B6AEC86-61F5-5245-ADE3-056557243C5C}" sibTransId="{B6C97189-63B1-ED4B-8C48-D71A4F7EA033}"/>
    <dgm:cxn modelId="{F4663994-7694-C340-A6E4-B4D74482025D}" srcId="{483025B5-C0A3-7C46-934B-A36720EE3C2C}" destId="{19BFCB4C-7C51-7C47-878A-7B9A5164110A}" srcOrd="3" destOrd="0" parTransId="{128F1C0F-CA9D-EB43-9A73-82BEEAA139C5}" sibTransId="{DA0C6D5B-E696-444D-88EF-EEAC9419FD82}"/>
    <dgm:cxn modelId="{098E41D4-0A33-414D-B12B-E45AB29F2B54}" type="presOf" srcId="{D7D37D09-7A06-8F4A-8C69-2231B480B489}" destId="{6C74F43F-1FD6-D745-8FBA-1F33C8AB65F3}" srcOrd="0" destOrd="0" presId="urn:microsoft.com/office/officeart/2005/8/layout/orgChart1"/>
    <dgm:cxn modelId="{A2DF3CD5-0635-F046-B3D5-0CFF0C625008}" srcId="{483025B5-C0A3-7C46-934B-A36720EE3C2C}" destId="{35623A9C-1460-DD4D-ABD4-DD962B788A23}" srcOrd="1" destOrd="0" parTransId="{5A2D6E6B-77F5-B549-8F96-C6CB7F0490E2}" sibTransId="{5677F6C6-4A72-7345-9E36-DAB7486EFAE0}"/>
    <dgm:cxn modelId="{FEE758D5-46E6-4145-8621-78C1ADD6653C}" srcId="{483025B5-C0A3-7C46-934B-A36720EE3C2C}" destId="{70BC82A6-8CB8-9A4D-BB71-7EE93CBFE8FD}" srcOrd="2" destOrd="0" parTransId="{CCCCAC39-ADE6-E54D-893E-2C18C52CF45A}" sibTransId="{3D724980-CA47-1A44-902D-95E352E4B13F}"/>
    <dgm:cxn modelId="{A9726CDD-7AA2-A248-9D53-97571BD8DB49}" type="presOf" srcId="{70BC82A6-8CB8-9A4D-BB71-7EE93CBFE8FD}" destId="{B2F8B876-777C-8F4F-B125-E0A424155DC3}" srcOrd="1" destOrd="0" presId="urn:microsoft.com/office/officeart/2005/8/layout/orgChart1"/>
    <dgm:cxn modelId="{3F861EE0-F3D6-0C4D-B06C-22F116357BF6}" type="presOf" srcId="{7DB38CD2-54C3-CF48-8D3C-25A0FCD64A85}" destId="{45A2A269-14AE-B046-8B12-A9D2D0C31F72}" srcOrd="0" destOrd="0" presId="urn:microsoft.com/office/officeart/2005/8/layout/orgChart1"/>
    <dgm:cxn modelId="{4A48EEFA-E897-544B-BEC1-3F173B365361}" type="presOf" srcId="{07D3ED31-7B3F-EC40-A3C6-9B5C5C657DFD}" destId="{ECF98473-6566-8E4C-8DD0-3801867F74E8}" srcOrd="0" destOrd="0" presId="urn:microsoft.com/office/officeart/2005/8/layout/orgChart1"/>
    <dgm:cxn modelId="{6C3B13FB-7370-7540-9EF1-109B31957897}" type="presOf" srcId="{431B7248-3CD9-AA41-9758-C52164D78F62}" destId="{7AFA998B-4DEE-034F-AC07-89B94041577F}" srcOrd="1" destOrd="0" presId="urn:microsoft.com/office/officeart/2005/8/layout/orgChart1"/>
    <dgm:cxn modelId="{447DAD2F-4D0A-E24A-8144-20A2E40E759D}" type="presParOf" srcId="{ECF98473-6566-8E4C-8DD0-3801867F74E8}" destId="{2C035F63-BD8D-DB41-A6D8-A2CB7C4F88D6}" srcOrd="0" destOrd="0" presId="urn:microsoft.com/office/officeart/2005/8/layout/orgChart1"/>
    <dgm:cxn modelId="{0E697592-DC4B-4146-B3C8-6D25AA191CDC}" type="presParOf" srcId="{2C035F63-BD8D-DB41-A6D8-A2CB7C4F88D6}" destId="{0C9298CF-6F0F-2246-957B-F01152E6EF30}" srcOrd="0" destOrd="0" presId="urn:microsoft.com/office/officeart/2005/8/layout/orgChart1"/>
    <dgm:cxn modelId="{DBD2012E-5E14-8D47-9717-1D789F38E6DE}" type="presParOf" srcId="{0C9298CF-6F0F-2246-957B-F01152E6EF30}" destId="{9EE10608-4579-1449-84EC-82601D570B55}" srcOrd="0" destOrd="0" presId="urn:microsoft.com/office/officeart/2005/8/layout/orgChart1"/>
    <dgm:cxn modelId="{95604D45-A6B8-5F41-B404-6BB28BEF67DA}" type="presParOf" srcId="{0C9298CF-6F0F-2246-957B-F01152E6EF30}" destId="{441A3D26-6EA0-E44F-85B0-C412E507A311}" srcOrd="1" destOrd="0" presId="urn:microsoft.com/office/officeart/2005/8/layout/orgChart1"/>
    <dgm:cxn modelId="{9403AA9A-3B8D-7445-8CB0-05BFECFFEB9D}" type="presParOf" srcId="{2C035F63-BD8D-DB41-A6D8-A2CB7C4F88D6}" destId="{F227E1A6-46CF-B841-8933-E082F8875D1F}" srcOrd="1" destOrd="0" presId="urn:microsoft.com/office/officeart/2005/8/layout/orgChart1"/>
    <dgm:cxn modelId="{3B417C68-D8C9-1244-9016-2476F752A702}" type="presParOf" srcId="{F227E1A6-46CF-B841-8933-E082F8875D1F}" destId="{45A2A269-14AE-B046-8B12-A9D2D0C31F72}" srcOrd="0" destOrd="0" presId="urn:microsoft.com/office/officeart/2005/8/layout/orgChart1"/>
    <dgm:cxn modelId="{75C179A7-C003-6244-B6B3-4A52300F04E5}" type="presParOf" srcId="{F227E1A6-46CF-B841-8933-E082F8875D1F}" destId="{74B423DD-B17D-DC42-861B-90AD9DCD2F21}" srcOrd="1" destOrd="0" presId="urn:microsoft.com/office/officeart/2005/8/layout/orgChart1"/>
    <dgm:cxn modelId="{56B1A558-F47F-CC45-977C-67AECE77E97D}" type="presParOf" srcId="{74B423DD-B17D-DC42-861B-90AD9DCD2F21}" destId="{736365E8-EDCD-3E40-BC19-ABB83646114A}" srcOrd="0" destOrd="0" presId="urn:microsoft.com/office/officeart/2005/8/layout/orgChart1"/>
    <dgm:cxn modelId="{CC6267F8-E07F-D14D-A249-C25FFC08CB0D}" type="presParOf" srcId="{736365E8-EDCD-3E40-BC19-ABB83646114A}" destId="{40E15B1E-7E2D-C046-87E8-E1F8E8C80D3F}" srcOrd="0" destOrd="0" presId="urn:microsoft.com/office/officeart/2005/8/layout/orgChart1"/>
    <dgm:cxn modelId="{FB43F067-8875-CA4F-9BE1-E3FD82656105}" type="presParOf" srcId="{736365E8-EDCD-3E40-BC19-ABB83646114A}" destId="{7AFA998B-4DEE-034F-AC07-89B94041577F}" srcOrd="1" destOrd="0" presId="urn:microsoft.com/office/officeart/2005/8/layout/orgChart1"/>
    <dgm:cxn modelId="{76C59C5A-88F7-2C4A-BD88-1192B5655B48}" type="presParOf" srcId="{74B423DD-B17D-DC42-861B-90AD9DCD2F21}" destId="{A45606AF-9C03-424B-A951-AB9B37E91D01}" srcOrd="1" destOrd="0" presId="urn:microsoft.com/office/officeart/2005/8/layout/orgChart1"/>
    <dgm:cxn modelId="{21421CD9-0ED9-5E48-802C-DA3CDD17AA95}" type="presParOf" srcId="{74B423DD-B17D-DC42-861B-90AD9DCD2F21}" destId="{E715DEDB-4CEB-904B-B2D5-CD392541BB45}" srcOrd="2" destOrd="0" presId="urn:microsoft.com/office/officeart/2005/8/layout/orgChart1"/>
    <dgm:cxn modelId="{F14CC16D-227C-1F44-93AD-20DE620A98D9}" type="presParOf" srcId="{F227E1A6-46CF-B841-8933-E082F8875D1F}" destId="{ED4C7371-8EA9-D84F-947B-4706C370A367}" srcOrd="2" destOrd="0" presId="urn:microsoft.com/office/officeart/2005/8/layout/orgChart1"/>
    <dgm:cxn modelId="{9E1AB57F-3641-044E-A7E4-830BCF142153}" type="presParOf" srcId="{F227E1A6-46CF-B841-8933-E082F8875D1F}" destId="{2DA07667-F476-4140-B8FE-77FDC467E71E}" srcOrd="3" destOrd="0" presId="urn:microsoft.com/office/officeart/2005/8/layout/orgChart1"/>
    <dgm:cxn modelId="{2A9E215A-FC27-444C-9807-16178F8D7B44}" type="presParOf" srcId="{2DA07667-F476-4140-B8FE-77FDC467E71E}" destId="{F7435F91-C94F-814B-90C1-BEA216316D8F}" srcOrd="0" destOrd="0" presId="urn:microsoft.com/office/officeart/2005/8/layout/orgChart1"/>
    <dgm:cxn modelId="{30859425-AB2A-9147-BED0-8A51DBBEDD84}" type="presParOf" srcId="{F7435F91-C94F-814B-90C1-BEA216316D8F}" destId="{F17060FA-091A-004F-94C8-26581EBA5F55}" srcOrd="0" destOrd="0" presId="urn:microsoft.com/office/officeart/2005/8/layout/orgChart1"/>
    <dgm:cxn modelId="{F6625F89-5225-054D-B55E-7B4773B2E5C1}" type="presParOf" srcId="{F7435F91-C94F-814B-90C1-BEA216316D8F}" destId="{43C63E53-4E35-BD47-AC14-BC967C66F575}" srcOrd="1" destOrd="0" presId="urn:microsoft.com/office/officeart/2005/8/layout/orgChart1"/>
    <dgm:cxn modelId="{C2E49CF2-1FA3-944F-BB92-A8E4B85495F4}" type="presParOf" srcId="{2DA07667-F476-4140-B8FE-77FDC467E71E}" destId="{141A7E3F-77FA-E545-BC86-1712E898A960}" srcOrd="1" destOrd="0" presId="urn:microsoft.com/office/officeart/2005/8/layout/orgChart1"/>
    <dgm:cxn modelId="{5C1BB49C-3DF0-BB4D-9964-2A6D5819C118}" type="presParOf" srcId="{2DA07667-F476-4140-B8FE-77FDC467E71E}" destId="{ADEF183E-3C5F-6949-8D9C-D3124DB38D7B}" srcOrd="2" destOrd="0" presId="urn:microsoft.com/office/officeart/2005/8/layout/orgChart1"/>
    <dgm:cxn modelId="{0E809C36-26A8-6C45-8049-8D782C6859C2}" type="presParOf" srcId="{F227E1A6-46CF-B841-8933-E082F8875D1F}" destId="{7F4EBB98-4DF9-3948-BD47-EA15678B0BEC}" srcOrd="4" destOrd="0" presId="urn:microsoft.com/office/officeart/2005/8/layout/orgChart1"/>
    <dgm:cxn modelId="{FD57E033-DA83-7142-9F51-179D47AAFE36}" type="presParOf" srcId="{F227E1A6-46CF-B841-8933-E082F8875D1F}" destId="{FE66F51E-5503-5343-8EB5-E930842E9CDF}" srcOrd="5" destOrd="0" presId="urn:microsoft.com/office/officeart/2005/8/layout/orgChart1"/>
    <dgm:cxn modelId="{DE4B3651-CBAE-5748-849D-74F88E1A9FB8}" type="presParOf" srcId="{FE66F51E-5503-5343-8EB5-E930842E9CDF}" destId="{CF53954B-E30E-4347-9A35-F7578556714B}" srcOrd="0" destOrd="0" presId="urn:microsoft.com/office/officeart/2005/8/layout/orgChart1"/>
    <dgm:cxn modelId="{0F42192A-B78A-1340-9F38-AB40D252587D}" type="presParOf" srcId="{CF53954B-E30E-4347-9A35-F7578556714B}" destId="{9AC7A2B6-BD92-A94D-B203-DE3BD5F121C7}" srcOrd="0" destOrd="0" presId="urn:microsoft.com/office/officeart/2005/8/layout/orgChart1"/>
    <dgm:cxn modelId="{9180C282-7F93-244C-8180-A6EBDCAEB0D2}" type="presParOf" srcId="{CF53954B-E30E-4347-9A35-F7578556714B}" destId="{B2F8B876-777C-8F4F-B125-E0A424155DC3}" srcOrd="1" destOrd="0" presId="urn:microsoft.com/office/officeart/2005/8/layout/orgChart1"/>
    <dgm:cxn modelId="{2618724D-AFC1-6840-8C42-C4A4AA8541DC}" type="presParOf" srcId="{FE66F51E-5503-5343-8EB5-E930842E9CDF}" destId="{B59E9794-BFE2-7F4C-9D8C-D5CA1BCC8609}" srcOrd="1" destOrd="0" presId="urn:microsoft.com/office/officeart/2005/8/layout/orgChart1"/>
    <dgm:cxn modelId="{3E4B22AA-92D8-A849-8F80-0D36F0F4D893}" type="presParOf" srcId="{FE66F51E-5503-5343-8EB5-E930842E9CDF}" destId="{42B61814-2DA2-2247-9875-864AEC16FC60}" srcOrd="2" destOrd="0" presId="urn:microsoft.com/office/officeart/2005/8/layout/orgChart1"/>
    <dgm:cxn modelId="{D912525A-175C-794B-AE56-85916597FED4}" type="presParOf" srcId="{F227E1A6-46CF-B841-8933-E082F8875D1F}" destId="{07BF7DA3-AD03-8140-8F89-A29BE7F5CA04}" srcOrd="6" destOrd="0" presId="urn:microsoft.com/office/officeart/2005/8/layout/orgChart1"/>
    <dgm:cxn modelId="{F6F89AD5-1BAD-E846-9492-49B2B07707B0}" type="presParOf" srcId="{F227E1A6-46CF-B841-8933-E082F8875D1F}" destId="{E232CCAB-59F6-5D4D-8006-FF4AEA4C353C}" srcOrd="7" destOrd="0" presId="urn:microsoft.com/office/officeart/2005/8/layout/orgChart1"/>
    <dgm:cxn modelId="{BAF95C0F-0555-BE4E-A411-FD2DCAE627FB}" type="presParOf" srcId="{E232CCAB-59F6-5D4D-8006-FF4AEA4C353C}" destId="{05452C10-9DEC-8846-A3A7-564E08CA7BAF}" srcOrd="0" destOrd="0" presId="urn:microsoft.com/office/officeart/2005/8/layout/orgChart1"/>
    <dgm:cxn modelId="{7D56FD2E-E84B-3946-A44E-7820E362A8AA}" type="presParOf" srcId="{05452C10-9DEC-8846-A3A7-564E08CA7BAF}" destId="{BD0FC6CE-AC27-E04E-B541-CC92EB99323C}" srcOrd="0" destOrd="0" presId="urn:microsoft.com/office/officeart/2005/8/layout/orgChart1"/>
    <dgm:cxn modelId="{1B1F2D65-0769-3E4A-B24E-C54E54259A9B}" type="presParOf" srcId="{05452C10-9DEC-8846-A3A7-564E08CA7BAF}" destId="{1EC74C04-6DF2-6A40-85D2-ED6D891DA8AE}" srcOrd="1" destOrd="0" presId="urn:microsoft.com/office/officeart/2005/8/layout/orgChart1"/>
    <dgm:cxn modelId="{F5B8BD6D-6897-3544-96C9-457FE791F489}" type="presParOf" srcId="{E232CCAB-59F6-5D4D-8006-FF4AEA4C353C}" destId="{9A55540A-3289-084F-BE89-3204F64A560C}" srcOrd="1" destOrd="0" presId="urn:microsoft.com/office/officeart/2005/8/layout/orgChart1"/>
    <dgm:cxn modelId="{81F63F8D-B88C-8644-B813-C346D5FD0F3F}" type="presParOf" srcId="{E232CCAB-59F6-5D4D-8006-FF4AEA4C353C}" destId="{22495F76-39CF-E948-BB6D-489688D8D8E5}" srcOrd="2" destOrd="0" presId="urn:microsoft.com/office/officeart/2005/8/layout/orgChart1"/>
    <dgm:cxn modelId="{D4B628D9-7872-1F4D-A2EB-F00B10C01365}" type="presParOf" srcId="{F227E1A6-46CF-B841-8933-E082F8875D1F}" destId="{F5851B30-9D50-4E41-80D4-9ACFAB15592D}" srcOrd="8" destOrd="0" presId="urn:microsoft.com/office/officeart/2005/8/layout/orgChart1"/>
    <dgm:cxn modelId="{A6E0F103-7BC9-244A-8FDA-9D210A6933F7}" type="presParOf" srcId="{F227E1A6-46CF-B841-8933-E082F8875D1F}" destId="{BD896F7C-08A3-7C42-B297-14264A088AF5}" srcOrd="9" destOrd="0" presId="urn:microsoft.com/office/officeart/2005/8/layout/orgChart1"/>
    <dgm:cxn modelId="{75001B12-4264-854B-B013-60B0D54C392F}" type="presParOf" srcId="{BD896F7C-08A3-7C42-B297-14264A088AF5}" destId="{DFA51922-5562-7540-A1F4-830BA017C40B}" srcOrd="0" destOrd="0" presId="urn:microsoft.com/office/officeart/2005/8/layout/orgChart1"/>
    <dgm:cxn modelId="{9AE6F3F3-0DDD-3047-A053-FE41956F7915}" type="presParOf" srcId="{DFA51922-5562-7540-A1F4-830BA017C40B}" destId="{6C74F43F-1FD6-D745-8FBA-1F33C8AB65F3}" srcOrd="0" destOrd="0" presId="urn:microsoft.com/office/officeart/2005/8/layout/orgChart1"/>
    <dgm:cxn modelId="{5C20E00C-F3E9-704E-AE6B-4EE0D5DB5A29}" type="presParOf" srcId="{DFA51922-5562-7540-A1F4-830BA017C40B}" destId="{389B70E6-BFF4-0545-852D-6AEB362C48E7}" srcOrd="1" destOrd="0" presId="urn:microsoft.com/office/officeart/2005/8/layout/orgChart1"/>
    <dgm:cxn modelId="{DF966C19-4C47-0142-B0EB-DE3D15B4C429}" type="presParOf" srcId="{BD896F7C-08A3-7C42-B297-14264A088AF5}" destId="{AE46ECE2-489E-AB49-9CAD-F4F23952B9ED}" srcOrd="1" destOrd="0" presId="urn:microsoft.com/office/officeart/2005/8/layout/orgChart1"/>
    <dgm:cxn modelId="{E016C0F2-A43A-B447-8767-61972B00087A}" type="presParOf" srcId="{BD896F7C-08A3-7C42-B297-14264A088AF5}" destId="{7EABE690-D952-F443-B2E9-A2DF6BCCB32D}" srcOrd="2" destOrd="0" presId="urn:microsoft.com/office/officeart/2005/8/layout/orgChart1"/>
    <dgm:cxn modelId="{541EF199-CEFD-E345-9BD2-80E5FA72D951}" type="presParOf" srcId="{2C035F63-BD8D-DB41-A6D8-A2CB7C4F88D6}" destId="{7BAE9321-F887-B147-BDD4-DA34C6CC50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4587427-0958-6645-BE8D-D5D1CAAD2492}" type="doc">
      <dgm:prSet loTypeId="urn:microsoft.com/office/officeart/2005/8/layout/vList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22F4A84-AD48-2C42-BFB6-728D5F1A63A8}">
      <dgm:prSet phldrT="[Tekst]" custT="1"/>
      <dgm:spPr/>
      <dgm:t>
        <a:bodyPr/>
        <a:lstStyle/>
        <a:p>
          <a:r>
            <a:rPr lang="pl-PL" sz="1800" dirty="0" err="1"/>
            <a:t>Conclusion</a:t>
          </a:r>
          <a:endParaRPr lang="pl-PL" sz="1800" dirty="0"/>
        </a:p>
      </dgm:t>
    </dgm:pt>
    <dgm:pt modelId="{B5759EF8-E70D-F84C-9582-ECBA0ED88D37}" type="parTrans" cxnId="{892F39A7-DBFD-3647-AA5D-952F17E80B6D}">
      <dgm:prSet/>
      <dgm:spPr/>
      <dgm:t>
        <a:bodyPr/>
        <a:lstStyle/>
        <a:p>
          <a:endParaRPr lang="pl-PL"/>
        </a:p>
      </dgm:t>
    </dgm:pt>
    <dgm:pt modelId="{958650E5-685D-3145-8DF4-6F57140348DE}" type="sibTrans" cxnId="{892F39A7-DBFD-3647-AA5D-952F17E80B6D}">
      <dgm:prSet/>
      <dgm:spPr/>
      <dgm:t>
        <a:bodyPr/>
        <a:lstStyle/>
        <a:p>
          <a:endParaRPr lang="pl-PL"/>
        </a:p>
      </dgm:t>
    </dgm:pt>
    <dgm:pt modelId="{689E32B5-AEFA-344F-9F19-0C71A430AE2D}">
      <dgm:prSet phldrT="[Tekst]" custT="1"/>
      <dgm:spPr/>
      <dgm:t>
        <a:bodyPr/>
        <a:lstStyle/>
        <a:p>
          <a:pPr>
            <a:buClr>
              <a:schemeClr val="dk1"/>
            </a:buClr>
            <a:buSzPts val="1800"/>
            <a:buChar char="●"/>
          </a:pPr>
          <a:r>
            <a:rPr lang="pl-PL" sz="1800" dirty="0" err="1">
              <a:solidFill>
                <a:schemeClr val="dk1"/>
              </a:solidFill>
            </a:rPr>
            <a:t>Collected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relevant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papers</a:t>
          </a:r>
          <a:r>
            <a:rPr lang="pl-PL" sz="1800" dirty="0">
              <a:solidFill>
                <a:schemeClr val="dk1"/>
              </a:solidFill>
            </a:rPr>
            <a:t> for the </a:t>
          </a:r>
          <a:r>
            <a:rPr lang="pl-PL" sz="1800" dirty="0" err="1">
              <a:solidFill>
                <a:schemeClr val="dk1"/>
              </a:solidFill>
            </a:rPr>
            <a:t>research</a:t>
          </a:r>
          <a:r>
            <a:rPr lang="pl-PL" sz="1800" dirty="0">
              <a:solidFill>
                <a:schemeClr val="dk1"/>
              </a:solidFill>
            </a:rPr>
            <a:t> field PP NLP from </a:t>
          </a:r>
          <a:r>
            <a:rPr lang="pl-PL" sz="1800" dirty="0" err="1">
              <a:solidFill>
                <a:schemeClr val="dk1"/>
              </a:solidFill>
            </a:rPr>
            <a:t>selected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electronic</a:t>
          </a:r>
          <a:r>
            <a:rPr lang="pl-PL" sz="1800" dirty="0">
              <a:solidFill>
                <a:schemeClr val="dk1"/>
              </a:solidFill>
            </a:rPr>
            <a:t> data </a:t>
          </a:r>
          <a:r>
            <a:rPr lang="pl-PL" sz="1800" dirty="0" err="1">
              <a:solidFill>
                <a:schemeClr val="dk1"/>
              </a:solidFill>
            </a:rPr>
            <a:t>sources</a:t>
          </a:r>
          <a:endParaRPr lang="pl-PL" sz="1800" dirty="0"/>
        </a:p>
      </dgm:t>
    </dgm:pt>
    <dgm:pt modelId="{4E30BBA0-144B-344F-A471-43A83543BCEE}" type="parTrans" cxnId="{10D9A8BE-6B7A-A644-B187-F1292C6CB514}">
      <dgm:prSet/>
      <dgm:spPr/>
      <dgm:t>
        <a:bodyPr/>
        <a:lstStyle/>
        <a:p>
          <a:endParaRPr lang="pl-PL"/>
        </a:p>
      </dgm:t>
    </dgm:pt>
    <dgm:pt modelId="{E02733EE-A690-604C-9D28-C8DA6C32F119}" type="sibTrans" cxnId="{10D9A8BE-6B7A-A644-B187-F1292C6CB514}">
      <dgm:prSet/>
      <dgm:spPr/>
      <dgm:t>
        <a:bodyPr/>
        <a:lstStyle/>
        <a:p>
          <a:endParaRPr lang="pl-PL"/>
        </a:p>
      </dgm:t>
    </dgm:pt>
    <dgm:pt modelId="{99D8451A-5D11-6C4B-B507-D927E58F305D}">
      <dgm:prSet phldrT="[Tekst]" custT="1"/>
      <dgm:spPr/>
      <dgm:t>
        <a:bodyPr/>
        <a:lstStyle/>
        <a:p>
          <a:pPr>
            <a:buClr>
              <a:schemeClr val="dk1"/>
            </a:buClr>
            <a:buSzPts val="1800"/>
            <a:buChar char="●"/>
          </a:pPr>
          <a:r>
            <a:rPr lang="pl-PL" sz="1800" dirty="0" err="1">
              <a:solidFill>
                <a:schemeClr val="dk1"/>
              </a:solidFill>
            </a:rPr>
            <a:t>Classified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privacy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related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challenges</a:t>
          </a:r>
          <a:r>
            <a:rPr lang="pl-PL" sz="1800" dirty="0">
              <a:solidFill>
                <a:schemeClr val="dk1"/>
              </a:solidFill>
            </a:rPr>
            <a:t>, </a:t>
          </a:r>
          <a:r>
            <a:rPr lang="pl-PL" sz="1800" dirty="0" err="1">
              <a:solidFill>
                <a:schemeClr val="dk1"/>
              </a:solidFill>
            </a:rPr>
            <a:t>their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solutions</a:t>
          </a:r>
          <a:r>
            <a:rPr lang="pl-PL" sz="1800" dirty="0">
              <a:solidFill>
                <a:schemeClr val="dk1"/>
              </a:solidFill>
            </a:rPr>
            <a:t> and </a:t>
          </a:r>
          <a:r>
            <a:rPr lang="pl-PL" sz="1800" dirty="0" err="1">
              <a:solidFill>
                <a:schemeClr val="dk1"/>
              </a:solidFill>
            </a:rPr>
            <a:t>use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case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categories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they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appear</a:t>
          </a:r>
          <a:r>
            <a:rPr lang="pl-PL" sz="1800" dirty="0">
              <a:solidFill>
                <a:schemeClr val="dk1"/>
              </a:solidFill>
            </a:rPr>
            <a:t> in for NLP as a </a:t>
          </a:r>
          <a:r>
            <a:rPr lang="pl-PL" sz="1800" dirty="0" err="1">
              <a:solidFill>
                <a:schemeClr val="dk1"/>
              </a:solidFill>
            </a:rPr>
            <a:t>Privacy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Enabler</a:t>
          </a:r>
          <a:r>
            <a:rPr lang="pl-PL" sz="1800" dirty="0">
              <a:solidFill>
                <a:schemeClr val="dk1"/>
              </a:solidFill>
            </a:rPr>
            <a:t> and </a:t>
          </a:r>
          <a:r>
            <a:rPr lang="pl-PL" sz="1800" dirty="0" err="1">
              <a:solidFill>
                <a:schemeClr val="dk1"/>
              </a:solidFill>
            </a:rPr>
            <a:t>Privacy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Threat</a:t>
          </a:r>
          <a:endParaRPr lang="pl-PL" sz="1800" dirty="0"/>
        </a:p>
      </dgm:t>
    </dgm:pt>
    <dgm:pt modelId="{EC541811-A066-6549-A0F2-A412A818358B}" type="parTrans" cxnId="{D4B52298-760D-0F46-94EF-AD1C7D337954}">
      <dgm:prSet/>
      <dgm:spPr/>
      <dgm:t>
        <a:bodyPr/>
        <a:lstStyle/>
        <a:p>
          <a:endParaRPr lang="pl-PL"/>
        </a:p>
      </dgm:t>
    </dgm:pt>
    <dgm:pt modelId="{B5400506-82AF-BC48-94E2-00CB94BCA6CF}" type="sibTrans" cxnId="{D4B52298-760D-0F46-94EF-AD1C7D337954}">
      <dgm:prSet/>
      <dgm:spPr/>
      <dgm:t>
        <a:bodyPr/>
        <a:lstStyle/>
        <a:p>
          <a:endParaRPr lang="pl-PL"/>
        </a:p>
      </dgm:t>
    </dgm:pt>
    <dgm:pt modelId="{F0EB58B9-06C7-6F40-9AC6-CB5EEF910984}">
      <dgm:prSet phldrT="[Tekst]" custT="1"/>
      <dgm:spPr/>
      <dgm:t>
        <a:bodyPr/>
        <a:lstStyle/>
        <a:p>
          <a:r>
            <a:rPr lang="pl-PL" sz="1800" dirty="0" err="1"/>
            <a:t>Limitations</a:t>
          </a:r>
          <a:endParaRPr lang="pl-PL" sz="1800" dirty="0"/>
        </a:p>
      </dgm:t>
    </dgm:pt>
    <dgm:pt modelId="{5D6B0823-9982-B945-B6A3-6FA39B231D31}" type="parTrans" cxnId="{3A62DDB5-FB35-2142-B86D-BA55CD551475}">
      <dgm:prSet/>
      <dgm:spPr/>
      <dgm:t>
        <a:bodyPr/>
        <a:lstStyle/>
        <a:p>
          <a:endParaRPr lang="pl-PL"/>
        </a:p>
      </dgm:t>
    </dgm:pt>
    <dgm:pt modelId="{3A7371FB-2D64-7442-A0B1-055830C3667F}" type="sibTrans" cxnId="{3A62DDB5-FB35-2142-B86D-BA55CD551475}">
      <dgm:prSet/>
      <dgm:spPr/>
      <dgm:t>
        <a:bodyPr/>
        <a:lstStyle/>
        <a:p>
          <a:endParaRPr lang="pl-PL"/>
        </a:p>
      </dgm:t>
    </dgm:pt>
    <dgm:pt modelId="{8D910C0B-47E0-CD4D-97B4-14ED5400C8C5}">
      <dgm:prSet phldrT="[Tekst]" custT="1"/>
      <dgm:spPr/>
      <dgm:t>
        <a:bodyPr/>
        <a:lstStyle/>
        <a:p>
          <a:pPr>
            <a:buClr>
              <a:schemeClr val="dk1"/>
            </a:buClr>
            <a:buSzPts val="1800"/>
            <a:buChar char="●"/>
          </a:pPr>
          <a:r>
            <a:rPr lang="pl-PL" sz="1800" dirty="0" err="1">
              <a:solidFill>
                <a:schemeClr val="dk1"/>
              </a:solidFill>
            </a:rPr>
            <a:t>Around</a:t>
          </a:r>
          <a:r>
            <a:rPr lang="pl-PL" sz="1800" dirty="0">
              <a:solidFill>
                <a:schemeClr val="dk1"/>
              </a:solidFill>
            </a:rPr>
            <a:t> 10 </a:t>
          </a:r>
          <a:r>
            <a:rPr lang="pl-PL" sz="1800" dirty="0" err="1">
              <a:solidFill>
                <a:schemeClr val="dk1"/>
              </a:solidFill>
            </a:rPr>
            <a:t>percent</a:t>
          </a:r>
          <a:r>
            <a:rPr lang="pl-PL" sz="1800" dirty="0">
              <a:solidFill>
                <a:schemeClr val="dk1"/>
              </a:solidFill>
            </a:rPr>
            <a:t> out of the </a:t>
          </a:r>
          <a:r>
            <a:rPr lang="pl-PL" sz="1800" dirty="0" err="1">
              <a:solidFill>
                <a:schemeClr val="dk1"/>
              </a:solidFill>
            </a:rPr>
            <a:t>filtered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papers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were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considered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within</a:t>
          </a:r>
          <a:r>
            <a:rPr lang="pl-PL" sz="1800" dirty="0">
              <a:solidFill>
                <a:schemeClr val="dk1"/>
              </a:solidFill>
            </a:rPr>
            <a:t> the </a:t>
          </a:r>
          <a:r>
            <a:rPr lang="pl-PL" sz="1800" dirty="0" err="1">
              <a:solidFill>
                <a:schemeClr val="dk1"/>
              </a:solidFill>
            </a:rPr>
            <a:t>mapping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study</a:t>
          </a:r>
          <a:endParaRPr lang="pl-PL" sz="1800" dirty="0"/>
        </a:p>
      </dgm:t>
    </dgm:pt>
    <dgm:pt modelId="{A2097CA7-E4C1-E349-872E-30468F45DAC9}" type="parTrans" cxnId="{E2B268FC-F96C-9549-A149-660E8BE18588}">
      <dgm:prSet/>
      <dgm:spPr/>
      <dgm:t>
        <a:bodyPr/>
        <a:lstStyle/>
        <a:p>
          <a:endParaRPr lang="pl-PL"/>
        </a:p>
      </dgm:t>
    </dgm:pt>
    <dgm:pt modelId="{9312E964-BD2A-D342-82FA-7BD617A12B5D}" type="sibTrans" cxnId="{E2B268FC-F96C-9549-A149-660E8BE18588}">
      <dgm:prSet/>
      <dgm:spPr/>
      <dgm:t>
        <a:bodyPr/>
        <a:lstStyle/>
        <a:p>
          <a:endParaRPr lang="pl-PL"/>
        </a:p>
      </dgm:t>
    </dgm:pt>
    <dgm:pt modelId="{76930FBD-99AE-2548-8964-9BBC763837C1}">
      <dgm:prSet phldrT="[Tekst]" custT="1"/>
      <dgm:spPr/>
      <dgm:t>
        <a:bodyPr/>
        <a:lstStyle/>
        <a:p>
          <a:pPr>
            <a:buClr>
              <a:schemeClr val="dk1"/>
            </a:buClr>
            <a:buSzPts val="1800"/>
            <a:buChar char="●"/>
          </a:pPr>
          <a:r>
            <a:rPr lang="pl-PL" sz="1800" dirty="0">
              <a:solidFill>
                <a:schemeClr val="dk1"/>
              </a:solidFill>
            </a:rPr>
            <a:t>Lack of a </a:t>
          </a:r>
          <a:r>
            <a:rPr lang="pl-PL" sz="1800" dirty="0" err="1">
              <a:solidFill>
                <a:schemeClr val="dk1"/>
              </a:solidFill>
            </a:rPr>
            <a:t>few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important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papers</a:t>
          </a:r>
          <a:r>
            <a:rPr lang="pl-PL" sz="1800" dirty="0">
              <a:solidFill>
                <a:schemeClr val="dk1"/>
              </a:solidFill>
            </a:rPr>
            <a:t> (</a:t>
          </a:r>
          <a:r>
            <a:rPr lang="pl-PL" sz="1800" dirty="0" err="1">
              <a:solidFill>
                <a:schemeClr val="dk1"/>
              </a:solidFill>
            </a:rPr>
            <a:t>Published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after</a:t>
          </a:r>
          <a:r>
            <a:rPr lang="pl-PL" sz="1800" dirty="0">
              <a:solidFill>
                <a:schemeClr val="dk1"/>
              </a:solidFill>
            </a:rPr>
            <a:t> the </a:t>
          </a:r>
          <a:r>
            <a:rPr lang="pl-PL" sz="1800" dirty="0" err="1">
              <a:solidFill>
                <a:schemeClr val="dk1"/>
              </a:solidFill>
            </a:rPr>
            <a:t>study</a:t>
          </a:r>
          <a:r>
            <a:rPr lang="pl-PL" sz="1800" dirty="0">
              <a:solidFill>
                <a:schemeClr val="dk1"/>
              </a:solidFill>
            </a:rPr>
            <a:t>) </a:t>
          </a:r>
          <a:endParaRPr lang="pl-PL" sz="1800" dirty="0"/>
        </a:p>
      </dgm:t>
    </dgm:pt>
    <dgm:pt modelId="{D76EC04E-020A-8E45-8E57-31E98E3733EE}" type="parTrans" cxnId="{B1B67661-FE21-884F-9FD8-55432E5A505C}">
      <dgm:prSet/>
      <dgm:spPr/>
      <dgm:t>
        <a:bodyPr/>
        <a:lstStyle/>
        <a:p>
          <a:endParaRPr lang="pl-PL"/>
        </a:p>
      </dgm:t>
    </dgm:pt>
    <dgm:pt modelId="{1A93F99E-AEFE-BB47-8F86-275E11B1D037}" type="sibTrans" cxnId="{B1B67661-FE21-884F-9FD8-55432E5A505C}">
      <dgm:prSet/>
      <dgm:spPr/>
      <dgm:t>
        <a:bodyPr/>
        <a:lstStyle/>
        <a:p>
          <a:endParaRPr lang="pl-PL"/>
        </a:p>
      </dgm:t>
    </dgm:pt>
    <dgm:pt modelId="{8D165209-727A-E645-A8F8-7A8B87CCCCFA}">
      <dgm:prSet phldrT="[Tekst]" custT="1"/>
      <dgm:spPr/>
      <dgm:t>
        <a:bodyPr/>
        <a:lstStyle/>
        <a:p>
          <a:r>
            <a:rPr lang="pl-PL" sz="1800" dirty="0" err="1"/>
            <a:t>Future</a:t>
          </a:r>
          <a:r>
            <a:rPr lang="pl-PL" sz="1800" dirty="0"/>
            <a:t> </a:t>
          </a:r>
          <a:r>
            <a:rPr lang="pl-PL" sz="1800" dirty="0" err="1"/>
            <a:t>Work</a:t>
          </a:r>
          <a:endParaRPr lang="pl-PL" sz="1800" dirty="0"/>
        </a:p>
      </dgm:t>
    </dgm:pt>
    <dgm:pt modelId="{23FDC59C-4785-C44F-ADD4-177E971DF01A}" type="parTrans" cxnId="{68D9B11F-D00F-554D-B77C-7CF5E555D0AF}">
      <dgm:prSet/>
      <dgm:spPr/>
      <dgm:t>
        <a:bodyPr/>
        <a:lstStyle/>
        <a:p>
          <a:endParaRPr lang="pl-PL"/>
        </a:p>
      </dgm:t>
    </dgm:pt>
    <dgm:pt modelId="{E586D41B-00EF-ED42-9338-0D733C1DF5A0}" type="sibTrans" cxnId="{68D9B11F-D00F-554D-B77C-7CF5E555D0AF}">
      <dgm:prSet/>
      <dgm:spPr/>
      <dgm:t>
        <a:bodyPr/>
        <a:lstStyle/>
        <a:p>
          <a:endParaRPr lang="pl-PL"/>
        </a:p>
      </dgm:t>
    </dgm:pt>
    <dgm:pt modelId="{531DA68A-041C-0F4D-B336-56D7CBE83CEF}">
      <dgm:prSet phldrT="[Tekst]" custT="1"/>
      <dgm:spPr/>
      <dgm:t>
        <a:bodyPr/>
        <a:lstStyle/>
        <a:p>
          <a:pPr>
            <a:buClr>
              <a:schemeClr val="dk1"/>
            </a:buClr>
            <a:buSzPts val="1800"/>
            <a:buChar char="●"/>
          </a:pPr>
          <a:r>
            <a:rPr lang="pl-PL" sz="1800" dirty="0" err="1">
              <a:solidFill>
                <a:schemeClr val="dk1"/>
              </a:solidFill>
            </a:rPr>
            <a:t>Survey</a:t>
          </a:r>
          <a:r>
            <a:rPr lang="pl-PL" sz="1800" dirty="0">
              <a:solidFill>
                <a:schemeClr val="dk1"/>
              </a:solidFill>
            </a:rPr>
            <a:t> on </a:t>
          </a:r>
          <a:r>
            <a:rPr lang="pl-PL" sz="1800" dirty="0" err="1">
              <a:solidFill>
                <a:schemeClr val="dk1"/>
              </a:solidFill>
            </a:rPr>
            <a:t>which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tools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are</a:t>
          </a:r>
          <a:r>
            <a:rPr lang="pl-PL" sz="1800" dirty="0">
              <a:solidFill>
                <a:schemeClr val="dk1"/>
              </a:solidFill>
            </a:rPr>
            <a:t> applied for </a:t>
          </a:r>
          <a:r>
            <a:rPr lang="pl-PL" sz="1800" dirty="0" err="1">
              <a:solidFill>
                <a:schemeClr val="dk1"/>
              </a:solidFill>
            </a:rPr>
            <a:t>particular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privacy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related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challenges</a:t>
          </a:r>
          <a:r>
            <a:rPr lang="pl-PL" sz="1800" dirty="0">
              <a:solidFill>
                <a:schemeClr val="dk1"/>
              </a:solidFill>
            </a:rPr>
            <a:t> and </a:t>
          </a:r>
          <a:r>
            <a:rPr lang="pl-PL" sz="1800" dirty="0" err="1">
              <a:solidFill>
                <a:schemeClr val="dk1"/>
              </a:solidFill>
            </a:rPr>
            <a:t>their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solutions</a:t>
          </a:r>
          <a:endParaRPr lang="pl-PL" sz="1800" dirty="0"/>
        </a:p>
      </dgm:t>
    </dgm:pt>
    <dgm:pt modelId="{FEBDEB6E-C697-F74E-B05F-B2BB6365428C}" type="parTrans" cxnId="{83C8CB32-D2C9-CA41-AD4F-94A83AE4198F}">
      <dgm:prSet/>
      <dgm:spPr/>
      <dgm:t>
        <a:bodyPr/>
        <a:lstStyle/>
        <a:p>
          <a:endParaRPr lang="pl-PL"/>
        </a:p>
      </dgm:t>
    </dgm:pt>
    <dgm:pt modelId="{C2983ABF-E311-9F49-A502-6DB4EC176CCB}" type="sibTrans" cxnId="{83C8CB32-D2C9-CA41-AD4F-94A83AE4198F}">
      <dgm:prSet/>
      <dgm:spPr/>
      <dgm:t>
        <a:bodyPr/>
        <a:lstStyle/>
        <a:p>
          <a:endParaRPr lang="pl-PL"/>
        </a:p>
      </dgm:t>
    </dgm:pt>
    <dgm:pt modelId="{BC668C29-1D3E-9747-8D28-37924F8DBFCD}">
      <dgm:prSet phldrT="[Tekst]" custT="1"/>
      <dgm:spPr/>
      <dgm:t>
        <a:bodyPr/>
        <a:lstStyle/>
        <a:p>
          <a:pPr>
            <a:buClr>
              <a:schemeClr val="dk1"/>
            </a:buClr>
            <a:buSzPts val="1800"/>
            <a:buChar char="●"/>
          </a:pPr>
          <a:r>
            <a:rPr lang="pl-PL" sz="1800" dirty="0" err="1">
              <a:solidFill>
                <a:schemeClr val="dk1"/>
              </a:solidFill>
            </a:rPr>
            <a:t>Create</a:t>
          </a:r>
          <a:r>
            <a:rPr lang="pl-PL" sz="1800" dirty="0">
              <a:solidFill>
                <a:schemeClr val="dk1"/>
              </a:solidFill>
            </a:rPr>
            <a:t> a </a:t>
          </a:r>
          <a:r>
            <a:rPr lang="pl-PL" sz="1800" dirty="0" err="1">
              <a:solidFill>
                <a:schemeClr val="dk1"/>
              </a:solidFill>
            </a:rPr>
            <a:t>graphical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overview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indicating</a:t>
          </a:r>
          <a:r>
            <a:rPr lang="pl-PL" sz="1800" dirty="0">
              <a:solidFill>
                <a:schemeClr val="dk1"/>
              </a:solidFill>
            </a:rPr>
            <a:t> the </a:t>
          </a:r>
          <a:r>
            <a:rPr lang="pl-PL" sz="1800" dirty="0" err="1">
              <a:solidFill>
                <a:schemeClr val="dk1"/>
              </a:solidFill>
            </a:rPr>
            <a:t>maturity</a:t>
          </a:r>
          <a:r>
            <a:rPr lang="pl-PL" sz="1800" dirty="0">
              <a:solidFill>
                <a:schemeClr val="dk1"/>
              </a:solidFill>
            </a:rPr>
            <a:t> of </a:t>
          </a:r>
          <a:r>
            <a:rPr lang="pl-PL" sz="1800" dirty="0" err="1">
              <a:solidFill>
                <a:schemeClr val="dk1"/>
              </a:solidFill>
            </a:rPr>
            <a:t>solutions</a:t>
          </a:r>
          <a:r>
            <a:rPr lang="pl-PL" sz="1800" dirty="0">
              <a:solidFill>
                <a:schemeClr val="dk1"/>
              </a:solidFill>
            </a:rPr>
            <a:t> for </a:t>
          </a:r>
          <a:r>
            <a:rPr lang="pl-PL" sz="1800" dirty="0" err="1">
              <a:solidFill>
                <a:schemeClr val="dk1"/>
              </a:solidFill>
            </a:rPr>
            <a:t>privacy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related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issues</a:t>
          </a:r>
          <a:endParaRPr lang="pl-PL" sz="1800" dirty="0"/>
        </a:p>
      </dgm:t>
    </dgm:pt>
    <dgm:pt modelId="{09B54FCB-9692-4344-AA70-A1692EAEA710}" type="parTrans" cxnId="{56DA5B7A-0E22-4D42-BFFF-202DE6052849}">
      <dgm:prSet/>
      <dgm:spPr/>
      <dgm:t>
        <a:bodyPr/>
        <a:lstStyle/>
        <a:p>
          <a:endParaRPr lang="pl-PL"/>
        </a:p>
      </dgm:t>
    </dgm:pt>
    <dgm:pt modelId="{4D07867C-B3E1-5D42-83DC-97E5EF078920}" type="sibTrans" cxnId="{56DA5B7A-0E22-4D42-BFFF-202DE6052849}">
      <dgm:prSet/>
      <dgm:spPr/>
      <dgm:t>
        <a:bodyPr/>
        <a:lstStyle/>
        <a:p>
          <a:endParaRPr lang="pl-PL"/>
        </a:p>
      </dgm:t>
    </dgm:pt>
    <dgm:pt modelId="{51677D61-C2BD-6049-8587-93E16CB72243}">
      <dgm:prSet phldrT="[Tekst]" custT="1"/>
      <dgm:spPr/>
      <dgm:t>
        <a:bodyPr/>
        <a:lstStyle/>
        <a:p>
          <a:pPr>
            <a:buClr>
              <a:schemeClr val="dk1"/>
            </a:buClr>
            <a:buSzPts val="1800"/>
            <a:buChar char="●"/>
          </a:pPr>
          <a:r>
            <a:rPr lang="pl-PL" sz="1800" dirty="0" err="1">
              <a:solidFill>
                <a:schemeClr val="dk1"/>
              </a:solidFill>
            </a:rPr>
            <a:t>Mapped</a:t>
          </a:r>
          <a:r>
            <a:rPr lang="pl-PL" sz="1800" dirty="0">
              <a:solidFill>
                <a:schemeClr val="dk1"/>
              </a:solidFill>
            </a:rPr>
            <a:t> the </a:t>
          </a:r>
          <a:r>
            <a:rPr lang="pl-PL" sz="1800" dirty="0" err="1">
              <a:solidFill>
                <a:schemeClr val="dk1"/>
              </a:solidFill>
            </a:rPr>
            <a:t>discovered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classifications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among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each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other</a:t>
          </a:r>
          <a:r>
            <a:rPr lang="pl-PL" sz="1800" dirty="0">
              <a:solidFill>
                <a:schemeClr val="dk1"/>
              </a:solidFill>
            </a:rPr>
            <a:t> to </a:t>
          </a:r>
          <a:r>
            <a:rPr lang="pl-PL" sz="1800" dirty="0" err="1">
              <a:solidFill>
                <a:schemeClr val="dk1"/>
              </a:solidFill>
            </a:rPr>
            <a:t>identify</a:t>
          </a:r>
          <a:r>
            <a:rPr lang="pl-PL" sz="1800" dirty="0">
              <a:solidFill>
                <a:schemeClr val="dk1"/>
              </a:solidFill>
            </a:rPr>
            <a:t> </a:t>
          </a:r>
          <a:r>
            <a:rPr lang="pl-PL" sz="1800" dirty="0" err="1">
              <a:solidFill>
                <a:schemeClr val="dk1"/>
              </a:solidFill>
            </a:rPr>
            <a:t>patterns</a:t>
          </a:r>
          <a:endParaRPr lang="pl-PL" sz="1800" dirty="0"/>
        </a:p>
      </dgm:t>
    </dgm:pt>
    <dgm:pt modelId="{9E86951C-E76B-BE4A-B51B-460EA68E7AC6}" type="parTrans" cxnId="{F838F5EB-339D-2340-AA28-021A926DD9BB}">
      <dgm:prSet/>
      <dgm:spPr/>
      <dgm:t>
        <a:bodyPr/>
        <a:lstStyle/>
        <a:p>
          <a:endParaRPr lang="pl-PL"/>
        </a:p>
      </dgm:t>
    </dgm:pt>
    <dgm:pt modelId="{0012B4CC-80FF-884D-8C5C-C79D3AA51F86}" type="sibTrans" cxnId="{F838F5EB-339D-2340-AA28-021A926DD9BB}">
      <dgm:prSet/>
      <dgm:spPr/>
      <dgm:t>
        <a:bodyPr/>
        <a:lstStyle/>
        <a:p>
          <a:endParaRPr lang="pl-PL"/>
        </a:p>
      </dgm:t>
    </dgm:pt>
    <dgm:pt modelId="{EC16F2B6-DB95-3446-BD5C-FD9D7ED28903}" type="pres">
      <dgm:prSet presAssocID="{14587427-0958-6645-BE8D-D5D1CAAD2492}" presName="Name0" presStyleCnt="0">
        <dgm:presLayoutVars>
          <dgm:dir/>
          <dgm:animLvl val="lvl"/>
          <dgm:resizeHandles val="exact"/>
        </dgm:presLayoutVars>
      </dgm:prSet>
      <dgm:spPr/>
    </dgm:pt>
    <dgm:pt modelId="{4D0E19A7-EFC7-D148-8226-522521F91975}" type="pres">
      <dgm:prSet presAssocID="{622F4A84-AD48-2C42-BFB6-728D5F1A63A8}" presName="linNode" presStyleCnt="0"/>
      <dgm:spPr/>
    </dgm:pt>
    <dgm:pt modelId="{748A6461-14BF-FD47-B8F4-F0AFE1F6D8C3}" type="pres">
      <dgm:prSet presAssocID="{622F4A84-AD48-2C42-BFB6-728D5F1A63A8}" presName="parentText" presStyleLbl="node1" presStyleIdx="0" presStyleCnt="3" custScaleX="75671" custScaleY="76728" custLinFactNeighborX="-194" custLinFactNeighborY="-620">
        <dgm:presLayoutVars>
          <dgm:chMax val="1"/>
          <dgm:bulletEnabled val="1"/>
        </dgm:presLayoutVars>
      </dgm:prSet>
      <dgm:spPr/>
    </dgm:pt>
    <dgm:pt modelId="{ECC528D5-2691-604A-82F0-5B24F4995CCD}" type="pres">
      <dgm:prSet presAssocID="{622F4A84-AD48-2C42-BFB6-728D5F1A63A8}" presName="descendantText" presStyleLbl="alignAccFollowNode1" presStyleIdx="0" presStyleCnt="3">
        <dgm:presLayoutVars>
          <dgm:bulletEnabled val="1"/>
        </dgm:presLayoutVars>
      </dgm:prSet>
      <dgm:spPr/>
    </dgm:pt>
    <dgm:pt modelId="{EF7F9FC9-15D4-E541-9699-75CC99CBDBB8}" type="pres">
      <dgm:prSet presAssocID="{958650E5-685D-3145-8DF4-6F57140348DE}" presName="sp" presStyleCnt="0"/>
      <dgm:spPr/>
    </dgm:pt>
    <dgm:pt modelId="{D91F7931-2ADA-1740-BE56-452166129B51}" type="pres">
      <dgm:prSet presAssocID="{F0EB58B9-06C7-6F40-9AC6-CB5EEF910984}" presName="linNode" presStyleCnt="0"/>
      <dgm:spPr/>
    </dgm:pt>
    <dgm:pt modelId="{6D635C63-AFAA-4949-B208-4404CAAA84FA}" type="pres">
      <dgm:prSet presAssocID="{F0EB58B9-06C7-6F40-9AC6-CB5EEF910984}" presName="parentText" presStyleLbl="node1" presStyleIdx="1" presStyleCnt="3" custScaleX="75671" custScaleY="68074">
        <dgm:presLayoutVars>
          <dgm:chMax val="1"/>
          <dgm:bulletEnabled val="1"/>
        </dgm:presLayoutVars>
      </dgm:prSet>
      <dgm:spPr/>
    </dgm:pt>
    <dgm:pt modelId="{1CF8AA70-63A3-0441-B225-042247B434F5}" type="pres">
      <dgm:prSet presAssocID="{F0EB58B9-06C7-6F40-9AC6-CB5EEF910984}" presName="descendantText" presStyleLbl="alignAccFollowNode1" presStyleIdx="1" presStyleCnt="3">
        <dgm:presLayoutVars>
          <dgm:bulletEnabled val="1"/>
        </dgm:presLayoutVars>
      </dgm:prSet>
      <dgm:spPr/>
    </dgm:pt>
    <dgm:pt modelId="{3000FD4C-92A7-1F47-A622-BDAAC9CEE764}" type="pres">
      <dgm:prSet presAssocID="{3A7371FB-2D64-7442-A0B1-055830C3667F}" presName="sp" presStyleCnt="0"/>
      <dgm:spPr/>
    </dgm:pt>
    <dgm:pt modelId="{88605182-8589-534C-9BCB-5D9748A0EB8D}" type="pres">
      <dgm:prSet presAssocID="{8D165209-727A-E645-A8F8-7A8B87CCCCFA}" presName="linNode" presStyleCnt="0"/>
      <dgm:spPr/>
    </dgm:pt>
    <dgm:pt modelId="{08706D98-0AA1-404B-93D0-CFD93DE9C2BD}" type="pres">
      <dgm:prSet presAssocID="{8D165209-727A-E645-A8F8-7A8B87CCCCFA}" presName="parentText" presStyleLbl="node1" presStyleIdx="2" presStyleCnt="3" custScaleX="74981" custScaleY="67338">
        <dgm:presLayoutVars>
          <dgm:chMax val="1"/>
          <dgm:bulletEnabled val="1"/>
        </dgm:presLayoutVars>
      </dgm:prSet>
      <dgm:spPr/>
    </dgm:pt>
    <dgm:pt modelId="{F7FC104C-60C8-2C40-9843-C267760CD108}" type="pres">
      <dgm:prSet presAssocID="{8D165209-727A-E645-A8F8-7A8B87CCCCF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503C102-F377-6343-B3D0-4438F391E3B0}" type="presOf" srcId="{99D8451A-5D11-6C4B-B507-D927E58F305D}" destId="{ECC528D5-2691-604A-82F0-5B24F4995CCD}" srcOrd="0" destOrd="1" presId="urn:microsoft.com/office/officeart/2005/8/layout/vList5"/>
    <dgm:cxn modelId="{68D9B11F-D00F-554D-B77C-7CF5E555D0AF}" srcId="{14587427-0958-6645-BE8D-D5D1CAAD2492}" destId="{8D165209-727A-E645-A8F8-7A8B87CCCCFA}" srcOrd="2" destOrd="0" parTransId="{23FDC59C-4785-C44F-ADD4-177E971DF01A}" sibTransId="{E586D41B-00EF-ED42-9338-0D733C1DF5A0}"/>
    <dgm:cxn modelId="{C0A62D2F-7312-6843-A754-EE00217D44DA}" type="presOf" srcId="{76930FBD-99AE-2548-8964-9BBC763837C1}" destId="{1CF8AA70-63A3-0441-B225-042247B434F5}" srcOrd="0" destOrd="1" presId="urn:microsoft.com/office/officeart/2005/8/layout/vList5"/>
    <dgm:cxn modelId="{3CC57530-A3AC-1040-A225-E60CF3D9C31E}" type="presOf" srcId="{F0EB58B9-06C7-6F40-9AC6-CB5EEF910984}" destId="{6D635C63-AFAA-4949-B208-4404CAAA84FA}" srcOrd="0" destOrd="0" presId="urn:microsoft.com/office/officeart/2005/8/layout/vList5"/>
    <dgm:cxn modelId="{83C8CB32-D2C9-CA41-AD4F-94A83AE4198F}" srcId="{8D165209-727A-E645-A8F8-7A8B87CCCCFA}" destId="{531DA68A-041C-0F4D-B336-56D7CBE83CEF}" srcOrd="0" destOrd="0" parTransId="{FEBDEB6E-C697-F74E-B05F-B2BB6365428C}" sibTransId="{C2983ABF-E311-9F49-A502-6DB4EC176CCB}"/>
    <dgm:cxn modelId="{63FFD050-0071-F145-9FF1-79F80A07EF16}" type="presOf" srcId="{8D165209-727A-E645-A8F8-7A8B87CCCCFA}" destId="{08706D98-0AA1-404B-93D0-CFD93DE9C2BD}" srcOrd="0" destOrd="0" presId="urn:microsoft.com/office/officeart/2005/8/layout/vList5"/>
    <dgm:cxn modelId="{CB90E458-CC22-5B42-B141-249AF8211C67}" type="presOf" srcId="{51677D61-C2BD-6049-8587-93E16CB72243}" destId="{ECC528D5-2691-604A-82F0-5B24F4995CCD}" srcOrd="0" destOrd="2" presId="urn:microsoft.com/office/officeart/2005/8/layout/vList5"/>
    <dgm:cxn modelId="{B1B67661-FE21-884F-9FD8-55432E5A505C}" srcId="{F0EB58B9-06C7-6F40-9AC6-CB5EEF910984}" destId="{76930FBD-99AE-2548-8964-9BBC763837C1}" srcOrd="1" destOrd="0" parTransId="{D76EC04E-020A-8E45-8E57-31E98E3733EE}" sibTransId="{1A93F99E-AEFE-BB47-8F86-275E11B1D037}"/>
    <dgm:cxn modelId="{DAE9336F-85B0-8E46-A9FB-0D6E9A275925}" type="presOf" srcId="{531DA68A-041C-0F4D-B336-56D7CBE83CEF}" destId="{F7FC104C-60C8-2C40-9843-C267760CD108}" srcOrd="0" destOrd="0" presId="urn:microsoft.com/office/officeart/2005/8/layout/vList5"/>
    <dgm:cxn modelId="{D14A1772-84E5-E147-8FF8-2D0E7B1CB7BD}" type="presOf" srcId="{622F4A84-AD48-2C42-BFB6-728D5F1A63A8}" destId="{748A6461-14BF-FD47-B8F4-F0AFE1F6D8C3}" srcOrd="0" destOrd="0" presId="urn:microsoft.com/office/officeart/2005/8/layout/vList5"/>
    <dgm:cxn modelId="{7ACA3D72-668B-A943-BFB3-4C654D84D936}" type="presOf" srcId="{689E32B5-AEFA-344F-9F19-0C71A430AE2D}" destId="{ECC528D5-2691-604A-82F0-5B24F4995CCD}" srcOrd="0" destOrd="0" presId="urn:microsoft.com/office/officeart/2005/8/layout/vList5"/>
    <dgm:cxn modelId="{56DA5B7A-0E22-4D42-BFFF-202DE6052849}" srcId="{8D165209-727A-E645-A8F8-7A8B87CCCCFA}" destId="{BC668C29-1D3E-9747-8D28-37924F8DBFCD}" srcOrd="1" destOrd="0" parTransId="{09B54FCB-9692-4344-AA70-A1692EAEA710}" sibTransId="{4D07867C-B3E1-5D42-83DC-97E5EF078920}"/>
    <dgm:cxn modelId="{6DA7CB96-C449-9B41-8CAA-BD900B38E3A2}" type="presOf" srcId="{8D910C0B-47E0-CD4D-97B4-14ED5400C8C5}" destId="{1CF8AA70-63A3-0441-B225-042247B434F5}" srcOrd="0" destOrd="0" presId="urn:microsoft.com/office/officeart/2005/8/layout/vList5"/>
    <dgm:cxn modelId="{D4B52298-760D-0F46-94EF-AD1C7D337954}" srcId="{622F4A84-AD48-2C42-BFB6-728D5F1A63A8}" destId="{99D8451A-5D11-6C4B-B507-D927E58F305D}" srcOrd="1" destOrd="0" parTransId="{EC541811-A066-6549-A0F2-A412A818358B}" sibTransId="{B5400506-82AF-BC48-94E2-00CB94BCA6CF}"/>
    <dgm:cxn modelId="{892F39A7-DBFD-3647-AA5D-952F17E80B6D}" srcId="{14587427-0958-6645-BE8D-D5D1CAAD2492}" destId="{622F4A84-AD48-2C42-BFB6-728D5F1A63A8}" srcOrd="0" destOrd="0" parTransId="{B5759EF8-E70D-F84C-9582-ECBA0ED88D37}" sibTransId="{958650E5-685D-3145-8DF4-6F57140348DE}"/>
    <dgm:cxn modelId="{3A62DDB5-FB35-2142-B86D-BA55CD551475}" srcId="{14587427-0958-6645-BE8D-D5D1CAAD2492}" destId="{F0EB58B9-06C7-6F40-9AC6-CB5EEF910984}" srcOrd="1" destOrd="0" parTransId="{5D6B0823-9982-B945-B6A3-6FA39B231D31}" sibTransId="{3A7371FB-2D64-7442-A0B1-055830C3667F}"/>
    <dgm:cxn modelId="{10D9A8BE-6B7A-A644-B187-F1292C6CB514}" srcId="{622F4A84-AD48-2C42-BFB6-728D5F1A63A8}" destId="{689E32B5-AEFA-344F-9F19-0C71A430AE2D}" srcOrd="0" destOrd="0" parTransId="{4E30BBA0-144B-344F-A471-43A83543BCEE}" sibTransId="{E02733EE-A690-604C-9D28-C8DA6C32F119}"/>
    <dgm:cxn modelId="{F56DE0BE-18E3-6140-BFB7-ABAC64BD219F}" type="presOf" srcId="{BC668C29-1D3E-9747-8D28-37924F8DBFCD}" destId="{F7FC104C-60C8-2C40-9843-C267760CD108}" srcOrd="0" destOrd="1" presId="urn:microsoft.com/office/officeart/2005/8/layout/vList5"/>
    <dgm:cxn modelId="{076C03CE-4D1B-C24A-BC6F-ABFB5F966821}" type="presOf" srcId="{14587427-0958-6645-BE8D-D5D1CAAD2492}" destId="{EC16F2B6-DB95-3446-BD5C-FD9D7ED28903}" srcOrd="0" destOrd="0" presId="urn:microsoft.com/office/officeart/2005/8/layout/vList5"/>
    <dgm:cxn modelId="{F838F5EB-339D-2340-AA28-021A926DD9BB}" srcId="{622F4A84-AD48-2C42-BFB6-728D5F1A63A8}" destId="{51677D61-C2BD-6049-8587-93E16CB72243}" srcOrd="2" destOrd="0" parTransId="{9E86951C-E76B-BE4A-B51B-460EA68E7AC6}" sibTransId="{0012B4CC-80FF-884D-8C5C-C79D3AA51F86}"/>
    <dgm:cxn modelId="{E2B268FC-F96C-9549-A149-660E8BE18588}" srcId="{F0EB58B9-06C7-6F40-9AC6-CB5EEF910984}" destId="{8D910C0B-47E0-CD4D-97B4-14ED5400C8C5}" srcOrd="0" destOrd="0" parTransId="{A2097CA7-E4C1-E349-872E-30468F45DAC9}" sibTransId="{9312E964-BD2A-D342-82FA-7BD617A12B5D}"/>
    <dgm:cxn modelId="{DB125A66-DF37-3E45-A634-BCCE1B3C3244}" type="presParOf" srcId="{EC16F2B6-DB95-3446-BD5C-FD9D7ED28903}" destId="{4D0E19A7-EFC7-D148-8226-522521F91975}" srcOrd="0" destOrd="0" presId="urn:microsoft.com/office/officeart/2005/8/layout/vList5"/>
    <dgm:cxn modelId="{22444DE0-2419-A84C-B8F4-6ED9B4AA6745}" type="presParOf" srcId="{4D0E19A7-EFC7-D148-8226-522521F91975}" destId="{748A6461-14BF-FD47-B8F4-F0AFE1F6D8C3}" srcOrd="0" destOrd="0" presId="urn:microsoft.com/office/officeart/2005/8/layout/vList5"/>
    <dgm:cxn modelId="{6BA3302F-CF25-D946-A8A7-44DDF323DC96}" type="presParOf" srcId="{4D0E19A7-EFC7-D148-8226-522521F91975}" destId="{ECC528D5-2691-604A-82F0-5B24F4995CCD}" srcOrd="1" destOrd="0" presId="urn:microsoft.com/office/officeart/2005/8/layout/vList5"/>
    <dgm:cxn modelId="{6CEBDA45-43C7-2A4E-A84B-C2C122AEE377}" type="presParOf" srcId="{EC16F2B6-DB95-3446-BD5C-FD9D7ED28903}" destId="{EF7F9FC9-15D4-E541-9699-75CC99CBDBB8}" srcOrd="1" destOrd="0" presId="urn:microsoft.com/office/officeart/2005/8/layout/vList5"/>
    <dgm:cxn modelId="{74844704-8F16-0046-B22C-B2BA5BC90EB3}" type="presParOf" srcId="{EC16F2B6-DB95-3446-BD5C-FD9D7ED28903}" destId="{D91F7931-2ADA-1740-BE56-452166129B51}" srcOrd="2" destOrd="0" presId="urn:microsoft.com/office/officeart/2005/8/layout/vList5"/>
    <dgm:cxn modelId="{23659C0C-59F6-BC4B-8EE2-6D9D02C783EF}" type="presParOf" srcId="{D91F7931-2ADA-1740-BE56-452166129B51}" destId="{6D635C63-AFAA-4949-B208-4404CAAA84FA}" srcOrd="0" destOrd="0" presId="urn:microsoft.com/office/officeart/2005/8/layout/vList5"/>
    <dgm:cxn modelId="{6C46D7A0-8A62-284F-91B7-BFDFB57ED0B1}" type="presParOf" srcId="{D91F7931-2ADA-1740-BE56-452166129B51}" destId="{1CF8AA70-63A3-0441-B225-042247B434F5}" srcOrd="1" destOrd="0" presId="urn:microsoft.com/office/officeart/2005/8/layout/vList5"/>
    <dgm:cxn modelId="{9F0B2CD0-B602-ED41-A618-BFED274B7D8F}" type="presParOf" srcId="{EC16F2B6-DB95-3446-BD5C-FD9D7ED28903}" destId="{3000FD4C-92A7-1F47-A622-BDAAC9CEE764}" srcOrd="3" destOrd="0" presId="urn:microsoft.com/office/officeart/2005/8/layout/vList5"/>
    <dgm:cxn modelId="{CAC7177B-B91A-6344-BA0D-9BD0FEE30311}" type="presParOf" srcId="{EC16F2B6-DB95-3446-BD5C-FD9D7ED28903}" destId="{88605182-8589-534C-9BCB-5D9748A0EB8D}" srcOrd="4" destOrd="0" presId="urn:microsoft.com/office/officeart/2005/8/layout/vList5"/>
    <dgm:cxn modelId="{6BD8160E-CCBC-E348-B7F4-54E864906373}" type="presParOf" srcId="{88605182-8589-534C-9BCB-5D9748A0EB8D}" destId="{08706D98-0AA1-404B-93D0-CFD93DE9C2BD}" srcOrd="0" destOrd="0" presId="urn:microsoft.com/office/officeart/2005/8/layout/vList5"/>
    <dgm:cxn modelId="{5EA9444D-B931-2D40-B982-8D5DA2E987F3}" type="presParOf" srcId="{88605182-8589-534C-9BCB-5D9748A0EB8D}" destId="{F7FC104C-60C8-2C40-9843-C267760CD1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A214FB-0E50-7D4D-A260-A613E8B37B91}" type="doc">
      <dgm:prSet loTypeId="urn:microsoft.com/office/officeart/2005/8/layout/vList6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7390349-146D-8E46-BDF8-E5544FB9D246}">
      <dgm:prSet phldrT="[Tekst]" custT="1"/>
      <dgm:spPr/>
      <dgm:t>
        <a:bodyPr/>
        <a:lstStyle/>
        <a:p>
          <a:pPr>
            <a:buNone/>
          </a:pPr>
          <a:r>
            <a:rPr lang="pl-PL" sz="1800" dirty="0" err="1">
              <a:latin typeface="Helvetica Neue"/>
              <a:ea typeface="Helvetica Neue"/>
              <a:cs typeface="Helvetica Neue"/>
              <a:sym typeface="Helvetica Neue"/>
            </a:rPr>
            <a:t>Introduction</a:t>
          </a:r>
          <a:r>
            <a:rPr lang="pl-PL" sz="1800" dirty="0">
              <a:latin typeface="Helvetica Neue"/>
              <a:ea typeface="Helvetica Neue"/>
              <a:cs typeface="Helvetica Neue"/>
              <a:sym typeface="Helvetica Neue"/>
            </a:rPr>
            <a:t> of GDPR</a:t>
          </a:r>
          <a:endParaRPr lang="pl-PL" sz="1800" dirty="0"/>
        </a:p>
      </dgm:t>
    </dgm:pt>
    <dgm:pt modelId="{707799D6-5E63-834D-8F93-6368DE570F38}" type="parTrans" cxnId="{37A2A6C8-F244-F942-8701-355BE9F5A0C3}">
      <dgm:prSet/>
      <dgm:spPr/>
      <dgm:t>
        <a:bodyPr/>
        <a:lstStyle/>
        <a:p>
          <a:endParaRPr lang="pl-PL"/>
        </a:p>
      </dgm:t>
    </dgm:pt>
    <dgm:pt modelId="{BD4CEFA6-A97A-6840-B91F-B3BEE59F17AD}" type="sibTrans" cxnId="{37A2A6C8-F244-F942-8701-355BE9F5A0C3}">
      <dgm:prSet/>
      <dgm:spPr/>
      <dgm:t>
        <a:bodyPr/>
        <a:lstStyle/>
        <a:p>
          <a:endParaRPr lang="pl-PL"/>
        </a:p>
      </dgm:t>
    </dgm:pt>
    <dgm:pt modelId="{559A919C-3871-2B4D-B400-8A94AD84C6C1}">
      <dgm:prSet phldrT="[Tekst]" custT="1"/>
      <dgm:spPr/>
      <dgm:t>
        <a:bodyPr/>
        <a:lstStyle/>
        <a:p>
          <a:pPr>
            <a:buSzPts val="1400"/>
            <a:buChar char="●"/>
          </a:pPr>
          <a:r>
            <a:rPr lang="pl-PL" sz="1800"/>
            <a:t>Fees for privacy related violations (20 mio or 4 % of annual income)</a:t>
          </a:r>
          <a:r>
            <a:rPr lang="pl-PL" sz="1800" baseline="30000"/>
            <a:t>1</a:t>
          </a:r>
          <a:endParaRPr lang="pl-PL" sz="1800" dirty="0"/>
        </a:p>
      </dgm:t>
    </dgm:pt>
    <dgm:pt modelId="{322A0563-B7EF-FD44-AB0A-EF8D5BC7B207}" type="parTrans" cxnId="{C4B1F002-27E5-C742-A335-1FA9FF202625}">
      <dgm:prSet/>
      <dgm:spPr/>
      <dgm:t>
        <a:bodyPr/>
        <a:lstStyle/>
        <a:p>
          <a:endParaRPr lang="pl-PL"/>
        </a:p>
      </dgm:t>
    </dgm:pt>
    <dgm:pt modelId="{93760150-AFDB-7C4B-B521-C76BCD79BF55}" type="sibTrans" cxnId="{C4B1F002-27E5-C742-A335-1FA9FF202625}">
      <dgm:prSet/>
      <dgm:spPr/>
      <dgm:t>
        <a:bodyPr/>
        <a:lstStyle/>
        <a:p>
          <a:endParaRPr lang="pl-PL"/>
        </a:p>
      </dgm:t>
    </dgm:pt>
    <dgm:pt modelId="{590E0792-F906-7340-8483-1742E60D5257}">
      <dgm:prSet phldrT="[Tekst]" custT="1"/>
      <dgm:spPr/>
      <dgm:t>
        <a:bodyPr/>
        <a:lstStyle/>
        <a:p>
          <a:pPr>
            <a:buClr>
              <a:schemeClr val="dk1"/>
            </a:buClr>
            <a:buSzPts val="1400"/>
            <a:buChar char="●"/>
          </a:pPr>
          <a:r>
            <a:rPr lang="pl-PL" sz="1800" dirty="0" err="1"/>
            <a:t>Increase</a:t>
          </a:r>
          <a:r>
            <a:rPr lang="pl-PL" sz="1800" dirty="0"/>
            <a:t> of 40 % of GDPR </a:t>
          </a:r>
          <a:r>
            <a:rPr lang="pl-PL" sz="1800" dirty="0" err="1"/>
            <a:t>penalties</a:t>
          </a:r>
          <a:r>
            <a:rPr lang="pl-PL" sz="1800" dirty="0"/>
            <a:t> </a:t>
          </a:r>
          <a:r>
            <a:rPr lang="pl-PL" sz="1800" dirty="0" err="1"/>
            <a:t>within</a:t>
          </a:r>
          <a:r>
            <a:rPr lang="pl-PL" sz="1800" dirty="0"/>
            <a:t> a </a:t>
          </a:r>
          <a:r>
            <a:rPr lang="pl-PL" sz="1800" dirty="0" err="1"/>
            <a:t>year</a:t>
          </a:r>
          <a:r>
            <a:rPr lang="pl-PL" sz="1800" dirty="0"/>
            <a:t> (Jan 2020 - Jan 2021)</a:t>
          </a:r>
          <a:r>
            <a:rPr lang="pl-PL" sz="1800" baseline="30000" dirty="0"/>
            <a:t>2</a:t>
          </a:r>
          <a:endParaRPr lang="pl-PL" sz="1800" dirty="0"/>
        </a:p>
      </dgm:t>
    </dgm:pt>
    <dgm:pt modelId="{1AF24F86-4C2D-8940-B949-BF601B2A2C6D}" type="parTrans" cxnId="{00BAA384-25D1-C44E-97F1-101A8525824D}">
      <dgm:prSet/>
      <dgm:spPr/>
      <dgm:t>
        <a:bodyPr/>
        <a:lstStyle/>
        <a:p>
          <a:endParaRPr lang="pl-PL"/>
        </a:p>
      </dgm:t>
    </dgm:pt>
    <dgm:pt modelId="{CFF4AB8C-E4BA-CB45-96DE-297B9A7D1D08}" type="sibTrans" cxnId="{00BAA384-25D1-C44E-97F1-101A8525824D}">
      <dgm:prSet/>
      <dgm:spPr/>
      <dgm:t>
        <a:bodyPr/>
        <a:lstStyle/>
        <a:p>
          <a:endParaRPr lang="pl-PL"/>
        </a:p>
      </dgm:t>
    </dgm:pt>
    <dgm:pt modelId="{2CDD614B-37E9-3249-BB23-DDDDBD089779}">
      <dgm:prSet phldrT="[Tekst]" custT="1"/>
      <dgm:spPr/>
      <dgm:t>
        <a:bodyPr/>
        <a:lstStyle/>
        <a:p>
          <a:pPr>
            <a:buNone/>
          </a:pPr>
          <a:r>
            <a:rPr lang="pl-PL" sz="18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Increased</a:t>
          </a:r>
          <a:r>
            <a:rPr lang="pl-PL" sz="1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Data </a:t>
          </a:r>
          <a:r>
            <a:rPr lang="pl-PL" sz="18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Usage</a:t>
          </a:r>
          <a:endParaRPr lang="pl-PL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8D4ED-C347-6045-B9F0-500990FE941A}" type="parTrans" cxnId="{D53CE7FD-C12C-BE4F-9C38-ED84AF8803F0}">
      <dgm:prSet/>
      <dgm:spPr/>
      <dgm:t>
        <a:bodyPr/>
        <a:lstStyle/>
        <a:p>
          <a:endParaRPr lang="pl-PL"/>
        </a:p>
      </dgm:t>
    </dgm:pt>
    <dgm:pt modelId="{94437F64-BBD7-3D45-8AB9-72FDA9750134}" type="sibTrans" cxnId="{D53CE7FD-C12C-BE4F-9C38-ED84AF8803F0}">
      <dgm:prSet/>
      <dgm:spPr/>
      <dgm:t>
        <a:bodyPr/>
        <a:lstStyle/>
        <a:p>
          <a:endParaRPr lang="pl-PL"/>
        </a:p>
      </dgm:t>
    </dgm:pt>
    <dgm:pt modelId="{90737E22-3F3B-4C4C-8D3A-52C9F8AB0704}">
      <dgm:prSet phldrT="[Tekst]"/>
      <dgm:spPr/>
      <dgm:t>
        <a:bodyPr/>
        <a:lstStyle/>
        <a:p>
          <a:pPr>
            <a:buNone/>
          </a:pP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High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Diversity</a:t>
          </a: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of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Privacy</a:t>
          </a: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Issues</a:t>
          </a:r>
          <a:endParaRPr lang="pl-PL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28BE7-BA9F-F14D-8240-8614D9750B64}" type="parTrans" cxnId="{8C4E9505-7CF6-374B-B15B-FE522101E868}">
      <dgm:prSet/>
      <dgm:spPr/>
      <dgm:t>
        <a:bodyPr/>
        <a:lstStyle/>
        <a:p>
          <a:endParaRPr lang="pl-PL"/>
        </a:p>
      </dgm:t>
    </dgm:pt>
    <dgm:pt modelId="{0DCBCAC1-8F7F-8B40-BF8D-64502744E147}" type="sibTrans" cxnId="{8C4E9505-7CF6-374B-B15B-FE522101E868}">
      <dgm:prSet/>
      <dgm:spPr/>
      <dgm:t>
        <a:bodyPr/>
        <a:lstStyle/>
        <a:p>
          <a:endParaRPr lang="pl-PL"/>
        </a:p>
      </dgm:t>
    </dgm:pt>
    <dgm:pt modelId="{60F0C033-7C65-6047-94E0-9C55B386BA93}" type="pres">
      <dgm:prSet presAssocID="{71A214FB-0E50-7D4D-A260-A613E8B37B91}" presName="Name0" presStyleCnt="0">
        <dgm:presLayoutVars>
          <dgm:dir/>
          <dgm:animLvl val="lvl"/>
          <dgm:resizeHandles/>
        </dgm:presLayoutVars>
      </dgm:prSet>
      <dgm:spPr/>
    </dgm:pt>
    <dgm:pt modelId="{BC87DC05-1999-1442-B9AE-C1DBBA12E6A3}" type="pres">
      <dgm:prSet presAssocID="{47390349-146D-8E46-BDF8-E5544FB9D246}" presName="linNode" presStyleCnt="0"/>
      <dgm:spPr/>
    </dgm:pt>
    <dgm:pt modelId="{E7424D7A-272B-514E-B09F-21FC5ABE6E24}" type="pres">
      <dgm:prSet presAssocID="{47390349-146D-8E46-BDF8-E5544FB9D246}" presName="parentShp" presStyleLbl="node1" presStyleIdx="0" presStyleCnt="3" custScaleX="47075" custScaleY="25406" custLinFactNeighborX="-17793" custLinFactNeighborY="98">
        <dgm:presLayoutVars>
          <dgm:bulletEnabled val="1"/>
        </dgm:presLayoutVars>
      </dgm:prSet>
      <dgm:spPr/>
    </dgm:pt>
    <dgm:pt modelId="{A9A752C5-D820-6443-AB9C-512D6C4E6563}" type="pres">
      <dgm:prSet presAssocID="{47390349-146D-8E46-BDF8-E5544FB9D246}" presName="childShp" presStyleLbl="bgAccFollowNode1" presStyleIdx="0" presStyleCnt="3" custScaleX="99697" custScaleY="39412" custLinFactNeighborX="-26561" custLinFactNeighborY="-336">
        <dgm:presLayoutVars>
          <dgm:bulletEnabled val="1"/>
        </dgm:presLayoutVars>
      </dgm:prSet>
      <dgm:spPr/>
    </dgm:pt>
    <dgm:pt modelId="{D4D46F26-EA65-404F-B85E-DF819EDA7414}" type="pres">
      <dgm:prSet presAssocID="{BD4CEFA6-A97A-6840-B91F-B3BEE59F17AD}" presName="spacing" presStyleCnt="0"/>
      <dgm:spPr/>
    </dgm:pt>
    <dgm:pt modelId="{CE3D333B-4D18-7945-AF26-7FF7DC3FC638}" type="pres">
      <dgm:prSet presAssocID="{2CDD614B-37E9-3249-BB23-DDDDBD089779}" presName="linNode" presStyleCnt="0"/>
      <dgm:spPr/>
    </dgm:pt>
    <dgm:pt modelId="{D28DD45F-1988-4948-9196-A5DE6F0F46E8}" type="pres">
      <dgm:prSet presAssocID="{2CDD614B-37E9-3249-BB23-DDDDBD089779}" presName="parentShp" presStyleLbl="node1" presStyleIdx="1" presStyleCnt="3" custScaleX="44173" custScaleY="24598" custLinFactNeighborX="-17541" custLinFactNeighborY="-221">
        <dgm:presLayoutVars>
          <dgm:bulletEnabled val="1"/>
        </dgm:presLayoutVars>
      </dgm:prSet>
      <dgm:spPr/>
    </dgm:pt>
    <dgm:pt modelId="{A1345105-9838-D840-B2DA-C943A5BA464F}" type="pres">
      <dgm:prSet presAssocID="{2CDD614B-37E9-3249-BB23-DDDDBD089779}" presName="childShp" presStyleLbl="bgAccFollowNode1" presStyleIdx="1" presStyleCnt="3" custScaleX="101509" custScaleY="39919" custLinFactNeighborX="-25755" custLinFactNeighborY="-220">
        <dgm:presLayoutVars>
          <dgm:bulletEnabled val="1"/>
        </dgm:presLayoutVars>
      </dgm:prSet>
      <dgm:spPr/>
    </dgm:pt>
    <dgm:pt modelId="{CBFCA5B7-3D63-7F41-9648-22121951BEBC}" type="pres">
      <dgm:prSet presAssocID="{94437F64-BBD7-3D45-8AB9-72FDA9750134}" presName="spacing" presStyleCnt="0"/>
      <dgm:spPr/>
    </dgm:pt>
    <dgm:pt modelId="{C36CD9CC-C942-F64C-BEB0-A177F7AE334D}" type="pres">
      <dgm:prSet presAssocID="{90737E22-3F3B-4C4C-8D3A-52C9F8AB0704}" presName="linNode" presStyleCnt="0"/>
      <dgm:spPr/>
    </dgm:pt>
    <dgm:pt modelId="{922B52F3-201A-B149-B19B-9DF6E677C010}" type="pres">
      <dgm:prSet presAssocID="{90737E22-3F3B-4C4C-8D3A-52C9F8AB0704}" presName="parentShp" presStyleLbl="node1" presStyleIdx="2" presStyleCnt="3" custScaleX="46357" custScaleY="24598" custLinFactNeighborX="-17431" custLinFactNeighborY="-2569">
        <dgm:presLayoutVars>
          <dgm:bulletEnabled val="1"/>
        </dgm:presLayoutVars>
      </dgm:prSet>
      <dgm:spPr/>
    </dgm:pt>
    <dgm:pt modelId="{33B48F51-FEC0-AC4A-905E-8A5960E47342}" type="pres">
      <dgm:prSet presAssocID="{90737E22-3F3B-4C4C-8D3A-52C9F8AB0704}" presName="childShp" presStyleLbl="bgAccFollowNode1" presStyleIdx="2" presStyleCnt="3" custScaleX="100899" custScaleY="40695" custLinFactNeighborX="-26121" custLinFactNeighborY="-1309">
        <dgm:presLayoutVars>
          <dgm:bulletEnabled val="1"/>
        </dgm:presLayoutVars>
      </dgm:prSet>
      <dgm:spPr/>
    </dgm:pt>
  </dgm:ptLst>
  <dgm:cxnLst>
    <dgm:cxn modelId="{C4B1F002-27E5-C742-A335-1FA9FF202625}" srcId="{47390349-146D-8E46-BDF8-E5544FB9D246}" destId="{559A919C-3871-2B4D-B400-8A94AD84C6C1}" srcOrd="0" destOrd="0" parTransId="{322A0563-B7EF-FD44-AB0A-EF8D5BC7B207}" sibTransId="{93760150-AFDB-7C4B-B521-C76BCD79BF55}"/>
    <dgm:cxn modelId="{8C4E9505-7CF6-374B-B15B-FE522101E868}" srcId="{71A214FB-0E50-7D4D-A260-A613E8B37B91}" destId="{90737E22-3F3B-4C4C-8D3A-52C9F8AB0704}" srcOrd="2" destOrd="0" parTransId="{1C928BE7-BA9F-F14D-8240-8614D9750B64}" sibTransId="{0DCBCAC1-8F7F-8B40-BF8D-64502744E147}"/>
    <dgm:cxn modelId="{EC2DAD18-21B7-F343-B31C-56D65C7387A4}" type="presOf" srcId="{559A919C-3871-2B4D-B400-8A94AD84C6C1}" destId="{A9A752C5-D820-6443-AB9C-512D6C4E6563}" srcOrd="0" destOrd="0" presId="urn:microsoft.com/office/officeart/2005/8/layout/vList6"/>
    <dgm:cxn modelId="{7C179949-464E-DB4F-A485-44DD21D77671}" type="presOf" srcId="{2CDD614B-37E9-3249-BB23-DDDDBD089779}" destId="{D28DD45F-1988-4948-9196-A5DE6F0F46E8}" srcOrd="0" destOrd="0" presId="urn:microsoft.com/office/officeart/2005/8/layout/vList6"/>
    <dgm:cxn modelId="{0849C568-B7E8-434C-B8EA-BA47579FB4C8}" type="presOf" srcId="{47390349-146D-8E46-BDF8-E5544FB9D246}" destId="{E7424D7A-272B-514E-B09F-21FC5ABE6E24}" srcOrd="0" destOrd="0" presId="urn:microsoft.com/office/officeart/2005/8/layout/vList6"/>
    <dgm:cxn modelId="{6F615876-E720-7944-A57F-A74586AA57B8}" type="presOf" srcId="{90737E22-3F3B-4C4C-8D3A-52C9F8AB0704}" destId="{922B52F3-201A-B149-B19B-9DF6E677C010}" srcOrd="0" destOrd="0" presId="urn:microsoft.com/office/officeart/2005/8/layout/vList6"/>
    <dgm:cxn modelId="{00BAA384-25D1-C44E-97F1-101A8525824D}" srcId="{47390349-146D-8E46-BDF8-E5544FB9D246}" destId="{590E0792-F906-7340-8483-1742E60D5257}" srcOrd="1" destOrd="0" parTransId="{1AF24F86-4C2D-8940-B949-BF601B2A2C6D}" sibTransId="{CFF4AB8C-E4BA-CB45-96DE-297B9A7D1D08}"/>
    <dgm:cxn modelId="{37A2A6C8-F244-F942-8701-355BE9F5A0C3}" srcId="{71A214FB-0E50-7D4D-A260-A613E8B37B91}" destId="{47390349-146D-8E46-BDF8-E5544FB9D246}" srcOrd="0" destOrd="0" parTransId="{707799D6-5E63-834D-8F93-6368DE570F38}" sibTransId="{BD4CEFA6-A97A-6840-B91F-B3BEE59F17AD}"/>
    <dgm:cxn modelId="{CEC08DF0-89B0-D144-9B22-D4560EEFBDEC}" type="presOf" srcId="{590E0792-F906-7340-8483-1742E60D5257}" destId="{A9A752C5-D820-6443-AB9C-512D6C4E6563}" srcOrd="0" destOrd="1" presId="urn:microsoft.com/office/officeart/2005/8/layout/vList6"/>
    <dgm:cxn modelId="{F03B28F7-62A6-6D4A-B0D3-552A1EC61CCD}" type="presOf" srcId="{71A214FB-0E50-7D4D-A260-A613E8B37B91}" destId="{60F0C033-7C65-6047-94E0-9C55B386BA93}" srcOrd="0" destOrd="0" presId="urn:microsoft.com/office/officeart/2005/8/layout/vList6"/>
    <dgm:cxn modelId="{D53CE7FD-C12C-BE4F-9C38-ED84AF8803F0}" srcId="{71A214FB-0E50-7D4D-A260-A613E8B37B91}" destId="{2CDD614B-37E9-3249-BB23-DDDDBD089779}" srcOrd="1" destOrd="0" parTransId="{B748D4ED-C347-6045-B9F0-500990FE941A}" sibTransId="{94437F64-BBD7-3D45-8AB9-72FDA9750134}"/>
    <dgm:cxn modelId="{ED2C59B9-3C46-2349-AF43-239B2A828011}" type="presParOf" srcId="{60F0C033-7C65-6047-94E0-9C55B386BA93}" destId="{BC87DC05-1999-1442-B9AE-C1DBBA12E6A3}" srcOrd="0" destOrd="0" presId="urn:microsoft.com/office/officeart/2005/8/layout/vList6"/>
    <dgm:cxn modelId="{7579E8BB-13DD-CE40-B57B-2724E9403803}" type="presParOf" srcId="{BC87DC05-1999-1442-B9AE-C1DBBA12E6A3}" destId="{E7424D7A-272B-514E-B09F-21FC5ABE6E24}" srcOrd="0" destOrd="0" presId="urn:microsoft.com/office/officeart/2005/8/layout/vList6"/>
    <dgm:cxn modelId="{CE875218-D906-3946-975E-02C4BF1DD5E2}" type="presParOf" srcId="{BC87DC05-1999-1442-B9AE-C1DBBA12E6A3}" destId="{A9A752C5-D820-6443-AB9C-512D6C4E6563}" srcOrd="1" destOrd="0" presId="urn:microsoft.com/office/officeart/2005/8/layout/vList6"/>
    <dgm:cxn modelId="{98982E89-10F7-D64E-9C17-E0FEAD623C1A}" type="presParOf" srcId="{60F0C033-7C65-6047-94E0-9C55B386BA93}" destId="{D4D46F26-EA65-404F-B85E-DF819EDA7414}" srcOrd="1" destOrd="0" presId="urn:microsoft.com/office/officeart/2005/8/layout/vList6"/>
    <dgm:cxn modelId="{E8DAAEA6-1C43-BD48-8163-3ECEE260DE99}" type="presParOf" srcId="{60F0C033-7C65-6047-94E0-9C55B386BA93}" destId="{CE3D333B-4D18-7945-AF26-7FF7DC3FC638}" srcOrd="2" destOrd="0" presId="urn:microsoft.com/office/officeart/2005/8/layout/vList6"/>
    <dgm:cxn modelId="{C5FECA6A-4F53-C44F-B9FD-311E082F0098}" type="presParOf" srcId="{CE3D333B-4D18-7945-AF26-7FF7DC3FC638}" destId="{D28DD45F-1988-4948-9196-A5DE6F0F46E8}" srcOrd="0" destOrd="0" presId="urn:microsoft.com/office/officeart/2005/8/layout/vList6"/>
    <dgm:cxn modelId="{72D3CAB7-8E85-DA47-9E97-7BDC7AA78628}" type="presParOf" srcId="{CE3D333B-4D18-7945-AF26-7FF7DC3FC638}" destId="{A1345105-9838-D840-B2DA-C943A5BA464F}" srcOrd="1" destOrd="0" presId="urn:microsoft.com/office/officeart/2005/8/layout/vList6"/>
    <dgm:cxn modelId="{C895202E-72C0-E841-978F-AD4261E690FE}" type="presParOf" srcId="{60F0C033-7C65-6047-94E0-9C55B386BA93}" destId="{CBFCA5B7-3D63-7F41-9648-22121951BEBC}" srcOrd="3" destOrd="0" presId="urn:microsoft.com/office/officeart/2005/8/layout/vList6"/>
    <dgm:cxn modelId="{F7047C45-3A82-8E4B-AB10-C7734643A371}" type="presParOf" srcId="{60F0C033-7C65-6047-94E0-9C55B386BA93}" destId="{C36CD9CC-C942-F64C-BEB0-A177F7AE334D}" srcOrd="4" destOrd="0" presId="urn:microsoft.com/office/officeart/2005/8/layout/vList6"/>
    <dgm:cxn modelId="{904A1953-4C45-8C4D-8D51-F6631FA43553}" type="presParOf" srcId="{C36CD9CC-C942-F64C-BEB0-A177F7AE334D}" destId="{922B52F3-201A-B149-B19B-9DF6E677C010}" srcOrd="0" destOrd="0" presId="urn:microsoft.com/office/officeart/2005/8/layout/vList6"/>
    <dgm:cxn modelId="{7974ED65-CDC7-4F47-A550-A89E94155F28}" type="presParOf" srcId="{C36CD9CC-C942-F64C-BEB0-A177F7AE334D}" destId="{33B48F51-FEC0-AC4A-905E-8A5960E473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A214FB-0E50-7D4D-A260-A613E8B37B91}" type="doc">
      <dgm:prSet loTypeId="urn:microsoft.com/office/officeart/2005/8/layout/vList6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7390349-146D-8E46-BDF8-E5544FB9D246}">
      <dgm:prSet phldrT="[Tekst]" custT="1"/>
      <dgm:spPr/>
      <dgm:t>
        <a:bodyPr/>
        <a:lstStyle/>
        <a:p>
          <a:pPr>
            <a:buNone/>
          </a:pPr>
          <a:r>
            <a:rPr lang="pl-PL" sz="1800" dirty="0" err="1">
              <a:latin typeface="Helvetica Neue"/>
              <a:ea typeface="Helvetica Neue"/>
              <a:cs typeface="Helvetica Neue"/>
              <a:sym typeface="Helvetica Neue"/>
            </a:rPr>
            <a:t>Introduction</a:t>
          </a:r>
          <a:r>
            <a:rPr lang="pl-PL" sz="1800" dirty="0">
              <a:latin typeface="Helvetica Neue"/>
              <a:ea typeface="Helvetica Neue"/>
              <a:cs typeface="Helvetica Neue"/>
              <a:sym typeface="Helvetica Neue"/>
            </a:rPr>
            <a:t> of GDPR</a:t>
          </a:r>
          <a:endParaRPr lang="pl-PL" sz="1800" dirty="0"/>
        </a:p>
      </dgm:t>
    </dgm:pt>
    <dgm:pt modelId="{707799D6-5E63-834D-8F93-6368DE570F38}" type="parTrans" cxnId="{37A2A6C8-F244-F942-8701-355BE9F5A0C3}">
      <dgm:prSet/>
      <dgm:spPr/>
      <dgm:t>
        <a:bodyPr/>
        <a:lstStyle/>
        <a:p>
          <a:endParaRPr lang="pl-PL"/>
        </a:p>
      </dgm:t>
    </dgm:pt>
    <dgm:pt modelId="{BD4CEFA6-A97A-6840-B91F-B3BEE59F17AD}" type="sibTrans" cxnId="{37A2A6C8-F244-F942-8701-355BE9F5A0C3}">
      <dgm:prSet/>
      <dgm:spPr/>
      <dgm:t>
        <a:bodyPr/>
        <a:lstStyle/>
        <a:p>
          <a:endParaRPr lang="pl-PL"/>
        </a:p>
      </dgm:t>
    </dgm:pt>
    <dgm:pt modelId="{559A919C-3871-2B4D-B400-8A94AD84C6C1}">
      <dgm:prSet phldrT="[Tekst]" custT="1"/>
      <dgm:spPr/>
      <dgm:t>
        <a:bodyPr/>
        <a:lstStyle/>
        <a:p>
          <a:pPr>
            <a:buSzPts val="1400"/>
            <a:buChar char="●"/>
          </a:pPr>
          <a:r>
            <a:rPr lang="pl-PL" sz="1800"/>
            <a:t>Fees for privacy related violations (20 mio or 4 % of annual income)</a:t>
          </a:r>
          <a:r>
            <a:rPr lang="pl-PL" sz="1800" baseline="30000"/>
            <a:t>1</a:t>
          </a:r>
          <a:endParaRPr lang="pl-PL" sz="1800" dirty="0"/>
        </a:p>
      </dgm:t>
    </dgm:pt>
    <dgm:pt modelId="{322A0563-B7EF-FD44-AB0A-EF8D5BC7B207}" type="parTrans" cxnId="{C4B1F002-27E5-C742-A335-1FA9FF202625}">
      <dgm:prSet/>
      <dgm:spPr/>
      <dgm:t>
        <a:bodyPr/>
        <a:lstStyle/>
        <a:p>
          <a:endParaRPr lang="pl-PL"/>
        </a:p>
      </dgm:t>
    </dgm:pt>
    <dgm:pt modelId="{93760150-AFDB-7C4B-B521-C76BCD79BF55}" type="sibTrans" cxnId="{C4B1F002-27E5-C742-A335-1FA9FF202625}">
      <dgm:prSet/>
      <dgm:spPr/>
      <dgm:t>
        <a:bodyPr/>
        <a:lstStyle/>
        <a:p>
          <a:endParaRPr lang="pl-PL"/>
        </a:p>
      </dgm:t>
    </dgm:pt>
    <dgm:pt modelId="{590E0792-F906-7340-8483-1742E60D5257}">
      <dgm:prSet phldrT="[Tekst]" custT="1"/>
      <dgm:spPr/>
      <dgm:t>
        <a:bodyPr/>
        <a:lstStyle/>
        <a:p>
          <a:pPr>
            <a:buClr>
              <a:schemeClr val="dk1"/>
            </a:buClr>
            <a:buSzPts val="1400"/>
            <a:buChar char="●"/>
          </a:pPr>
          <a:r>
            <a:rPr lang="pl-PL" sz="1800" dirty="0" err="1"/>
            <a:t>Increase</a:t>
          </a:r>
          <a:r>
            <a:rPr lang="pl-PL" sz="1800" dirty="0"/>
            <a:t> of 40 % of GDPR </a:t>
          </a:r>
          <a:r>
            <a:rPr lang="pl-PL" sz="1800" dirty="0" err="1"/>
            <a:t>penalties</a:t>
          </a:r>
          <a:r>
            <a:rPr lang="pl-PL" sz="1800" dirty="0"/>
            <a:t> </a:t>
          </a:r>
          <a:r>
            <a:rPr lang="pl-PL" sz="1800" dirty="0" err="1"/>
            <a:t>within</a:t>
          </a:r>
          <a:r>
            <a:rPr lang="pl-PL" sz="1800" dirty="0"/>
            <a:t> a </a:t>
          </a:r>
          <a:r>
            <a:rPr lang="pl-PL" sz="1800" dirty="0" err="1"/>
            <a:t>year</a:t>
          </a:r>
          <a:r>
            <a:rPr lang="pl-PL" sz="1800" dirty="0"/>
            <a:t> (Jan 2020 - Jan 2021)</a:t>
          </a:r>
          <a:r>
            <a:rPr lang="pl-PL" sz="1800" baseline="30000" dirty="0"/>
            <a:t>2</a:t>
          </a:r>
          <a:endParaRPr lang="pl-PL" sz="1800" dirty="0"/>
        </a:p>
      </dgm:t>
    </dgm:pt>
    <dgm:pt modelId="{1AF24F86-4C2D-8940-B949-BF601B2A2C6D}" type="parTrans" cxnId="{00BAA384-25D1-C44E-97F1-101A8525824D}">
      <dgm:prSet/>
      <dgm:spPr/>
      <dgm:t>
        <a:bodyPr/>
        <a:lstStyle/>
        <a:p>
          <a:endParaRPr lang="pl-PL"/>
        </a:p>
      </dgm:t>
    </dgm:pt>
    <dgm:pt modelId="{CFF4AB8C-E4BA-CB45-96DE-297B9A7D1D08}" type="sibTrans" cxnId="{00BAA384-25D1-C44E-97F1-101A8525824D}">
      <dgm:prSet/>
      <dgm:spPr/>
      <dgm:t>
        <a:bodyPr/>
        <a:lstStyle/>
        <a:p>
          <a:endParaRPr lang="pl-PL"/>
        </a:p>
      </dgm:t>
    </dgm:pt>
    <dgm:pt modelId="{2CDD614B-37E9-3249-BB23-DDDDBD089779}">
      <dgm:prSet phldrT="[Tekst]" custT="1"/>
      <dgm:spPr/>
      <dgm:t>
        <a:bodyPr/>
        <a:lstStyle/>
        <a:p>
          <a:pPr>
            <a:buNone/>
          </a:pPr>
          <a:r>
            <a:rPr lang="pl-PL" sz="18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Increased</a:t>
          </a:r>
          <a:r>
            <a:rPr lang="pl-PL" sz="1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Data </a:t>
          </a:r>
          <a:r>
            <a:rPr lang="pl-PL" sz="18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Usage</a:t>
          </a:r>
          <a:endParaRPr lang="pl-PL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8D4ED-C347-6045-B9F0-500990FE941A}" type="parTrans" cxnId="{D53CE7FD-C12C-BE4F-9C38-ED84AF8803F0}">
      <dgm:prSet/>
      <dgm:spPr/>
      <dgm:t>
        <a:bodyPr/>
        <a:lstStyle/>
        <a:p>
          <a:endParaRPr lang="pl-PL"/>
        </a:p>
      </dgm:t>
    </dgm:pt>
    <dgm:pt modelId="{94437F64-BBD7-3D45-8AB9-72FDA9750134}" type="sibTrans" cxnId="{D53CE7FD-C12C-BE4F-9C38-ED84AF8803F0}">
      <dgm:prSet/>
      <dgm:spPr/>
      <dgm:t>
        <a:bodyPr/>
        <a:lstStyle/>
        <a:p>
          <a:endParaRPr lang="pl-PL"/>
        </a:p>
      </dgm:t>
    </dgm:pt>
    <dgm:pt modelId="{90737E22-3F3B-4C4C-8D3A-52C9F8AB0704}">
      <dgm:prSet phldrT="[Tekst]"/>
      <dgm:spPr/>
      <dgm:t>
        <a:bodyPr/>
        <a:lstStyle/>
        <a:p>
          <a:pPr>
            <a:buNone/>
          </a:pP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High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Diversity</a:t>
          </a: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of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Privacy</a:t>
          </a:r>
          <a:r>
            <a:rPr lang="pl-PL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pl-PL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Issues</a:t>
          </a:r>
          <a:endParaRPr lang="pl-PL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28BE7-BA9F-F14D-8240-8614D9750B64}" type="parTrans" cxnId="{8C4E9505-7CF6-374B-B15B-FE522101E868}">
      <dgm:prSet/>
      <dgm:spPr/>
      <dgm:t>
        <a:bodyPr/>
        <a:lstStyle/>
        <a:p>
          <a:endParaRPr lang="pl-PL"/>
        </a:p>
      </dgm:t>
    </dgm:pt>
    <dgm:pt modelId="{0DCBCAC1-8F7F-8B40-BF8D-64502744E147}" type="sibTrans" cxnId="{8C4E9505-7CF6-374B-B15B-FE522101E868}">
      <dgm:prSet/>
      <dgm:spPr/>
      <dgm:t>
        <a:bodyPr/>
        <a:lstStyle/>
        <a:p>
          <a:endParaRPr lang="pl-PL"/>
        </a:p>
      </dgm:t>
    </dgm:pt>
    <dgm:pt modelId="{60F0C033-7C65-6047-94E0-9C55B386BA93}" type="pres">
      <dgm:prSet presAssocID="{71A214FB-0E50-7D4D-A260-A613E8B37B91}" presName="Name0" presStyleCnt="0">
        <dgm:presLayoutVars>
          <dgm:dir/>
          <dgm:animLvl val="lvl"/>
          <dgm:resizeHandles/>
        </dgm:presLayoutVars>
      </dgm:prSet>
      <dgm:spPr/>
    </dgm:pt>
    <dgm:pt modelId="{BC87DC05-1999-1442-B9AE-C1DBBA12E6A3}" type="pres">
      <dgm:prSet presAssocID="{47390349-146D-8E46-BDF8-E5544FB9D246}" presName="linNode" presStyleCnt="0"/>
      <dgm:spPr/>
    </dgm:pt>
    <dgm:pt modelId="{E7424D7A-272B-514E-B09F-21FC5ABE6E24}" type="pres">
      <dgm:prSet presAssocID="{47390349-146D-8E46-BDF8-E5544FB9D246}" presName="parentShp" presStyleLbl="node1" presStyleIdx="0" presStyleCnt="3" custScaleX="47075" custScaleY="25406" custLinFactNeighborX="-17793" custLinFactNeighborY="98">
        <dgm:presLayoutVars>
          <dgm:bulletEnabled val="1"/>
        </dgm:presLayoutVars>
      </dgm:prSet>
      <dgm:spPr/>
    </dgm:pt>
    <dgm:pt modelId="{A9A752C5-D820-6443-AB9C-512D6C4E6563}" type="pres">
      <dgm:prSet presAssocID="{47390349-146D-8E46-BDF8-E5544FB9D246}" presName="childShp" presStyleLbl="bgAccFollowNode1" presStyleIdx="0" presStyleCnt="3" custScaleX="99697" custScaleY="39412" custLinFactNeighborX="-26561" custLinFactNeighborY="-336">
        <dgm:presLayoutVars>
          <dgm:bulletEnabled val="1"/>
        </dgm:presLayoutVars>
      </dgm:prSet>
      <dgm:spPr/>
    </dgm:pt>
    <dgm:pt modelId="{D4D46F26-EA65-404F-B85E-DF819EDA7414}" type="pres">
      <dgm:prSet presAssocID="{BD4CEFA6-A97A-6840-B91F-B3BEE59F17AD}" presName="spacing" presStyleCnt="0"/>
      <dgm:spPr/>
    </dgm:pt>
    <dgm:pt modelId="{CE3D333B-4D18-7945-AF26-7FF7DC3FC638}" type="pres">
      <dgm:prSet presAssocID="{2CDD614B-37E9-3249-BB23-DDDDBD089779}" presName="linNode" presStyleCnt="0"/>
      <dgm:spPr/>
    </dgm:pt>
    <dgm:pt modelId="{D28DD45F-1988-4948-9196-A5DE6F0F46E8}" type="pres">
      <dgm:prSet presAssocID="{2CDD614B-37E9-3249-BB23-DDDDBD089779}" presName="parentShp" presStyleLbl="node1" presStyleIdx="1" presStyleCnt="3" custScaleX="44173" custScaleY="24598" custLinFactNeighborX="-17541" custLinFactNeighborY="-221">
        <dgm:presLayoutVars>
          <dgm:bulletEnabled val="1"/>
        </dgm:presLayoutVars>
      </dgm:prSet>
      <dgm:spPr/>
    </dgm:pt>
    <dgm:pt modelId="{A1345105-9838-D840-B2DA-C943A5BA464F}" type="pres">
      <dgm:prSet presAssocID="{2CDD614B-37E9-3249-BB23-DDDDBD089779}" presName="childShp" presStyleLbl="bgAccFollowNode1" presStyleIdx="1" presStyleCnt="3" custScaleX="101509" custScaleY="39919" custLinFactNeighborX="-25755" custLinFactNeighborY="-220">
        <dgm:presLayoutVars>
          <dgm:bulletEnabled val="1"/>
        </dgm:presLayoutVars>
      </dgm:prSet>
      <dgm:spPr/>
    </dgm:pt>
    <dgm:pt modelId="{CBFCA5B7-3D63-7F41-9648-22121951BEBC}" type="pres">
      <dgm:prSet presAssocID="{94437F64-BBD7-3D45-8AB9-72FDA9750134}" presName="spacing" presStyleCnt="0"/>
      <dgm:spPr/>
    </dgm:pt>
    <dgm:pt modelId="{C36CD9CC-C942-F64C-BEB0-A177F7AE334D}" type="pres">
      <dgm:prSet presAssocID="{90737E22-3F3B-4C4C-8D3A-52C9F8AB0704}" presName="linNode" presStyleCnt="0"/>
      <dgm:spPr/>
    </dgm:pt>
    <dgm:pt modelId="{922B52F3-201A-B149-B19B-9DF6E677C010}" type="pres">
      <dgm:prSet presAssocID="{90737E22-3F3B-4C4C-8D3A-52C9F8AB0704}" presName="parentShp" presStyleLbl="node1" presStyleIdx="2" presStyleCnt="3" custScaleX="46357" custScaleY="24598" custLinFactNeighborX="-17431" custLinFactNeighborY="-2569">
        <dgm:presLayoutVars>
          <dgm:bulletEnabled val="1"/>
        </dgm:presLayoutVars>
      </dgm:prSet>
      <dgm:spPr/>
    </dgm:pt>
    <dgm:pt modelId="{33B48F51-FEC0-AC4A-905E-8A5960E47342}" type="pres">
      <dgm:prSet presAssocID="{90737E22-3F3B-4C4C-8D3A-52C9F8AB0704}" presName="childShp" presStyleLbl="bgAccFollowNode1" presStyleIdx="2" presStyleCnt="3" custScaleX="100899" custScaleY="40695" custLinFactNeighborX="-26121" custLinFactNeighborY="-1309">
        <dgm:presLayoutVars>
          <dgm:bulletEnabled val="1"/>
        </dgm:presLayoutVars>
      </dgm:prSet>
      <dgm:spPr/>
    </dgm:pt>
  </dgm:ptLst>
  <dgm:cxnLst>
    <dgm:cxn modelId="{C4B1F002-27E5-C742-A335-1FA9FF202625}" srcId="{47390349-146D-8E46-BDF8-E5544FB9D246}" destId="{559A919C-3871-2B4D-B400-8A94AD84C6C1}" srcOrd="0" destOrd="0" parTransId="{322A0563-B7EF-FD44-AB0A-EF8D5BC7B207}" sibTransId="{93760150-AFDB-7C4B-B521-C76BCD79BF55}"/>
    <dgm:cxn modelId="{8C4E9505-7CF6-374B-B15B-FE522101E868}" srcId="{71A214FB-0E50-7D4D-A260-A613E8B37B91}" destId="{90737E22-3F3B-4C4C-8D3A-52C9F8AB0704}" srcOrd="2" destOrd="0" parTransId="{1C928BE7-BA9F-F14D-8240-8614D9750B64}" sibTransId="{0DCBCAC1-8F7F-8B40-BF8D-64502744E147}"/>
    <dgm:cxn modelId="{EC2DAD18-21B7-F343-B31C-56D65C7387A4}" type="presOf" srcId="{559A919C-3871-2B4D-B400-8A94AD84C6C1}" destId="{A9A752C5-D820-6443-AB9C-512D6C4E6563}" srcOrd="0" destOrd="0" presId="urn:microsoft.com/office/officeart/2005/8/layout/vList6"/>
    <dgm:cxn modelId="{7C179949-464E-DB4F-A485-44DD21D77671}" type="presOf" srcId="{2CDD614B-37E9-3249-BB23-DDDDBD089779}" destId="{D28DD45F-1988-4948-9196-A5DE6F0F46E8}" srcOrd="0" destOrd="0" presId="urn:microsoft.com/office/officeart/2005/8/layout/vList6"/>
    <dgm:cxn modelId="{0849C568-B7E8-434C-B8EA-BA47579FB4C8}" type="presOf" srcId="{47390349-146D-8E46-BDF8-E5544FB9D246}" destId="{E7424D7A-272B-514E-B09F-21FC5ABE6E24}" srcOrd="0" destOrd="0" presId="urn:microsoft.com/office/officeart/2005/8/layout/vList6"/>
    <dgm:cxn modelId="{6F615876-E720-7944-A57F-A74586AA57B8}" type="presOf" srcId="{90737E22-3F3B-4C4C-8D3A-52C9F8AB0704}" destId="{922B52F3-201A-B149-B19B-9DF6E677C010}" srcOrd="0" destOrd="0" presId="urn:microsoft.com/office/officeart/2005/8/layout/vList6"/>
    <dgm:cxn modelId="{00BAA384-25D1-C44E-97F1-101A8525824D}" srcId="{47390349-146D-8E46-BDF8-E5544FB9D246}" destId="{590E0792-F906-7340-8483-1742E60D5257}" srcOrd="1" destOrd="0" parTransId="{1AF24F86-4C2D-8940-B949-BF601B2A2C6D}" sibTransId="{CFF4AB8C-E4BA-CB45-96DE-297B9A7D1D08}"/>
    <dgm:cxn modelId="{37A2A6C8-F244-F942-8701-355BE9F5A0C3}" srcId="{71A214FB-0E50-7D4D-A260-A613E8B37B91}" destId="{47390349-146D-8E46-BDF8-E5544FB9D246}" srcOrd="0" destOrd="0" parTransId="{707799D6-5E63-834D-8F93-6368DE570F38}" sibTransId="{BD4CEFA6-A97A-6840-B91F-B3BEE59F17AD}"/>
    <dgm:cxn modelId="{CEC08DF0-89B0-D144-9B22-D4560EEFBDEC}" type="presOf" srcId="{590E0792-F906-7340-8483-1742E60D5257}" destId="{A9A752C5-D820-6443-AB9C-512D6C4E6563}" srcOrd="0" destOrd="1" presId="urn:microsoft.com/office/officeart/2005/8/layout/vList6"/>
    <dgm:cxn modelId="{F03B28F7-62A6-6D4A-B0D3-552A1EC61CCD}" type="presOf" srcId="{71A214FB-0E50-7D4D-A260-A613E8B37B91}" destId="{60F0C033-7C65-6047-94E0-9C55B386BA93}" srcOrd="0" destOrd="0" presId="urn:microsoft.com/office/officeart/2005/8/layout/vList6"/>
    <dgm:cxn modelId="{D53CE7FD-C12C-BE4F-9C38-ED84AF8803F0}" srcId="{71A214FB-0E50-7D4D-A260-A613E8B37B91}" destId="{2CDD614B-37E9-3249-BB23-DDDDBD089779}" srcOrd="1" destOrd="0" parTransId="{B748D4ED-C347-6045-B9F0-500990FE941A}" sibTransId="{94437F64-BBD7-3D45-8AB9-72FDA9750134}"/>
    <dgm:cxn modelId="{ED2C59B9-3C46-2349-AF43-239B2A828011}" type="presParOf" srcId="{60F0C033-7C65-6047-94E0-9C55B386BA93}" destId="{BC87DC05-1999-1442-B9AE-C1DBBA12E6A3}" srcOrd="0" destOrd="0" presId="urn:microsoft.com/office/officeart/2005/8/layout/vList6"/>
    <dgm:cxn modelId="{7579E8BB-13DD-CE40-B57B-2724E9403803}" type="presParOf" srcId="{BC87DC05-1999-1442-B9AE-C1DBBA12E6A3}" destId="{E7424D7A-272B-514E-B09F-21FC5ABE6E24}" srcOrd="0" destOrd="0" presId="urn:microsoft.com/office/officeart/2005/8/layout/vList6"/>
    <dgm:cxn modelId="{CE875218-D906-3946-975E-02C4BF1DD5E2}" type="presParOf" srcId="{BC87DC05-1999-1442-B9AE-C1DBBA12E6A3}" destId="{A9A752C5-D820-6443-AB9C-512D6C4E6563}" srcOrd="1" destOrd="0" presId="urn:microsoft.com/office/officeart/2005/8/layout/vList6"/>
    <dgm:cxn modelId="{98982E89-10F7-D64E-9C17-E0FEAD623C1A}" type="presParOf" srcId="{60F0C033-7C65-6047-94E0-9C55B386BA93}" destId="{D4D46F26-EA65-404F-B85E-DF819EDA7414}" srcOrd="1" destOrd="0" presId="urn:microsoft.com/office/officeart/2005/8/layout/vList6"/>
    <dgm:cxn modelId="{E8DAAEA6-1C43-BD48-8163-3ECEE260DE99}" type="presParOf" srcId="{60F0C033-7C65-6047-94E0-9C55B386BA93}" destId="{CE3D333B-4D18-7945-AF26-7FF7DC3FC638}" srcOrd="2" destOrd="0" presId="urn:microsoft.com/office/officeart/2005/8/layout/vList6"/>
    <dgm:cxn modelId="{C5FECA6A-4F53-C44F-B9FD-311E082F0098}" type="presParOf" srcId="{CE3D333B-4D18-7945-AF26-7FF7DC3FC638}" destId="{D28DD45F-1988-4948-9196-A5DE6F0F46E8}" srcOrd="0" destOrd="0" presId="urn:microsoft.com/office/officeart/2005/8/layout/vList6"/>
    <dgm:cxn modelId="{72D3CAB7-8E85-DA47-9E97-7BDC7AA78628}" type="presParOf" srcId="{CE3D333B-4D18-7945-AF26-7FF7DC3FC638}" destId="{A1345105-9838-D840-B2DA-C943A5BA464F}" srcOrd="1" destOrd="0" presId="urn:microsoft.com/office/officeart/2005/8/layout/vList6"/>
    <dgm:cxn modelId="{C895202E-72C0-E841-978F-AD4261E690FE}" type="presParOf" srcId="{60F0C033-7C65-6047-94E0-9C55B386BA93}" destId="{CBFCA5B7-3D63-7F41-9648-22121951BEBC}" srcOrd="3" destOrd="0" presId="urn:microsoft.com/office/officeart/2005/8/layout/vList6"/>
    <dgm:cxn modelId="{F7047C45-3A82-8E4B-AB10-C7734643A371}" type="presParOf" srcId="{60F0C033-7C65-6047-94E0-9C55B386BA93}" destId="{C36CD9CC-C942-F64C-BEB0-A177F7AE334D}" srcOrd="4" destOrd="0" presId="urn:microsoft.com/office/officeart/2005/8/layout/vList6"/>
    <dgm:cxn modelId="{904A1953-4C45-8C4D-8D51-F6631FA43553}" type="presParOf" srcId="{C36CD9CC-C942-F64C-BEB0-A177F7AE334D}" destId="{922B52F3-201A-B149-B19B-9DF6E677C010}" srcOrd="0" destOrd="0" presId="urn:microsoft.com/office/officeart/2005/8/layout/vList6"/>
    <dgm:cxn modelId="{7974ED65-CDC7-4F47-A550-A89E94155F28}" type="presParOf" srcId="{C36CD9CC-C942-F64C-BEB0-A177F7AE334D}" destId="{33B48F51-FEC0-AC4A-905E-8A5960E473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2_2" csCatId="accent2" phldr="1"/>
      <dgm:spPr/>
    </dgm:pt>
    <dgm:pt modelId="{42A22977-DDD2-F749-92ED-71FAC73BEEFA}">
      <dgm:prSet phldrT="[Tekst]"/>
      <dgm:spPr/>
      <dgm:t>
        <a:bodyPr/>
        <a:lstStyle/>
        <a:p>
          <a:r>
            <a:rPr lang="pl-PL" dirty="0" err="1"/>
            <a:t>Complexity</a:t>
          </a:r>
          <a:endParaRPr lang="pl-PL" dirty="0"/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/>
      <dgm:t>
        <a:bodyPr/>
        <a:lstStyle/>
        <a:p>
          <a:r>
            <a:rPr lang="pl-PL" dirty="0" err="1"/>
            <a:t>Diversity</a:t>
          </a:r>
          <a:endParaRPr lang="pl-PL" dirty="0"/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/>
      <dgm:t>
        <a:bodyPr/>
        <a:lstStyle/>
        <a:p>
          <a:r>
            <a:rPr lang="pl-PL" dirty="0" err="1"/>
            <a:t>Regulations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/>
      <dgm:t>
        <a:bodyPr/>
        <a:lstStyle/>
        <a:p>
          <a:r>
            <a:rPr lang="pl-PL" dirty="0"/>
            <a:t>Volume</a:t>
          </a:r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100221" custRadScaleInc="-181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2_2" csCatId="accent2" phldr="1"/>
      <dgm:spPr/>
    </dgm:pt>
    <dgm:pt modelId="{42A22977-DDD2-F749-92ED-71FAC73BEEFA}">
      <dgm:prSet phldrT="[Tekst]"/>
      <dgm:spPr/>
      <dgm:t>
        <a:bodyPr/>
        <a:lstStyle/>
        <a:p>
          <a:r>
            <a:rPr lang="pl-PL" dirty="0" err="1"/>
            <a:t>Complexity</a:t>
          </a:r>
          <a:endParaRPr lang="pl-PL" dirty="0"/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/>
      <dgm:t>
        <a:bodyPr/>
        <a:lstStyle/>
        <a:p>
          <a:r>
            <a:rPr lang="pl-PL" dirty="0" err="1"/>
            <a:t>Diversity</a:t>
          </a:r>
          <a:endParaRPr lang="pl-PL" dirty="0"/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/>
      <dgm:t>
        <a:bodyPr/>
        <a:lstStyle/>
        <a:p>
          <a:r>
            <a:rPr lang="pl-PL" dirty="0" err="1"/>
            <a:t>Regulations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/>
      <dgm:t>
        <a:bodyPr/>
        <a:lstStyle/>
        <a:p>
          <a:r>
            <a:rPr lang="pl-PL" dirty="0"/>
            <a:t>Volume</a:t>
          </a:r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100221" custRadScaleInc="-181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</dgm:pt>
    <dgm:pt modelId="{42A22977-DDD2-F749-92ED-71FAC73BEEFA}">
      <dgm:prSet phldrT="[Tekst]"/>
      <dgm:spPr/>
      <dgm:t>
        <a:bodyPr/>
        <a:lstStyle/>
        <a:p>
          <a:r>
            <a:rPr lang="pl-PL" dirty="0"/>
            <a:t>Natural Language Processing</a:t>
          </a:r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/>
      <dgm:t>
        <a:bodyPr/>
        <a:lstStyle/>
        <a:p>
          <a:r>
            <a:rPr lang="pl-PL" dirty="0" err="1"/>
            <a:t>Neural</a:t>
          </a:r>
          <a:r>
            <a:rPr lang="pl-PL" dirty="0"/>
            <a:t> Networks</a:t>
          </a:r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/>
      <dgm:t>
        <a:bodyPr/>
        <a:lstStyle/>
        <a:p>
          <a:r>
            <a:rPr lang="pl-PL" dirty="0"/>
            <a:t>Word </a:t>
          </a:r>
          <a:r>
            <a:rPr lang="pl-PL" dirty="0" err="1"/>
            <a:t>Embeddings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/>
      <dgm:t>
        <a:bodyPr/>
        <a:lstStyle/>
        <a:p>
          <a:r>
            <a:rPr lang="pl-PL" dirty="0"/>
            <a:t>Statistical Language </a:t>
          </a:r>
          <a:r>
            <a:rPr lang="pl-PL" dirty="0" err="1"/>
            <a:t>Models</a:t>
          </a:r>
          <a:endParaRPr lang="pl-PL" dirty="0"/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93978" custRadScaleInc="147469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2_2" csCatId="accent2" phldr="1"/>
      <dgm:spPr/>
    </dgm:pt>
    <dgm:pt modelId="{42A22977-DDD2-F749-92ED-71FAC73BEEFA}">
      <dgm:prSet phldrT="[Tekst]"/>
      <dgm:spPr/>
      <dgm:t>
        <a:bodyPr/>
        <a:lstStyle/>
        <a:p>
          <a:r>
            <a:rPr lang="pl-PL" dirty="0" err="1"/>
            <a:t>Complexity</a:t>
          </a:r>
          <a:endParaRPr lang="pl-PL" dirty="0"/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/>
      <dgm:t>
        <a:bodyPr/>
        <a:lstStyle/>
        <a:p>
          <a:r>
            <a:rPr lang="pl-PL" dirty="0" err="1"/>
            <a:t>Diversity</a:t>
          </a:r>
          <a:endParaRPr lang="pl-PL" dirty="0"/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/>
      <dgm:t>
        <a:bodyPr/>
        <a:lstStyle/>
        <a:p>
          <a:r>
            <a:rPr lang="pl-PL" dirty="0" err="1"/>
            <a:t>Regulations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/>
      <dgm:t>
        <a:bodyPr/>
        <a:lstStyle/>
        <a:p>
          <a:r>
            <a:rPr lang="pl-PL" dirty="0"/>
            <a:t>Volume</a:t>
          </a:r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100221" custRadScaleInc="-181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6AB045-8812-4542-B508-8496F58D88C0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</dgm:pt>
    <dgm:pt modelId="{42A22977-DDD2-F749-92ED-71FAC73BEEFA}">
      <dgm:prSet phldrT="[Tekst]"/>
      <dgm:spPr/>
      <dgm:t>
        <a:bodyPr/>
        <a:lstStyle/>
        <a:p>
          <a:r>
            <a:rPr lang="pl-PL" dirty="0"/>
            <a:t>Natural Language Processing</a:t>
          </a:r>
        </a:p>
      </dgm:t>
    </dgm:pt>
    <dgm:pt modelId="{2520752A-3D05-374C-82E3-C22F3D643D0C}" type="parTrans" cxnId="{A882B58B-112F-2C4B-B92D-6E0003B386E5}">
      <dgm:prSet/>
      <dgm:spPr/>
      <dgm:t>
        <a:bodyPr/>
        <a:lstStyle/>
        <a:p>
          <a:endParaRPr lang="pl-PL"/>
        </a:p>
      </dgm:t>
    </dgm:pt>
    <dgm:pt modelId="{C5F38DE0-2D88-AD4F-A602-1719FC52DAA0}" type="sibTrans" cxnId="{A882B58B-112F-2C4B-B92D-6E0003B386E5}">
      <dgm:prSet/>
      <dgm:spPr/>
      <dgm:t>
        <a:bodyPr/>
        <a:lstStyle/>
        <a:p>
          <a:endParaRPr lang="pl-PL"/>
        </a:p>
      </dgm:t>
    </dgm:pt>
    <dgm:pt modelId="{40D60858-1A40-5945-9AA4-97D76C8A2822}">
      <dgm:prSet phldrT="[Teks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pl-PL" dirty="0" err="1"/>
            <a:t>Neural</a:t>
          </a:r>
          <a:r>
            <a:rPr lang="pl-PL" dirty="0"/>
            <a:t> Networks</a:t>
          </a:r>
        </a:p>
      </dgm:t>
    </dgm:pt>
    <dgm:pt modelId="{69097C43-9553-9A4D-98CF-838B52D82183}" type="parTrans" cxnId="{EE3235EC-5B6A-0B43-A86C-54E5FF82DA2F}">
      <dgm:prSet/>
      <dgm:spPr/>
      <dgm:t>
        <a:bodyPr/>
        <a:lstStyle/>
        <a:p>
          <a:endParaRPr lang="pl-PL"/>
        </a:p>
      </dgm:t>
    </dgm:pt>
    <dgm:pt modelId="{29793BD4-5857-EE46-B89B-A026810E5462}" type="sibTrans" cxnId="{EE3235EC-5B6A-0B43-A86C-54E5FF82DA2F}">
      <dgm:prSet/>
      <dgm:spPr/>
      <dgm:t>
        <a:bodyPr/>
        <a:lstStyle/>
        <a:p>
          <a:endParaRPr lang="pl-PL"/>
        </a:p>
      </dgm:t>
    </dgm:pt>
    <dgm:pt modelId="{300F0E94-AD1A-9848-8386-C8999C93D747}">
      <dgm:prSet phldrT="[Teks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l-PL" dirty="0" err="1"/>
            <a:t>Exploitability</a:t>
          </a:r>
          <a:r>
            <a:rPr lang="pl-PL" dirty="0"/>
            <a:t> of Word </a:t>
          </a:r>
          <a:r>
            <a:rPr lang="pl-PL" dirty="0" err="1"/>
            <a:t>Embeddings</a:t>
          </a:r>
          <a:endParaRPr lang="pl-PL" dirty="0"/>
        </a:p>
      </dgm:t>
    </dgm:pt>
    <dgm:pt modelId="{2A554C5C-80BD-6448-91A9-CD0909222B65}" type="parTrans" cxnId="{7B773528-5F05-FA4B-8357-48E531855396}">
      <dgm:prSet/>
      <dgm:spPr/>
      <dgm:t>
        <a:bodyPr/>
        <a:lstStyle/>
        <a:p>
          <a:endParaRPr lang="pl-PL"/>
        </a:p>
      </dgm:t>
    </dgm:pt>
    <dgm:pt modelId="{B4BFC7A5-43D0-0E47-A0F2-4ABCFAA821C6}" type="sibTrans" cxnId="{7B773528-5F05-FA4B-8357-48E531855396}">
      <dgm:prSet/>
      <dgm:spPr/>
      <dgm:t>
        <a:bodyPr/>
        <a:lstStyle/>
        <a:p>
          <a:endParaRPr lang="pl-PL"/>
        </a:p>
      </dgm:t>
    </dgm:pt>
    <dgm:pt modelId="{98081C42-5F67-0D43-BC4F-75A9717A8336}">
      <dgm:prSet phldrT="[Tekst]"/>
      <dgm:spPr/>
      <dgm:t>
        <a:bodyPr/>
        <a:lstStyle/>
        <a:p>
          <a:r>
            <a:rPr lang="pl-PL" dirty="0"/>
            <a:t>Statistical Language </a:t>
          </a:r>
          <a:r>
            <a:rPr lang="pl-PL" dirty="0" err="1"/>
            <a:t>Models</a:t>
          </a:r>
          <a:endParaRPr lang="pl-PL" dirty="0"/>
        </a:p>
      </dgm:t>
    </dgm:pt>
    <dgm:pt modelId="{C075D7B2-6E49-784C-B450-140345A32368}" type="sibTrans" cxnId="{00459633-08F2-1B43-80FF-E3B17802FB75}">
      <dgm:prSet/>
      <dgm:spPr/>
      <dgm:t>
        <a:bodyPr/>
        <a:lstStyle/>
        <a:p>
          <a:endParaRPr lang="pl-PL"/>
        </a:p>
      </dgm:t>
    </dgm:pt>
    <dgm:pt modelId="{DB233AA8-E67B-3648-B4C4-ACC797C6E203}" type="parTrans" cxnId="{00459633-08F2-1B43-80FF-E3B17802FB75}">
      <dgm:prSet/>
      <dgm:spPr/>
      <dgm:t>
        <a:bodyPr/>
        <a:lstStyle/>
        <a:p>
          <a:endParaRPr lang="pl-PL"/>
        </a:p>
      </dgm:t>
    </dgm:pt>
    <dgm:pt modelId="{85312F5E-1400-EE4E-8110-2467ACC102A3}" type="pres">
      <dgm:prSet presAssocID="{EC6AB045-8812-4542-B508-8496F58D88C0}" presName="composite" presStyleCnt="0">
        <dgm:presLayoutVars>
          <dgm:chMax val="1"/>
          <dgm:dir/>
          <dgm:resizeHandles val="exact"/>
        </dgm:presLayoutVars>
      </dgm:prSet>
      <dgm:spPr/>
    </dgm:pt>
    <dgm:pt modelId="{E043A382-9D86-0548-91ED-0CBA919E1DD2}" type="pres">
      <dgm:prSet presAssocID="{EC6AB045-8812-4542-B508-8496F58D88C0}" presName="radial" presStyleCnt="0">
        <dgm:presLayoutVars>
          <dgm:animLvl val="ctr"/>
        </dgm:presLayoutVars>
      </dgm:prSet>
      <dgm:spPr/>
    </dgm:pt>
    <dgm:pt modelId="{6BC7E9B3-C1D4-9141-9B78-F9B93CAAC678}" type="pres">
      <dgm:prSet presAssocID="{42A22977-DDD2-F749-92ED-71FAC73BEEFA}" presName="centerShape" presStyleLbl="vennNode1" presStyleIdx="0" presStyleCnt="4"/>
      <dgm:spPr/>
    </dgm:pt>
    <dgm:pt modelId="{4384465E-C459-8340-A1D7-CE3BF721F060}" type="pres">
      <dgm:prSet presAssocID="{300F0E94-AD1A-9848-8386-C8999C93D747}" presName="node" presStyleLbl="vennNode1" presStyleIdx="1" presStyleCnt="4">
        <dgm:presLayoutVars>
          <dgm:bulletEnabled val="1"/>
        </dgm:presLayoutVars>
      </dgm:prSet>
      <dgm:spPr/>
    </dgm:pt>
    <dgm:pt modelId="{2CE1C65F-EFC8-FC48-B4D1-FF5A15DCBB00}" type="pres">
      <dgm:prSet presAssocID="{98081C42-5F67-0D43-BC4F-75A9717A8336}" presName="node" presStyleLbl="vennNode1" presStyleIdx="2" presStyleCnt="4">
        <dgm:presLayoutVars>
          <dgm:bulletEnabled val="1"/>
        </dgm:presLayoutVars>
      </dgm:prSet>
      <dgm:spPr/>
    </dgm:pt>
    <dgm:pt modelId="{5DAE493D-4ED7-C64D-B7CF-AF6ABDC800A5}" type="pres">
      <dgm:prSet presAssocID="{40D60858-1A40-5945-9AA4-97D76C8A2822}" presName="node" presStyleLbl="vennNode1" presStyleIdx="3" presStyleCnt="4" custRadScaleRad="93978" custRadScaleInc="147469">
        <dgm:presLayoutVars>
          <dgm:bulletEnabled val="1"/>
        </dgm:presLayoutVars>
      </dgm:prSet>
      <dgm:spPr/>
    </dgm:pt>
  </dgm:ptLst>
  <dgm:cxnLst>
    <dgm:cxn modelId="{DC5BE80B-F851-1E44-8BBC-43C3447D5465}" type="presOf" srcId="{98081C42-5F67-0D43-BC4F-75A9717A8336}" destId="{2CE1C65F-EFC8-FC48-B4D1-FF5A15DCBB00}" srcOrd="0" destOrd="0" presId="urn:microsoft.com/office/officeart/2005/8/layout/radial3"/>
    <dgm:cxn modelId="{7B773528-5F05-FA4B-8357-48E531855396}" srcId="{42A22977-DDD2-F749-92ED-71FAC73BEEFA}" destId="{300F0E94-AD1A-9848-8386-C8999C93D747}" srcOrd="0" destOrd="0" parTransId="{2A554C5C-80BD-6448-91A9-CD0909222B65}" sibTransId="{B4BFC7A5-43D0-0E47-A0F2-4ABCFAA821C6}"/>
    <dgm:cxn modelId="{3B556229-6281-5648-AF92-561F1D471FB8}" type="presOf" srcId="{40D60858-1A40-5945-9AA4-97D76C8A2822}" destId="{5DAE493D-4ED7-C64D-B7CF-AF6ABDC800A5}" srcOrd="0" destOrd="0" presId="urn:microsoft.com/office/officeart/2005/8/layout/radial3"/>
    <dgm:cxn modelId="{00459633-08F2-1B43-80FF-E3B17802FB75}" srcId="{42A22977-DDD2-F749-92ED-71FAC73BEEFA}" destId="{98081C42-5F67-0D43-BC4F-75A9717A8336}" srcOrd="1" destOrd="0" parTransId="{DB233AA8-E67B-3648-B4C4-ACC797C6E203}" sibTransId="{C075D7B2-6E49-784C-B450-140345A32368}"/>
    <dgm:cxn modelId="{D36AB23C-74C1-7641-AAEB-BB46B330EB81}" type="presOf" srcId="{EC6AB045-8812-4542-B508-8496F58D88C0}" destId="{85312F5E-1400-EE4E-8110-2467ACC102A3}" srcOrd="0" destOrd="0" presId="urn:microsoft.com/office/officeart/2005/8/layout/radial3"/>
    <dgm:cxn modelId="{17B51A7B-3C9C-2041-8193-3BEDC5D6749A}" type="presOf" srcId="{300F0E94-AD1A-9848-8386-C8999C93D747}" destId="{4384465E-C459-8340-A1D7-CE3BF721F060}" srcOrd="0" destOrd="0" presId="urn:microsoft.com/office/officeart/2005/8/layout/radial3"/>
    <dgm:cxn modelId="{A882B58B-112F-2C4B-B92D-6E0003B386E5}" srcId="{EC6AB045-8812-4542-B508-8496F58D88C0}" destId="{42A22977-DDD2-F749-92ED-71FAC73BEEFA}" srcOrd="0" destOrd="0" parTransId="{2520752A-3D05-374C-82E3-C22F3D643D0C}" sibTransId="{C5F38DE0-2D88-AD4F-A602-1719FC52DAA0}"/>
    <dgm:cxn modelId="{7C4EBFB7-9B34-2D4E-821D-89FAC97ADAB5}" type="presOf" srcId="{42A22977-DDD2-F749-92ED-71FAC73BEEFA}" destId="{6BC7E9B3-C1D4-9141-9B78-F9B93CAAC678}" srcOrd="0" destOrd="0" presId="urn:microsoft.com/office/officeart/2005/8/layout/radial3"/>
    <dgm:cxn modelId="{EE3235EC-5B6A-0B43-A86C-54E5FF82DA2F}" srcId="{42A22977-DDD2-F749-92ED-71FAC73BEEFA}" destId="{40D60858-1A40-5945-9AA4-97D76C8A2822}" srcOrd="2" destOrd="0" parTransId="{69097C43-9553-9A4D-98CF-838B52D82183}" sibTransId="{29793BD4-5857-EE46-B89B-A026810E5462}"/>
    <dgm:cxn modelId="{9564D9B1-AE9A-F042-A6E1-469135F7B8F0}" type="presParOf" srcId="{85312F5E-1400-EE4E-8110-2467ACC102A3}" destId="{E043A382-9D86-0548-91ED-0CBA919E1DD2}" srcOrd="0" destOrd="0" presId="urn:microsoft.com/office/officeart/2005/8/layout/radial3"/>
    <dgm:cxn modelId="{A59DD20F-1219-BE43-B41F-634A89BA77E3}" type="presParOf" srcId="{E043A382-9D86-0548-91ED-0CBA919E1DD2}" destId="{6BC7E9B3-C1D4-9141-9B78-F9B93CAAC678}" srcOrd="0" destOrd="0" presId="urn:microsoft.com/office/officeart/2005/8/layout/radial3"/>
    <dgm:cxn modelId="{5062978F-FC5E-6545-8E7B-5BB1745ACE6A}" type="presParOf" srcId="{E043A382-9D86-0548-91ED-0CBA919E1DD2}" destId="{4384465E-C459-8340-A1D7-CE3BF721F060}" srcOrd="1" destOrd="0" presId="urn:microsoft.com/office/officeart/2005/8/layout/radial3"/>
    <dgm:cxn modelId="{2EBA5353-1F5A-784A-856C-532C46018C66}" type="presParOf" srcId="{E043A382-9D86-0548-91ED-0CBA919E1DD2}" destId="{2CE1C65F-EFC8-FC48-B4D1-FF5A15DCBB00}" srcOrd="2" destOrd="0" presId="urn:microsoft.com/office/officeart/2005/8/layout/radial3"/>
    <dgm:cxn modelId="{E77DE749-5AC0-AE4E-8AFB-F4E5863DC3B4}" type="presParOf" srcId="{E043A382-9D86-0548-91ED-0CBA919E1DD2}" destId="{5DAE493D-4ED7-C64D-B7CF-AF6ABDC800A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752C5-D820-6443-AB9C-512D6C4E6563}">
      <dsp:nvSpPr>
        <dsp:cNvPr id="0" name=""/>
        <dsp:cNvSpPr/>
      </dsp:nvSpPr>
      <dsp:spPr>
        <a:xfrm>
          <a:off x="1676204" y="0"/>
          <a:ext cx="5310359" cy="13672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400"/>
            <a:buChar char="●"/>
          </a:pPr>
          <a:r>
            <a:rPr lang="pl-PL" sz="1800" kern="1200"/>
            <a:t>Fees for privacy related violations (20 mio or 4 % of annual income)</a:t>
          </a:r>
          <a:r>
            <a:rPr lang="pl-PL" sz="1800" kern="1200" baseline="30000"/>
            <a:t>1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400"/>
            <a:buChar char="●"/>
          </a:pPr>
          <a:r>
            <a:rPr lang="pl-PL" sz="1800" kern="1200" dirty="0" err="1"/>
            <a:t>Increase</a:t>
          </a:r>
          <a:r>
            <a:rPr lang="pl-PL" sz="1800" kern="1200" dirty="0"/>
            <a:t> of 40 % of GDPR </a:t>
          </a:r>
          <a:r>
            <a:rPr lang="pl-PL" sz="1800" kern="1200" dirty="0" err="1"/>
            <a:t>penalties</a:t>
          </a:r>
          <a:r>
            <a:rPr lang="pl-PL" sz="1800" kern="1200" dirty="0"/>
            <a:t> </a:t>
          </a:r>
          <a:r>
            <a:rPr lang="pl-PL" sz="1800" kern="1200" dirty="0" err="1"/>
            <a:t>within</a:t>
          </a:r>
          <a:r>
            <a:rPr lang="pl-PL" sz="1800" kern="1200" dirty="0"/>
            <a:t> a </a:t>
          </a:r>
          <a:r>
            <a:rPr lang="pl-PL" sz="1800" kern="1200" dirty="0" err="1"/>
            <a:t>year</a:t>
          </a:r>
          <a:r>
            <a:rPr lang="pl-PL" sz="1800" kern="1200" dirty="0"/>
            <a:t> (Jan 2020 - Jan 2021)</a:t>
          </a:r>
          <a:r>
            <a:rPr lang="pl-PL" sz="1800" kern="1200" baseline="30000" dirty="0"/>
            <a:t>2</a:t>
          </a:r>
          <a:endParaRPr lang="pl-PL" sz="1800" kern="1200" dirty="0"/>
        </a:p>
      </dsp:txBody>
      <dsp:txXfrm>
        <a:off x="1676204" y="170908"/>
        <a:ext cx="4797635" cy="1025448"/>
      </dsp:txXfrm>
    </dsp:sp>
    <dsp:sp modelId="{E7424D7A-272B-514E-B09F-21FC5ABE6E24}">
      <dsp:nvSpPr>
        <dsp:cNvPr id="0" name=""/>
        <dsp:cNvSpPr/>
      </dsp:nvSpPr>
      <dsp:spPr>
        <a:xfrm>
          <a:off x="8" y="247317"/>
          <a:ext cx="1671632" cy="8813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Helvetica Neue"/>
              <a:ea typeface="Helvetica Neue"/>
              <a:cs typeface="Helvetica Neue"/>
              <a:sym typeface="Helvetica Neue"/>
            </a:rPr>
            <a:t>Introduction</a:t>
          </a:r>
          <a:r>
            <a:rPr lang="pl-PL" sz="1800" kern="1200" dirty="0">
              <a:latin typeface="Helvetica Neue"/>
              <a:ea typeface="Helvetica Neue"/>
              <a:cs typeface="Helvetica Neue"/>
              <a:sym typeface="Helvetica Neue"/>
            </a:rPr>
            <a:t> of GDPR</a:t>
          </a:r>
          <a:endParaRPr lang="pl-PL" sz="1800" kern="1200" dirty="0"/>
        </a:p>
      </dsp:txBody>
      <dsp:txXfrm>
        <a:off x="43033" y="290342"/>
        <a:ext cx="1585582" cy="795323"/>
      </dsp:txXfrm>
    </dsp:sp>
    <dsp:sp modelId="{A1345105-9838-D840-B2DA-C943A5BA464F}">
      <dsp:nvSpPr>
        <dsp:cNvPr id="0" name=""/>
        <dsp:cNvSpPr/>
      </dsp:nvSpPr>
      <dsp:spPr>
        <a:xfrm>
          <a:off x="1605042" y="1707520"/>
          <a:ext cx="5406875" cy="1384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86910"/>
            <a:satOff val="6084"/>
            <a:lumOff val="269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86910"/>
              <a:satOff val="6084"/>
              <a:lumOff val="2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DD45F-1988-4948-9196-A5DE6F0F46E8}">
      <dsp:nvSpPr>
        <dsp:cNvPr id="0" name=""/>
        <dsp:cNvSpPr/>
      </dsp:nvSpPr>
      <dsp:spPr>
        <a:xfrm>
          <a:off x="16698" y="1973240"/>
          <a:ext cx="1568582" cy="853343"/>
        </a:xfrm>
        <a:prstGeom prst="roundRect">
          <a:avLst/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Increased</a:t>
          </a:r>
          <a:r>
            <a:rPr lang="pl-PL" sz="18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Data </a:t>
          </a:r>
          <a:r>
            <a:rPr lang="pl-PL" sz="18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Usage</a:t>
          </a:r>
          <a:endParaRPr lang="pl-PL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55" y="2014897"/>
        <a:ext cx="1485268" cy="770029"/>
      </dsp:txXfrm>
    </dsp:sp>
    <dsp:sp modelId="{33B48F51-FEC0-AC4A-905E-8A5960E47342}">
      <dsp:nvSpPr>
        <dsp:cNvPr id="0" name=""/>
        <dsp:cNvSpPr/>
      </dsp:nvSpPr>
      <dsp:spPr>
        <a:xfrm>
          <a:off x="1647068" y="3401509"/>
          <a:ext cx="5374384" cy="14117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73819"/>
            <a:satOff val="12167"/>
            <a:lumOff val="538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73819"/>
              <a:satOff val="12167"/>
              <a:lumOff val="5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B52F3-201A-B149-B19B-9DF6E677C010}">
      <dsp:nvSpPr>
        <dsp:cNvPr id="0" name=""/>
        <dsp:cNvSpPr/>
      </dsp:nvSpPr>
      <dsp:spPr>
        <a:xfrm>
          <a:off x="26" y="3637013"/>
          <a:ext cx="1646136" cy="853343"/>
        </a:xfrm>
        <a:prstGeom prst="roundRect">
          <a:avLst/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High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Diversity</a:t>
          </a: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of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Privacy</a:t>
          </a: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Issues</a:t>
          </a:r>
          <a:endParaRPr lang="pl-PL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83" y="3678670"/>
        <a:ext cx="1562822" cy="7700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Complexity</a:t>
          </a:r>
          <a:endParaRPr lang="pl-PL" sz="3600" kern="1200" dirty="0"/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Regulations</a:t>
          </a:r>
          <a:endParaRPr lang="pl-PL" sz="16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Volume</a:t>
          </a:r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1356512" y="351083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Diversity</a:t>
          </a:r>
          <a:endParaRPr lang="pl-PL" sz="1600" kern="1200" dirty="0"/>
        </a:p>
      </dsp:txBody>
      <dsp:txXfrm>
        <a:off x="1600233" y="3754554"/>
        <a:ext cx="1176787" cy="11767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Natural Language Processing</a:t>
          </a:r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Exploitability</a:t>
          </a:r>
          <a:r>
            <a:rPr lang="pl-PL" sz="1400" kern="1200" dirty="0"/>
            <a:t> of Word </a:t>
          </a:r>
          <a:r>
            <a:rPr lang="pl-PL" sz="1400" kern="1200" dirty="0" err="1"/>
            <a:t>Embeddings</a:t>
          </a:r>
          <a:endParaRPr lang="pl-PL" sz="14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Statistical Language </a:t>
          </a:r>
          <a:r>
            <a:rPr lang="pl-PL" sz="1400" kern="1200" dirty="0" err="1"/>
            <a:t>Models</a:t>
          </a:r>
          <a:endParaRPr lang="pl-PL" sz="1400" kern="1200" dirty="0"/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4937917" y="1309101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Memorizability</a:t>
          </a:r>
          <a:r>
            <a:rPr lang="pl-PL" sz="1400" kern="1200" dirty="0"/>
            <a:t> </a:t>
          </a:r>
          <a:r>
            <a:rPr lang="pl-PL" sz="1400" kern="1200" dirty="0" err="1"/>
            <a:t>Neural</a:t>
          </a:r>
          <a:r>
            <a:rPr lang="pl-PL" sz="1400" kern="1200" dirty="0"/>
            <a:t> Networks</a:t>
          </a:r>
        </a:p>
      </dsp:txBody>
      <dsp:txXfrm>
        <a:off x="5181638" y="1552822"/>
        <a:ext cx="1176787" cy="11767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Complexity</a:t>
          </a:r>
          <a:endParaRPr lang="pl-PL" sz="3600" kern="1200" dirty="0"/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Regulations</a:t>
          </a:r>
          <a:endParaRPr lang="pl-PL" sz="16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Volume</a:t>
          </a:r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1356512" y="351083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Diversity</a:t>
          </a:r>
          <a:endParaRPr lang="pl-PL" sz="1600" kern="1200" dirty="0"/>
        </a:p>
      </dsp:txBody>
      <dsp:txXfrm>
        <a:off x="1600233" y="3754554"/>
        <a:ext cx="1176787" cy="11767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Natural Language Processing</a:t>
          </a:r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Exploitability</a:t>
          </a:r>
          <a:r>
            <a:rPr lang="pl-PL" sz="1400" kern="1200" dirty="0"/>
            <a:t> of Word </a:t>
          </a:r>
          <a:r>
            <a:rPr lang="pl-PL" sz="1400" kern="1200" dirty="0" err="1"/>
            <a:t>Embeddings</a:t>
          </a:r>
          <a:endParaRPr lang="pl-PL" sz="14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Exploitability</a:t>
          </a:r>
          <a:r>
            <a:rPr lang="pl-PL" sz="1400" kern="1200" dirty="0"/>
            <a:t> of Statistical Language </a:t>
          </a:r>
          <a:r>
            <a:rPr lang="pl-PL" sz="1400" kern="1200" dirty="0" err="1"/>
            <a:t>Models</a:t>
          </a:r>
          <a:endParaRPr lang="pl-PL" sz="1400" kern="1200" dirty="0"/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4937917" y="1309101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Memorizability</a:t>
          </a:r>
          <a:r>
            <a:rPr lang="pl-PL" sz="1400" kern="1200" dirty="0"/>
            <a:t> </a:t>
          </a:r>
          <a:r>
            <a:rPr lang="pl-PL" sz="1400" kern="1200" dirty="0" err="1"/>
            <a:t>Neural</a:t>
          </a:r>
          <a:r>
            <a:rPr lang="pl-PL" sz="1400" kern="1200" dirty="0"/>
            <a:t> Networks</a:t>
          </a:r>
        </a:p>
      </dsp:txBody>
      <dsp:txXfrm>
        <a:off x="5181638" y="1552822"/>
        <a:ext cx="1176787" cy="11767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Complexity</a:t>
          </a:r>
          <a:endParaRPr lang="pl-PL" sz="3600" kern="1200" dirty="0"/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Regulations</a:t>
          </a:r>
          <a:endParaRPr lang="pl-PL" sz="16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Volume</a:t>
          </a:r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1356512" y="351083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Diversity</a:t>
          </a:r>
          <a:endParaRPr lang="pl-PL" sz="1600" kern="1200" dirty="0"/>
        </a:p>
      </dsp:txBody>
      <dsp:txXfrm>
        <a:off x="1600233" y="3754554"/>
        <a:ext cx="1176787" cy="11767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 err="1"/>
            <a:t>Vulnerabilities</a:t>
          </a:r>
          <a:r>
            <a:rPr lang="pl-PL" sz="2900" kern="1200" dirty="0"/>
            <a:t> </a:t>
          </a:r>
          <a:r>
            <a:rPr lang="pl-PL" sz="2900" kern="1200" dirty="0" err="1"/>
            <a:t>within</a:t>
          </a:r>
          <a:r>
            <a:rPr lang="pl-PL" sz="2900" kern="1200" dirty="0"/>
            <a:t> Natural Language Processing</a:t>
          </a:r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Exploitability</a:t>
          </a:r>
          <a:r>
            <a:rPr lang="pl-PL" sz="1400" kern="1200" dirty="0"/>
            <a:t> of Word </a:t>
          </a:r>
          <a:r>
            <a:rPr lang="pl-PL" sz="1400" kern="1200" dirty="0" err="1"/>
            <a:t>Embeddings</a:t>
          </a:r>
          <a:endParaRPr lang="pl-PL" sz="14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Exploitability</a:t>
          </a:r>
          <a:r>
            <a:rPr lang="pl-PL" sz="1400" kern="1200" dirty="0"/>
            <a:t> of Statistical Language </a:t>
          </a:r>
          <a:r>
            <a:rPr lang="pl-PL" sz="1400" kern="1200" dirty="0" err="1"/>
            <a:t>Models</a:t>
          </a:r>
          <a:endParaRPr lang="pl-PL" sz="1400" kern="1200" dirty="0"/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4937917" y="1309101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Memorizability</a:t>
          </a:r>
          <a:r>
            <a:rPr lang="pl-PL" sz="1400" kern="1200" dirty="0"/>
            <a:t> </a:t>
          </a:r>
          <a:r>
            <a:rPr lang="pl-PL" sz="1400" kern="1200" dirty="0" err="1"/>
            <a:t>Neural</a:t>
          </a:r>
          <a:r>
            <a:rPr lang="pl-PL" sz="1400" kern="1200" dirty="0"/>
            <a:t> Networks</a:t>
          </a:r>
        </a:p>
      </dsp:txBody>
      <dsp:txXfrm>
        <a:off x="5181638" y="1552822"/>
        <a:ext cx="1176787" cy="11767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Complexity</a:t>
          </a:r>
          <a:endParaRPr lang="pl-PL" sz="3600" kern="1200" dirty="0"/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Regulations</a:t>
          </a:r>
          <a:endParaRPr lang="pl-PL" sz="16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1436693" y="1347248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Volume</a:t>
          </a:r>
        </a:p>
      </dsp:txBody>
      <dsp:txXfrm>
        <a:off x="1680414" y="1590969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1356512" y="351083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Diversity</a:t>
          </a:r>
          <a:endParaRPr lang="pl-PL" sz="1600" kern="1200" dirty="0"/>
        </a:p>
      </dsp:txBody>
      <dsp:txXfrm>
        <a:off x="1600233" y="3754554"/>
        <a:ext cx="1176787" cy="11767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 err="1"/>
            <a:t>Vulnerabilities</a:t>
          </a:r>
          <a:r>
            <a:rPr lang="pl-PL" sz="2900" kern="1200" dirty="0"/>
            <a:t> </a:t>
          </a:r>
          <a:r>
            <a:rPr lang="pl-PL" sz="2900" kern="1200" dirty="0" err="1"/>
            <a:t>within</a:t>
          </a:r>
          <a:r>
            <a:rPr lang="pl-PL" sz="2900" kern="1200" dirty="0"/>
            <a:t> Natural Language Processing</a:t>
          </a:r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Exploitability</a:t>
          </a:r>
          <a:r>
            <a:rPr lang="pl-PL" sz="1400" kern="1200" dirty="0"/>
            <a:t> of Word </a:t>
          </a:r>
          <a:r>
            <a:rPr lang="pl-PL" sz="1400" kern="1200" dirty="0" err="1"/>
            <a:t>Embeddings</a:t>
          </a:r>
          <a:endParaRPr lang="pl-PL" sz="14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Exploitability</a:t>
          </a:r>
          <a:r>
            <a:rPr lang="pl-PL" sz="1400" kern="1200" dirty="0"/>
            <a:t> of Statistical Language </a:t>
          </a:r>
          <a:r>
            <a:rPr lang="pl-PL" sz="1400" kern="1200" dirty="0" err="1"/>
            <a:t>Models</a:t>
          </a:r>
          <a:endParaRPr lang="pl-PL" sz="1400" kern="1200" dirty="0"/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4937917" y="1309101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Memorizability</a:t>
          </a:r>
          <a:r>
            <a:rPr lang="pl-PL" sz="1400" kern="1200" dirty="0"/>
            <a:t> </a:t>
          </a:r>
          <a:r>
            <a:rPr lang="pl-PL" sz="1400" kern="1200" dirty="0" err="1"/>
            <a:t>Neural</a:t>
          </a:r>
          <a:r>
            <a:rPr lang="pl-PL" sz="1400" kern="1200" dirty="0"/>
            <a:t> Networks</a:t>
          </a:r>
        </a:p>
      </dsp:txBody>
      <dsp:txXfrm>
        <a:off x="5181638" y="1552822"/>
        <a:ext cx="1176787" cy="117678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1538813" y="0"/>
          <a:ext cx="3988195" cy="3186834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 err="1"/>
            <a:t>Privacy-Preserving</a:t>
          </a:r>
          <a:r>
            <a:rPr lang="pl-PL" sz="3300" kern="1200" dirty="0"/>
            <a:t> Natural Language Processing</a:t>
          </a:r>
        </a:p>
      </dsp:txBody>
      <dsp:txXfrm>
        <a:off x="2122871" y="466701"/>
        <a:ext cx="2820079" cy="22534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53A05-ECBD-EC43-BE0B-1FBD906A1ECC}">
      <dsp:nvSpPr>
        <dsp:cNvPr id="0" name=""/>
        <dsp:cNvSpPr/>
      </dsp:nvSpPr>
      <dsp:spPr>
        <a:xfrm>
          <a:off x="1411" y="1532460"/>
          <a:ext cx="1773617" cy="10641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Planning </a:t>
          </a:r>
          <a:r>
            <a:rPr lang="pl-PL" sz="1400" kern="1200" dirty="0" err="1"/>
            <a:t>Phase</a:t>
          </a:r>
          <a:endParaRPr lang="pl-PL" sz="1400" kern="1200" dirty="0"/>
        </a:p>
      </dsp:txBody>
      <dsp:txXfrm>
        <a:off x="1411" y="1532460"/>
        <a:ext cx="1773617" cy="709446"/>
      </dsp:txXfrm>
    </dsp:sp>
    <dsp:sp modelId="{6FC81369-97C3-0941-A017-10F36A8AFCE3}">
      <dsp:nvSpPr>
        <dsp:cNvPr id="0" name=""/>
        <dsp:cNvSpPr/>
      </dsp:nvSpPr>
      <dsp:spPr>
        <a:xfrm>
          <a:off x="364682" y="2241906"/>
          <a:ext cx="1773617" cy="1644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 err="1"/>
            <a:t>Selecting</a:t>
          </a:r>
          <a:r>
            <a:rPr lang="pl-PL" sz="1400" kern="1200" dirty="0"/>
            <a:t>  </a:t>
          </a:r>
          <a:r>
            <a:rPr lang="pl-PL" sz="1400" kern="1200" dirty="0" err="1"/>
            <a:t>Search</a:t>
          </a:r>
          <a:r>
            <a:rPr lang="pl-PL" sz="1400" kern="1200" dirty="0"/>
            <a:t> </a:t>
          </a:r>
          <a:r>
            <a:rPr lang="pl-PL" sz="1400" kern="1200" dirty="0" err="1"/>
            <a:t>Terms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 err="1"/>
            <a:t>Selecting</a:t>
          </a:r>
          <a:r>
            <a:rPr lang="pl-PL" sz="1400" kern="1200" dirty="0"/>
            <a:t> </a:t>
          </a:r>
          <a:r>
            <a:rPr lang="pl-PL" sz="1400" kern="1200" dirty="0" err="1"/>
            <a:t>Electronic</a:t>
          </a:r>
          <a:r>
            <a:rPr lang="pl-PL" sz="1400" kern="1200" dirty="0"/>
            <a:t> Data </a:t>
          </a:r>
          <a:r>
            <a:rPr lang="pl-PL" sz="1400" kern="1200" dirty="0" err="1"/>
            <a:t>Sources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kern="1200" dirty="0"/>
        </a:p>
      </dsp:txBody>
      <dsp:txXfrm>
        <a:off x="412842" y="2290066"/>
        <a:ext cx="1677297" cy="1547980"/>
      </dsp:txXfrm>
    </dsp:sp>
    <dsp:sp modelId="{6FEC371D-CB7A-BB4F-A18E-994B43CF9735}">
      <dsp:nvSpPr>
        <dsp:cNvPr id="0" name=""/>
        <dsp:cNvSpPr/>
      </dsp:nvSpPr>
      <dsp:spPr>
        <a:xfrm>
          <a:off x="2043902" y="1666393"/>
          <a:ext cx="570012" cy="441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2043902" y="1754709"/>
        <a:ext cx="437538" cy="264947"/>
      </dsp:txXfrm>
    </dsp:sp>
    <dsp:sp modelId="{3D04396E-FDEC-FE42-865C-2D7A2929D476}">
      <dsp:nvSpPr>
        <dsp:cNvPr id="0" name=""/>
        <dsp:cNvSpPr/>
      </dsp:nvSpPr>
      <dsp:spPr>
        <a:xfrm>
          <a:off x="2850524" y="1532460"/>
          <a:ext cx="1773617" cy="1064170"/>
        </a:xfrm>
        <a:prstGeom prst="roundRect">
          <a:avLst>
            <a:gd name="adj" fmla="val 10000"/>
          </a:avLst>
        </a:prstGeom>
        <a:solidFill>
          <a:schemeClr val="accent5">
            <a:hueOff val="-6496"/>
            <a:satOff val="-11290"/>
            <a:lumOff val="11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Search</a:t>
          </a:r>
          <a:r>
            <a:rPr lang="pl-PL" sz="1400" kern="1200" dirty="0"/>
            <a:t> </a:t>
          </a:r>
          <a:r>
            <a:rPr lang="pl-PL" sz="1400" kern="1200" dirty="0" err="1"/>
            <a:t>Execution</a:t>
          </a:r>
          <a:endParaRPr lang="pl-PL" sz="1400" kern="1200" dirty="0"/>
        </a:p>
      </dsp:txBody>
      <dsp:txXfrm>
        <a:off x="2850524" y="1532460"/>
        <a:ext cx="1773617" cy="709446"/>
      </dsp:txXfrm>
    </dsp:sp>
    <dsp:sp modelId="{E34B49AC-E2DC-5441-A7E3-5F215BBE2AF3}">
      <dsp:nvSpPr>
        <dsp:cNvPr id="0" name=""/>
        <dsp:cNvSpPr/>
      </dsp:nvSpPr>
      <dsp:spPr>
        <a:xfrm>
          <a:off x="3213795" y="2241906"/>
          <a:ext cx="1773617" cy="1644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496"/>
              <a:satOff val="-11290"/>
              <a:lumOff val="1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 err="1"/>
            <a:t>Filtering</a:t>
          </a:r>
          <a:r>
            <a:rPr lang="pl-PL" sz="1400" kern="1200" dirty="0"/>
            <a:t> out </a:t>
          </a:r>
          <a:r>
            <a:rPr lang="pl-PL" sz="1400" kern="1200" dirty="0" err="1"/>
            <a:t>Duplicates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 err="1"/>
            <a:t>Applying</a:t>
          </a:r>
          <a:r>
            <a:rPr lang="pl-PL" sz="1400" kern="1200" dirty="0"/>
            <a:t> </a:t>
          </a:r>
          <a:r>
            <a:rPr lang="pl-PL" sz="1400" kern="1200" dirty="0" err="1"/>
            <a:t>Inclusion</a:t>
          </a:r>
          <a:r>
            <a:rPr lang="pl-PL" sz="1400" kern="1200" dirty="0"/>
            <a:t> and </a:t>
          </a:r>
          <a:r>
            <a:rPr lang="pl-PL" sz="1400" kern="1200" dirty="0" err="1"/>
            <a:t>Exclusion</a:t>
          </a:r>
          <a:r>
            <a:rPr lang="pl-PL" sz="1400" kern="1200" dirty="0"/>
            <a:t> </a:t>
          </a:r>
          <a:r>
            <a:rPr lang="pl-PL" sz="1400" kern="1200" dirty="0" err="1"/>
            <a:t>Criteria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Paper </a:t>
          </a:r>
          <a:r>
            <a:rPr lang="pl-PL" sz="1400" kern="1200" dirty="0" err="1"/>
            <a:t>Validation</a:t>
          </a:r>
          <a:r>
            <a:rPr lang="pl-PL" sz="1400" kern="1200" dirty="0"/>
            <a:t> </a:t>
          </a:r>
        </a:p>
      </dsp:txBody>
      <dsp:txXfrm>
        <a:off x="3261955" y="2290066"/>
        <a:ext cx="1677297" cy="1547980"/>
      </dsp:txXfrm>
    </dsp:sp>
    <dsp:sp modelId="{59B2E876-A967-994C-B44A-B5E0D067998F}">
      <dsp:nvSpPr>
        <dsp:cNvPr id="0" name=""/>
        <dsp:cNvSpPr/>
      </dsp:nvSpPr>
      <dsp:spPr>
        <a:xfrm>
          <a:off x="4893015" y="1666393"/>
          <a:ext cx="570012" cy="441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893015" y="1754709"/>
        <a:ext cx="437538" cy="264947"/>
      </dsp:txXfrm>
    </dsp:sp>
    <dsp:sp modelId="{C82CD5A1-C374-0947-9F48-D03410F8DC9D}">
      <dsp:nvSpPr>
        <dsp:cNvPr id="0" name=""/>
        <dsp:cNvSpPr/>
      </dsp:nvSpPr>
      <dsp:spPr>
        <a:xfrm>
          <a:off x="5699637" y="1532460"/>
          <a:ext cx="1773617" cy="1064170"/>
        </a:xfrm>
        <a:prstGeom prst="roundRect">
          <a:avLst>
            <a:gd name="adj" fmla="val 10000"/>
          </a:avLst>
        </a:prstGeom>
        <a:solidFill>
          <a:schemeClr val="accent5">
            <a:hueOff val="-12993"/>
            <a:satOff val="-22580"/>
            <a:lumOff val="2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/>
            <a:t>Classification</a:t>
          </a:r>
          <a:r>
            <a:rPr lang="pl-PL" sz="1400" kern="1200" dirty="0"/>
            <a:t> </a:t>
          </a:r>
          <a:r>
            <a:rPr lang="pl-PL" sz="1400" kern="1200" dirty="0" err="1"/>
            <a:t>Phase</a:t>
          </a:r>
          <a:endParaRPr lang="pl-PL" sz="1400" kern="1200" dirty="0"/>
        </a:p>
      </dsp:txBody>
      <dsp:txXfrm>
        <a:off x="5699637" y="1532460"/>
        <a:ext cx="1773617" cy="709446"/>
      </dsp:txXfrm>
    </dsp:sp>
    <dsp:sp modelId="{E6009FAC-04AF-6047-AB67-CFA911129708}">
      <dsp:nvSpPr>
        <dsp:cNvPr id="0" name=""/>
        <dsp:cNvSpPr/>
      </dsp:nvSpPr>
      <dsp:spPr>
        <a:xfrm>
          <a:off x="6062908" y="2241906"/>
          <a:ext cx="1773617" cy="1644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993"/>
              <a:satOff val="-22580"/>
              <a:lumOff val="2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 err="1"/>
            <a:t>Keywording</a:t>
          </a:r>
          <a:r>
            <a:rPr lang="pl-PL" sz="1400" kern="1200" dirty="0"/>
            <a:t> of </a:t>
          </a:r>
          <a:r>
            <a:rPr lang="pl-PL" sz="1400" kern="1200" dirty="0" err="1"/>
            <a:t>Abstracts</a:t>
          </a:r>
          <a:r>
            <a:rPr lang="pl-PL" sz="1400" kern="1200" dirty="0"/>
            <a:t> and </a:t>
          </a:r>
          <a:r>
            <a:rPr lang="pl-PL" sz="1400" kern="1200" dirty="0" err="1"/>
            <a:t>Titles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 err="1"/>
            <a:t>Multiple</a:t>
          </a:r>
          <a:r>
            <a:rPr lang="pl-PL" sz="1400" kern="1200" dirty="0"/>
            <a:t> </a:t>
          </a:r>
          <a:r>
            <a:rPr lang="pl-PL" sz="1400" kern="1200" dirty="0" err="1"/>
            <a:t>Classification</a:t>
          </a:r>
          <a:r>
            <a:rPr lang="pl-PL" sz="1400" kern="1200" dirty="0"/>
            <a:t> Re-Evaluation </a:t>
          </a:r>
          <a:r>
            <a:rPr lang="pl-PL" sz="1400" kern="1200" dirty="0" err="1"/>
            <a:t>Rounds</a:t>
          </a:r>
          <a:endParaRPr lang="pl-PL" sz="1400" kern="1200" dirty="0"/>
        </a:p>
      </dsp:txBody>
      <dsp:txXfrm>
        <a:off x="6111068" y="2290066"/>
        <a:ext cx="1677297" cy="1547980"/>
      </dsp:txXfrm>
    </dsp:sp>
    <dsp:sp modelId="{95E9E5AD-6357-A14E-AA3D-944B3A3C997A}">
      <dsp:nvSpPr>
        <dsp:cNvPr id="0" name=""/>
        <dsp:cNvSpPr/>
      </dsp:nvSpPr>
      <dsp:spPr>
        <a:xfrm>
          <a:off x="7742128" y="1666393"/>
          <a:ext cx="570012" cy="441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7742128" y="1754709"/>
        <a:ext cx="437538" cy="264947"/>
      </dsp:txXfrm>
    </dsp:sp>
    <dsp:sp modelId="{8749669E-88E4-DE45-AD26-F772E5A1F370}">
      <dsp:nvSpPr>
        <dsp:cNvPr id="0" name=""/>
        <dsp:cNvSpPr/>
      </dsp:nvSpPr>
      <dsp:spPr>
        <a:xfrm>
          <a:off x="8548750" y="1532460"/>
          <a:ext cx="1773617" cy="1064170"/>
        </a:xfrm>
        <a:prstGeom prst="roundRect">
          <a:avLst>
            <a:gd name="adj" fmla="val 1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Data </a:t>
          </a:r>
          <a:r>
            <a:rPr lang="pl-PL" sz="1400" kern="1200" dirty="0" err="1"/>
            <a:t>Extraction</a:t>
          </a:r>
          <a:r>
            <a:rPr lang="pl-PL" sz="1400" kern="1200" dirty="0"/>
            <a:t> and </a:t>
          </a:r>
          <a:r>
            <a:rPr lang="pl-PL" sz="1400" kern="1200" dirty="0" err="1"/>
            <a:t>Systematic</a:t>
          </a:r>
          <a:r>
            <a:rPr lang="pl-PL" sz="1400" kern="1200" dirty="0"/>
            <a:t> </a:t>
          </a:r>
          <a:r>
            <a:rPr lang="pl-PL" sz="1400" kern="1200" dirty="0" err="1"/>
            <a:t>Mapping</a:t>
          </a:r>
          <a:endParaRPr lang="pl-PL" sz="1400" kern="1200" dirty="0"/>
        </a:p>
      </dsp:txBody>
      <dsp:txXfrm>
        <a:off x="8548750" y="1532460"/>
        <a:ext cx="1773617" cy="709446"/>
      </dsp:txXfrm>
    </dsp:sp>
    <dsp:sp modelId="{857F0434-5315-F940-92DA-EBC13A04A66F}">
      <dsp:nvSpPr>
        <dsp:cNvPr id="0" name=""/>
        <dsp:cNvSpPr/>
      </dsp:nvSpPr>
      <dsp:spPr>
        <a:xfrm>
          <a:off x="8912021" y="2241906"/>
          <a:ext cx="1773617" cy="1644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489"/>
              <a:satOff val="-33870"/>
              <a:lumOff val="3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 err="1"/>
            <a:t>Assigning</a:t>
          </a:r>
          <a:r>
            <a:rPr lang="pl-PL" sz="1400" kern="1200" dirty="0"/>
            <a:t> </a:t>
          </a:r>
          <a:r>
            <a:rPr lang="pl-PL" sz="1400" kern="1200" dirty="0" err="1"/>
            <a:t>Papers</a:t>
          </a:r>
          <a:r>
            <a:rPr lang="pl-PL" sz="1400" kern="1200" dirty="0"/>
            <a:t> to </a:t>
          </a:r>
          <a:r>
            <a:rPr lang="pl-PL" sz="1400" kern="1200" dirty="0" err="1"/>
            <a:t>Schemes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 err="1"/>
            <a:t>Mapping</a:t>
          </a:r>
          <a:r>
            <a:rPr lang="pl-PL" sz="1400" kern="1200" dirty="0"/>
            <a:t> </a:t>
          </a:r>
          <a:r>
            <a:rPr lang="pl-PL" sz="1400" kern="1200" dirty="0" err="1"/>
            <a:t>Schemes</a:t>
          </a:r>
          <a:r>
            <a:rPr lang="pl-PL" sz="1400" kern="1200" dirty="0"/>
            <a:t> </a:t>
          </a:r>
          <a:r>
            <a:rPr lang="pl-PL" sz="1400" kern="1200" dirty="0" err="1"/>
            <a:t>among</a:t>
          </a:r>
          <a:r>
            <a:rPr lang="pl-PL" sz="1400" kern="1200" dirty="0"/>
            <a:t> </a:t>
          </a:r>
          <a:r>
            <a:rPr lang="pl-PL" sz="1400" kern="1200" dirty="0" err="1"/>
            <a:t>eachother</a:t>
          </a:r>
          <a:r>
            <a:rPr lang="pl-PL" sz="1400" kern="1200" dirty="0"/>
            <a:t> </a:t>
          </a:r>
        </a:p>
      </dsp:txBody>
      <dsp:txXfrm>
        <a:off x="8960181" y="2290066"/>
        <a:ext cx="1677297" cy="1547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752C5-D820-6443-AB9C-512D6C4E6563}">
      <dsp:nvSpPr>
        <dsp:cNvPr id="0" name=""/>
        <dsp:cNvSpPr/>
      </dsp:nvSpPr>
      <dsp:spPr>
        <a:xfrm>
          <a:off x="1676204" y="0"/>
          <a:ext cx="5310359" cy="13672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400"/>
            <a:buChar char="●"/>
          </a:pPr>
          <a:r>
            <a:rPr lang="pl-PL" sz="1800" kern="1200"/>
            <a:t>Fees for privacy related violations (20 mio or 4 % of annual income)</a:t>
          </a:r>
          <a:r>
            <a:rPr lang="pl-PL" sz="1800" kern="1200" baseline="30000"/>
            <a:t>1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400"/>
            <a:buChar char="●"/>
          </a:pPr>
          <a:r>
            <a:rPr lang="pl-PL" sz="1800" kern="1200" dirty="0" err="1"/>
            <a:t>Increase</a:t>
          </a:r>
          <a:r>
            <a:rPr lang="pl-PL" sz="1800" kern="1200" dirty="0"/>
            <a:t> of 40 % of GDPR </a:t>
          </a:r>
          <a:r>
            <a:rPr lang="pl-PL" sz="1800" kern="1200" dirty="0" err="1"/>
            <a:t>penalties</a:t>
          </a:r>
          <a:r>
            <a:rPr lang="pl-PL" sz="1800" kern="1200" dirty="0"/>
            <a:t> </a:t>
          </a:r>
          <a:r>
            <a:rPr lang="pl-PL" sz="1800" kern="1200" dirty="0" err="1"/>
            <a:t>within</a:t>
          </a:r>
          <a:r>
            <a:rPr lang="pl-PL" sz="1800" kern="1200" dirty="0"/>
            <a:t> a </a:t>
          </a:r>
          <a:r>
            <a:rPr lang="pl-PL" sz="1800" kern="1200" dirty="0" err="1"/>
            <a:t>year</a:t>
          </a:r>
          <a:r>
            <a:rPr lang="pl-PL" sz="1800" kern="1200" dirty="0"/>
            <a:t> (Jan 2020 - Jan 2021)</a:t>
          </a:r>
          <a:r>
            <a:rPr lang="pl-PL" sz="1800" kern="1200" baseline="30000" dirty="0"/>
            <a:t>2</a:t>
          </a:r>
          <a:endParaRPr lang="pl-PL" sz="1800" kern="1200" dirty="0"/>
        </a:p>
      </dsp:txBody>
      <dsp:txXfrm>
        <a:off x="1676204" y="170908"/>
        <a:ext cx="4797635" cy="1025448"/>
      </dsp:txXfrm>
    </dsp:sp>
    <dsp:sp modelId="{E7424D7A-272B-514E-B09F-21FC5ABE6E24}">
      <dsp:nvSpPr>
        <dsp:cNvPr id="0" name=""/>
        <dsp:cNvSpPr/>
      </dsp:nvSpPr>
      <dsp:spPr>
        <a:xfrm>
          <a:off x="8" y="247317"/>
          <a:ext cx="1671632" cy="8813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Helvetica Neue"/>
              <a:ea typeface="Helvetica Neue"/>
              <a:cs typeface="Helvetica Neue"/>
              <a:sym typeface="Helvetica Neue"/>
            </a:rPr>
            <a:t>Introduction</a:t>
          </a:r>
          <a:r>
            <a:rPr lang="pl-PL" sz="1800" kern="1200" dirty="0">
              <a:latin typeface="Helvetica Neue"/>
              <a:ea typeface="Helvetica Neue"/>
              <a:cs typeface="Helvetica Neue"/>
              <a:sym typeface="Helvetica Neue"/>
            </a:rPr>
            <a:t> of GDPR</a:t>
          </a:r>
          <a:endParaRPr lang="pl-PL" sz="1800" kern="1200" dirty="0"/>
        </a:p>
      </dsp:txBody>
      <dsp:txXfrm>
        <a:off x="43033" y="290342"/>
        <a:ext cx="1585582" cy="795323"/>
      </dsp:txXfrm>
    </dsp:sp>
    <dsp:sp modelId="{A1345105-9838-D840-B2DA-C943A5BA464F}">
      <dsp:nvSpPr>
        <dsp:cNvPr id="0" name=""/>
        <dsp:cNvSpPr/>
      </dsp:nvSpPr>
      <dsp:spPr>
        <a:xfrm>
          <a:off x="1605042" y="1707520"/>
          <a:ext cx="5406875" cy="1384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86910"/>
            <a:satOff val="6084"/>
            <a:lumOff val="269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86910"/>
              <a:satOff val="6084"/>
              <a:lumOff val="2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DD45F-1988-4948-9196-A5DE6F0F46E8}">
      <dsp:nvSpPr>
        <dsp:cNvPr id="0" name=""/>
        <dsp:cNvSpPr/>
      </dsp:nvSpPr>
      <dsp:spPr>
        <a:xfrm>
          <a:off x="16698" y="1973240"/>
          <a:ext cx="1568582" cy="853343"/>
        </a:xfrm>
        <a:prstGeom prst="roundRect">
          <a:avLst/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Increased</a:t>
          </a:r>
          <a:r>
            <a:rPr lang="pl-PL" sz="18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Data </a:t>
          </a:r>
          <a:r>
            <a:rPr lang="pl-PL" sz="18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Usage</a:t>
          </a:r>
          <a:endParaRPr lang="pl-PL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55" y="2014897"/>
        <a:ext cx="1485268" cy="770029"/>
      </dsp:txXfrm>
    </dsp:sp>
    <dsp:sp modelId="{33B48F51-FEC0-AC4A-905E-8A5960E47342}">
      <dsp:nvSpPr>
        <dsp:cNvPr id="0" name=""/>
        <dsp:cNvSpPr/>
      </dsp:nvSpPr>
      <dsp:spPr>
        <a:xfrm>
          <a:off x="1647068" y="3401509"/>
          <a:ext cx="5374384" cy="14117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73819"/>
            <a:satOff val="12167"/>
            <a:lumOff val="538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73819"/>
              <a:satOff val="12167"/>
              <a:lumOff val="5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B52F3-201A-B149-B19B-9DF6E677C010}">
      <dsp:nvSpPr>
        <dsp:cNvPr id="0" name=""/>
        <dsp:cNvSpPr/>
      </dsp:nvSpPr>
      <dsp:spPr>
        <a:xfrm>
          <a:off x="26" y="3637013"/>
          <a:ext cx="1646136" cy="853343"/>
        </a:xfrm>
        <a:prstGeom prst="roundRect">
          <a:avLst/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High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Diversity</a:t>
          </a: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of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Privacy</a:t>
          </a: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Issues</a:t>
          </a:r>
          <a:endParaRPr lang="pl-PL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83" y="3678670"/>
        <a:ext cx="1562822" cy="77002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0FAF0-C43E-794E-860F-9C1FD7DC8AB3}">
      <dsp:nvSpPr>
        <dsp:cNvPr id="0" name=""/>
        <dsp:cNvSpPr/>
      </dsp:nvSpPr>
      <dsp:spPr>
        <a:xfrm rot="10800000">
          <a:off x="0" y="0"/>
          <a:ext cx="5527039" cy="1750836"/>
        </a:xfrm>
        <a:prstGeom prst="trapezoid">
          <a:avLst>
            <a:gd name="adj" fmla="val 5261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All</a:t>
          </a:r>
          <a:r>
            <a:rPr lang="pl-PL" sz="1800" kern="1200" dirty="0"/>
            <a:t> </a:t>
          </a:r>
          <a:r>
            <a:rPr lang="pl-PL" sz="1800" kern="1200" dirty="0" err="1"/>
            <a:t>Papers</a:t>
          </a:r>
          <a:endParaRPr lang="pl-PL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 ~ 6000</a:t>
          </a:r>
        </a:p>
      </dsp:txBody>
      <dsp:txXfrm rot="-10800000">
        <a:off x="967231" y="0"/>
        <a:ext cx="3592576" cy="1750836"/>
      </dsp:txXfrm>
    </dsp:sp>
    <dsp:sp modelId="{2D70101C-36EE-E342-BD77-2F3977E199D1}">
      <dsp:nvSpPr>
        <dsp:cNvPr id="0" name=""/>
        <dsp:cNvSpPr/>
      </dsp:nvSpPr>
      <dsp:spPr>
        <a:xfrm rot="10800000">
          <a:off x="921173" y="1750836"/>
          <a:ext cx="3684693" cy="1750836"/>
        </a:xfrm>
        <a:prstGeom prst="trapezoid">
          <a:avLst>
            <a:gd name="adj" fmla="val 52613"/>
          </a:avLst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Filtered</a:t>
          </a:r>
          <a:r>
            <a:rPr lang="pl-PL" sz="1800" kern="1200" dirty="0"/>
            <a:t> </a:t>
          </a:r>
          <a:r>
            <a:rPr lang="pl-PL" sz="1800" kern="1200" dirty="0" err="1"/>
            <a:t>Papers</a:t>
          </a:r>
          <a:endParaRPr lang="pl-PL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 ~ 4400</a:t>
          </a:r>
        </a:p>
      </dsp:txBody>
      <dsp:txXfrm rot="-10800000">
        <a:off x="1565994" y="1750836"/>
        <a:ext cx="2395050" cy="1750836"/>
      </dsp:txXfrm>
    </dsp:sp>
    <dsp:sp modelId="{4677153C-4953-484C-B838-30C453B37A93}">
      <dsp:nvSpPr>
        <dsp:cNvPr id="0" name=""/>
        <dsp:cNvSpPr/>
      </dsp:nvSpPr>
      <dsp:spPr>
        <a:xfrm>
          <a:off x="2763520" y="3501672"/>
          <a:ext cx="5364479" cy="1750836"/>
        </a:xfrm>
        <a:prstGeom prst="nonIsoscelesTrapezoid">
          <a:avLst>
            <a:gd name="adj1" fmla="val 52613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NLP as </a:t>
          </a: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Enabler</a:t>
          </a:r>
          <a:r>
            <a:rPr lang="pl-PL" sz="1800" kern="1200" dirty="0"/>
            <a:t> ~ 300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NLP as </a:t>
          </a: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Threat</a:t>
          </a:r>
          <a:r>
            <a:rPr lang="pl-PL" sz="1800" kern="1200" dirty="0"/>
            <a:t> ~ 100</a:t>
          </a:r>
        </a:p>
      </dsp:txBody>
      <dsp:txXfrm>
        <a:off x="3684693" y="3501672"/>
        <a:ext cx="4443306" cy="1750836"/>
      </dsp:txXfrm>
    </dsp:sp>
    <dsp:sp modelId="{4B9D8027-266D-5B42-9F60-E1BBD0D47CC0}">
      <dsp:nvSpPr>
        <dsp:cNvPr id="0" name=""/>
        <dsp:cNvSpPr/>
      </dsp:nvSpPr>
      <dsp:spPr>
        <a:xfrm rot="10800000">
          <a:off x="1842346" y="3501672"/>
          <a:ext cx="1842346" cy="1750836"/>
        </a:xfrm>
        <a:prstGeom prst="trapezoid">
          <a:avLst>
            <a:gd name="adj" fmla="val 52613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Included</a:t>
          </a:r>
          <a:endParaRPr lang="pl-PL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 </a:t>
          </a:r>
          <a:r>
            <a:rPr lang="pl-PL" sz="1800" kern="1200" dirty="0" err="1"/>
            <a:t>Papers</a:t>
          </a:r>
          <a:endParaRPr lang="pl-PL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 ~ 400</a:t>
          </a:r>
        </a:p>
      </dsp:txBody>
      <dsp:txXfrm rot="-10800000">
        <a:off x="1842346" y="3501672"/>
        <a:ext cx="1842346" cy="175083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48EBC-720D-E346-BD59-E27449AA2781}">
      <dsp:nvSpPr>
        <dsp:cNvPr id="0" name=""/>
        <dsp:cNvSpPr/>
      </dsp:nvSpPr>
      <dsp:spPr>
        <a:xfrm>
          <a:off x="2667885" y="760506"/>
          <a:ext cx="919145" cy="31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21"/>
              </a:lnTo>
              <a:lnTo>
                <a:pt x="919145" y="159521"/>
              </a:lnTo>
              <a:lnTo>
                <a:pt x="919145" y="3190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284A-AEEF-D94E-8679-5481D1243219}">
      <dsp:nvSpPr>
        <dsp:cNvPr id="0" name=""/>
        <dsp:cNvSpPr/>
      </dsp:nvSpPr>
      <dsp:spPr>
        <a:xfrm>
          <a:off x="1748739" y="760506"/>
          <a:ext cx="919145" cy="319042"/>
        </a:xfrm>
        <a:custGeom>
          <a:avLst/>
          <a:gdLst/>
          <a:ahLst/>
          <a:cxnLst/>
          <a:rect l="0" t="0" r="0" b="0"/>
          <a:pathLst>
            <a:path>
              <a:moveTo>
                <a:pt x="919145" y="0"/>
              </a:moveTo>
              <a:lnTo>
                <a:pt x="919145" y="159521"/>
              </a:lnTo>
              <a:lnTo>
                <a:pt x="0" y="159521"/>
              </a:lnTo>
              <a:lnTo>
                <a:pt x="0" y="3190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8E549-07A1-3145-A87D-7E42AE6D5627}">
      <dsp:nvSpPr>
        <dsp:cNvPr id="0" name=""/>
        <dsp:cNvSpPr/>
      </dsp:nvSpPr>
      <dsp:spPr>
        <a:xfrm>
          <a:off x="1908261" y="882"/>
          <a:ext cx="1519248" cy="7596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Classification</a:t>
          </a:r>
          <a:r>
            <a:rPr lang="pl-PL" sz="1800" kern="1200" dirty="0"/>
            <a:t> </a:t>
          </a:r>
          <a:r>
            <a:rPr lang="pl-PL" sz="1800" kern="1200" dirty="0" err="1"/>
            <a:t>Scheme</a:t>
          </a:r>
          <a:endParaRPr lang="pl-PL" sz="1800" kern="1200" dirty="0"/>
        </a:p>
      </dsp:txBody>
      <dsp:txXfrm>
        <a:off x="1908261" y="882"/>
        <a:ext cx="1519248" cy="759624"/>
      </dsp:txXfrm>
    </dsp:sp>
    <dsp:sp modelId="{8F98A72C-A9C3-9146-BE94-CC87637CE8D3}">
      <dsp:nvSpPr>
        <dsp:cNvPr id="0" name=""/>
        <dsp:cNvSpPr/>
      </dsp:nvSpPr>
      <dsp:spPr>
        <a:xfrm>
          <a:off x="989115" y="1079549"/>
          <a:ext cx="1519248" cy="7596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NLP as a </a:t>
          </a: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Enabler</a:t>
          </a:r>
          <a:endParaRPr lang="pl-PL" sz="1800" kern="1200" dirty="0"/>
        </a:p>
      </dsp:txBody>
      <dsp:txXfrm>
        <a:off x="989115" y="1079549"/>
        <a:ext cx="1519248" cy="759624"/>
      </dsp:txXfrm>
    </dsp:sp>
    <dsp:sp modelId="{D3355E0A-A720-DA4C-A58D-04A19287E0FD}">
      <dsp:nvSpPr>
        <dsp:cNvPr id="0" name=""/>
        <dsp:cNvSpPr/>
      </dsp:nvSpPr>
      <dsp:spPr>
        <a:xfrm>
          <a:off x="2827406" y="1079549"/>
          <a:ext cx="1519248" cy="7596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NLP as a </a:t>
          </a: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Threat</a:t>
          </a:r>
          <a:endParaRPr lang="pl-PL" sz="1800" kern="1200" dirty="0"/>
        </a:p>
      </dsp:txBody>
      <dsp:txXfrm>
        <a:off x="2827406" y="1079549"/>
        <a:ext cx="1519248" cy="75962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48EBC-720D-E346-BD59-E27449AA2781}">
      <dsp:nvSpPr>
        <dsp:cNvPr id="0" name=""/>
        <dsp:cNvSpPr/>
      </dsp:nvSpPr>
      <dsp:spPr>
        <a:xfrm>
          <a:off x="2667885" y="760506"/>
          <a:ext cx="919145" cy="31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21"/>
              </a:lnTo>
              <a:lnTo>
                <a:pt x="919145" y="159521"/>
              </a:lnTo>
              <a:lnTo>
                <a:pt x="919145" y="3190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284A-AEEF-D94E-8679-5481D1243219}">
      <dsp:nvSpPr>
        <dsp:cNvPr id="0" name=""/>
        <dsp:cNvSpPr/>
      </dsp:nvSpPr>
      <dsp:spPr>
        <a:xfrm>
          <a:off x="1748739" y="760506"/>
          <a:ext cx="919145" cy="319042"/>
        </a:xfrm>
        <a:custGeom>
          <a:avLst/>
          <a:gdLst/>
          <a:ahLst/>
          <a:cxnLst/>
          <a:rect l="0" t="0" r="0" b="0"/>
          <a:pathLst>
            <a:path>
              <a:moveTo>
                <a:pt x="919145" y="0"/>
              </a:moveTo>
              <a:lnTo>
                <a:pt x="919145" y="159521"/>
              </a:lnTo>
              <a:lnTo>
                <a:pt x="0" y="159521"/>
              </a:lnTo>
              <a:lnTo>
                <a:pt x="0" y="3190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8E549-07A1-3145-A87D-7E42AE6D5627}">
      <dsp:nvSpPr>
        <dsp:cNvPr id="0" name=""/>
        <dsp:cNvSpPr/>
      </dsp:nvSpPr>
      <dsp:spPr>
        <a:xfrm>
          <a:off x="1908261" y="882"/>
          <a:ext cx="1519248" cy="7596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Classification</a:t>
          </a:r>
          <a:r>
            <a:rPr lang="pl-PL" sz="1800" kern="1200" dirty="0"/>
            <a:t> </a:t>
          </a:r>
          <a:r>
            <a:rPr lang="pl-PL" sz="1800" kern="1200" dirty="0" err="1"/>
            <a:t>Scheme</a:t>
          </a:r>
          <a:endParaRPr lang="pl-PL" sz="1800" kern="1200" dirty="0"/>
        </a:p>
      </dsp:txBody>
      <dsp:txXfrm>
        <a:off x="1908261" y="882"/>
        <a:ext cx="1519248" cy="759624"/>
      </dsp:txXfrm>
    </dsp:sp>
    <dsp:sp modelId="{8F98A72C-A9C3-9146-BE94-CC87637CE8D3}">
      <dsp:nvSpPr>
        <dsp:cNvPr id="0" name=""/>
        <dsp:cNvSpPr/>
      </dsp:nvSpPr>
      <dsp:spPr>
        <a:xfrm>
          <a:off x="989115" y="1079549"/>
          <a:ext cx="1519248" cy="7596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NLP as a </a:t>
          </a: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Enabler</a:t>
          </a:r>
          <a:endParaRPr lang="pl-PL" sz="1800" kern="1200" dirty="0"/>
        </a:p>
      </dsp:txBody>
      <dsp:txXfrm>
        <a:off x="989115" y="1079549"/>
        <a:ext cx="1519248" cy="759624"/>
      </dsp:txXfrm>
    </dsp:sp>
    <dsp:sp modelId="{D3355E0A-A720-DA4C-A58D-04A19287E0FD}">
      <dsp:nvSpPr>
        <dsp:cNvPr id="0" name=""/>
        <dsp:cNvSpPr/>
      </dsp:nvSpPr>
      <dsp:spPr>
        <a:xfrm>
          <a:off x="2827406" y="1079549"/>
          <a:ext cx="1519248" cy="7596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NLP as a </a:t>
          </a: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Threat</a:t>
          </a:r>
          <a:endParaRPr lang="pl-PL" sz="1800" kern="1200" dirty="0"/>
        </a:p>
      </dsp:txBody>
      <dsp:txXfrm>
        <a:off x="2827406" y="1079549"/>
        <a:ext cx="1519248" cy="75962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A3410-DD78-924B-A87D-6AF8DCD511AD}">
      <dsp:nvSpPr>
        <dsp:cNvPr id="0" name=""/>
        <dsp:cNvSpPr/>
      </dsp:nvSpPr>
      <dsp:spPr>
        <a:xfrm>
          <a:off x="4878234" y="2170277"/>
          <a:ext cx="4183635" cy="29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17"/>
              </a:lnTo>
              <a:lnTo>
                <a:pt x="4183635" y="145217"/>
              </a:lnTo>
              <a:lnTo>
                <a:pt x="4183635" y="2904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51B30-9D50-4E41-80D4-9ACFAB15592D}">
      <dsp:nvSpPr>
        <dsp:cNvPr id="0" name=""/>
        <dsp:cNvSpPr/>
      </dsp:nvSpPr>
      <dsp:spPr>
        <a:xfrm>
          <a:off x="4878234" y="2170277"/>
          <a:ext cx="2510181" cy="29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17"/>
              </a:lnTo>
              <a:lnTo>
                <a:pt x="2510181" y="145217"/>
              </a:lnTo>
              <a:lnTo>
                <a:pt x="2510181" y="2904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F7DA3-AD03-8140-8F89-A29BE7F5CA04}">
      <dsp:nvSpPr>
        <dsp:cNvPr id="0" name=""/>
        <dsp:cNvSpPr/>
      </dsp:nvSpPr>
      <dsp:spPr>
        <a:xfrm>
          <a:off x="4878234" y="2170277"/>
          <a:ext cx="836727" cy="29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17"/>
              </a:lnTo>
              <a:lnTo>
                <a:pt x="836727" y="145217"/>
              </a:lnTo>
              <a:lnTo>
                <a:pt x="836727" y="2904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EBB98-4DF9-3948-BD47-EA15678B0BEC}">
      <dsp:nvSpPr>
        <dsp:cNvPr id="0" name=""/>
        <dsp:cNvSpPr/>
      </dsp:nvSpPr>
      <dsp:spPr>
        <a:xfrm>
          <a:off x="4041507" y="2170277"/>
          <a:ext cx="836727" cy="290434"/>
        </a:xfrm>
        <a:custGeom>
          <a:avLst/>
          <a:gdLst/>
          <a:ahLst/>
          <a:cxnLst/>
          <a:rect l="0" t="0" r="0" b="0"/>
          <a:pathLst>
            <a:path>
              <a:moveTo>
                <a:pt x="836727" y="0"/>
              </a:moveTo>
              <a:lnTo>
                <a:pt x="836727" y="145217"/>
              </a:lnTo>
              <a:lnTo>
                <a:pt x="0" y="145217"/>
              </a:lnTo>
              <a:lnTo>
                <a:pt x="0" y="2904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371-8EA9-D84F-947B-4706C370A367}">
      <dsp:nvSpPr>
        <dsp:cNvPr id="0" name=""/>
        <dsp:cNvSpPr/>
      </dsp:nvSpPr>
      <dsp:spPr>
        <a:xfrm>
          <a:off x="2368053" y="2170277"/>
          <a:ext cx="2510181" cy="290434"/>
        </a:xfrm>
        <a:custGeom>
          <a:avLst/>
          <a:gdLst/>
          <a:ahLst/>
          <a:cxnLst/>
          <a:rect l="0" t="0" r="0" b="0"/>
          <a:pathLst>
            <a:path>
              <a:moveTo>
                <a:pt x="2510181" y="0"/>
              </a:moveTo>
              <a:lnTo>
                <a:pt x="2510181" y="145217"/>
              </a:lnTo>
              <a:lnTo>
                <a:pt x="0" y="145217"/>
              </a:lnTo>
              <a:lnTo>
                <a:pt x="0" y="2904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2A269-14AE-B046-8B12-A9D2D0C31F72}">
      <dsp:nvSpPr>
        <dsp:cNvPr id="0" name=""/>
        <dsp:cNvSpPr/>
      </dsp:nvSpPr>
      <dsp:spPr>
        <a:xfrm>
          <a:off x="694599" y="2170277"/>
          <a:ext cx="4183635" cy="290434"/>
        </a:xfrm>
        <a:custGeom>
          <a:avLst/>
          <a:gdLst/>
          <a:ahLst/>
          <a:cxnLst/>
          <a:rect l="0" t="0" r="0" b="0"/>
          <a:pathLst>
            <a:path>
              <a:moveTo>
                <a:pt x="4183635" y="0"/>
              </a:moveTo>
              <a:lnTo>
                <a:pt x="4183635" y="145217"/>
              </a:lnTo>
              <a:lnTo>
                <a:pt x="0" y="145217"/>
              </a:lnTo>
              <a:lnTo>
                <a:pt x="0" y="2904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10608-4579-1449-84EC-82601D570B55}">
      <dsp:nvSpPr>
        <dsp:cNvPr id="0" name=""/>
        <dsp:cNvSpPr/>
      </dsp:nvSpPr>
      <dsp:spPr>
        <a:xfrm>
          <a:off x="3795032" y="1576940"/>
          <a:ext cx="2166403" cy="5933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NLP as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Enabler</a:t>
          </a:r>
          <a:r>
            <a:rPr lang="pl-PL" sz="1800" kern="1200" dirty="0"/>
            <a:t> </a:t>
          </a:r>
        </a:p>
      </dsp:txBody>
      <dsp:txXfrm>
        <a:off x="3795032" y="1576940"/>
        <a:ext cx="2166403" cy="593336"/>
      </dsp:txXfrm>
    </dsp:sp>
    <dsp:sp modelId="{40E15B1E-7E2D-C046-87E8-E1F8E8C80D3F}">
      <dsp:nvSpPr>
        <dsp:cNvPr id="0" name=""/>
        <dsp:cNvSpPr/>
      </dsp:nvSpPr>
      <dsp:spPr>
        <a:xfrm>
          <a:off x="3089" y="2460711"/>
          <a:ext cx="1383019" cy="6915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Use</a:t>
          </a:r>
          <a:r>
            <a:rPr lang="pl-PL" sz="1800" kern="1200" dirty="0"/>
            <a:t> Case</a:t>
          </a:r>
        </a:p>
      </dsp:txBody>
      <dsp:txXfrm>
        <a:off x="3089" y="2460711"/>
        <a:ext cx="1383019" cy="691509"/>
      </dsp:txXfrm>
    </dsp:sp>
    <dsp:sp modelId="{F17060FA-091A-004F-94C8-26581EBA5F55}">
      <dsp:nvSpPr>
        <dsp:cNvPr id="0" name=""/>
        <dsp:cNvSpPr/>
      </dsp:nvSpPr>
      <dsp:spPr>
        <a:xfrm>
          <a:off x="1676543" y="2460711"/>
          <a:ext cx="1383019" cy="6915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Issue</a:t>
          </a:r>
          <a:endParaRPr lang="pl-PL" sz="1800" kern="1200" dirty="0"/>
        </a:p>
      </dsp:txBody>
      <dsp:txXfrm>
        <a:off x="1676543" y="2460711"/>
        <a:ext cx="1383019" cy="691509"/>
      </dsp:txXfrm>
    </dsp:sp>
    <dsp:sp modelId="{9AC7A2B6-BD92-A94D-B203-DE3BD5F121C7}">
      <dsp:nvSpPr>
        <dsp:cNvPr id="0" name=""/>
        <dsp:cNvSpPr/>
      </dsp:nvSpPr>
      <dsp:spPr>
        <a:xfrm>
          <a:off x="3349997" y="2460711"/>
          <a:ext cx="1383019" cy="6915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Privacy</a:t>
          </a:r>
          <a:r>
            <a:rPr lang="pl-PL" sz="1800" kern="1200" dirty="0"/>
            <a:t> Solution</a:t>
          </a:r>
        </a:p>
      </dsp:txBody>
      <dsp:txXfrm>
        <a:off x="3349997" y="2460711"/>
        <a:ext cx="1383019" cy="691509"/>
      </dsp:txXfrm>
    </dsp:sp>
    <dsp:sp modelId="{BD0FC6CE-AC27-E04E-B541-CC92EB99323C}">
      <dsp:nvSpPr>
        <dsp:cNvPr id="0" name=""/>
        <dsp:cNvSpPr/>
      </dsp:nvSpPr>
      <dsp:spPr>
        <a:xfrm>
          <a:off x="5023451" y="2460711"/>
          <a:ext cx="1383019" cy="6915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Domain</a:t>
          </a:r>
          <a:endParaRPr lang="pl-PL" sz="1800" kern="1200" dirty="0"/>
        </a:p>
      </dsp:txBody>
      <dsp:txXfrm>
        <a:off x="5023451" y="2460711"/>
        <a:ext cx="1383019" cy="691509"/>
      </dsp:txXfrm>
    </dsp:sp>
    <dsp:sp modelId="{6C74F43F-1FD6-D745-8FBA-1F33C8AB65F3}">
      <dsp:nvSpPr>
        <dsp:cNvPr id="0" name=""/>
        <dsp:cNvSpPr/>
      </dsp:nvSpPr>
      <dsp:spPr>
        <a:xfrm>
          <a:off x="6696905" y="2460711"/>
          <a:ext cx="1383019" cy="6915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NLP Method </a:t>
          </a:r>
          <a:r>
            <a:rPr lang="pl-PL" sz="1800" kern="1200" dirty="0" err="1"/>
            <a:t>Type</a:t>
          </a:r>
          <a:endParaRPr lang="pl-PL" sz="1800" kern="1200" dirty="0"/>
        </a:p>
      </dsp:txBody>
      <dsp:txXfrm>
        <a:off x="6696905" y="2460711"/>
        <a:ext cx="1383019" cy="691509"/>
      </dsp:txXfrm>
    </dsp:sp>
    <dsp:sp modelId="{0AEE0F8E-4DC8-314B-A5E8-1EBB70161D25}">
      <dsp:nvSpPr>
        <dsp:cNvPr id="0" name=""/>
        <dsp:cNvSpPr/>
      </dsp:nvSpPr>
      <dsp:spPr>
        <a:xfrm>
          <a:off x="8370359" y="2460711"/>
          <a:ext cx="1383019" cy="6915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Applied NLP </a:t>
          </a:r>
          <a:r>
            <a:rPr lang="pl-PL" sz="1800" kern="1200" dirty="0" err="1"/>
            <a:t>Concept</a:t>
          </a:r>
          <a:endParaRPr lang="pl-PL" sz="1800" kern="1200" dirty="0"/>
        </a:p>
      </dsp:txBody>
      <dsp:txXfrm>
        <a:off x="8370359" y="2460711"/>
        <a:ext cx="1383019" cy="69150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48EBC-720D-E346-BD59-E27449AA2781}">
      <dsp:nvSpPr>
        <dsp:cNvPr id="0" name=""/>
        <dsp:cNvSpPr/>
      </dsp:nvSpPr>
      <dsp:spPr>
        <a:xfrm>
          <a:off x="2667885" y="760506"/>
          <a:ext cx="919145" cy="31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21"/>
              </a:lnTo>
              <a:lnTo>
                <a:pt x="919145" y="159521"/>
              </a:lnTo>
              <a:lnTo>
                <a:pt x="919145" y="3190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284A-AEEF-D94E-8679-5481D1243219}">
      <dsp:nvSpPr>
        <dsp:cNvPr id="0" name=""/>
        <dsp:cNvSpPr/>
      </dsp:nvSpPr>
      <dsp:spPr>
        <a:xfrm>
          <a:off x="1748739" y="760506"/>
          <a:ext cx="919145" cy="319042"/>
        </a:xfrm>
        <a:custGeom>
          <a:avLst/>
          <a:gdLst/>
          <a:ahLst/>
          <a:cxnLst/>
          <a:rect l="0" t="0" r="0" b="0"/>
          <a:pathLst>
            <a:path>
              <a:moveTo>
                <a:pt x="919145" y="0"/>
              </a:moveTo>
              <a:lnTo>
                <a:pt x="919145" y="159521"/>
              </a:lnTo>
              <a:lnTo>
                <a:pt x="0" y="159521"/>
              </a:lnTo>
              <a:lnTo>
                <a:pt x="0" y="3190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8E549-07A1-3145-A87D-7E42AE6D5627}">
      <dsp:nvSpPr>
        <dsp:cNvPr id="0" name=""/>
        <dsp:cNvSpPr/>
      </dsp:nvSpPr>
      <dsp:spPr>
        <a:xfrm>
          <a:off x="1908261" y="882"/>
          <a:ext cx="1519248" cy="7596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Classification</a:t>
          </a:r>
          <a:r>
            <a:rPr lang="pl-PL" sz="1800" kern="1200" dirty="0"/>
            <a:t> </a:t>
          </a:r>
          <a:r>
            <a:rPr lang="pl-PL" sz="1800" kern="1200" dirty="0" err="1"/>
            <a:t>Scheme</a:t>
          </a:r>
          <a:endParaRPr lang="pl-PL" sz="1800" kern="1200" dirty="0"/>
        </a:p>
      </dsp:txBody>
      <dsp:txXfrm>
        <a:off x="1908261" y="882"/>
        <a:ext cx="1519248" cy="759624"/>
      </dsp:txXfrm>
    </dsp:sp>
    <dsp:sp modelId="{8F98A72C-A9C3-9146-BE94-CC87637CE8D3}">
      <dsp:nvSpPr>
        <dsp:cNvPr id="0" name=""/>
        <dsp:cNvSpPr/>
      </dsp:nvSpPr>
      <dsp:spPr>
        <a:xfrm>
          <a:off x="989115" y="1079549"/>
          <a:ext cx="1519248" cy="7596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NLP as a </a:t>
          </a: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Enabler</a:t>
          </a:r>
          <a:endParaRPr lang="pl-PL" sz="1800" kern="1200" dirty="0"/>
        </a:p>
      </dsp:txBody>
      <dsp:txXfrm>
        <a:off x="989115" y="1079549"/>
        <a:ext cx="1519248" cy="759624"/>
      </dsp:txXfrm>
    </dsp:sp>
    <dsp:sp modelId="{D3355E0A-A720-DA4C-A58D-04A19287E0FD}">
      <dsp:nvSpPr>
        <dsp:cNvPr id="0" name=""/>
        <dsp:cNvSpPr/>
      </dsp:nvSpPr>
      <dsp:spPr>
        <a:xfrm>
          <a:off x="2827406" y="1079549"/>
          <a:ext cx="1519248" cy="7596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NLP as a </a:t>
          </a: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Threat</a:t>
          </a:r>
          <a:endParaRPr lang="pl-PL" sz="1800" kern="1200" dirty="0"/>
        </a:p>
      </dsp:txBody>
      <dsp:txXfrm>
        <a:off x="2827406" y="1079549"/>
        <a:ext cx="1519248" cy="75962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51B30-9D50-4E41-80D4-9ACFAB15592D}">
      <dsp:nvSpPr>
        <dsp:cNvPr id="0" name=""/>
        <dsp:cNvSpPr/>
      </dsp:nvSpPr>
      <dsp:spPr>
        <a:xfrm>
          <a:off x="4171949" y="2163886"/>
          <a:ext cx="3456983" cy="29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93"/>
              </a:lnTo>
              <a:lnTo>
                <a:pt x="3456983" y="149993"/>
              </a:lnTo>
              <a:lnTo>
                <a:pt x="3456983" y="2999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F7DA3-AD03-8140-8F89-A29BE7F5CA04}">
      <dsp:nvSpPr>
        <dsp:cNvPr id="0" name=""/>
        <dsp:cNvSpPr/>
      </dsp:nvSpPr>
      <dsp:spPr>
        <a:xfrm>
          <a:off x="4171949" y="2163886"/>
          <a:ext cx="1728491" cy="29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93"/>
              </a:lnTo>
              <a:lnTo>
                <a:pt x="1728491" y="149993"/>
              </a:lnTo>
              <a:lnTo>
                <a:pt x="1728491" y="2999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EBB98-4DF9-3948-BD47-EA15678B0BEC}">
      <dsp:nvSpPr>
        <dsp:cNvPr id="0" name=""/>
        <dsp:cNvSpPr/>
      </dsp:nvSpPr>
      <dsp:spPr>
        <a:xfrm>
          <a:off x="4126229" y="2163886"/>
          <a:ext cx="91440" cy="299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9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7371-8EA9-D84F-947B-4706C370A367}">
      <dsp:nvSpPr>
        <dsp:cNvPr id="0" name=""/>
        <dsp:cNvSpPr/>
      </dsp:nvSpPr>
      <dsp:spPr>
        <a:xfrm>
          <a:off x="2443457" y="2163886"/>
          <a:ext cx="1728491" cy="299986"/>
        </a:xfrm>
        <a:custGeom>
          <a:avLst/>
          <a:gdLst/>
          <a:ahLst/>
          <a:cxnLst/>
          <a:rect l="0" t="0" r="0" b="0"/>
          <a:pathLst>
            <a:path>
              <a:moveTo>
                <a:pt x="1728491" y="0"/>
              </a:moveTo>
              <a:lnTo>
                <a:pt x="1728491" y="149993"/>
              </a:lnTo>
              <a:lnTo>
                <a:pt x="0" y="149993"/>
              </a:lnTo>
              <a:lnTo>
                <a:pt x="0" y="2999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2A269-14AE-B046-8B12-A9D2D0C31F72}">
      <dsp:nvSpPr>
        <dsp:cNvPr id="0" name=""/>
        <dsp:cNvSpPr/>
      </dsp:nvSpPr>
      <dsp:spPr>
        <a:xfrm>
          <a:off x="714965" y="2163886"/>
          <a:ext cx="3456983" cy="299986"/>
        </a:xfrm>
        <a:custGeom>
          <a:avLst/>
          <a:gdLst/>
          <a:ahLst/>
          <a:cxnLst/>
          <a:rect l="0" t="0" r="0" b="0"/>
          <a:pathLst>
            <a:path>
              <a:moveTo>
                <a:pt x="3456983" y="0"/>
              </a:moveTo>
              <a:lnTo>
                <a:pt x="3456983" y="149993"/>
              </a:lnTo>
              <a:lnTo>
                <a:pt x="0" y="149993"/>
              </a:lnTo>
              <a:lnTo>
                <a:pt x="0" y="2999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10608-4579-1449-84EC-82601D570B55}">
      <dsp:nvSpPr>
        <dsp:cNvPr id="0" name=""/>
        <dsp:cNvSpPr/>
      </dsp:nvSpPr>
      <dsp:spPr>
        <a:xfrm>
          <a:off x="3053122" y="1551036"/>
          <a:ext cx="2237654" cy="6128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NLP as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Threat</a:t>
          </a:r>
          <a:r>
            <a:rPr lang="pl-PL" sz="1800" kern="1200" dirty="0"/>
            <a:t> </a:t>
          </a:r>
        </a:p>
      </dsp:txBody>
      <dsp:txXfrm>
        <a:off x="3053122" y="1551036"/>
        <a:ext cx="2237654" cy="612850"/>
      </dsp:txXfrm>
    </dsp:sp>
    <dsp:sp modelId="{40E15B1E-7E2D-C046-87E8-E1F8E8C80D3F}">
      <dsp:nvSpPr>
        <dsp:cNvPr id="0" name=""/>
        <dsp:cNvSpPr/>
      </dsp:nvSpPr>
      <dsp:spPr>
        <a:xfrm>
          <a:off x="712" y="2463872"/>
          <a:ext cx="1428505" cy="7142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Use</a:t>
          </a:r>
          <a:r>
            <a:rPr lang="pl-PL" sz="1800" kern="1200" dirty="0"/>
            <a:t> Case</a:t>
          </a:r>
        </a:p>
      </dsp:txBody>
      <dsp:txXfrm>
        <a:off x="712" y="2463872"/>
        <a:ext cx="1428505" cy="714252"/>
      </dsp:txXfrm>
    </dsp:sp>
    <dsp:sp modelId="{F17060FA-091A-004F-94C8-26581EBA5F55}">
      <dsp:nvSpPr>
        <dsp:cNvPr id="0" name=""/>
        <dsp:cNvSpPr/>
      </dsp:nvSpPr>
      <dsp:spPr>
        <a:xfrm>
          <a:off x="1729204" y="2463872"/>
          <a:ext cx="1428505" cy="7142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Privacy</a:t>
          </a:r>
          <a:r>
            <a:rPr lang="pl-PL" sz="1800" kern="1200" dirty="0"/>
            <a:t> </a:t>
          </a:r>
          <a:r>
            <a:rPr lang="pl-PL" sz="1800" kern="1200" dirty="0" err="1"/>
            <a:t>Issue</a:t>
          </a:r>
          <a:endParaRPr lang="pl-PL" sz="1800" kern="1200" dirty="0"/>
        </a:p>
      </dsp:txBody>
      <dsp:txXfrm>
        <a:off x="1729204" y="2463872"/>
        <a:ext cx="1428505" cy="714252"/>
      </dsp:txXfrm>
    </dsp:sp>
    <dsp:sp modelId="{9AC7A2B6-BD92-A94D-B203-DE3BD5F121C7}">
      <dsp:nvSpPr>
        <dsp:cNvPr id="0" name=""/>
        <dsp:cNvSpPr/>
      </dsp:nvSpPr>
      <dsp:spPr>
        <a:xfrm>
          <a:off x="3457696" y="2463872"/>
          <a:ext cx="1428505" cy="7142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PET</a:t>
          </a:r>
        </a:p>
      </dsp:txBody>
      <dsp:txXfrm>
        <a:off x="3457696" y="2463872"/>
        <a:ext cx="1428505" cy="714252"/>
      </dsp:txXfrm>
    </dsp:sp>
    <dsp:sp modelId="{BD0FC6CE-AC27-E04E-B541-CC92EB99323C}">
      <dsp:nvSpPr>
        <dsp:cNvPr id="0" name=""/>
        <dsp:cNvSpPr/>
      </dsp:nvSpPr>
      <dsp:spPr>
        <a:xfrm>
          <a:off x="5186188" y="2463872"/>
          <a:ext cx="1428505" cy="7142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Domain</a:t>
          </a:r>
          <a:endParaRPr lang="pl-PL" sz="1800" kern="1200" dirty="0"/>
        </a:p>
      </dsp:txBody>
      <dsp:txXfrm>
        <a:off x="5186188" y="2463872"/>
        <a:ext cx="1428505" cy="714252"/>
      </dsp:txXfrm>
    </dsp:sp>
    <dsp:sp modelId="{6C74F43F-1FD6-D745-8FBA-1F33C8AB65F3}">
      <dsp:nvSpPr>
        <dsp:cNvPr id="0" name=""/>
        <dsp:cNvSpPr/>
      </dsp:nvSpPr>
      <dsp:spPr>
        <a:xfrm>
          <a:off x="6914680" y="2463872"/>
          <a:ext cx="1428505" cy="7142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Data </a:t>
          </a:r>
          <a:r>
            <a:rPr lang="pl-PL" sz="1800" kern="1200" dirty="0" err="1"/>
            <a:t>Type</a:t>
          </a:r>
          <a:endParaRPr lang="pl-PL" sz="1800" kern="1200" dirty="0"/>
        </a:p>
      </dsp:txBody>
      <dsp:txXfrm>
        <a:off x="6914680" y="2463872"/>
        <a:ext cx="1428505" cy="71425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528D5-2691-604A-82F0-5B24F4995CCD}">
      <dsp:nvSpPr>
        <dsp:cNvPr id="0" name=""/>
        <dsp:cNvSpPr/>
      </dsp:nvSpPr>
      <dsp:spPr>
        <a:xfrm rot="5400000">
          <a:off x="6454924" y="-2815234"/>
          <a:ext cx="1733550" cy="736534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Char char="●"/>
          </a:pPr>
          <a:r>
            <a:rPr lang="pl-PL" sz="1800" kern="1200" dirty="0" err="1">
              <a:solidFill>
                <a:schemeClr val="dk1"/>
              </a:solidFill>
            </a:rPr>
            <a:t>Collected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relevant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papers</a:t>
          </a:r>
          <a:r>
            <a:rPr lang="pl-PL" sz="1800" kern="1200" dirty="0">
              <a:solidFill>
                <a:schemeClr val="dk1"/>
              </a:solidFill>
            </a:rPr>
            <a:t> for the </a:t>
          </a:r>
          <a:r>
            <a:rPr lang="pl-PL" sz="1800" kern="1200" dirty="0" err="1">
              <a:solidFill>
                <a:schemeClr val="dk1"/>
              </a:solidFill>
            </a:rPr>
            <a:t>research</a:t>
          </a:r>
          <a:r>
            <a:rPr lang="pl-PL" sz="1800" kern="1200" dirty="0">
              <a:solidFill>
                <a:schemeClr val="dk1"/>
              </a:solidFill>
            </a:rPr>
            <a:t> field PP NLP from </a:t>
          </a:r>
          <a:r>
            <a:rPr lang="pl-PL" sz="1800" kern="1200" dirty="0" err="1">
              <a:solidFill>
                <a:schemeClr val="dk1"/>
              </a:solidFill>
            </a:rPr>
            <a:t>selected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electronic</a:t>
          </a:r>
          <a:r>
            <a:rPr lang="pl-PL" sz="1800" kern="1200" dirty="0">
              <a:solidFill>
                <a:schemeClr val="dk1"/>
              </a:solidFill>
            </a:rPr>
            <a:t> data </a:t>
          </a:r>
          <a:r>
            <a:rPr lang="pl-PL" sz="1800" kern="1200" dirty="0" err="1">
              <a:solidFill>
                <a:schemeClr val="dk1"/>
              </a:solidFill>
            </a:rPr>
            <a:t>sources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Char char="●"/>
          </a:pPr>
          <a:r>
            <a:rPr lang="pl-PL" sz="1800" kern="1200" dirty="0" err="1">
              <a:solidFill>
                <a:schemeClr val="dk1"/>
              </a:solidFill>
            </a:rPr>
            <a:t>Classified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privacy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related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challenges</a:t>
          </a:r>
          <a:r>
            <a:rPr lang="pl-PL" sz="1800" kern="1200" dirty="0">
              <a:solidFill>
                <a:schemeClr val="dk1"/>
              </a:solidFill>
            </a:rPr>
            <a:t>, </a:t>
          </a:r>
          <a:r>
            <a:rPr lang="pl-PL" sz="1800" kern="1200" dirty="0" err="1">
              <a:solidFill>
                <a:schemeClr val="dk1"/>
              </a:solidFill>
            </a:rPr>
            <a:t>their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solutions</a:t>
          </a:r>
          <a:r>
            <a:rPr lang="pl-PL" sz="1800" kern="1200" dirty="0">
              <a:solidFill>
                <a:schemeClr val="dk1"/>
              </a:solidFill>
            </a:rPr>
            <a:t> and </a:t>
          </a:r>
          <a:r>
            <a:rPr lang="pl-PL" sz="1800" kern="1200" dirty="0" err="1">
              <a:solidFill>
                <a:schemeClr val="dk1"/>
              </a:solidFill>
            </a:rPr>
            <a:t>use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case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categories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they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appear</a:t>
          </a:r>
          <a:r>
            <a:rPr lang="pl-PL" sz="1800" kern="1200" dirty="0">
              <a:solidFill>
                <a:schemeClr val="dk1"/>
              </a:solidFill>
            </a:rPr>
            <a:t> in for NLP as a </a:t>
          </a:r>
          <a:r>
            <a:rPr lang="pl-PL" sz="1800" kern="1200" dirty="0" err="1">
              <a:solidFill>
                <a:schemeClr val="dk1"/>
              </a:solidFill>
            </a:rPr>
            <a:t>Privacy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Enabler</a:t>
          </a:r>
          <a:r>
            <a:rPr lang="pl-PL" sz="1800" kern="1200" dirty="0">
              <a:solidFill>
                <a:schemeClr val="dk1"/>
              </a:solidFill>
            </a:rPr>
            <a:t> and </a:t>
          </a:r>
          <a:r>
            <a:rPr lang="pl-PL" sz="1800" kern="1200" dirty="0" err="1">
              <a:solidFill>
                <a:schemeClr val="dk1"/>
              </a:solidFill>
            </a:rPr>
            <a:t>Privacy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Threat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Char char="●"/>
          </a:pPr>
          <a:r>
            <a:rPr lang="pl-PL" sz="1800" kern="1200" dirty="0" err="1">
              <a:solidFill>
                <a:schemeClr val="dk1"/>
              </a:solidFill>
            </a:rPr>
            <a:t>Mapped</a:t>
          </a:r>
          <a:r>
            <a:rPr lang="pl-PL" sz="1800" kern="1200" dirty="0">
              <a:solidFill>
                <a:schemeClr val="dk1"/>
              </a:solidFill>
            </a:rPr>
            <a:t> the </a:t>
          </a:r>
          <a:r>
            <a:rPr lang="pl-PL" sz="1800" kern="1200" dirty="0" err="1">
              <a:solidFill>
                <a:schemeClr val="dk1"/>
              </a:solidFill>
            </a:rPr>
            <a:t>discovered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classifications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among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each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other</a:t>
          </a:r>
          <a:r>
            <a:rPr lang="pl-PL" sz="1800" kern="1200" dirty="0">
              <a:solidFill>
                <a:schemeClr val="dk1"/>
              </a:solidFill>
            </a:rPr>
            <a:t> to </a:t>
          </a:r>
          <a:r>
            <a:rPr lang="pl-PL" sz="1800" kern="1200" dirty="0" err="1">
              <a:solidFill>
                <a:schemeClr val="dk1"/>
              </a:solidFill>
            </a:rPr>
            <a:t>identify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patterns</a:t>
          </a:r>
          <a:endParaRPr lang="pl-PL" sz="1800" kern="1200" dirty="0"/>
        </a:p>
      </dsp:txBody>
      <dsp:txXfrm rot="-5400000">
        <a:off x="3639029" y="85286"/>
        <a:ext cx="7280716" cy="1564300"/>
      </dsp:txXfrm>
    </dsp:sp>
    <dsp:sp modelId="{748A6461-14BF-FD47-B8F4-F0AFE1F6D8C3}">
      <dsp:nvSpPr>
        <dsp:cNvPr id="0" name=""/>
        <dsp:cNvSpPr/>
      </dsp:nvSpPr>
      <dsp:spPr>
        <a:xfrm>
          <a:off x="489687" y="22677"/>
          <a:ext cx="3135052" cy="16626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Conclusion</a:t>
          </a:r>
          <a:endParaRPr lang="pl-PL" sz="1800" kern="1200" dirty="0"/>
        </a:p>
      </dsp:txBody>
      <dsp:txXfrm>
        <a:off x="570851" y="103841"/>
        <a:ext cx="2972724" cy="1500319"/>
      </dsp:txXfrm>
    </dsp:sp>
    <dsp:sp modelId="{1CF8AA70-63A3-0441-B225-042247B434F5}">
      <dsp:nvSpPr>
        <dsp:cNvPr id="0" name=""/>
        <dsp:cNvSpPr/>
      </dsp:nvSpPr>
      <dsp:spPr>
        <a:xfrm rot="5400000">
          <a:off x="6454924" y="-973337"/>
          <a:ext cx="1733550" cy="7365341"/>
        </a:xfrm>
        <a:prstGeom prst="round2SameRect">
          <a:avLst/>
        </a:prstGeom>
        <a:solidFill>
          <a:schemeClr val="accent5">
            <a:tint val="40000"/>
            <a:alpha val="90000"/>
            <a:hueOff val="-386910"/>
            <a:satOff val="6084"/>
            <a:lumOff val="269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86910"/>
              <a:satOff val="6084"/>
              <a:lumOff val="2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Char char="●"/>
          </a:pPr>
          <a:r>
            <a:rPr lang="pl-PL" sz="1800" kern="1200" dirty="0" err="1">
              <a:solidFill>
                <a:schemeClr val="dk1"/>
              </a:solidFill>
            </a:rPr>
            <a:t>Around</a:t>
          </a:r>
          <a:r>
            <a:rPr lang="pl-PL" sz="1800" kern="1200" dirty="0">
              <a:solidFill>
                <a:schemeClr val="dk1"/>
              </a:solidFill>
            </a:rPr>
            <a:t> 10 </a:t>
          </a:r>
          <a:r>
            <a:rPr lang="pl-PL" sz="1800" kern="1200" dirty="0" err="1">
              <a:solidFill>
                <a:schemeClr val="dk1"/>
              </a:solidFill>
            </a:rPr>
            <a:t>percent</a:t>
          </a:r>
          <a:r>
            <a:rPr lang="pl-PL" sz="1800" kern="1200" dirty="0">
              <a:solidFill>
                <a:schemeClr val="dk1"/>
              </a:solidFill>
            </a:rPr>
            <a:t> out of the </a:t>
          </a:r>
          <a:r>
            <a:rPr lang="pl-PL" sz="1800" kern="1200" dirty="0" err="1">
              <a:solidFill>
                <a:schemeClr val="dk1"/>
              </a:solidFill>
            </a:rPr>
            <a:t>filtered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papers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were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considered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within</a:t>
          </a:r>
          <a:r>
            <a:rPr lang="pl-PL" sz="1800" kern="1200" dirty="0">
              <a:solidFill>
                <a:schemeClr val="dk1"/>
              </a:solidFill>
            </a:rPr>
            <a:t> the </a:t>
          </a:r>
          <a:r>
            <a:rPr lang="pl-PL" sz="1800" kern="1200" dirty="0" err="1">
              <a:solidFill>
                <a:schemeClr val="dk1"/>
              </a:solidFill>
            </a:rPr>
            <a:t>mapping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study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Char char="●"/>
          </a:pPr>
          <a:r>
            <a:rPr lang="pl-PL" sz="1800" kern="1200" dirty="0">
              <a:solidFill>
                <a:schemeClr val="dk1"/>
              </a:solidFill>
            </a:rPr>
            <a:t>Lack of a </a:t>
          </a:r>
          <a:r>
            <a:rPr lang="pl-PL" sz="1800" kern="1200" dirty="0" err="1">
              <a:solidFill>
                <a:schemeClr val="dk1"/>
              </a:solidFill>
            </a:rPr>
            <a:t>few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important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papers</a:t>
          </a:r>
          <a:r>
            <a:rPr lang="pl-PL" sz="1800" kern="1200" dirty="0">
              <a:solidFill>
                <a:schemeClr val="dk1"/>
              </a:solidFill>
            </a:rPr>
            <a:t> (</a:t>
          </a:r>
          <a:r>
            <a:rPr lang="pl-PL" sz="1800" kern="1200" dirty="0" err="1">
              <a:solidFill>
                <a:schemeClr val="dk1"/>
              </a:solidFill>
            </a:rPr>
            <a:t>Published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after</a:t>
          </a:r>
          <a:r>
            <a:rPr lang="pl-PL" sz="1800" kern="1200" dirty="0">
              <a:solidFill>
                <a:schemeClr val="dk1"/>
              </a:solidFill>
            </a:rPr>
            <a:t> the </a:t>
          </a:r>
          <a:r>
            <a:rPr lang="pl-PL" sz="1800" kern="1200" dirty="0" err="1">
              <a:solidFill>
                <a:schemeClr val="dk1"/>
              </a:solidFill>
            </a:rPr>
            <a:t>study</a:t>
          </a:r>
          <a:r>
            <a:rPr lang="pl-PL" sz="1800" kern="1200" dirty="0">
              <a:solidFill>
                <a:schemeClr val="dk1"/>
              </a:solidFill>
            </a:rPr>
            <a:t>) </a:t>
          </a:r>
          <a:endParaRPr lang="pl-PL" sz="1800" kern="1200" dirty="0"/>
        </a:p>
      </dsp:txBody>
      <dsp:txXfrm rot="-5400000">
        <a:off x="3639029" y="1927183"/>
        <a:ext cx="7280716" cy="1564300"/>
      </dsp:txXfrm>
    </dsp:sp>
    <dsp:sp modelId="{6D635C63-AFAA-4949-B208-4404CAAA84FA}">
      <dsp:nvSpPr>
        <dsp:cNvPr id="0" name=""/>
        <dsp:cNvSpPr/>
      </dsp:nvSpPr>
      <dsp:spPr>
        <a:xfrm>
          <a:off x="503975" y="1971772"/>
          <a:ext cx="3135052" cy="1475121"/>
        </a:xfrm>
        <a:prstGeom prst="roundRect">
          <a:avLst/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Limitations</a:t>
          </a:r>
          <a:endParaRPr lang="pl-PL" sz="1800" kern="1200" dirty="0"/>
        </a:p>
      </dsp:txBody>
      <dsp:txXfrm>
        <a:off x="575984" y="2043781"/>
        <a:ext cx="2991034" cy="1331103"/>
      </dsp:txXfrm>
    </dsp:sp>
    <dsp:sp modelId="{F7FC104C-60C8-2C40-9843-C267760CD108}">
      <dsp:nvSpPr>
        <dsp:cNvPr id="0" name=""/>
        <dsp:cNvSpPr/>
      </dsp:nvSpPr>
      <dsp:spPr>
        <a:xfrm rot="5400000">
          <a:off x="6426337" y="868559"/>
          <a:ext cx="1733550" cy="7365341"/>
        </a:xfrm>
        <a:prstGeom prst="round2SameRect">
          <a:avLst/>
        </a:prstGeom>
        <a:solidFill>
          <a:schemeClr val="accent5">
            <a:tint val="40000"/>
            <a:alpha val="90000"/>
            <a:hueOff val="-773819"/>
            <a:satOff val="12167"/>
            <a:lumOff val="538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73819"/>
              <a:satOff val="12167"/>
              <a:lumOff val="5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Char char="●"/>
          </a:pPr>
          <a:r>
            <a:rPr lang="pl-PL" sz="1800" kern="1200" dirty="0" err="1">
              <a:solidFill>
                <a:schemeClr val="dk1"/>
              </a:solidFill>
            </a:rPr>
            <a:t>Survey</a:t>
          </a:r>
          <a:r>
            <a:rPr lang="pl-PL" sz="1800" kern="1200" dirty="0">
              <a:solidFill>
                <a:schemeClr val="dk1"/>
              </a:solidFill>
            </a:rPr>
            <a:t> on </a:t>
          </a:r>
          <a:r>
            <a:rPr lang="pl-PL" sz="1800" kern="1200" dirty="0" err="1">
              <a:solidFill>
                <a:schemeClr val="dk1"/>
              </a:solidFill>
            </a:rPr>
            <a:t>which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tools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are</a:t>
          </a:r>
          <a:r>
            <a:rPr lang="pl-PL" sz="1800" kern="1200" dirty="0">
              <a:solidFill>
                <a:schemeClr val="dk1"/>
              </a:solidFill>
            </a:rPr>
            <a:t> applied for </a:t>
          </a:r>
          <a:r>
            <a:rPr lang="pl-PL" sz="1800" kern="1200" dirty="0" err="1">
              <a:solidFill>
                <a:schemeClr val="dk1"/>
              </a:solidFill>
            </a:rPr>
            <a:t>particular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privacy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related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challenges</a:t>
          </a:r>
          <a:r>
            <a:rPr lang="pl-PL" sz="1800" kern="1200" dirty="0">
              <a:solidFill>
                <a:schemeClr val="dk1"/>
              </a:solidFill>
            </a:rPr>
            <a:t> and </a:t>
          </a:r>
          <a:r>
            <a:rPr lang="pl-PL" sz="1800" kern="1200" dirty="0" err="1">
              <a:solidFill>
                <a:schemeClr val="dk1"/>
              </a:solidFill>
            </a:rPr>
            <a:t>their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solutions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Char char="●"/>
          </a:pPr>
          <a:r>
            <a:rPr lang="pl-PL" sz="1800" kern="1200" dirty="0" err="1">
              <a:solidFill>
                <a:schemeClr val="dk1"/>
              </a:solidFill>
            </a:rPr>
            <a:t>Create</a:t>
          </a:r>
          <a:r>
            <a:rPr lang="pl-PL" sz="1800" kern="1200" dirty="0">
              <a:solidFill>
                <a:schemeClr val="dk1"/>
              </a:solidFill>
            </a:rPr>
            <a:t> a </a:t>
          </a:r>
          <a:r>
            <a:rPr lang="pl-PL" sz="1800" kern="1200" dirty="0" err="1">
              <a:solidFill>
                <a:schemeClr val="dk1"/>
              </a:solidFill>
            </a:rPr>
            <a:t>graphical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overview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indicating</a:t>
          </a:r>
          <a:r>
            <a:rPr lang="pl-PL" sz="1800" kern="1200" dirty="0">
              <a:solidFill>
                <a:schemeClr val="dk1"/>
              </a:solidFill>
            </a:rPr>
            <a:t> the </a:t>
          </a:r>
          <a:r>
            <a:rPr lang="pl-PL" sz="1800" kern="1200" dirty="0" err="1">
              <a:solidFill>
                <a:schemeClr val="dk1"/>
              </a:solidFill>
            </a:rPr>
            <a:t>maturity</a:t>
          </a:r>
          <a:r>
            <a:rPr lang="pl-PL" sz="1800" kern="1200" dirty="0">
              <a:solidFill>
                <a:schemeClr val="dk1"/>
              </a:solidFill>
            </a:rPr>
            <a:t> of </a:t>
          </a:r>
          <a:r>
            <a:rPr lang="pl-PL" sz="1800" kern="1200" dirty="0" err="1">
              <a:solidFill>
                <a:schemeClr val="dk1"/>
              </a:solidFill>
            </a:rPr>
            <a:t>solutions</a:t>
          </a:r>
          <a:r>
            <a:rPr lang="pl-PL" sz="1800" kern="1200" dirty="0">
              <a:solidFill>
                <a:schemeClr val="dk1"/>
              </a:solidFill>
            </a:rPr>
            <a:t> for </a:t>
          </a:r>
          <a:r>
            <a:rPr lang="pl-PL" sz="1800" kern="1200" dirty="0" err="1">
              <a:solidFill>
                <a:schemeClr val="dk1"/>
              </a:solidFill>
            </a:rPr>
            <a:t>privacy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related</a:t>
          </a:r>
          <a:r>
            <a:rPr lang="pl-PL" sz="1800" kern="1200" dirty="0">
              <a:solidFill>
                <a:schemeClr val="dk1"/>
              </a:solidFill>
            </a:rPr>
            <a:t> </a:t>
          </a:r>
          <a:r>
            <a:rPr lang="pl-PL" sz="1800" kern="1200" dirty="0" err="1">
              <a:solidFill>
                <a:schemeClr val="dk1"/>
              </a:solidFill>
            </a:rPr>
            <a:t>issues</a:t>
          </a:r>
          <a:endParaRPr lang="pl-PL" sz="1800" kern="1200" dirty="0"/>
        </a:p>
      </dsp:txBody>
      <dsp:txXfrm rot="-5400000">
        <a:off x="3610442" y="3769080"/>
        <a:ext cx="7280716" cy="1564300"/>
      </dsp:txXfrm>
    </dsp:sp>
    <dsp:sp modelId="{08706D98-0AA1-404B-93D0-CFD93DE9C2BD}">
      <dsp:nvSpPr>
        <dsp:cNvPr id="0" name=""/>
        <dsp:cNvSpPr/>
      </dsp:nvSpPr>
      <dsp:spPr>
        <a:xfrm>
          <a:off x="503975" y="3821644"/>
          <a:ext cx="3106466" cy="1459172"/>
        </a:xfrm>
        <a:prstGeom prst="roundRect">
          <a:avLst/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Future</a:t>
          </a:r>
          <a:r>
            <a:rPr lang="pl-PL" sz="1800" kern="1200" dirty="0"/>
            <a:t> </a:t>
          </a:r>
          <a:r>
            <a:rPr lang="pl-PL" sz="1800" kern="1200" dirty="0" err="1"/>
            <a:t>Work</a:t>
          </a:r>
          <a:endParaRPr lang="pl-PL" sz="1800" kern="1200" dirty="0"/>
        </a:p>
      </dsp:txBody>
      <dsp:txXfrm>
        <a:off x="575206" y="3892875"/>
        <a:ext cx="2964004" cy="1316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752C5-D820-6443-AB9C-512D6C4E6563}">
      <dsp:nvSpPr>
        <dsp:cNvPr id="0" name=""/>
        <dsp:cNvSpPr/>
      </dsp:nvSpPr>
      <dsp:spPr>
        <a:xfrm>
          <a:off x="1676204" y="0"/>
          <a:ext cx="5310359" cy="13672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400"/>
            <a:buChar char="●"/>
          </a:pPr>
          <a:r>
            <a:rPr lang="pl-PL" sz="1800" kern="1200"/>
            <a:t>Fees for privacy related violations (20 mio or 4 % of annual income)</a:t>
          </a:r>
          <a:r>
            <a:rPr lang="pl-PL" sz="1800" kern="1200" baseline="30000"/>
            <a:t>1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400"/>
            <a:buChar char="●"/>
          </a:pPr>
          <a:r>
            <a:rPr lang="pl-PL" sz="1800" kern="1200" dirty="0" err="1"/>
            <a:t>Increase</a:t>
          </a:r>
          <a:r>
            <a:rPr lang="pl-PL" sz="1800" kern="1200" dirty="0"/>
            <a:t> of 40 % of GDPR </a:t>
          </a:r>
          <a:r>
            <a:rPr lang="pl-PL" sz="1800" kern="1200" dirty="0" err="1"/>
            <a:t>penalties</a:t>
          </a:r>
          <a:r>
            <a:rPr lang="pl-PL" sz="1800" kern="1200" dirty="0"/>
            <a:t> </a:t>
          </a:r>
          <a:r>
            <a:rPr lang="pl-PL" sz="1800" kern="1200" dirty="0" err="1"/>
            <a:t>within</a:t>
          </a:r>
          <a:r>
            <a:rPr lang="pl-PL" sz="1800" kern="1200" dirty="0"/>
            <a:t> a </a:t>
          </a:r>
          <a:r>
            <a:rPr lang="pl-PL" sz="1800" kern="1200" dirty="0" err="1"/>
            <a:t>year</a:t>
          </a:r>
          <a:r>
            <a:rPr lang="pl-PL" sz="1800" kern="1200" dirty="0"/>
            <a:t> (Jan 2020 - Jan 2021)</a:t>
          </a:r>
          <a:r>
            <a:rPr lang="pl-PL" sz="1800" kern="1200" baseline="30000" dirty="0"/>
            <a:t>2</a:t>
          </a:r>
          <a:endParaRPr lang="pl-PL" sz="1800" kern="1200" dirty="0"/>
        </a:p>
      </dsp:txBody>
      <dsp:txXfrm>
        <a:off x="1676204" y="170908"/>
        <a:ext cx="4797635" cy="1025448"/>
      </dsp:txXfrm>
    </dsp:sp>
    <dsp:sp modelId="{E7424D7A-272B-514E-B09F-21FC5ABE6E24}">
      <dsp:nvSpPr>
        <dsp:cNvPr id="0" name=""/>
        <dsp:cNvSpPr/>
      </dsp:nvSpPr>
      <dsp:spPr>
        <a:xfrm>
          <a:off x="8" y="247317"/>
          <a:ext cx="1671632" cy="8813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Helvetica Neue"/>
              <a:ea typeface="Helvetica Neue"/>
              <a:cs typeface="Helvetica Neue"/>
              <a:sym typeface="Helvetica Neue"/>
            </a:rPr>
            <a:t>Introduction</a:t>
          </a:r>
          <a:r>
            <a:rPr lang="pl-PL" sz="1800" kern="1200" dirty="0">
              <a:latin typeface="Helvetica Neue"/>
              <a:ea typeface="Helvetica Neue"/>
              <a:cs typeface="Helvetica Neue"/>
              <a:sym typeface="Helvetica Neue"/>
            </a:rPr>
            <a:t> of GDPR</a:t>
          </a:r>
          <a:endParaRPr lang="pl-PL" sz="1800" kern="1200" dirty="0"/>
        </a:p>
      </dsp:txBody>
      <dsp:txXfrm>
        <a:off x="43033" y="290342"/>
        <a:ext cx="1585582" cy="795323"/>
      </dsp:txXfrm>
    </dsp:sp>
    <dsp:sp modelId="{A1345105-9838-D840-B2DA-C943A5BA464F}">
      <dsp:nvSpPr>
        <dsp:cNvPr id="0" name=""/>
        <dsp:cNvSpPr/>
      </dsp:nvSpPr>
      <dsp:spPr>
        <a:xfrm>
          <a:off x="1605042" y="1707520"/>
          <a:ext cx="5406875" cy="1384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86910"/>
            <a:satOff val="6084"/>
            <a:lumOff val="269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86910"/>
              <a:satOff val="6084"/>
              <a:lumOff val="2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DD45F-1988-4948-9196-A5DE6F0F46E8}">
      <dsp:nvSpPr>
        <dsp:cNvPr id="0" name=""/>
        <dsp:cNvSpPr/>
      </dsp:nvSpPr>
      <dsp:spPr>
        <a:xfrm>
          <a:off x="16698" y="1973240"/>
          <a:ext cx="1568582" cy="853343"/>
        </a:xfrm>
        <a:prstGeom prst="roundRect">
          <a:avLst/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Increased</a:t>
          </a:r>
          <a:r>
            <a:rPr lang="pl-PL" sz="18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Data </a:t>
          </a:r>
          <a:r>
            <a:rPr lang="pl-PL" sz="18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Usage</a:t>
          </a:r>
          <a:endParaRPr lang="pl-PL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55" y="2014897"/>
        <a:ext cx="1485268" cy="770029"/>
      </dsp:txXfrm>
    </dsp:sp>
    <dsp:sp modelId="{33B48F51-FEC0-AC4A-905E-8A5960E47342}">
      <dsp:nvSpPr>
        <dsp:cNvPr id="0" name=""/>
        <dsp:cNvSpPr/>
      </dsp:nvSpPr>
      <dsp:spPr>
        <a:xfrm>
          <a:off x="1647068" y="3401509"/>
          <a:ext cx="5374384" cy="14117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73819"/>
            <a:satOff val="12167"/>
            <a:lumOff val="538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73819"/>
              <a:satOff val="12167"/>
              <a:lumOff val="5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B52F3-201A-B149-B19B-9DF6E677C010}">
      <dsp:nvSpPr>
        <dsp:cNvPr id="0" name=""/>
        <dsp:cNvSpPr/>
      </dsp:nvSpPr>
      <dsp:spPr>
        <a:xfrm>
          <a:off x="26" y="3637013"/>
          <a:ext cx="1646136" cy="853343"/>
        </a:xfrm>
        <a:prstGeom prst="roundRect">
          <a:avLst/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High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Diversity</a:t>
          </a: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of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Privacy</a:t>
          </a: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Issues</a:t>
          </a:r>
          <a:endParaRPr lang="pl-PL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83" y="3678670"/>
        <a:ext cx="1562822" cy="770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752C5-D820-6443-AB9C-512D6C4E6563}">
      <dsp:nvSpPr>
        <dsp:cNvPr id="0" name=""/>
        <dsp:cNvSpPr/>
      </dsp:nvSpPr>
      <dsp:spPr>
        <a:xfrm>
          <a:off x="1676204" y="0"/>
          <a:ext cx="5310359" cy="13672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400"/>
            <a:buChar char="●"/>
          </a:pPr>
          <a:r>
            <a:rPr lang="pl-PL" sz="1800" kern="1200"/>
            <a:t>Fees for privacy related violations (20 mio or 4 % of annual income)</a:t>
          </a:r>
          <a:r>
            <a:rPr lang="pl-PL" sz="1800" kern="1200" baseline="30000"/>
            <a:t>1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400"/>
            <a:buChar char="●"/>
          </a:pPr>
          <a:r>
            <a:rPr lang="pl-PL" sz="1800" kern="1200" dirty="0" err="1"/>
            <a:t>Increase</a:t>
          </a:r>
          <a:r>
            <a:rPr lang="pl-PL" sz="1800" kern="1200" dirty="0"/>
            <a:t> of 40 % of GDPR </a:t>
          </a:r>
          <a:r>
            <a:rPr lang="pl-PL" sz="1800" kern="1200" dirty="0" err="1"/>
            <a:t>penalties</a:t>
          </a:r>
          <a:r>
            <a:rPr lang="pl-PL" sz="1800" kern="1200" dirty="0"/>
            <a:t> </a:t>
          </a:r>
          <a:r>
            <a:rPr lang="pl-PL" sz="1800" kern="1200" dirty="0" err="1"/>
            <a:t>within</a:t>
          </a:r>
          <a:r>
            <a:rPr lang="pl-PL" sz="1800" kern="1200" dirty="0"/>
            <a:t> a </a:t>
          </a:r>
          <a:r>
            <a:rPr lang="pl-PL" sz="1800" kern="1200" dirty="0" err="1"/>
            <a:t>year</a:t>
          </a:r>
          <a:r>
            <a:rPr lang="pl-PL" sz="1800" kern="1200" dirty="0"/>
            <a:t> (Jan 2020 - Jan 2021)</a:t>
          </a:r>
          <a:r>
            <a:rPr lang="pl-PL" sz="1800" kern="1200" baseline="30000" dirty="0"/>
            <a:t>2</a:t>
          </a:r>
          <a:endParaRPr lang="pl-PL" sz="1800" kern="1200" dirty="0"/>
        </a:p>
      </dsp:txBody>
      <dsp:txXfrm>
        <a:off x="1676204" y="170908"/>
        <a:ext cx="4797635" cy="1025448"/>
      </dsp:txXfrm>
    </dsp:sp>
    <dsp:sp modelId="{E7424D7A-272B-514E-B09F-21FC5ABE6E24}">
      <dsp:nvSpPr>
        <dsp:cNvPr id="0" name=""/>
        <dsp:cNvSpPr/>
      </dsp:nvSpPr>
      <dsp:spPr>
        <a:xfrm>
          <a:off x="8" y="247317"/>
          <a:ext cx="1671632" cy="8813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Helvetica Neue"/>
              <a:ea typeface="Helvetica Neue"/>
              <a:cs typeface="Helvetica Neue"/>
              <a:sym typeface="Helvetica Neue"/>
            </a:rPr>
            <a:t>Introduction</a:t>
          </a:r>
          <a:r>
            <a:rPr lang="pl-PL" sz="1800" kern="1200" dirty="0">
              <a:latin typeface="Helvetica Neue"/>
              <a:ea typeface="Helvetica Neue"/>
              <a:cs typeface="Helvetica Neue"/>
              <a:sym typeface="Helvetica Neue"/>
            </a:rPr>
            <a:t> of GDPR</a:t>
          </a:r>
          <a:endParaRPr lang="pl-PL" sz="1800" kern="1200" dirty="0"/>
        </a:p>
      </dsp:txBody>
      <dsp:txXfrm>
        <a:off x="43033" y="290342"/>
        <a:ext cx="1585582" cy="795323"/>
      </dsp:txXfrm>
    </dsp:sp>
    <dsp:sp modelId="{A1345105-9838-D840-B2DA-C943A5BA464F}">
      <dsp:nvSpPr>
        <dsp:cNvPr id="0" name=""/>
        <dsp:cNvSpPr/>
      </dsp:nvSpPr>
      <dsp:spPr>
        <a:xfrm>
          <a:off x="1605042" y="1707520"/>
          <a:ext cx="5406875" cy="1384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86910"/>
            <a:satOff val="6084"/>
            <a:lumOff val="269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86910"/>
              <a:satOff val="6084"/>
              <a:lumOff val="2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DD45F-1988-4948-9196-A5DE6F0F46E8}">
      <dsp:nvSpPr>
        <dsp:cNvPr id="0" name=""/>
        <dsp:cNvSpPr/>
      </dsp:nvSpPr>
      <dsp:spPr>
        <a:xfrm>
          <a:off x="16698" y="1973240"/>
          <a:ext cx="1568582" cy="853343"/>
        </a:xfrm>
        <a:prstGeom prst="roundRect">
          <a:avLst/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Increased</a:t>
          </a:r>
          <a:r>
            <a:rPr lang="pl-PL" sz="18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Data </a:t>
          </a:r>
          <a:r>
            <a:rPr lang="pl-PL" sz="18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Usage</a:t>
          </a:r>
          <a:endParaRPr lang="pl-PL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55" y="2014897"/>
        <a:ext cx="1485268" cy="770029"/>
      </dsp:txXfrm>
    </dsp:sp>
    <dsp:sp modelId="{33B48F51-FEC0-AC4A-905E-8A5960E47342}">
      <dsp:nvSpPr>
        <dsp:cNvPr id="0" name=""/>
        <dsp:cNvSpPr/>
      </dsp:nvSpPr>
      <dsp:spPr>
        <a:xfrm>
          <a:off x="1647068" y="3401509"/>
          <a:ext cx="5374384" cy="14117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73819"/>
            <a:satOff val="12167"/>
            <a:lumOff val="538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73819"/>
              <a:satOff val="12167"/>
              <a:lumOff val="5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B52F3-201A-B149-B19B-9DF6E677C010}">
      <dsp:nvSpPr>
        <dsp:cNvPr id="0" name=""/>
        <dsp:cNvSpPr/>
      </dsp:nvSpPr>
      <dsp:spPr>
        <a:xfrm>
          <a:off x="26" y="3637013"/>
          <a:ext cx="1646136" cy="853343"/>
        </a:xfrm>
        <a:prstGeom prst="roundRect">
          <a:avLst/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High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Diversity</a:t>
          </a: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of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Privacy</a:t>
          </a:r>
          <a:r>
            <a:rPr lang="pl-PL" sz="1700" kern="12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pl-PL" sz="1700" kern="1200" dirty="0" err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rPr>
            <a:t>Issues</a:t>
          </a:r>
          <a:endParaRPr lang="pl-PL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83" y="3678670"/>
        <a:ext cx="1562822" cy="770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Complexity</a:t>
          </a:r>
          <a:endParaRPr lang="pl-PL" sz="3600" kern="1200" dirty="0"/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Regulations</a:t>
          </a:r>
          <a:endParaRPr lang="pl-PL" sz="16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Volume</a:t>
          </a:r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1356512" y="351083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Diversity</a:t>
          </a:r>
          <a:endParaRPr lang="pl-PL" sz="1600" kern="1200" dirty="0"/>
        </a:p>
      </dsp:txBody>
      <dsp:txXfrm>
        <a:off x="1600233" y="3754554"/>
        <a:ext cx="1176787" cy="1176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Complexity</a:t>
          </a:r>
          <a:endParaRPr lang="pl-PL" sz="3600" kern="1200" dirty="0"/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Regulations</a:t>
          </a:r>
          <a:endParaRPr lang="pl-PL" sz="16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Volume</a:t>
          </a:r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1356512" y="351083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Diversity</a:t>
          </a:r>
          <a:endParaRPr lang="pl-PL" sz="1600" kern="1200" dirty="0"/>
        </a:p>
      </dsp:txBody>
      <dsp:txXfrm>
        <a:off x="1600233" y="3754554"/>
        <a:ext cx="1176787" cy="11767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Natural Language Processing</a:t>
          </a:r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Word </a:t>
          </a:r>
          <a:r>
            <a:rPr lang="pl-PL" sz="1600" kern="1200" dirty="0" err="1"/>
            <a:t>Embeddings</a:t>
          </a:r>
          <a:endParaRPr lang="pl-PL" sz="16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Statistical Language </a:t>
          </a:r>
          <a:r>
            <a:rPr lang="pl-PL" sz="1600" kern="1200" dirty="0" err="1"/>
            <a:t>Models</a:t>
          </a:r>
          <a:endParaRPr lang="pl-PL" sz="1600" kern="1200" dirty="0"/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4937917" y="1309101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Neural</a:t>
          </a:r>
          <a:r>
            <a:rPr lang="pl-PL" sz="1600" kern="1200" dirty="0"/>
            <a:t> Networks</a:t>
          </a:r>
        </a:p>
      </dsp:txBody>
      <dsp:txXfrm>
        <a:off x="5181638" y="1552822"/>
        <a:ext cx="1176787" cy="11767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Complexity</a:t>
          </a:r>
          <a:endParaRPr lang="pl-PL" sz="3600" kern="1200" dirty="0"/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Regulations</a:t>
          </a:r>
          <a:endParaRPr lang="pl-PL" sz="16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Volume</a:t>
          </a:r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1356512" y="3510833"/>
          <a:ext cx="1664229" cy="16642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Diversity</a:t>
          </a:r>
          <a:endParaRPr lang="pl-PL" sz="1600" kern="1200" dirty="0"/>
        </a:p>
      </dsp:txBody>
      <dsp:txXfrm>
        <a:off x="1600233" y="3754554"/>
        <a:ext cx="1176787" cy="1176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E9B3-C1D4-9141-9B78-F9B93CAAC678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Natural Language Processing</a:t>
          </a:r>
        </a:p>
      </dsp:txBody>
      <dsp:txXfrm>
        <a:off x="2887211" y="2073913"/>
        <a:ext cx="2353576" cy="2353576"/>
      </dsp:txXfrm>
    </dsp:sp>
    <dsp:sp modelId="{4384465E-C459-8340-A1D7-CE3BF721F060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Exploitability</a:t>
          </a:r>
          <a:r>
            <a:rPr lang="pl-PL" sz="1600" kern="1200" dirty="0"/>
            <a:t> of Word </a:t>
          </a:r>
          <a:r>
            <a:rPr lang="pl-PL" sz="1600" kern="1200" dirty="0" err="1"/>
            <a:t>Embeddings</a:t>
          </a:r>
          <a:endParaRPr lang="pl-PL" sz="1600" kern="1200" dirty="0"/>
        </a:p>
      </dsp:txBody>
      <dsp:txXfrm>
        <a:off x="3475606" y="496834"/>
        <a:ext cx="1176787" cy="1176787"/>
      </dsp:txXfrm>
    </dsp:sp>
    <dsp:sp modelId="{2CE1C65F-EFC8-FC48-B4D1-FF5A15DCBB00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Statistical Language </a:t>
          </a:r>
          <a:r>
            <a:rPr lang="pl-PL" sz="1600" kern="1200" dirty="0" err="1"/>
            <a:t>Models</a:t>
          </a:r>
          <a:endParaRPr lang="pl-PL" sz="1600" kern="1200" dirty="0"/>
        </a:p>
      </dsp:txBody>
      <dsp:txXfrm>
        <a:off x="5350961" y="3745044"/>
        <a:ext cx="1176787" cy="1176787"/>
      </dsp:txXfrm>
    </dsp:sp>
    <dsp:sp modelId="{5DAE493D-4ED7-C64D-B7CF-AF6ABDC800A5}">
      <dsp:nvSpPr>
        <dsp:cNvPr id="0" name=""/>
        <dsp:cNvSpPr/>
      </dsp:nvSpPr>
      <dsp:spPr>
        <a:xfrm>
          <a:off x="4937917" y="1309101"/>
          <a:ext cx="1664229" cy="1664229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Neural</a:t>
          </a:r>
          <a:r>
            <a:rPr lang="pl-PL" sz="1600" kern="1200" dirty="0"/>
            <a:t> Networks</a:t>
          </a:r>
        </a:p>
      </dsp:txBody>
      <dsp:txXfrm>
        <a:off x="5181638" y="1552822"/>
        <a:ext cx="1176787" cy="1176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137" cy="51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163" y="0"/>
            <a:ext cx="3077137" cy="51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3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5b0ea1049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ge5b0ea1049_0_158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e5b0ea1049_0_158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297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5b0ea1049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ge5b0ea1049_0_158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e5b0ea1049_0_158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43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5b0ea1049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ge5b0ea1049_0_158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e5b0ea1049_0_158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479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5b0ea1049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ge5b0ea1049_0_158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e5b0ea1049_0_158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23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8" name="Google Shape;458;p11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Fehlt: erwähne, dass es eine mapping studie ist, die auf existierender literatur basiert. </a:t>
            </a:r>
            <a:endParaRPr/>
          </a:p>
        </p:txBody>
      </p:sp>
      <p:sp>
        <p:nvSpPr>
          <p:cNvPr id="459" name="Google Shape;459;p11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e5b0ea104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8" name="Google Shape;468;ge5b0ea1049_0_129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469" name="Google Shape;469;ge5b0ea1049_0_129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e5b0ea104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8" name="Google Shape;468;ge5b0ea1049_0_129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469" name="Google Shape;469;ge5b0ea1049_0_129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599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e5b0ea104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1" name="Google Shape;521;ge5b0ea1049_0_67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522" name="Google Shape;522;ge5b0ea1049_0_67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521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e5b0ea104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1" name="Google Shape;521;ge5b0ea1049_0_67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522" name="Google Shape;522;ge5b0ea1049_0_67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357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5b0ea104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5" name="Google Shape;555;ge5b0ea1049_0_8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556" name="Google Shape;556;ge5b0ea1049_0_8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Warum Privacy wichtig ist? Vll kürzer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-PL"/>
              <a:t>GDPR ist klar, was das ist. Ist bekannt  </a:t>
            </a: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e5b0ea104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1" name="Google Shape;521;ge5b0ea1049_0_67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522" name="Google Shape;522;ge5b0ea1049_0_67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162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5b0ea104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5" name="Google Shape;555;ge5b0ea1049_0_8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556" name="Google Shape;556;ge5b0ea1049_0_8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635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e5b0ea1049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6" name="Google Shape;806;ge5b0ea1049_0_705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Beschreibe das diagramm, das die zahlen kommulative sind.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Erkläre, warum es in 2021 wieder fällt. </a:t>
            </a:r>
            <a:endParaRPr/>
          </a:p>
        </p:txBody>
      </p:sp>
      <p:sp>
        <p:nvSpPr>
          <p:cNvPr id="807" name="Google Shape;807;ge5b0ea1049_0_705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e5b0ea1049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6" name="Google Shape;816;ge5b0ea1049_0_946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@Emai lan Jorge, liste mit 66 paper mit dem tag “secondary use of clinical unstructured data”</a:t>
            </a:r>
            <a:endParaRPr/>
          </a:p>
        </p:txBody>
      </p:sp>
      <p:sp>
        <p:nvSpPr>
          <p:cNvPr id="817" name="Google Shape;817;ge5b0ea1049_0_946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e5b0ea1049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6" name="Google Shape;826;ge5b0ea1049_0_100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827" name="Google Shape;827;ge5b0ea1049_0_100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e5b0ea1049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36" name="Google Shape;836;ge5b0ea1049_0_1535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837" name="Google Shape;837;ge5b0ea1049_0_1535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e5b0ea1049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6" name="Google Shape;846;ge5b0ea1049_0_102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847" name="Google Shape;847;ge5b0ea1049_0_102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e5b0ea1049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6" name="Google Shape;846;ge5b0ea1049_0_102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847" name="Google Shape;847;ge5b0ea1049_0_102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153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5b0ea1049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8" name="Google Shape;868;ge5b0ea1049_0_956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869" name="Google Shape;869;ge5b0ea1049_0_956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5b0ea1049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8" name="Google Shape;878;ge5b0ea1049_0_1046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879" name="Google Shape;879;ge5b0ea1049_0_1046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Warum Privacy wichtig ist? Vll kürzer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-PL"/>
              <a:t>GDPR ist klar, was das ist. Ist bekannt  </a:t>
            </a: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295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e5b0ea1049_0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8" name="Google Shape;888;ge5b0ea1049_0_1385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889" name="Google Shape;889;ge5b0ea1049_0_1385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e5b0ea1049_0_1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98" name="Google Shape;898;ge5b0ea1049_0_1395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899" name="Google Shape;899;ge5b0ea1049_0_1395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e5b0ea1049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8" name="Google Shape;908;ge5b0ea1049_0_964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Mehr erklären, inhaltlich mit beispielen für die drei meisten publikationen. </a:t>
            </a:r>
            <a:endParaRPr/>
          </a:p>
        </p:txBody>
      </p:sp>
      <p:sp>
        <p:nvSpPr>
          <p:cNvPr id="909" name="Google Shape;909;ge5b0ea1049_0_964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e5b0ea1049_0_1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8" name="Google Shape;918;ge5b0ea1049_0_108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ge5b0ea1049_0_108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e5b0ea1049_0_1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8" name="Google Shape;928;ge5b0ea1049_0_1449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ge5b0ea1049_0_1449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e5b0ea1049_0_1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8" name="Google Shape;938;ge5b0ea1049_0_146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ge5b0ea1049_0_146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e5b0ea1049_0_1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8" name="Google Shape;948;ge5b0ea1049_0_1477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ge5b0ea1049_0_1477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e5b0ea1049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8" name="Google Shape;998;ge5b0ea1049_0_1104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999" name="Google Shape;999;ge5b0ea1049_0_1104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e5b0ea1049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8" name="Google Shape;1008;ge5b0ea1049_0_972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1009" name="Google Shape;1009;ge5b0ea1049_0_972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e5b0ea1049_0_1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8" name="Google Shape;1018;ge5b0ea1049_0_1486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1019" name="Google Shape;1019;ge5b0ea1049_0_1486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Warum Privacy wichtig ist? Vll kürzer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-PL"/>
              <a:t>GDPR ist klar, was das ist. Ist bekannt  </a:t>
            </a: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4506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e5b0ea1049_0_1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1" name="Google Shape;1031;ge5b0ea1049_0_1096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ge5b0ea1049_0_1096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e5b0ea1049_0_1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1" name="Google Shape;1041;ge5b0ea1049_0_151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ge5b0ea1049_0_151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e5b0ea1049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4" name="Google Shape;1054;ge5b0ea1049_0_98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ge5b0ea1049_0_98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e5b0ea1049_0_1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4" name="Google Shape;1064;ge5b0ea1049_0_149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ge5b0ea1049_0_149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e5b0ea1049_0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6" name="Google Shape;1076;ge5b0ea1049_0_141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ge5b0ea1049_0_141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e5b0ea1049_0_1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6" name="Google Shape;1086;ge5b0ea1049_0_1422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ge5b0ea1049_0_1422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e5b0ea1049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6" name="Google Shape;1096;ge5b0ea1049_0_98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address correctly, pinpoint the privacy issues addressed by future papers to evaluate papers easier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In zukunft wäre es gut, wenn paper genau die privacy issues adressieren, die sie lösen</a:t>
            </a:r>
            <a:endParaRPr/>
          </a:p>
        </p:txBody>
      </p:sp>
      <p:sp>
        <p:nvSpPr>
          <p:cNvPr id="1097" name="Google Shape;1097;ge5b0ea1049_0_98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e5b0ea1049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7" name="Google Shape;1107;ge5b0ea1049_0_996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ge5b0ea1049_0_996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e5b0ea1049_0_1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7" name="Google Shape;1117;ge5b0ea1049_0_1217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Sei auf frage gefasst bzgl. der maturity!</a:t>
            </a:r>
            <a:endParaRPr/>
          </a:p>
        </p:txBody>
      </p:sp>
      <p:sp>
        <p:nvSpPr>
          <p:cNvPr id="1118" name="Google Shape;1118;ge5b0ea1049_0_1217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4" name="Google Shape;1134;p27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7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Warum Privacy wichtig ist? Vll kürzer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-PL"/>
              <a:t>GDPR ist klar, was das ist. Ist bekannt  </a:t>
            </a: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075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3" name="Google Shape;1143;p2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e5b0ea1049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2" name="Google Shape;1152;ge5b0ea1049_0_635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1153" name="Google Shape;1153;ge5b0ea1049_0_635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e5b0ea1049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8" name="Google Shape;1198;ge5b0ea1049_0_457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ge5b0ea1049_0_457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e5b0ea1049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7" name="Google Shape;577;ge5b0ea1049_0_81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Kann man das zusammen legen mit der statistik?</a:t>
            </a:r>
            <a:endParaRPr/>
          </a:p>
        </p:txBody>
      </p:sp>
      <p:sp>
        <p:nvSpPr>
          <p:cNvPr id="578" name="Google Shape;578;ge5b0ea1049_0_81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7366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e5b0ea1049_0_1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3" name="Google Shape;623;ge5b0ea1049_0_1319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/>
              <a:t>Kann man das zusammen legen mit der statistik?</a:t>
            </a:r>
            <a:endParaRPr/>
          </a:p>
        </p:txBody>
      </p:sp>
      <p:sp>
        <p:nvSpPr>
          <p:cNvPr id="624" name="Google Shape;624;ge5b0ea1049_0_1319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2136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e5b0ea1049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3" name="Google Shape;673;ge5b0ea1049_0_1337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/>
              <a:t>Kann man das zusammen legen mit der statistik?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ge5b0ea1049_0_1337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71598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5b0ea1049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1" name="Google Shape;761;ge5b0ea1049_0_1354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/>
              <a:t>Kann man das zusammen legen mit der statistik?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ge5b0ea1049_0_1354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3047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e5b0ea1049_0_1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1" name="Google Shape;771;ge5b0ea1049_0_136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/>
              <a:t>Kann man das zusammen legen mit der statistik?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e5b0ea1049_0_136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2274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5b0ea1049_0_1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1" name="Google Shape;781;ge5b0ea1049_0_1372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/>
              <a:t>Kann man das zusammen legen mit der statistik?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ge5b0ea1049_0_1372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2070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e5b0ea1049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1" name="Google Shape;791;ge5b0ea1049_0_681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792" name="Google Shape;792;ge5b0ea1049_0_681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90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Warum Privacy wichtig ist? Vll kürzer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-PL"/>
              <a:t>GDPR ist klar, was das ist. Ist bekannt  </a:t>
            </a: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1299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e5b0ea1049_0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9" name="Google Shape;1209;ge5b0ea1049_0_1272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1210" name="Google Shape;1210;ge5b0ea1049_0_1272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e5b0ea1049_0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9" name="Google Shape;1219;ge5b0ea1049_0_126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1220" name="Google Shape;1220;ge5b0ea1049_0_126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5b0ea1049_0_1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9" name="Google Shape;1229;ge5b0ea1049_0_1254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1230" name="Google Shape;1230;ge5b0ea1049_0_1254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e5b0ea1049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39" name="Google Shape;1239;ge5b0ea1049_0_1404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1240" name="Google Shape;1240;ge5b0ea1049_0_1404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e5b0ea1049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8" name="Google Shape;958;ge5b0ea1049_0_1059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Grafik schöner darstellen! </a:t>
            </a:r>
            <a:endParaRPr/>
          </a:p>
        </p:txBody>
      </p:sp>
      <p:sp>
        <p:nvSpPr>
          <p:cNvPr id="959" name="Google Shape;959;ge5b0ea1049_0_1059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4945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e5b0ea1049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8" name="Google Shape;968;ge5b0ea1049_0_1431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Grafik schöner darstellen! </a:t>
            </a:r>
            <a:endParaRPr/>
          </a:p>
        </p:txBody>
      </p:sp>
      <p:sp>
        <p:nvSpPr>
          <p:cNvPr id="969" name="Google Shape;969;ge5b0ea1049_0_1431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5635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e5b0ea1049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78" name="Google Shape;978;ge5b0ea1049_0_144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Grafik schöner darstellen! </a:t>
            </a:r>
            <a:endParaRPr/>
          </a:p>
        </p:txBody>
      </p:sp>
      <p:sp>
        <p:nvSpPr>
          <p:cNvPr id="979" name="Google Shape;979;ge5b0ea1049_0_144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0659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e5b0ea1049_0_1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8" name="Google Shape;988;ge5b0ea1049_0_145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Search query through data bases. </a:t>
            </a:r>
            <a:endParaRPr/>
          </a:p>
        </p:txBody>
      </p:sp>
      <p:sp>
        <p:nvSpPr>
          <p:cNvPr id="989" name="Google Shape;989;ge5b0ea1049_0_145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57451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e5b0ea1049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9" name="Google Shape;1249;ge5b0ea1049_0_156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Sei auf frage gefasst bzgl. der maturity!</a:t>
            </a:r>
            <a:endParaRPr/>
          </a:p>
        </p:txBody>
      </p:sp>
      <p:sp>
        <p:nvSpPr>
          <p:cNvPr id="1250" name="Google Shape;1250;ge5b0ea1049_0_156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68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e5b0ea104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0" name="Google Shape;1260;ge5b0ea1049_0_108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ge5b0ea1049_0_108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5b0ea1049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ge5b0ea1049_0_158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e5b0ea1049_0_158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0225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9" name="Google Shape;1269;p42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2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5b0ea1049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ge5b0ea1049_0_158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e5b0ea1049_0_158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37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5b0ea1049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ge5b0ea1049_0_158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e5b0ea1049_0_158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50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0" y="0"/>
            <a:ext cx="12192000" cy="4196080"/>
          </a:xfrm>
          <a:prstGeom prst="rect">
            <a:avLst/>
          </a:prstGeom>
          <a:gradFill>
            <a:gsLst>
              <a:gs pos="0">
                <a:srgbClr val="FFFFFF">
                  <a:alpha val="84705"/>
                </a:srgbClr>
              </a:gs>
              <a:gs pos="23000">
                <a:srgbClr val="FFFFFF">
                  <a:alpha val="84705"/>
                </a:srgbClr>
              </a:gs>
              <a:gs pos="9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144000" rIns="90000" bIns="720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 b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371" y="398812"/>
            <a:ext cx="997527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5861" y="398812"/>
            <a:ext cx="606858" cy="3200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rgbClr val="EAF3FA"/>
          </a:solidFill>
          <a:ln>
            <a:noFill/>
          </a:ln>
        </p:spPr>
        <p:txBody>
          <a:bodyPr spcFirstLastPara="1" wrap="square" lIns="252000" tIns="180000" rIns="180000" bIns="180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Chair of Software Engineering for Business Information Systems (sebis)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Faculty of Informatics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Technische Universität München</a:t>
            </a:r>
            <a:endParaRPr sz="14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sng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wwwmatthes.in.tum.de</a:t>
            </a:r>
            <a:endParaRPr sz="1400" b="0" i="0" u="sng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iederung">
  <p:cSld name="Gliederung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334435" y="981076"/>
            <a:ext cx="11523135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Font typeface="Arial"/>
              <a:buNone/>
            </a:pPr>
            <a:r>
              <a:rPr lang="pl-PL" dirty="0"/>
              <a:t>© </a:t>
            </a:r>
            <a:r>
              <a:rPr lang="pl-PL" dirty="0" err="1"/>
              <a:t>sebis</a:t>
            </a:r>
            <a:endParaRPr lang="pl-PL"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C52A2D-EDF1-6741-9BAA-5E26D96C45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260721 </a:t>
            </a:r>
            <a:r>
              <a:rPr lang="en-US" dirty="0" err="1"/>
              <a:t>Jedrzejewski</a:t>
            </a:r>
            <a:r>
              <a:rPr lang="en-US" dirty="0"/>
              <a:t> Final PP NLP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A4367D-CA0D-8640-9B27-C85EEDA56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69F1F53-2F79-7241-A05A-46C20531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8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6B6E59-CD61-0A4E-B747-CA9BC636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01BA0-136A-7048-96FA-0D2F8553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195B46-0F34-5148-A135-CBB1C874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24F26C-344D-414D-ADAD-3F5699D9C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88088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E1A40B-F20D-E145-92C1-8B951924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A0C161-DA02-5F47-9CEF-67A802894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8FDA30-4147-3A40-BD1B-C6FC5E49A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C8C7D5-3F81-9B4C-B46A-1555D8C2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0FCF7E-02EC-D447-B253-9A305AE14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424A02-1DF9-7A47-BDC2-66E3CD2E3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67AE3C0-B88B-AA42-977D-C70B0657A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9977842-B5BB-1B40-B9D4-69BD769A7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8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417A55-2F6B-1544-B7A8-520BFA29A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7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65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7B3D-8D32-C54E-B46A-7E328AAF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650913-5C08-0745-97A9-01CDADFB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F34220-6F03-2F41-9C9C-5F5A1D4D9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0429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53CB5-D242-9640-8A0B-11C52E1A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C970F76-4402-1B43-AFB7-4B24CD1BE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103985-B577-D245-A39F-0746079A8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16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34434" y="981076"/>
            <a:ext cx="11523133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5D0F635-477C-9A44-A3AB-67EC90AB78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noProof="0"/>
              <a:t>© sebis</a:t>
            </a:r>
            <a:endParaRPr lang="en-US" noProof="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73182C3-6D44-8D4E-80DA-794350913F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260721 </a:t>
            </a:r>
            <a:r>
              <a:rPr lang="en-US" dirty="0" err="1"/>
              <a:t>Jedrzejewski</a:t>
            </a:r>
            <a:r>
              <a:rPr lang="en-US" dirty="0"/>
              <a:t> Final PP NLP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7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56260B-22E6-7348-9863-3CBB7D58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BC4E743-9064-1F47-B145-CC030868E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5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6CE07B6-8C93-3D41-9793-D9FDD7015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D1D01C5-2DE7-B648-842C-5188A960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77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3050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3819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7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7571408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21758618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5143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080321 Jedrzejewski PP NLP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51088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6190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080321 Jedrzejewski PP NLP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439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Font typeface="Arial"/>
              <a:buNone/>
            </a:pPr>
            <a:r>
              <a:rPr lang="pl-PL" dirty="0"/>
              <a:t>© </a:t>
            </a:r>
            <a:r>
              <a:rPr lang="pl-PL" dirty="0" err="1"/>
              <a:t>sebis</a:t>
            </a:r>
            <a:endParaRPr lang="pl-PL"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DF202B-EF86-0745-BCF7-B2496FB64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260721 </a:t>
            </a:r>
            <a:r>
              <a:rPr lang="en-US" dirty="0" err="1"/>
              <a:t>Jedrzejewski</a:t>
            </a:r>
            <a:r>
              <a:rPr lang="en-US" dirty="0"/>
              <a:t> Final PP NLP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44429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04547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A9894-C374-3B41-96B8-611DDCCC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74C6A3A-AE61-634D-9C8C-E85B40DD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noProof="0"/>
              <a:t>© sebis</a:t>
            </a:r>
            <a:endParaRPr lang="en-US" noProof="0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0F38F6D-B896-2A47-8DD1-14814CDD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080321 Jedrzejewski PP NLP</a:t>
            </a:r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BEC886A-7104-9C49-BEE4-080D3A42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3325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1AC335-DCDD-924D-8A00-81998478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6AA748B-5538-4D49-A169-07778575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noProof="0"/>
              <a:t>© sebis</a:t>
            </a:r>
            <a:endParaRPr lang="en-US" noProof="0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F9D0732-F11A-124C-BBC7-A6D60A14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080321 Jedrzejewski PP NLP</a:t>
            </a:r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C2F40ED-4848-FD41-B09B-3514175F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0740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EDD995-B7D1-144B-B674-1F2BF435E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AF195A1-32FB-2247-92DC-77DE943DE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90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A0EDE5-ECC2-5643-A627-56838822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E42507-1D61-AD40-ABBE-E169FB0C9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5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C91D74-1789-9343-A2BD-056E96CB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08C27E-BA5D-3843-B28F-3ADAC6CA9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58741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42923-9B93-6C42-8E62-3298927E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70DD1D-41ED-BF42-A04F-826808519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58FE32-0204-7A4B-92E6-F0ED9DB6F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13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749774-675E-7E4D-AA30-109C254D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F716967-4C79-0449-8838-91AE9B6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7D32C4-80F7-D647-B42D-93E5A7D3D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12745FD-C925-9149-AE2F-A6C48B58C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29A1018-34B4-7945-B217-E9A2B1927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77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3EFA07-61B9-A24C-AD55-0E145C5B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Untertitel und Inhalt">
  <p:cSld name="Titel, Untertitel und Inhal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34437" y="81213"/>
            <a:ext cx="10586099" cy="36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34434" y="980728"/>
            <a:ext cx="11523133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© sebis</a:t>
            </a: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334434" y="441426"/>
            <a:ext cx="10586102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7F7F7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D8BB2A-4FB7-B94D-A7A9-5155C360DC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260721 </a:t>
            </a:r>
            <a:r>
              <a:rPr lang="en-US" dirty="0" err="1"/>
              <a:t>Jedrzejewski</a:t>
            </a:r>
            <a:r>
              <a:rPr lang="en-US" dirty="0"/>
              <a:t> Final PP NLP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4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47884-411B-054F-BE10-B9E7C862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B1F056-0360-D94C-B7F0-D417C787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182721-18F5-BF49-9E34-72106CD02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51915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B6D943-FEC0-404C-95AA-F4B4DCA6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B16BCA3-9D0A-5044-90EF-58DC89525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1AB636-EDF8-074F-A557-71AC0F9B1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4693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729E4A-1B0D-3045-94C8-B56B36D2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7C3240-8990-734E-B2ED-4CF9499B1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57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F4E46FB-1BAA-EB45-AEF5-5F4D37B77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04496E6-9B12-F34D-AE0B-26F0835D2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03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3307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79502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7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40350188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299876271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3685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Untertitel">
  <p:cSld name="Titel, Untertite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34437" y="81213"/>
            <a:ext cx="10586099" cy="36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Font typeface="Arial"/>
              <a:buNone/>
            </a:pPr>
            <a:r>
              <a:rPr lang="pl-PL" dirty="0"/>
              <a:t>© </a:t>
            </a:r>
            <a:r>
              <a:rPr lang="pl-PL" dirty="0" err="1"/>
              <a:t>sebis</a:t>
            </a:r>
            <a:endParaRPr lang="pl-PL"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334434" y="441426"/>
            <a:ext cx="10586102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7F7F7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96C399-BB70-D94C-84B6-836482A3DF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260721 </a:t>
            </a:r>
            <a:r>
              <a:rPr lang="en-US" dirty="0" err="1"/>
              <a:t>Jedrzejewski</a:t>
            </a:r>
            <a:r>
              <a:rPr lang="en-US" dirty="0"/>
              <a:t> Final PP NLP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080321 Jedrzejewski PP NLP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162667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42192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080321 Jedrzejewski PP NLP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2364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47419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pl-PL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187722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A9894-C374-3B41-96B8-611DDCCC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74C6A3A-AE61-634D-9C8C-E85B40DD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noProof="0"/>
              <a:t>© sebis</a:t>
            </a:r>
            <a:endParaRPr lang="en-US" noProof="0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0F38F6D-B896-2A47-8DD1-14814CDD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080321 Jedrzejewski PP NLP</a:t>
            </a:r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BEC886A-7104-9C49-BEE4-080D3A42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4998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1AC335-DCDD-924D-8A00-81998478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6AA748B-5538-4D49-A169-07778575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noProof="0"/>
              <a:t>© sebis</a:t>
            </a:r>
            <a:endParaRPr lang="en-US" noProof="0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F9D0732-F11A-124C-BBC7-A6D60A14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080321 Jedrzejewski PP NLP</a:t>
            </a:r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C2F40ED-4848-FD41-B09B-3514175F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188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65B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34437" y="981076"/>
            <a:ext cx="5659967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197602" y="981076"/>
            <a:ext cx="5659967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Font typeface="Arial"/>
              <a:buNone/>
            </a:pPr>
            <a:r>
              <a:rPr lang="pl-PL" dirty="0"/>
              <a:t>© </a:t>
            </a:r>
            <a:r>
              <a:rPr lang="pl-PL" dirty="0" err="1"/>
              <a:t>sebis</a:t>
            </a:r>
            <a:endParaRPr lang="pl-PL" dirty="0"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2A387C-248D-384B-8E1C-119E0C843D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260721 </a:t>
            </a:r>
            <a:r>
              <a:rPr lang="en-US" dirty="0" err="1"/>
              <a:t>Jedrzejewski</a:t>
            </a:r>
            <a:r>
              <a:rPr lang="en-US" dirty="0"/>
              <a:t> Final PP NLP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34437" y="981074"/>
            <a:ext cx="5662084" cy="661976"/>
          </a:xfrm>
          <a:prstGeom prst="rect">
            <a:avLst/>
          </a:prstGeom>
          <a:solidFill>
            <a:srgbClr val="4799D9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334437" y="1643050"/>
            <a:ext cx="5662084" cy="47736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93367" y="981079"/>
            <a:ext cx="5664200" cy="661975"/>
          </a:xfrm>
          <a:prstGeom prst="rect">
            <a:avLst/>
          </a:prstGeom>
          <a:solidFill>
            <a:srgbClr val="4799D9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93367" y="1643050"/>
            <a:ext cx="5664200" cy="47736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Font typeface="Arial"/>
              <a:buNone/>
            </a:pPr>
            <a:r>
              <a:rPr lang="pl-PL" dirty="0"/>
              <a:t>© </a:t>
            </a:r>
            <a:r>
              <a:rPr lang="pl-PL" dirty="0" err="1"/>
              <a:t>sebis</a:t>
            </a:r>
            <a:endParaRPr lang="pl-PL" dirty="0"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991CA87-29C6-524C-BC41-64F7DC3917CD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260721 </a:t>
            </a:r>
            <a:r>
              <a:rPr lang="en-US" dirty="0" err="1"/>
              <a:t>Jedrzejewski</a:t>
            </a:r>
            <a:r>
              <a:rPr lang="en-US" dirty="0"/>
              <a:t> Final PP NLP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mittig">
  <p:cSld name="Titel mittig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334433" y="44451"/>
            <a:ext cx="11523133" cy="652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FontTx/>
              <a:buNone/>
            </a:pPr>
            <a:r>
              <a:rPr lang="pl-PL" dirty="0"/>
              <a:t>© </a:t>
            </a:r>
            <a:r>
              <a:rPr lang="pl-PL" dirty="0" err="1"/>
              <a:t>sebis</a:t>
            </a:r>
            <a:endParaRPr lang="pl-PL"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1F0AE2D-8769-8F4B-B139-1C9586B4DA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260721 </a:t>
            </a:r>
            <a:r>
              <a:rPr lang="en-US" dirty="0" err="1"/>
              <a:t>Jedrzejewski</a:t>
            </a:r>
            <a:r>
              <a:rPr lang="en-US" dirty="0"/>
              <a:t> Final PP NLP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51550A19-37A1-CE41-A357-62EE9DC511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noProof="0"/>
              <a:t>© sebis</a:t>
            </a:r>
            <a:endParaRPr lang="en-US" noProof="0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B6BDCA7-EDC2-8248-950B-34C6F92AA6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2" name="Grafik 7">
            <a:extLst>
              <a:ext uri="{FF2B5EF4-FFF2-40B4-BE49-F238E27FC236}">
                <a16:creationId xmlns:a16="http://schemas.microsoft.com/office/drawing/2014/main" id="{DC423834-2ADC-104D-9E05-BEAA2AE6D78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30" name="Rectangle 5">
            <a:extLst>
              <a:ext uri="{FF2B5EF4-FFF2-40B4-BE49-F238E27FC236}">
                <a16:creationId xmlns:a16="http://schemas.microsoft.com/office/drawing/2014/main" id="{3EC9FB40-D3D5-E041-A3BC-F212BD0AA5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260721 </a:t>
            </a:r>
            <a:r>
              <a:rPr lang="en-US" dirty="0" err="1"/>
              <a:t>Jedrzejewski</a:t>
            </a:r>
            <a:r>
              <a:rPr lang="en-US" dirty="0"/>
              <a:t> Final PP NLP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52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080321 Jedrzejewski PP NLP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0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hyperlink" Target="https://www.scienceopen.com/document_file/5c16e1ce-c17c-4035-b7db-080757194d49/ScienceOpen/001_Petersen.pdf" TargetMode="External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hyperlink" Target="https://www.scienceopen.com/document_file/5c16e1ce-c17c-4035-b7db-080757194d49/ScienceOpen/001_Petersen.pdf" TargetMode="External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3" Type="http://schemas.openxmlformats.org/officeDocument/2006/relationships/hyperlink" Target="https://gdpr.eu/fines/" TargetMode="External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ivacyrights.org/resources/privacy-today-review-current-issues" TargetMode="External"/><Relationship Id="rId11" Type="http://schemas.microsoft.com/office/2007/relationships/diagramDrawing" Target="../diagrams/drawing1.xml"/><Relationship Id="rId5" Type="http://schemas.openxmlformats.org/officeDocument/2006/relationships/hyperlink" Target="https://www.seagate.com/files/www-content/our-story/trends/files/idc-seagate-dataage-whitepaper.pdf" TargetMode="External"/><Relationship Id="rId10" Type="http://schemas.openxmlformats.org/officeDocument/2006/relationships/diagramColors" Target="../diagrams/colors1.xml"/><Relationship Id="rId4" Type="http://schemas.openxmlformats.org/officeDocument/2006/relationships/hyperlink" Target="https://www.tessian.com/blog/biggest-gdpr-fines-2020/" TargetMode="External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png"/><Relationship Id="rId3" Type="http://schemas.openxmlformats.org/officeDocument/2006/relationships/hyperlink" Target="https://gdpr.eu/fines/" TargetMode="Externa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ivacyrights.org/resources/privacy-today-review-current-issues" TargetMode="External"/><Relationship Id="rId11" Type="http://schemas.microsoft.com/office/2007/relationships/diagramDrawing" Target="../diagrams/drawing2.xml"/><Relationship Id="rId5" Type="http://schemas.openxmlformats.org/officeDocument/2006/relationships/hyperlink" Target="https://www.seagate.com/files/www-content/our-story/trends/files/idc-seagate-dataage-whitepaper.pdf" TargetMode="External"/><Relationship Id="rId10" Type="http://schemas.openxmlformats.org/officeDocument/2006/relationships/diagramColors" Target="../diagrams/colors2.xml"/><Relationship Id="rId4" Type="http://schemas.openxmlformats.org/officeDocument/2006/relationships/hyperlink" Target="https://www.tessian.com/blog/biggest-gdpr-fines-2020/" TargetMode="Externa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3.11112.pd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k.springer.com/chapter/10.1007/978-3-030-67550-9_12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6.png"/><Relationship Id="rId3" Type="http://schemas.openxmlformats.org/officeDocument/2006/relationships/hyperlink" Target="https://gdpr.eu/fines/" TargetMode="External"/><Relationship Id="rId7" Type="http://schemas.openxmlformats.org/officeDocument/2006/relationships/diagramData" Target="../diagrams/data3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ivacyrights.org/resources/privacy-today-review-current-issues" TargetMode="External"/><Relationship Id="rId11" Type="http://schemas.microsoft.com/office/2007/relationships/diagramDrawing" Target="../diagrams/drawing3.xml"/><Relationship Id="rId5" Type="http://schemas.openxmlformats.org/officeDocument/2006/relationships/hyperlink" Target="https://www.seagate.com/files/www-content/our-story/trends/files/idc-seagate-dataage-whitepaper.pdf" TargetMode="External"/><Relationship Id="rId10" Type="http://schemas.openxmlformats.org/officeDocument/2006/relationships/diagramColors" Target="../diagrams/colors3.xml"/><Relationship Id="rId4" Type="http://schemas.openxmlformats.org/officeDocument/2006/relationships/hyperlink" Target="https://www.tessian.com/blog/biggest-gdpr-fines-2020/" TargetMode="External"/><Relationship Id="rId9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open.com/document_file/5c16e1ce-c17c-4035-b7db-080757194d49/ScienceOpen/001_Petersen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6.png"/><Relationship Id="rId3" Type="http://schemas.openxmlformats.org/officeDocument/2006/relationships/hyperlink" Target="https://gdpr.eu/fines/" TargetMode="External"/><Relationship Id="rId7" Type="http://schemas.openxmlformats.org/officeDocument/2006/relationships/diagramData" Target="../diagrams/data4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ivacyrights.org/resources/privacy-today-review-current-issues" TargetMode="External"/><Relationship Id="rId11" Type="http://schemas.microsoft.com/office/2007/relationships/diagramDrawing" Target="../diagrams/drawing4.xml"/><Relationship Id="rId5" Type="http://schemas.openxmlformats.org/officeDocument/2006/relationships/hyperlink" Target="https://www.seagate.com/files/www-content/our-story/trends/files/idc-seagate-dataage-whitepaper.pdf" TargetMode="External"/><Relationship Id="rId10" Type="http://schemas.openxmlformats.org/officeDocument/2006/relationships/diagramColors" Target="../diagrams/colors4.xml"/><Relationship Id="rId4" Type="http://schemas.openxmlformats.org/officeDocument/2006/relationships/hyperlink" Target="https://www.tessian.com/blog/biggest-gdpr-fines-2020/" TargetMode="External"/><Relationship Id="rId9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open.com/document_file/27b2d911-1a0e-4802-898b-9c7c173cf324/ScienceOpen/001_Chen.pdf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144000" rIns="90000" bIns="72000" anchor="b" anchorCtr="0">
            <a:spAutoFit/>
          </a:bodyPr>
          <a:lstStyle/>
          <a:p>
            <a:pPr marL="18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Privacy-Preserving Natural Language Processing: A Systematic Mapping Study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00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r>
              <a:rPr lang="pl-PL"/>
              <a:t>Felix Jedrzejewski, 26.07.2021, Master Thesis Final Presentation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334437" y="287038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Motivation</a:t>
            </a: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505125" y="4719350"/>
            <a:ext cx="932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03;p15">
            <a:extLst>
              <a:ext uri="{FF2B5EF4-FFF2-40B4-BE49-F238E27FC236}">
                <a16:creationId xmlns:a16="http://schemas.microsoft.com/office/drawing/2014/main" id="{C234B296-032A-7645-96C2-1D572701FE5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94EA77-E275-E341-8045-BA5167C348B6}"/>
              </a:ext>
            </a:extLst>
          </p:cNvPr>
          <p:cNvGraphicFramePr/>
          <p:nvPr/>
        </p:nvGraphicFramePr>
        <p:xfrm>
          <a:off x="-255788" y="12236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2ED711A-A7A8-7547-83B3-22ADCD0AE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64930"/>
              </p:ext>
            </p:extLst>
          </p:nvPr>
        </p:nvGraphicFramePr>
        <p:xfrm>
          <a:off x="2402774" y="-138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1232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334437" y="287038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Motivation</a:t>
            </a: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505125" y="4719350"/>
            <a:ext cx="932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03;p15">
            <a:extLst>
              <a:ext uri="{FF2B5EF4-FFF2-40B4-BE49-F238E27FC236}">
                <a16:creationId xmlns:a16="http://schemas.microsoft.com/office/drawing/2014/main" id="{C234B296-032A-7645-96C2-1D572701FE5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94EA77-E275-E341-8045-BA5167C348B6}"/>
              </a:ext>
            </a:extLst>
          </p:cNvPr>
          <p:cNvGraphicFramePr/>
          <p:nvPr/>
        </p:nvGraphicFramePr>
        <p:xfrm>
          <a:off x="-255788" y="12236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2ED711A-A7A8-7547-83B3-22ADCD0AE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04165"/>
              </p:ext>
            </p:extLst>
          </p:nvPr>
        </p:nvGraphicFramePr>
        <p:xfrm>
          <a:off x="2402774" y="-138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3172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334437" y="287038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Motivation</a:t>
            </a: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505125" y="4719350"/>
            <a:ext cx="932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03;p15">
            <a:extLst>
              <a:ext uri="{FF2B5EF4-FFF2-40B4-BE49-F238E27FC236}">
                <a16:creationId xmlns:a16="http://schemas.microsoft.com/office/drawing/2014/main" id="{C234B296-032A-7645-96C2-1D572701FE5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94EA77-E275-E341-8045-BA5167C348B6}"/>
              </a:ext>
            </a:extLst>
          </p:cNvPr>
          <p:cNvGraphicFramePr/>
          <p:nvPr/>
        </p:nvGraphicFramePr>
        <p:xfrm>
          <a:off x="-255788" y="12236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2ED711A-A7A8-7547-83B3-22ADCD0AE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113641"/>
              </p:ext>
            </p:extLst>
          </p:nvPr>
        </p:nvGraphicFramePr>
        <p:xfrm>
          <a:off x="2402774" y="-138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9528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334437" y="287038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Motivation</a:t>
            </a: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13</a:t>
            </a:fld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505125" y="4719350"/>
            <a:ext cx="932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03;p15">
            <a:extLst>
              <a:ext uri="{FF2B5EF4-FFF2-40B4-BE49-F238E27FC236}">
                <a16:creationId xmlns:a16="http://schemas.microsoft.com/office/drawing/2014/main" id="{C234B296-032A-7645-96C2-1D572701FE5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94EA77-E275-E341-8045-BA5167C34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1558"/>
              </p:ext>
            </p:extLst>
          </p:nvPr>
        </p:nvGraphicFramePr>
        <p:xfrm>
          <a:off x="-195324" y="4346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2ED711A-A7A8-7547-83B3-22ADCD0AEE4E}"/>
              </a:ext>
            </a:extLst>
          </p:cNvPr>
          <p:cNvGraphicFramePr/>
          <p:nvPr/>
        </p:nvGraphicFramePr>
        <p:xfrm>
          <a:off x="2402774" y="-138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B865D1D-96ED-2B40-B3C0-D992E7E36C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077749"/>
              </p:ext>
            </p:extLst>
          </p:nvPr>
        </p:nvGraphicFramePr>
        <p:xfrm>
          <a:off x="1824048" y="3526692"/>
          <a:ext cx="5571001" cy="318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69618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Research Questions</a:t>
            </a:r>
            <a:endParaRPr/>
          </a:p>
        </p:txBody>
      </p:sp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334434" y="981076"/>
            <a:ext cx="11523133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RQ1: What privacy-related challenges exist in the area of Natural Language Processing (NLP)?</a:t>
            </a:r>
            <a:endParaRPr/>
          </a:p>
          <a:p>
            <a:pPr marL="98425" lvl="1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8425" lvl="1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pl-PL"/>
              <a:t>RQ2: What approaches are used to preserve privacy in and with NLP tasks and how can they be classified?</a:t>
            </a:r>
            <a:endParaRPr/>
          </a:p>
          <a:p>
            <a:pPr marL="98425" lvl="1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8425" lvl="1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pl-PL"/>
              <a:t>RQ3: What are the current research gaps and possible future research directions in the area of privacy-preserving NLP?</a:t>
            </a:r>
            <a:endParaRPr/>
          </a:p>
          <a:p>
            <a:pPr marL="98425" lvl="1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463" name="Google Shape;463;p2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464" name="Google Shape;464;p2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14</a:t>
            </a:fld>
            <a:endParaRPr/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33CE8360-A50A-0243-934A-3398EC9B3BF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Recap: Methodology – Systematic Mapping Study</a:t>
            </a:r>
            <a:endParaRPr/>
          </a:p>
        </p:txBody>
      </p:sp>
      <p:sp>
        <p:nvSpPr>
          <p:cNvPr id="472" name="Google Shape;472;p30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473" name="Google Shape;473;p3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  <p:sp>
        <p:nvSpPr>
          <p:cNvPr id="475" name="Google Shape;475;p30"/>
          <p:cNvSpPr/>
          <p:nvPr/>
        </p:nvSpPr>
        <p:spPr>
          <a:xfrm>
            <a:off x="332903" y="6308741"/>
            <a:ext cx="115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</a:t>
            </a:r>
            <a:r>
              <a:rPr lang="pl-PL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l-PL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inspired</a:t>
            </a:r>
            <a:r>
              <a:rPr lang="pl-PL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by [</a:t>
            </a:r>
            <a:r>
              <a:rPr lang="pl-PL" sz="8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Pe08</a:t>
            </a:r>
            <a:r>
              <a:rPr lang="pl-PL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Petersen, K., </a:t>
            </a:r>
            <a:r>
              <a:rPr lang="pl-PL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Feldt</a:t>
            </a:r>
            <a:r>
              <a:rPr lang="pl-PL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R., </a:t>
            </a:r>
            <a:r>
              <a:rPr lang="pl-PL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Mujtaba</a:t>
            </a:r>
            <a:r>
              <a:rPr lang="pl-PL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S., &amp; </a:t>
            </a:r>
            <a:r>
              <a:rPr lang="pl-PL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Mattsson</a:t>
            </a:r>
            <a:r>
              <a:rPr lang="pl-PL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M. (2008, </a:t>
            </a:r>
            <a:r>
              <a:rPr lang="pl-PL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</a:t>
            </a:r>
            <a:r>
              <a:rPr lang="pl-PL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  <a:r>
              <a:rPr lang="pl-PL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Systematic</a:t>
            </a:r>
            <a:r>
              <a:rPr lang="pl-PL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l-PL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</a:t>
            </a:r>
            <a:r>
              <a:rPr lang="pl-PL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l-PL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studies</a:t>
            </a:r>
            <a:r>
              <a:rPr lang="pl-PL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software engineering. In </a:t>
            </a:r>
            <a:r>
              <a:rPr lang="pl-PL" sz="8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12th International Conference on Evaluation and </a:t>
            </a:r>
            <a:r>
              <a:rPr lang="pl-PL" sz="800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Assessment</a:t>
            </a:r>
            <a:r>
              <a:rPr lang="pl-PL" sz="8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Software Engineering (EASE) 12</a:t>
            </a:r>
            <a:r>
              <a:rPr lang="pl-PL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(pp. 1-10).</a:t>
            </a:r>
            <a:endParaRPr sz="80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3;p15">
            <a:extLst>
              <a:ext uri="{FF2B5EF4-FFF2-40B4-BE49-F238E27FC236}">
                <a16:creationId xmlns:a16="http://schemas.microsoft.com/office/drawing/2014/main" id="{99B40814-B23B-1145-B037-5116012733A2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288374-B7C3-E544-95F9-A86385FC8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988881"/>
              </p:ext>
            </p:extLst>
          </p:nvPr>
        </p:nvGraphicFramePr>
        <p:xfrm>
          <a:off x="657225" y="719666"/>
          <a:ext cx="10687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Recap: Methodology – Systematic Mapping Study</a:t>
            </a:r>
            <a:endParaRPr/>
          </a:p>
        </p:txBody>
      </p:sp>
      <p:sp>
        <p:nvSpPr>
          <p:cNvPr id="472" name="Google Shape;472;p30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473" name="Google Shape;473;p3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  <p:sp>
        <p:nvSpPr>
          <p:cNvPr id="475" name="Google Shape;475;p30"/>
          <p:cNvSpPr/>
          <p:nvPr/>
        </p:nvSpPr>
        <p:spPr>
          <a:xfrm>
            <a:off x="332903" y="6308741"/>
            <a:ext cx="115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taken from [</a:t>
            </a:r>
            <a:r>
              <a:rPr lang="pl-PL" sz="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Pe08</a:t>
            </a:r>
            <a:r>
              <a:rPr lang="pl-PL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Petersen, K., Feldt, R., Mujtaba, S., &amp; Mattsson, M. (2008, June). Systematic mapping studies in software engineering. In </a:t>
            </a:r>
            <a:r>
              <a:rPr lang="pl-PL" sz="8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12th International Conference on Evaluation and Assessment in Software Engineering (EASE) 12</a:t>
            </a:r>
            <a:r>
              <a:rPr lang="pl-PL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(pp. 1-10).</a:t>
            </a:r>
            <a:endParaRPr sz="8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3;p15">
            <a:extLst>
              <a:ext uri="{FF2B5EF4-FFF2-40B4-BE49-F238E27FC236}">
                <a16:creationId xmlns:a16="http://schemas.microsoft.com/office/drawing/2014/main" id="{99B40814-B23B-1145-B037-5116012733A2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7C1005-CCA9-E549-8414-687D65C14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201430"/>
              </p:ext>
            </p:extLst>
          </p:nvPr>
        </p:nvGraphicFramePr>
        <p:xfrm>
          <a:off x="2032000" y="885825"/>
          <a:ext cx="8128000" cy="525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379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4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Methodology – Systematic Mapping Study – Classification Scheme</a:t>
            </a:r>
            <a:endParaRPr/>
          </a:p>
        </p:txBody>
      </p:sp>
      <p:sp>
        <p:nvSpPr>
          <p:cNvPr id="525" name="Google Shape;525;p34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526" name="Google Shape;526;p34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17</a:t>
            </a:fld>
            <a:endParaRPr/>
          </a:p>
        </p:txBody>
      </p:sp>
      <p:sp>
        <p:nvSpPr>
          <p:cNvPr id="13" name="Google Shape;103;p15">
            <a:extLst>
              <a:ext uri="{FF2B5EF4-FFF2-40B4-BE49-F238E27FC236}">
                <a16:creationId xmlns:a16="http://schemas.microsoft.com/office/drawing/2014/main" id="{49DC5E53-C85E-8240-A6FB-5C779969C9C5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FCE3F3-ACB8-F543-A8F0-DB2E396E8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071951"/>
              </p:ext>
            </p:extLst>
          </p:nvPr>
        </p:nvGraphicFramePr>
        <p:xfrm>
          <a:off x="3426517" y="2252572"/>
          <a:ext cx="5335771" cy="184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3" name="Google Shape;533;p34"/>
          <p:cNvSpPr/>
          <p:nvPr/>
        </p:nvSpPr>
        <p:spPr>
          <a:xfrm>
            <a:off x="3392851" y="3242480"/>
            <a:ext cx="5335771" cy="122950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4"/>
          <p:cNvSpPr txBox="1"/>
          <p:nvPr/>
        </p:nvSpPr>
        <p:spPr>
          <a:xfrm>
            <a:off x="3505809" y="2919844"/>
            <a:ext cx="17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Top </a:t>
            </a:r>
            <a:r>
              <a:rPr lang="pl-PL" dirty="0" err="1"/>
              <a:t>Category</a:t>
            </a:r>
            <a:r>
              <a:rPr lang="pl-PL" dirty="0"/>
              <a:t>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89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4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Methodology – Systematic Mapping Study – Classification Scheme</a:t>
            </a:r>
            <a:endParaRPr/>
          </a:p>
        </p:txBody>
      </p:sp>
      <p:sp>
        <p:nvSpPr>
          <p:cNvPr id="525" name="Google Shape;525;p34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526" name="Google Shape;526;p34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18</a:t>
            </a:fld>
            <a:endParaRPr/>
          </a:p>
        </p:txBody>
      </p:sp>
      <p:sp>
        <p:nvSpPr>
          <p:cNvPr id="13" name="Google Shape;103;p15">
            <a:extLst>
              <a:ext uri="{FF2B5EF4-FFF2-40B4-BE49-F238E27FC236}">
                <a16:creationId xmlns:a16="http://schemas.microsoft.com/office/drawing/2014/main" id="{49DC5E53-C85E-8240-A6FB-5C779969C9C5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FCE3F3-ACB8-F543-A8F0-DB2E396E8B03}"/>
              </a:ext>
            </a:extLst>
          </p:cNvPr>
          <p:cNvGraphicFramePr/>
          <p:nvPr/>
        </p:nvGraphicFramePr>
        <p:xfrm>
          <a:off x="3426517" y="2252572"/>
          <a:ext cx="5335771" cy="184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3" name="Google Shape;533;p34"/>
          <p:cNvSpPr/>
          <p:nvPr/>
        </p:nvSpPr>
        <p:spPr>
          <a:xfrm>
            <a:off x="3392851" y="3242480"/>
            <a:ext cx="5335771" cy="122950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4"/>
          <p:cNvSpPr txBox="1"/>
          <p:nvPr/>
        </p:nvSpPr>
        <p:spPr>
          <a:xfrm>
            <a:off x="3505809" y="2919844"/>
            <a:ext cx="17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Top </a:t>
            </a:r>
            <a:r>
              <a:rPr lang="pl-PL" dirty="0" err="1"/>
              <a:t>Category</a:t>
            </a:r>
            <a:r>
              <a:rPr lang="pl-PL" dirty="0"/>
              <a:t> Level</a:t>
            </a:r>
            <a:endParaRPr dirty="0"/>
          </a:p>
        </p:txBody>
      </p:sp>
      <p:sp>
        <p:nvSpPr>
          <p:cNvPr id="9" name="Google Shape;551;p35">
            <a:extLst>
              <a:ext uri="{FF2B5EF4-FFF2-40B4-BE49-F238E27FC236}">
                <a16:creationId xmlns:a16="http://schemas.microsoft.com/office/drawing/2014/main" id="{E7D641E7-F974-2345-9234-C9F5AF530B23}"/>
              </a:ext>
            </a:extLst>
          </p:cNvPr>
          <p:cNvSpPr/>
          <p:nvPr/>
        </p:nvSpPr>
        <p:spPr>
          <a:xfrm>
            <a:off x="4267626" y="3248334"/>
            <a:ext cx="1802100" cy="988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52;p35">
            <a:extLst>
              <a:ext uri="{FF2B5EF4-FFF2-40B4-BE49-F238E27FC236}">
                <a16:creationId xmlns:a16="http://schemas.microsoft.com/office/drawing/2014/main" id="{45D04751-A1D9-B24B-B5C0-7C4F7A8C7A76}"/>
              </a:ext>
            </a:extLst>
          </p:cNvPr>
          <p:cNvSpPr/>
          <p:nvPr/>
        </p:nvSpPr>
        <p:spPr>
          <a:xfrm rot="10800000" flipH="1">
            <a:off x="4889526" y="4243954"/>
            <a:ext cx="558300" cy="877500"/>
          </a:xfrm>
          <a:prstGeom prst="downArrow">
            <a:avLst>
              <a:gd name="adj1" fmla="val 50000"/>
              <a:gd name="adj2" fmla="val 5141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41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6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Methodology</a:t>
            </a:r>
            <a:r>
              <a:rPr lang="pl-PL" dirty="0"/>
              <a:t> – </a:t>
            </a:r>
            <a:r>
              <a:rPr lang="pl-PL" dirty="0" err="1"/>
              <a:t>Systematic</a:t>
            </a:r>
            <a:r>
              <a:rPr lang="pl-PL" dirty="0"/>
              <a:t> </a:t>
            </a:r>
            <a:r>
              <a:rPr lang="pl-PL" dirty="0" err="1"/>
              <a:t>Mapping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 – </a:t>
            </a:r>
            <a:r>
              <a:rPr lang="pl-PL" dirty="0" err="1"/>
              <a:t>Classification</a:t>
            </a:r>
            <a:r>
              <a:rPr lang="pl-PL" dirty="0"/>
              <a:t> </a:t>
            </a:r>
            <a:r>
              <a:rPr lang="pl-PL" dirty="0" err="1"/>
              <a:t>Scheme</a:t>
            </a:r>
            <a:endParaRPr dirty="0"/>
          </a:p>
        </p:txBody>
      </p:sp>
      <p:sp>
        <p:nvSpPr>
          <p:cNvPr id="559" name="Google Shape;559;p36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560" name="Google Shape;560;p3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19</a:t>
            </a:fld>
            <a:endParaRPr/>
          </a:p>
        </p:txBody>
      </p:sp>
      <p:sp>
        <p:nvSpPr>
          <p:cNvPr id="19" name="Google Shape;103;p15">
            <a:extLst>
              <a:ext uri="{FF2B5EF4-FFF2-40B4-BE49-F238E27FC236}">
                <a16:creationId xmlns:a16="http://schemas.microsoft.com/office/drawing/2014/main" id="{9AA68A2A-1053-9F46-B294-AA2F685E8A87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4AE526-A86E-ED47-8A74-8EBE7A932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938133"/>
              </p:ext>
            </p:extLst>
          </p:nvPr>
        </p:nvGraphicFramePr>
        <p:xfrm>
          <a:off x="1216168" y="928688"/>
          <a:ext cx="9756469" cy="47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Outline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 dirty="0"/>
              <a:t>© </a:t>
            </a:r>
            <a:r>
              <a:rPr lang="pl-PL" dirty="0" err="1"/>
              <a:t>sebis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  <p:sp>
        <p:nvSpPr>
          <p:cNvPr id="29" name="Google Shape;89;p14">
            <a:extLst>
              <a:ext uri="{FF2B5EF4-FFF2-40B4-BE49-F238E27FC236}">
                <a16:creationId xmlns:a16="http://schemas.microsoft.com/office/drawing/2014/main" id="{B55978C4-FD75-F440-8C21-AD7BBC8A6A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 dirty="0" err="1"/>
              <a:t>Background</a:t>
            </a:r>
            <a:endParaRPr lang="pl-DE"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 dirty="0" err="1"/>
              <a:t>Motivation</a:t>
            </a:r>
            <a:endParaRPr lang="pl-DE"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 dirty="0" err="1"/>
              <a:t>Research</a:t>
            </a:r>
            <a:r>
              <a:rPr lang="pl-PL" sz="1800" dirty="0"/>
              <a:t> </a:t>
            </a:r>
            <a:r>
              <a:rPr lang="pl-PL" sz="1800" dirty="0" err="1"/>
              <a:t>Questions</a:t>
            </a:r>
            <a:endParaRPr lang="pl-DE"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 dirty="0" err="1"/>
              <a:t>Methodology</a:t>
            </a:r>
            <a:endParaRPr lang="pl-DE"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 dirty="0" err="1"/>
              <a:t>Key</a:t>
            </a:r>
            <a:r>
              <a:rPr lang="pl-PL" sz="1800" dirty="0"/>
              <a:t> </a:t>
            </a:r>
            <a:r>
              <a:rPr lang="pl-PL" sz="1800" dirty="0" err="1"/>
              <a:t>Findings</a:t>
            </a:r>
            <a:endParaRPr lang="pl-DE"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 dirty="0" err="1"/>
              <a:t>Conclusion</a:t>
            </a:r>
            <a:r>
              <a:rPr lang="pl-PL" sz="1800" dirty="0"/>
              <a:t>, </a:t>
            </a:r>
            <a:r>
              <a:rPr lang="pl-PL" sz="1800" dirty="0" err="1"/>
              <a:t>Limitations</a:t>
            </a:r>
            <a:r>
              <a:rPr lang="pl-PL" sz="1800" dirty="0"/>
              <a:t> and </a:t>
            </a:r>
            <a:r>
              <a:rPr lang="pl-PL" sz="1800" dirty="0" err="1"/>
              <a:t>Future</a:t>
            </a:r>
            <a:r>
              <a:rPr lang="pl-PL" sz="1800" dirty="0"/>
              <a:t> </a:t>
            </a:r>
            <a:r>
              <a:rPr lang="pl-PL" sz="1800" dirty="0" err="1"/>
              <a:t>Work</a:t>
            </a:r>
            <a:endParaRPr lang="pl-DE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4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Methodology – Systematic Mapping Study – Classification Scheme</a:t>
            </a:r>
            <a:endParaRPr/>
          </a:p>
        </p:txBody>
      </p:sp>
      <p:sp>
        <p:nvSpPr>
          <p:cNvPr id="525" name="Google Shape;525;p34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526" name="Google Shape;526;p34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20</a:t>
            </a:fld>
            <a:endParaRPr/>
          </a:p>
        </p:txBody>
      </p:sp>
      <p:sp>
        <p:nvSpPr>
          <p:cNvPr id="13" name="Google Shape;103;p15">
            <a:extLst>
              <a:ext uri="{FF2B5EF4-FFF2-40B4-BE49-F238E27FC236}">
                <a16:creationId xmlns:a16="http://schemas.microsoft.com/office/drawing/2014/main" id="{49DC5E53-C85E-8240-A6FB-5C779969C9C5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FCE3F3-ACB8-F543-A8F0-DB2E396E8B03}"/>
              </a:ext>
            </a:extLst>
          </p:cNvPr>
          <p:cNvGraphicFramePr/>
          <p:nvPr/>
        </p:nvGraphicFramePr>
        <p:xfrm>
          <a:off x="3426517" y="2252572"/>
          <a:ext cx="5335771" cy="184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3" name="Google Shape;533;p34"/>
          <p:cNvSpPr/>
          <p:nvPr/>
        </p:nvSpPr>
        <p:spPr>
          <a:xfrm>
            <a:off x="3392851" y="3242480"/>
            <a:ext cx="5335771" cy="122950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4"/>
          <p:cNvSpPr txBox="1"/>
          <p:nvPr/>
        </p:nvSpPr>
        <p:spPr>
          <a:xfrm>
            <a:off x="3505809" y="2919844"/>
            <a:ext cx="17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Top </a:t>
            </a:r>
            <a:r>
              <a:rPr lang="pl-PL" dirty="0" err="1"/>
              <a:t>Category</a:t>
            </a:r>
            <a:r>
              <a:rPr lang="pl-PL" dirty="0"/>
              <a:t> Level</a:t>
            </a:r>
            <a:endParaRPr dirty="0"/>
          </a:p>
        </p:txBody>
      </p:sp>
      <p:sp>
        <p:nvSpPr>
          <p:cNvPr id="9" name="Google Shape;551;p35">
            <a:extLst>
              <a:ext uri="{FF2B5EF4-FFF2-40B4-BE49-F238E27FC236}">
                <a16:creationId xmlns:a16="http://schemas.microsoft.com/office/drawing/2014/main" id="{E7D641E7-F974-2345-9234-C9F5AF530B23}"/>
              </a:ext>
            </a:extLst>
          </p:cNvPr>
          <p:cNvSpPr/>
          <p:nvPr/>
        </p:nvSpPr>
        <p:spPr>
          <a:xfrm>
            <a:off x="6082153" y="3248334"/>
            <a:ext cx="1802100" cy="988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52;p35">
            <a:extLst>
              <a:ext uri="{FF2B5EF4-FFF2-40B4-BE49-F238E27FC236}">
                <a16:creationId xmlns:a16="http://schemas.microsoft.com/office/drawing/2014/main" id="{45D04751-A1D9-B24B-B5C0-7C4F7A8C7A76}"/>
              </a:ext>
            </a:extLst>
          </p:cNvPr>
          <p:cNvSpPr/>
          <p:nvPr/>
        </p:nvSpPr>
        <p:spPr>
          <a:xfrm rot="10800000" flipH="1">
            <a:off x="6704053" y="4243954"/>
            <a:ext cx="558300" cy="877500"/>
          </a:xfrm>
          <a:prstGeom prst="downArrow">
            <a:avLst>
              <a:gd name="adj1" fmla="val 50000"/>
              <a:gd name="adj2" fmla="val 5141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343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6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Methodology</a:t>
            </a:r>
            <a:r>
              <a:rPr lang="pl-PL" dirty="0"/>
              <a:t> – </a:t>
            </a:r>
            <a:r>
              <a:rPr lang="pl-PL" dirty="0" err="1"/>
              <a:t>Systematic</a:t>
            </a:r>
            <a:r>
              <a:rPr lang="pl-PL" dirty="0"/>
              <a:t> </a:t>
            </a:r>
            <a:r>
              <a:rPr lang="pl-PL" dirty="0" err="1"/>
              <a:t>Mapping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 – </a:t>
            </a:r>
            <a:r>
              <a:rPr lang="pl-PL" dirty="0" err="1"/>
              <a:t>Classification</a:t>
            </a:r>
            <a:r>
              <a:rPr lang="pl-PL" dirty="0"/>
              <a:t> </a:t>
            </a:r>
            <a:r>
              <a:rPr lang="pl-PL" dirty="0" err="1"/>
              <a:t>Scheme</a:t>
            </a:r>
            <a:endParaRPr dirty="0"/>
          </a:p>
        </p:txBody>
      </p:sp>
      <p:sp>
        <p:nvSpPr>
          <p:cNvPr id="559" name="Google Shape;559;p36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560" name="Google Shape;560;p3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21</a:t>
            </a:fld>
            <a:endParaRPr/>
          </a:p>
        </p:txBody>
      </p:sp>
      <p:sp>
        <p:nvSpPr>
          <p:cNvPr id="19" name="Google Shape;103;p15">
            <a:extLst>
              <a:ext uri="{FF2B5EF4-FFF2-40B4-BE49-F238E27FC236}">
                <a16:creationId xmlns:a16="http://schemas.microsoft.com/office/drawing/2014/main" id="{9AA68A2A-1053-9F46-B294-AA2F685E8A87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4AE526-A86E-ED47-8A74-8EBE7A932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323391"/>
              </p:ext>
            </p:extLst>
          </p:nvPr>
        </p:nvGraphicFramePr>
        <p:xfrm>
          <a:off x="1922453" y="871537"/>
          <a:ext cx="8343899" cy="47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56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9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Relevance of the Topic and its Sub-Streams</a:t>
            </a:r>
            <a:endParaRPr/>
          </a:p>
        </p:txBody>
      </p:sp>
      <p:sp>
        <p:nvSpPr>
          <p:cNvPr id="810" name="Google Shape;810;p4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811" name="Google Shape;811;p4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22</a:t>
            </a:fld>
            <a:endParaRPr/>
          </a:p>
        </p:txBody>
      </p:sp>
      <p:pic>
        <p:nvPicPr>
          <p:cNvPr id="813" name="Google Shape;81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413" y="1100475"/>
            <a:ext cx="8357174" cy="53162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2109F6C1-774F-B648-967A-B1004D259494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RQ1 - NLP as Privacy Enabler - Privacy Issues</a:t>
            </a:r>
            <a:endParaRPr/>
          </a:p>
        </p:txBody>
      </p:sp>
      <p:sp>
        <p:nvSpPr>
          <p:cNvPr id="820" name="Google Shape;820;p50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821" name="Google Shape;821;p5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23</a:t>
            </a:fld>
            <a:endParaRPr/>
          </a:p>
        </p:txBody>
      </p:sp>
      <p:pic>
        <p:nvPicPr>
          <p:cNvPr id="823" name="Google Shape;82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38" y="840687"/>
            <a:ext cx="10302474" cy="5654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2E07643C-2F41-DE46-AA16-B38CBD519342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1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RQ1 -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Enabler</a:t>
            </a:r>
            <a:r>
              <a:rPr lang="pl-PL" dirty="0"/>
              <a:t> -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Cases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</a:t>
            </a:r>
            <a:r>
              <a:rPr lang="pl-PL" dirty="0"/>
              <a:t>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Issues</a:t>
            </a:r>
            <a:endParaRPr dirty="0"/>
          </a:p>
        </p:txBody>
      </p:sp>
      <p:sp>
        <p:nvSpPr>
          <p:cNvPr id="830" name="Google Shape;830;p51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831" name="Google Shape;831;p5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24</a:t>
            </a:fld>
            <a:endParaRPr/>
          </a:p>
        </p:txBody>
      </p:sp>
      <p:pic>
        <p:nvPicPr>
          <p:cNvPr id="833" name="Google Shape;83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113" y="765050"/>
            <a:ext cx="10049777" cy="56943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C8AF5CA4-A31B-954C-976D-D74BCE92B5D6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2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lvl="0"/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RQ1 -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Enabler</a:t>
            </a:r>
            <a:r>
              <a:rPr lang="pl-PL" dirty="0"/>
              <a:t> -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Cases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</a:t>
            </a:r>
            <a:r>
              <a:rPr lang="pl-PL" dirty="0"/>
              <a:t>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Issues</a:t>
            </a:r>
            <a:endParaRPr dirty="0"/>
          </a:p>
        </p:txBody>
      </p:sp>
      <p:sp>
        <p:nvSpPr>
          <p:cNvPr id="840" name="Google Shape;840;p52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841" name="Google Shape;841;p52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25</a:t>
            </a:fld>
            <a:endParaRPr/>
          </a:p>
        </p:txBody>
      </p:sp>
      <p:pic>
        <p:nvPicPr>
          <p:cNvPr id="843" name="Google Shape;84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113" y="765050"/>
            <a:ext cx="10049777" cy="56943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4E2479CA-070D-F647-8293-8BCFDC96AD0F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316E203-8205-D84E-B730-72C480C7B59E}"/>
              </a:ext>
            </a:extLst>
          </p:cNvPr>
          <p:cNvSpPr/>
          <p:nvPr/>
        </p:nvSpPr>
        <p:spPr>
          <a:xfrm>
            <a:off x="2875174" y="1555422"/>
            <a:ext cx="2422689" cy="131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11A61D8-3D1B-974B-BCBB-13DE5C7E07EB}"/>
              </a:ext>
            </a:extLst>
          </p:cNvPr>
          <p:cNvSpPr/>
          <p:nvPr/>
        </p:nvSpPr>
        <p:spPr>
          <a:xfrm>
            <a:off x="3715733" y="1877506"/>
            <a:ext cx="2422689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B77793D-2A5B-BC46-8DC4-AC0F56A10314}"/>
              </a:ext>
            </a:extLst>
          </p:cNvPr>
          <p:cNvSpPr/>
          <p:nvPr/>
        </p:nvSpPr>
        <p:spPr>
          <a:xfrm>
            <a:off x="7946796" y="1877506"/>
            <a:ext cx="144546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70036FD-23CB-104B-8979-B6F127FB2A66}"/>
              </a:ext>
            </a:extLst>
          </p:cNvPr>
          <p:cNvSpPr/>
          <p:nvPr/>
        </p:nvSpPr>
        <p:spPr>
          <a:xfrm>
            <a:off x="6892561" y="1209771"/>
            <a:ext cx="144546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F113BAA-85ED-3947-BC76-62BD53A1315E}"/>
              </a:ext>
            </a:extLst>
          </p:cNvPr>
          <p:cNvSpPr/>
          <p:nvPr/>
        </p:nvSpPr>
        <p:spPr>
          <a:xfrm>
            <a:off x="7967218" y="2576661"/>
            <a:ext cx="144546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9D8F5C3-5740-FE4A-B987-031120BC713D}"/>
              </a:ext>
            </a:extLst>
          </p:cNvPr>
          <p:cNvSpPr/>
          <p:nvPr/>
        </p:nvSpPr>
        <p:spPr>
          <a:xfrm>
            <a:off x="4377174" y="2917601"/>
            <a:ext cx="144546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142CA1E-E138-B142-87EA-E5491184DC6F}"/>
              </a:ext>
            </a:extLst>
          </p:cNvPr>
          <p:cNvSpPr/>
          <p:nvPr/>
        </p:nvSpPr>
        <p:spPr>
          <a:xfrm>
            <a:off x="6499776" y="3267964"/>
            <a:ext cx="144546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28F4CC3-30C5-B247-95A1-7D16508446A1}"/>
              </a:ext>
            </a:extLst>
          </p:cNvPr>
          <p:cNvSpPr/>
          <p:nvPr/>
        </p:nvSpPr>
        <p:spPr>
          <a:xfrm>
            <a:off x="5935737" y="3618327"/>
            <a:ext cx="144546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BC209BB-3E3F-0A4A-9E79-D4226DB66CCA}"/>
              </a:ext>
            </a:extLst>
          </p:cNvPr>
          <p:cNvSpPr/>
          <p:nvPr/>
        </p:nvSpPr>
        <p:spPr>
          <a:xfrm>
            <a:off x="7954643" y="3619897"/>
            <a:ext cx="144546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BF9C5AAE-DEA4-9B4A-B1B2-EA1988E83CEB}"/>
              </a:ext>
            </a:extLst>
          </p:cNvPr>
          <p:cNvSpPr/>
          <p:nvPr/>
        </p:nvSpPr>
        <p:spPr>
          <a:xfrm>
            <a:off x="7956212" y="4648993"/>
            <a:ext cx="144546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9EEB0C27-D3A5-BE4F-95AE-829DA57579D1}"/>
              </a:ext>
            </a:extLst>
          </p:cNvPr>
          <p:cNvSpPr/>
          <p:nvPr/>
        </p:nvSpPr>
        <p:spPr>
          <a:xfrm>
            <a:off x="7307332" y="4659988"/>
            <a:ext cx="144546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C458C22-42B5-EF47-903E-04E6383B3F96}"/>
              </a:ext>
            </a:extLst>
          </p:cNvPr>
          <p:cNvSpPr/>
          <p:nvPr/>
        </p:nvSpPr>
        <p:spPr>
          <a:xfrm>
            <a:off x="3434488" y="4642702"/>
            <a:ext cx="144546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CE2A71C5-76A9-5644-8AE9-4BD28E8EB57A}"/>
              </a:ext>
            </a:extLst>
          </p:cNvPr>
          <p:cNvSpPr/>
          <p:nvPr/>
        </p:nvSpPr>
        <p:spPr>
          <a:xfrm>
            <a:off x="2945864" y="4653697"/>
            <a:ext cx="144546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391B889-8D15-EE48-8F15-404E31081B5B}"/>
              </a:ext>
            </a:extLst>
          </p:cNvPr>
          <p:cNvSpPr/>
          <p:nvPr/>
        </p:nvSpPr>
        <p:spPr>
          <a:xfrm>
            <a:off x="3465909" y="5363848"/>
            <a:ext cx="1332333" cy="1319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C0A44C7A-2E34-A145-93E5-2662840C1C2B}"/>
              </a:ext>
            </a:extLst>
          </p:cNvPr>
          <p:cNvSpPr/>
          <p:nvPr/>
        </p:nvSpPr>
        <p:spPr>
          <a:xfrm>
            <a:off x="7709545" y="5695358"/>
            <a:ext cx="381797" cy="152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3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RQ1 - NLP as Privacy Enabler - Privacy Issue Development</a:t>
            </a:r>
            <a:endParaRPr/>
          </a:p>
        </p:txBody>
      </p:sp>
      <p:sp>
        <p:nvSpPr>
          <p:cNvPr id="850" name="Google Shape;850;p53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851" name="Google Shape;851;p53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26</a:t>
            </a:fld>
            <a:endParaRPr/>
          </a:p>
        </p:txBody>
      </p:sp>
      <p:pic>
        <p:nvPicPr>
          <p:cNvPr id="853" name="Google Shape;85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7450"/>
            <a:ext cx="11372848" cy="56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6BEF5F2D-EAB7-0E41-A94C-41603B2E4C5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68703DF-7264-9642-8570-B35A5D0AE61E}"/>
              </a:ext>
            </a:extLst>
          </p:cNvPr>
          <p:cNvSpPr txBox="1"/>
          <p:nvPr/>
        </p:nvSpPr>
        <p:spPr>
          <a:xfrm>
            <a:off x="7795970" y="1253762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4BB229A-E2AD-8746-9374-5C73D190639E}"/>
              </a:ext>
            </a:extLst>
          </p:cNvPr>
          <p:cNvSpPr txBox="1"/>
          <p:nvPr/>
        </p:nvSpPr>
        <p:spPr>
          <a:xfrm>
            <a:off x="7806967" y="1519284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B7692FC-15C8-774C-B25C-8F0A463C2083}"/>
              </a:ext>
            </a:extLst>
          </p:cNvPr>
          <p:cNvSpPr txBox="1"/>
          <p:nvPr/>
        </p:nvSpPr>
        <p:spPr>
          <a:xfrm>
            <a:off x="7817963" y="1784808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CA53FB4-6974-AF43-90C0-549899D746C8}"/>
              </a:ext>
            </a:extLst>
          </p:cNvPr>
          <p:cNvSpPr txBox="1"/>
          <p:nvPr/>
        </p:nvSpPr>
        <p:spPr>
          <a:xfrm>
            <a:off x="7828958" y="2040905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78F724C-E418-EC42-B39A-DB5584090820}"/>
              </a:ext>
            </a:extLst>
          </p:cNvPr>
          <p:cNvSpPr txBox="1"/>
          <p:nvPr/>
        </p:nvSpPr>
        <p:spPr>
          <a:xfrm>
            <a:off x="7821100" y="2306429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AD3E90B-5F90-DF4A-AE65-9A28B2C43F7F}"/>
              </a:ext>
            </a:extLst>
          </p:cNvPr>
          <p:cNvSpPr txBox="1"/>
          <p:nvPr/>
        </p:nvSpPr>
        <p:spPr>
          <a:xfrm>
            <a:off x="7813243" y="2581379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4DEF384-2491-E744-A18D-EFF07D0E0C55}"/>
              </a:ext>
            </a:extLst>
          </p:cNvPr>
          <p:cNvSpPr txBox="1"/>
          <p:nvPr/>
        </p:nvSpPr>
        <p:spPr>
          <a:xfrm>
            <a:off x="7814813" y="3110853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69DD913-8E76-B945-834D-13135907524C}"/>
              </a:ext>
            </a:extLst>
          </p:cNvPr>
          <p:cNvSpPr txBox="1"/>
          <p:nvPr/>
        </p:nvSpPr>
        <p:spPr>
          <a:xfrm>
            <a:off x="7825809" y="3385803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96D7ACE-3C47-E04E-B377-8480383A96F6}"/>
              </a:ext>
            </a:extLst>
          </p:cNvPr>
          <p:cNvSpPr txBox="1"/>
          <p:nvPr/>
        </p:nvSpPr>
        <p:spPr>
          <a:xfrm>
            <a:off x="7836804" y="3651327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7C1E53F-9356-2044-A17C-65AFDBB338E5}"/>
              </a:ext>
            </a:extLst>
          </p:cNvPr>
          <p:cNvSpPr txBox="1"/>
          <p:nvPr/>
        </p:nvSpPr>
        <p:spPr>
          <a:xfrm>
            <a:off x="7824238" y="2846900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6C0CCA9-128C-1446-A693-01C0F0A11874}"/>
              </a:ext>
            </a:extLst>
          </p:cNvPr>
          <p:cNvSpPr txBox="1"/>
          <p:nvPr/>
        </p:nvSpPr>
        <p:spPr>
          <a:xfrm>
            <a:off x="7835233" y="3904275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B3863FF-83AE-BB45-8029-501DDFD83FDB}"/>
              </a:ext>
            </a:extLst>
          </p:cNvPr>
          <p:cNvSpPr txBox="1"/>
          <p:nvPr/>
        </p:nvSpPr>
        <p:spPr>
          <a:xfrm>
            <a:off x="7827374" y="4697699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3E7AE2-CBD9-DF4C-A9C8-9C56F45AA2F2}"/>
              </a:ext>
            </a:extLst>
          </p:cNvPr>
          <p:cNvSpPr txBox="1"/>
          <p:nvPr/>
        </p:nvSpPr>
        <p:spPr>
          <a:xfrm>
            <a:off x="7827374" y="4179224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733B84A-9B72-7D48-BDD5-0BAF6F09008B}"/>
              </a:ext>
            </a:extLst>
          </p:cNvPr>
          <p:cNvSpPr txBox="1"/>
          <p:nvPr/>
        </p:nvSpPr>
        <p:spPr>
          <a:xfrm>
            <a:off x="7819517" y="5773930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E42117B-CE26-ED4D-AA99-EE835A339280}"/>
              </a:ext>
            </a:extLst>
          </p:cNvPr>
          <p:cNvSpPr txBox="1"/>
          <p:nvPr/>
        </p:nvSpPr>
        <p:spPr>
          <a:xfrm>
            <a:off x="7828943" y="4435321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674C887-88C6-D84B-8B50-A46A846C5034}"/>
              </a:ext>
            </a:extLst>
          </p:cNvPr>
          <p:cNvSpPr txBox="1"/>
          <p:nvPr/>
        </p:nvSpPr>
        <p:spPr>
          <a:xfrm>
            <a:off x="7821085" y="4964796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C576978-33C8-1545-A85B-CD866CAA7016}"/>
              </a:ext>
            </a:extLst>
          </p:cNvPr>
          <p:cNvSpPr txBox="1"/>
          <p:nvPr/>
        </p:nvSpPr>
        <p:spPr>
          <a:xfrm>
            <a:off x="7822654" y="5249173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292FDAA-F6C9-0747-B80D-682A6A652A5B}"/>
              </a:ext>
            </a:extLst>
          </p:cNvPr>
          <p:cNvSpPr txBox="1"/>
          <p:nvPr/>
        </p:nvSpPr>
        <p:spPr>
          <a:xfrm>
            <a:off x="7814796" y="5495843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A84B4EE-4AD3-5446-8D64-6C73CADD8597}"/>
              </a:ext>
            </a:extLst>
          </p:cNvPr>
          <p:cNvSpPr/>
          <p:nvPr/>
        </p:nvSpPr>
        <p:spPr>
          <a:xfrm>
            <a:off x="8088198" y="1253762"/>
            <a:ext cx="122548" cy="47039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F05AC4D-907B-CA48-A629-76D7027BCBBD}"/>
              </a:ext>
            </a:extLst>
          </p:cNvPr>
          <p:cNvSpPr txBox="1"/>
          <p:nvPr/>
        </p:nvSpPr>
        <p:spPr>
          <a:xfrm>
            <a:off x="7976635" y="1199451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A236C95-0677-A94D-93EC-7067209E5EEB}"/>
              </a:ext>
            </a:extLst>
          </p:cNvPr>
          <p:cNvSpPr txBox="1"/>
          <p:nvPr/>
        </p:nvSpPr>
        <p:spPr>
          <a:xfrm>
            <a:off x="7968777" y="1464975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4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846291C-FD45-7E4D-88D8-A1246AE225F7}"/>
              </a:ext>
            </a:extLst>
          </p:cNvPr>
          <p:cNvSpPr txBox="1"/>
          <p:nvPr/>
        </p:nvSpPr>
        <p:spPr>
          <a:xfrm>
            <a:off x="7970346" y="1730499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4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4587F166-AE2D-454B-AF4D-4394E4F00142}"/>
              </a:ext>
            </a:extLst>
          </p:cNvPr>
          <p:cNvSpPr txBox="1"/>
          <p:nvPr/>
        </p:nvSpPr>
        <p:spPr>
          <a:xfrm>
            <a:off x="7981342" y="1996023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4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244C767-41CF-8841-A0EA-FD94A94E7CC4}"/>
              </a:ext>
            </a:extLst>
          </p:cNvPr>
          <p:cNvSpPr txBox="1"/>
          <p:nvPr/>
        </p:nvSpPr>
        <p:spPr>
          <a:xfrm>
            <a:off x="7997057" y="2266253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642C47D-0BC1-9449-BCA0-A8E04C0F4AB6}"/>
              </a:ext>
            </a:extLst>
          </p:cNvPr>
          <p:cNvSpPr txBox="1"/>
          <p:nvPr/>
        </p:nvSpPr>
        <p:spPr>
          <a:xfrm>
            <a:off x="7989199" y="2531777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6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4A9A12A-D541-7842-9B28-2265ACE753F5}"/>
              </a:ext>
            </a:extLst>
          </p:cNvPr>
          <p:cNvSpPr txBox="1"/>
          <p:nvPr/>
        </p:nvSpPr>
        <p:spPr>
          <a:xfrm>
            <a:off x="7990768" y="2797301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6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978F9792-CDD2-4449-A565-EA1877D50165}"/>
              </a:ext>
            </a:extLst>
          </p:cNvPr>
          <p:cNvSpPr txBox="1"/>
          <p:nvPr/>
        </p:nvSpPr>
        <p:spPr>
          <a:xfrm>
            <a:off x="8001764" y="3062825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7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7A950344-3361-5E4D-8F38-338824AC972D}"/>
              </a:ext>
            </a:extLst>
          </p:cNvPr>
          <p:cNvSpPr txBox="1"/>
          <p:nvPr/>
        </p:nvSpPr>
        <p:spPr>
          <a:xfrm>
            <a:off x="8017480" y="3323626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9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3EC1404-4518-DC44-9821-7C14DED0AAF4}"/>
              </a:ext>
            </a:extLst>
          </p:cNvPr>
          <p:cNvSpPr txBox="1"/>
          <p:nvPr/>
        </p:nvSpPr>
        <p:spPr>
          <a:xfrm>
            <a:off x="8009622" y="3589150"/>
            <a:ext cx="370807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11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0E466B34-158C-3748-90C9-C6CA49F0E369}"/>
              </a:ext>
            </a:extLst>
          </p:cNvPr>
          <p:cNvSpPr txBox="1"/>
          <p:nvPr/>
        </p:nvSpPr>
        <p:spPr>
          <a:xfrm>
            <a:off x="8011191" y="3854674"/>
            <a:ext cx="36923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19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1D040A67-0B69-B441-A29C-1C6C226E6374}"/>
              </a:ext>
            </a:extLst>
          </p:cNvPr>
          <p:cNvSpPr txBox="1"/>
          <p:nvPr/>
        </p:nvSpPr>
        <p:spPr>
          <a:xfrm>
            <a:off x="7993906" y="4120198"/>
            <a:ext cx="358242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15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BA7EE817-375A-2948-9771-0BA4E61DC75D}"/>
              </a:ext>
            </a:extLst>
          </p:cNvPr>
          <p:cNvSpPr txBox="1"/>
          <p:nvPr/>
        </p:nvSpPr>
        <p:spPr>
          <a:xfrm>
            <a:off x="8000194" y="4390424"/>
            <a:ext cx="358242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24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8769948F-4600-F047-8F95-47367DEB210D}"/>
              </a:ext>
            </a:extLst>
          </p:cNvPr>
          <p:cNvSpPr txBox="1"/>
          <p:nvPr/>
        </p:nvSpPr>
        <p:spPr>
          <a:xfrm>
            <a:off x="8006469" y="4676312"/>
            <a:ext cx="369237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27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943B718C-9CA4-0445-BFBE-1366076A2951}"/>
              </a:ext>
            </a:extLst>
          </p:cNvPr>
          <p:cNvSpPr txBox="1"/>
          <p:nvPr/>
        </p:nvSpPr>
        <p:spPr>
          <a:xfrm>
            <a:off x="8012759" y="4930899"/>
            <a:ext cx="339389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44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0016F25D-39FA-8D4D-8D6E-530DBD7C2D92}"/>
              </a:ext>
            </a:extLst>
          </p:cNvPr>
          <p:cNvSpPr txBox="1"/>
          <p:nvPr/>
        </p:nvSpPr>
        <p:spPr>
          <a:xfrm>
            <a:off x="8023755" y="5196423"/>
            <a:ext cx="378665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42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AA8D3E26-6F91-7B48-A956-3F7247E01650}"/>
              </a:ext>
            </a:extLst>
          </p:cNvPr>
          <p:cNvSpPr txBox="1"/>
          <p:nvPr/>
        </p:nvSpPr>
        <p:spPr>
          <a:xfrm>
            <a:off x="8020616" y="5447795"/>
            <a:ext cx="373946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64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815DBD3F-9CB4-2344-8E37-8454EE885555}"/>
              </a:ext>
            </a:extLst>
          </p:cNvPr>
          <p:cNvSpPr txBox="1"/>
          <p:nvPr/>
        </p:nvSpPr>
        <p:spPr>
          <a:xfrm>
            <a:off x="8012758" y="5713319"/>
            <a:ext cx="378664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16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1E5902D-D57E-404E-9470-9656A89EDD2E}"/>
              </a:ext>
            </a:extLst>
          </p:cNvPr>
          <p:cNvSpPr/>
          <p:nvPr/>
        </p:nvSpPr>
        <p:spPr>
          <a:xfrm>
            <a:off x="8257864" y="1114869"/>
            <a:ext cx="149257" cy="48522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3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RQ1 - NLP as Privacy Enabler - Privacy Issue Development</a:t>
            </a:r>
            <a:endParaRPr/>
          </a:p>
        </p:txBody>
      </p:sp>
      <p:sp>
        <p:nvSpPr>
          <p:cNvPr id="850" name="Google Shape;850;p53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851" name="Google Shape;851;p53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27</a:t>
            </a:fld>
            <a:endParaRPr/>
          </a:p>
        </p:txBody>
      </p:sp>
      <p:pic>
        <p:nvPicPr>
          <p:cNvPr id="853" name="Google Shape;85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7450"/>
            <a:ext cx="11372848" cy="56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6BEF5F2D-EAB7-0E41-A94C-41603B2E4C5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68703DF-7264-9642-8570-B35A5D0AE61E}"/>
              </a:ext>
            </a:extLst>
          </p:cNvPr>
          <p:cNvSpPr txBox="1"/>
          <p:nvPr/>
        </p:nvSpPr>
        <p:spPr>
          <a:xfrm>
            <a:off x="7795970" y="1253762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4BB229A-E2AD-8746-9374-5C73D190639E}"/>
              </a:ext>
            </a:extLst>
          </p:cNvPr>
          <p:cNvSpPr txBox="1"/>
          <p:nvPr/>
        </p:nvSpPr>
        <p:spPr>
          <a:xfrm>
            <a:off x="7806967" y="1519284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B7692FC-15C8-774C-B25C-8F0A463C2083}"/>
              </a:ext>
            </a:extLst>
          </p:cNvPr>
          <p:cNvSpPr txBox="1"/>
          <p:nvPr/>
        </p:nvSpPr>
        <p:spPr>
          <a:xfrm>
            <a:off x="7817963" y="1784808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CA53FB4-6974-AF43-90C0-549899D746C8}"/>
              </a:ext>
            </a:extLst>
          </p:cNvPr>
          <p:cNvSpPr txBox="1"/>
          <p:nvPr/>
        </p:nvSpPr>
        <p:spPr>
          <a:xfrm>
            <a:off x="7828958" y="2040905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78F724C-E418-EC42-B39A-DB5584090820}"/>
              </a:ext>
            </a:extLst>
          </p:cNvPr>
          <p:cNvSpPr txBox="1"/>
          <p:nvPr/>
        </p:nvSpPr>
        <p:spPr>
          <a:xfrm>
            <a:off x="7821100" y="2306429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AD3E90B-5F90-DF4A-AE65-9A28B2C43F7F}"/>
              </a:ext>
            </a:extLst>
          </p:cNvPr>
          <p:cNvSpPr txBox="1"/>
          <p:nvPr/>
        </p:nvSpPr>
        <p:spPr>
          <a:xfrm>
            <a:off x="7813243" y="2581379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4DEF384-2491-E744-A18D-EFF07D0E0C55}"/>
              </a:ext>
            </a:extLst>
          </p:cNvPr>
          <p:cNvSpPr txBox="1"/>
          <p:nvPr/>
        </p:nvSpPr>
        <p:spPr>
          <a:xfrm>
            <a:off x="7814813" y="3110853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69DD913-8E76-B945-834D-13135907524C}"/>
              </a:ext>
            </a:extLst>
          </p:cNvPr>
          <p:cNvSpPr txBox="1"/>
          <p:nvPr/>
        </p:nvSpPr>
        <p:spPr>
          <a:xfrm>
            <a:off x="7825809" y="3385803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96D7ACE-3C47-E04E-B377-8480383A96F6}"/>
              </a:ext>
            </a:extLst>
          </p:cNvPr>
          <p:cNvSpPr txBox="1"/>
          <p:nvPr/>
        </p:nvSpPr>
        <p:spPr>
          <a:xfrm>
            <a:off x="7836804" y="3651327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7C1E53F-9356-2044-A17C-65AFDBB338E5}"/>
              </a:ext>
            </a:extLst>
          </p:cNvPr>
          <p:cNvSpPr txBox="1"/>
          <p:nvPr/>
        </p:nvSpPr>
        <p:spPr>
          <a:xfrm>
            <a:off x="7824238" y="2846900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6C0CCA9-128C-1446-A693-01C0F0A11874}"/>
              </a:ext>
            </a:extLst>
          </p:cNvPr>
          <p:cNvSpPr txBox="1"/>
          <p:nvPr/>
        </p:nvSpPr>
        <p:spPr>
          <a:xfrm>
            <a:off x="7835233" y="3904275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B3863FF-83AE-BB45-8029-501DDFD83FDB}"/>
              </a:ext>
            </a:extLst>
          </p:cNvPr>
          <p:cNvSpPr txBox="1"/>
          <p:nvPr/>
        </p:nvSpPr>
        <p:spPr>
          <a:xfrm>
            <a:off x="7827374" y="4697699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3E7AE2-CBD9-DF4C-A9C8-9C56F45AA2F2}"/>
              </a:ext>
            </a:extLst>
          </p:cNvPr>
          <p:cNvSpPr txBox="1"/>
          <p:nvPr/>
        </p:nvSpPr>
        <p:spPr>
          <a:xfrm>
            <a:off x="7827374" y="4179224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733B84A-9B72-7D48-BDD5-0BAF6F09008B}"/>
              </a:ext>
            </a:extLst>
          </p:cNvPr>
          <p:cNvSpPr txBox="1"/>
          <p:nvPr/>
        </p:nvSpPr>
        <p:spPr>
          <a:xfrm>
            <a:off x="7819517" y="5773930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E42117B-CE26-ED4D-AA99-EE835A339280}"/>
              </a:ext>
            </a:extLst>
          </p:cNvPr>
          <p:cNvSpPr txBox="1"/>
          <p:nvPr/>
        </p:nvSpPr>
        <p:spPr>
          <a:xfrm>
            <a:off x="7828943" y="4435321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674C887-88C6-D84B-8B50-A46A846C5034}"/>
              </a:ext>
            </a:extLst>
          </p:cNvPr>
          <p:cNvSpPr txBox="1"/>
          <p:nvPr/>
        </p:nvSpPr>
        <p:spPr>
          <a:xfrm>
            <a:off x="7821085" y="4964796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C576978-33C8-1545-A85B-CD866CAA7016}"/>
              </a:ext>
            </a:extLst>
          </p:cNvPr>
          <p:cNvSpPr txBox="1"/>
          <p:nvPr/>
        </p:nvSpPr>
        <p:spPr>
          <a:xfrm>
            <a:off x="7822654" y="5249173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292FDAA-F6C9-0747-B80D-682A6A652A5B}"/>
              </a:ext>
            </a:extLst>
          </p:cNvPr>
          <p:cNvSpPr txBox="1"/>
          <p:nvPr/>
        </p:nvSpPr>
        <p:spPr>
          <a:xfrm>
            <a:off x="7814796" y="5495843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A84B4EE-4AD3-5446-8D64-6C73CADD8597}"/>
              </a:ext>
            </a:extLst>
          </p:cNvPr>
          <p:cNvSpPr/>
          <p:nvPr/>
        </p:nvSpPr>
        <p:spPr>
          <a:xfrm>
            <a:off x="8088198" y="1253762"/>
            <a:ext cx="122548" cy="47039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F05AC4D-907B-CA48-A629-76D7027BCBBD}"/>
              </a:ext>
            </a:extLst>
          </p:cNvPr>
          <p:cNvSpPr txBox="1"/>
          <p:nvPr/>
        </p:nvSpPr>
        <p:spPr>
          <a:xfrm>
            <a:off x="7976635" y="1199451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A236C95-0677-A94D-93EC-7067209E5EEB}"/>
              </a:ext>
            </a:extLst>
          </p:cNvPr>
          <p:cNvSpPr txBox="1"/>
          <p:nvPr/>
        </p:nvSpPr>
        <p:spPr>
          <a:xfrm>
            <a:off x="7968777" y="1464975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4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846291C-FD45-7E4D-88D8-A1246AE225F7}"/>
              </a:ext>
            </a:extLst>
          </p:cNvPr>
          <p:cNvSpPr txBox="1"/>
          <p:nvPr/>
        </p:nvSpPr>
        <p:spPr>
          <a:xfrm>
            <a:off x="7970346" y="1730499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4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4587F166-AE2D-454B-AF4D-4394E4F00142}"/>
              </a:ext>
            </a:extLst>
          </p:cNvPr>
          <p:cNvSpPr txBox="1"/>
          <p:nvPr/>
        </p:nvSpPr>
        <p:spPr>
          <a:xfrm>
            <a:off x="7981342" y="1996023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4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244C767-41CF-8841-A0EA-FD94A94E7CC4}"/>
              </a:ext>
            </a:extLst>
          </p:cNvPr>
          <p:cNvSpPr txBox="1"/>
          <p:nvPr/>
        </p:nvSpPr>
        <p:spPr>
          <a:xfrm>
            <a:off x="7997057" y="2266253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642C47D-0BC1-9449-BCA0-A8E04C0F4AB6}"/>
              </a:ext>
            </a:extLst>
          </p:cNvPr>
          <p:cNvSpPr txBox="1"/>
          <p:nvPr/>
        </p:nvSpPr>
        <p:spPr>
          <a:xfrm>
            <a:off x="7989199" y="2531777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6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4A9A12A-D541-7842-9B28-2265ACE753F5}"/>
              </a:ext>
            </a:extLst>
          </p:cNvPr>
          <p:cNvSpPr txBox="1"/>
          <p:nvPr/>
        </p:nvSpPr>
        <p:spPr>
          <a:xfrm>
            <a:off x="7990768" y="2797301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6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978F9792-CDD2-4449-A565-EA1877D50165}"/>
              </a:ext>
            </a:extLst>
          </p:cNvPr>
          <p:cNvSpPr txBox="1"/>
          <p:nvPr/>
        </p:nvSpPr>
        <p:spPr>
          <a:xfrm>
            <a:off x="8001764" y="3062825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7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7A950344-3361-5E4D-8F38-338824AC972D}"/>
              </a:ext>
            </a:extLst>
          </p:cNvPr>
          <p:cNvSpPr txBox="1"/>
          <p:nvPr/>
        </p:nvSpPr>
        <p:spPr>
          <a:xfrm>
            <a:off x="8017480" y="3323626"/>
            <a:ext cx="234111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9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3EC1404-4518-DC44-9821-7C14DED0AAF4}"/>
              </a:ext>
            </a:extLst>
          </p:cNvPr>
          <p:cNvSpPr txBox="1"/>
          <p:nvPr/>
        </p:nvSpPr>
        <p:spPr>
          <a:xfrm>
            <a:off x="8009622" y="3589150"/>
            <a:ext cx="370807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11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0E466B34-158C-3748-90C9-C6CA49F0E369}"/>
              </a:ext>
            </a:extLst>
          </p:cNvPr>
          <p:cNvSpPr txBox="1"/>
          <p:nvPr/>
        </p:nvSpPr>
        <p:spPr>
          <a:xfrm>
            <a:off x="8011191" y="3854674"/>
            <a:ext cx="36923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19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1D040A67-0B69-B441-A29C-1C6C226E6374}"/>
              </a:ext>
            </a:extLst>
          </p:cNvPr>
          <p:cNvSpPr txBox="1"/>
          <p:nvPr/>
        </p:nvSpPr>
        <p:spPr>
          <a:xfrm>
            <a:off x="7993906" y="4120198"/>
            <a:ext cx="358242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15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BA7EE817-375A-2948-9771-0BA4E61DC75D}"/>
              </a:ext>
            </a:extLst>
          </p:cNvPr>
          <p:cNvSpPr txBox="1"/>
          <p:nvPr/>
        </p:nvSpPr>
        <p:spPr>
          <a:xfrm>
            <a:off x="8000194" y="4390424"/>
            <a:ext cx="358242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24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8769948F-4600-F047-8F95-47367DEB210D}"/>
              </a:ext>
            </a:extLst>
          </p:cNvPr>
          <p:cNvSpPr txBox="1"/>
          <p:nvPr/>
        </p:nvSpPr>
        <p:spPr>
          <a:xfrm>
            <a:off x="8006469" y="4676312"/>
            <a:ext cx="369237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27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943B718C-9CA4-0445-BFBE-1366076A2951}"/>
              </a:ext>
            </a:extLst>
          </p:cNvPr>
          <p:cNvSpPr txBox="1"/>
          <p:nvPr/>
        </p:nvSpPr>
        <p:spPr>
          <a:xfrm>
            <a:off x="8012759" y="4930899"/>
            <a:ext cx="339389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44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0016F25D-39FA-8D4D-8D6E-530DBD7C2D92}"/>
              </a:ext>
            </a:extLst>
          </p:cNvPr>
          <p:cNvSpPr txBox="1"/>
          <p:nvPr/>
        </p:nvSpPr>
        <p:spPr>
          <a:xfrm>
            <a:off x="8023755" y="5196423"/>
            <a:ext cx="378665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42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AA8D3E26-6F91-7B48-A956-3F7247E01650}"/>
              </a:ext>
            </a:extLst>
          </p:cNvPr>
          <p:cNvSpPr txBox="1"/>
          <p:nvPr/>
        </p:nvSpPr>
        <p:spPr>
          <a:xfrm>
            <a:off x="8020616" y="5447795"/>
            <a:ext cx="373946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64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815DBD3F-9CB4-2344-8E37-8454EE885555}"/>
              </a:ext>
            </a:extLst>
          </p:cNvPr>
          <p:cNvSpPr txBox="1"/>
          <p:nvPr/>
        </p:nvSpPr>
        <p:spPr>
          <a:xfrm>
            <a:off x="8012758" y="5713319"/>
            <a:ext cx="378664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16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1E5902D-D57E-404E-9470-9656A89EDD2E}"/>
              </a:ext>
            </a:extLst>
          </p:cNvPr>
          <p:cNvSpPr/>
          <p:nvPr/>
        </p:nvSpPr>
        <p:spPr>
          <a:xfrm>
            <a:off x="8257864" y="1114869"/>
            <a:ext cx="149257" cy="48522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Google Shape;864;p54">
            <a:extLst>
              <a:ext uri="{FF2B5EF4-FFF2-40B4-BE49-F238E27FC236}">
                <a16:creationId xmlns:a16="http://schemas.microsoft.com/office/drawing/2014/main" id="{3C44D849-65ED-9F47-9FEB-24E23CD5B3FB}"/>
              </a:ext>
            </a:extLst>
          </p:cNvPr>
          <p:cNvSpPr/>
          <p:nvPr/>
        </p:nvSpPr>
        <p:spPr>
          <a:xfrm>
            <a:off x="236875" y="1201750"/>
            <a:ext cx="8091900" cy="3225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297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5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RQ1 -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Threat</a:t>
            </a:r>
            <a:r>
              <a:rPr lang="pl-PL" dirty="0"/>
              <a:t> – </a:t>
            </a:r>
            <a:r>
              <a:rPr lang="pl-PL" dirty="0" err="1"/>
              <a:t>Mapping</a:t>
            </a:r>
            <a:r>
              <a:rPr lang="pl-PL" dirty="0"/>
              <a:t> </a:t>
            </a:r>
            <a:r>
              <a:rPr lang="pl-PL" dirty="0" err="1"/>
              <a:t>Result</a:t>
            </a:r>
            <a:endParaRPr dirty="0"/>
          </a:p>
        </p:txBody>
      </p:sp>
      <p:sp>
        <p:nvSpPr>
          <p:cNvPr id="872" name="Google Shape;872;p55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873" name="Google Shape;873;p5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28</a:t>
            </a:fld>
            <a:endParaRPr/>
          </a:p>
        </p:txBody>
      </p:sp>
      <p:pic>
        <p:nvPicPr>
          <p:cNvPr id="875" name="Google Shape;87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4927"/>
            <a:ext cx="11887201" cy="35081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144DD913-910E-1041-B4ED-83F17E3ABE74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6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RQ1 -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Threat</a:t>
            </a:r>
            <a:r>
              <a:rPr lang="pl-PL" dirty="0"/>
              <a:t> -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Cases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</a:t>
            </a:r>
            <a:r>
              <a:rPr lang="pl-PL" dirty="0"/>
              <a:t>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Issues</a:t>
            </a:r>
            <a:endParaRPr dirty="0"/>
          </a:p>
        </p:txBody>
      </p:sp>
      <p:sp>
        <p:nvSpPr>
          <p:cNvPr id="882" name="Google Shape;882;p56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883" name="Google Shape;883;p5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29</a:t>
            </a:fld>
            <a:endParaRPr/>
          </a:p>
        </p:txBody>
      </p:sp>
      <p:pic>
        <p:nvPicPr>
          <p:cNvPr id="885" name="Google Shape;88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98" y="949252"/>
            <a:ext cx="10888984" cy="5437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A2620AD3-8EEB-2245-A787-6B68C3F8AA08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Background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 dirty="0"/>
              <a:t>© </a:t>
            </a:r>
            <a:r>
              <a:rPr lang="pl-PL" dirty="0" err="1"/>
              <a:t>sebis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333600" y="5855922"/>
            <a:ext cx="115248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aseline="30000">
                <a:solidFill>
                  <a:schemeClr val="dk1"/>
                </a:solidFill>
              </a:rPr>
              <a:t>1</a:t>
            </a:r>
            <a:r>
              <a:rPr lang="pl-PL" sz="800" i="1">
                <a:solidFill>
                  <a:schemeClr val="dk1"/>
                </a:solidFill>
              </a:rPr>
              <a:t>For more information about GDPR fines, visit </a:t>
            </a:r>
            <a:r>
              <a:rPr lang="pl-PL" sz="800" i="1" u="sng">
                <a:solidFill>
                  <a:schemeClr val="hlink"/>
                </a:solidFill>
                <a:hlinkClick r:id="rId3"/>
              </a:rPr>
              <a:t>https://gdpr.eu/fines/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aseline="30000">
                <a:solidFill>
                  <a:schemeClr val="dk1"/>
                </a:solidFill>
              </a:rPr>
              <a:t>2</a:t>
            </a:r>
            <a:r>
              <a:rPr lang="pl-PL" sz="800" i="1">
                <a:solidFill>
                  <a:schemeClr val="dk1"/>
                </a:solidFill>
              </a:rPr>
              <a:t>For more information about GDPR statistics, visit </a:t>
            </a:r>
            <a:r>
              <a:rPr lang="pl-PL" sz="800" i="1" u="sng">
                <a:solidFill>
                  <a:schemeClr val="hlink"/>
                </a:solidFill>
                <a:hlinkClick r:id="rId4"/>
              </a:rPr>
              <a:t>https://www.tessian.com/blog/biggest-gdpr-fines-2020/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800" i="1" u="sng">
                <a:solidFill>
                  <a:schemeClr val="hlink"/>
                </a:solidFill>
                <a:hlinkClick r:id="rId5"/>
              </a:rPr>
              <a:t>[Ryd18</a:t>
            </a:r>
            <a:r>
              <a:rPr lang="pl-PL" sz="800" i="1">
                <a:solidFill>
                  <a:schemeClr val="dk1"/>
                </a:solidFill>
              </a:rPr>
              <a:t>] Rydning, David Reinsel–John Gantz–John: "The digitization of the world from edge to core." Framingham: International Data Corporation (2018).</a:t>
            </a:r>
            <a:endParaRPr sz="800" i="1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more information, visit </a:t>
            </a:r>
            <a:r>
              <a:rPr lang="pl-PL" sz="8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Privacy Today: A Review of Current Issues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from </a:t>
            </a:r>
            <a:r>
              <a:rPr lang="pl-PL" sz="8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privacyrights.org</a:t>
            </a:r>
            <a:b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A86BA4-5B46-8849-81FF-FDF4E88777FE}"/>
              </a:ext>
            </a:extLst>
          </p:cNvPr>
          <p:cNvGraphicFramePr/>
          <p:nvPr/>
        </p:nvGraphicFramePr>
        <p:xfrm>
          <a:off x="1351023" y="999166"/>
          <a:ext cx="8877498" cy="485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2" name="Google Shape;106;p15">
            <a:extLst>
              <a:ext uri="{FF2B5EF4-FFF2-40B4-BE49-F238E27FC236}">
                <a16:creationId xmlns:a16="http://schemas.microsoft.com/office/drawing/2014/main" id="{BCE1EC8C-C743-8846-BE83-93115BD5D77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38846" y="2895792"/>
            <a:ext cx="3076831" cy="100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2F08811-6A28-954B-A89D-278E121499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5249" y="4598984"/>
            <a:ext cx="2257423" cy="10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03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7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RQ1 - Result Summary</a:t>
            </a:r>
            <a:endParaRPr/>
          </a:p>
        </p:txBody>
      </p:sp>
      <p:sp>
        <p:nvSpPr>
          <p:cNvPr id="892" name="Google Shape;892;p57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893" name="Google Shape;893;p57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30</a:t>
            </a:fld>
            <a:endParaRPr/>
          </a:p>
        </p:txBody>
      </p:sp>
      <p:sp>
        <p:nvSpPr>
          <p:cNvPr id="895" name="Google Shape;895;p57"/>
          <p:cNvSpPr txBox="1"/>
          <p:nvPr/>
        </p:nvSpPr>
        <p:spPr>
          <a:xfrm>
            <a:off x="502375" y="1285150"/>
            <a:ext cx="104181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 sz="1800"/>
              <a:t>NLP as a Privacy Enabler: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/>
              <a:t>Most frequently addressed Privacy Issues: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pl-PL" sz="1800"/>
              <a:t>Complexity of Privacy Policies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pl-PL" sz="1800"/>
              <a:t>Secondary use of clinical unstructured data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pl-PL" sz="1800"/>
              <a:t>Profiling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pl-PL" sz="1800"/>
              <a:t>Unintended data disclosure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/>
              <a:t>Most affected use case categories: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pl-PL" sz="1800"/>
              <a:t>Privacy Preserving information sharing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pl-PL" sz="1800"/>
              <a:t>Protection of sensitive information in unstructured data sets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pl-PL" sz="1800"/>
              <a:t>Simplification of privacy related regulations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/>
              <a:t>Increased diversity and amount of publications between 2016 and 2020 </a:t>
            </a:r>
            <a:endParaRPr sz="1800"/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E082559F-D2E3-5E4E-A547-FBEEB23CFBE2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58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RQ1 - Result Summary</a:t>
            </a:r>
            <a:endParaRPr/>
          </a:p>
        </p:txBody>
      </p:sp>
      <p:sp>
        <p:nvSpPr>
          <p:cNvPr id="902" name="Google Shape;902;p58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903" name="Google Shape;903;p58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31</a:t>
            </a:fld>
            <a:endParaRPr/>
          </a:p>
        </p:txBody>
      </p:sp>
      <p:sp>
        <p:nvSpPr>
          <p:cNvPr id="905" name="Google Shape;905;p58"/>
          <p:cNvSpPr txBox="1"/>
          <p:nvPr/>
        </p:nvSpPr>
        <p:spPr>
          <a:xfrm>
            <a:off x="502375" y="1285150"/>
            <a:ext cx="10418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 sz="1800"/>
              <a:t>NLP as a Privacy Threat: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>
                <a:solidFill>
                  <a:schemeClr val="dk1"/>
                </a:solidFill>
              </a:rPr>
              <a:t>Most frequently addressed Privacy Issues: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pl-PL" sz="1800">
                <a:solidFill>
                  <a:schemeClr val="dk1"/>
                </a:solidFill>
              </a:rPr>
              <a:t>Disclosure of sensitive information for NLP tasks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pl-PL" sz="1800">
                <a:solidFill>
                  <a:schemeClr val="dk1"/>
                </a:solidFill>
              </a:rPr>
              <a:t>Disclosure of sensitive information for NLP Model training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pl-PL" sz="1800">
                <a:solidFill>
                  <a:schemeClr val="dk1"/>
                </a:solidFill>
              </a:rPr>
              <a:t>Exploitability of word embeddings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l-PL" sz="1800">
                <a:solidFill>
                  <a:schemeClr val="dk1"/>
                </a:solidFill>
              </a:rPr>
              <a:t>Voice based services and the sharing of data for model training mostly affected by direct data disclosure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07558F8D-5946-6842-9BF6-EDE1E0A672C8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59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Enabler</a:t>
            </a:r>
            <a:r>
              <a:rPr lang="pl-PL" dirty="0"/>
              <a:t> – </a:t>
            </a:r>
            <a:r>
              <a:rPr lang="pl-PL" dirty="0" err="1"/>
              <a:t>Mapping</a:t>
            </a:r>
            <a:r>
              <a:rPr lang="pl-PL" dirty="0"/>
              <a:t> </a:t>
            </a:r>
            <a:r>
              <a:rPr lang="pl-PL" dirty="0" err="1"/>
              <a:t>Results</a:t>
            </a:r>
            <a:endParaRPr dirty="0"/>
          </a:p>
        </p:txBody>
      </p:sp>
      <p:sp>
        <p:nvSpPr>
          <p:cNvPr id="912" name="Google Shape;912;p5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913" name="Google Shape;913;p5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32</a:t>
            </a:fld>
            <a:endParaRPr/>
          </a:p>
        </p:txBody>
      </p:sp>
      <p:pic>
        <p:nvPicPr>
          <p:cNvPr id="915" name="Google Shape;91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7452"/>
            <a:ext cx="8426786" cy="549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6586E727-F8AE-4A49-80F4-8AF3EFF26D56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6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Enabler</a:t>
            </a:r>
            <a:r>
              <a:rPr lang="pl-PL" dirty="0"/>
              <a:t> –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Issues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 Solutions</a:t>
            </a:r>
            <a:endParaRPr dirty="0"/>
          </a:p>
        </p:txBody>
      </p:sp>
      <p:sp>
        <p:nvSpPr>
          <p:cNvPr id="922" name="Google Shape;922;p60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923" name="Google Shape;923;p6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33</a:t>
            </a:fld>
            <a:endParaRPr/>
          </a:p>
        </p:txBody>
      </p:sp>
      <p:pic>
        <p:nvPicPr>
          <p:cNvPr id="925" name="Google Shape;92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3854"/>
            <a:ext cx="11857649" cy="47089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B2014D22-BC7A-DA48-B60A-8095556B33CC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61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lvl="0"/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Enabler</a:t>
            </a:r>
            <a:r>
              <a:rPr lang="pl-PL" dirty="0"/>
              <a:t> –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Issues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 Solutions</a:t>
            </a:r>
            <a:endParaRPr dirty="0"/>
          </a:p>
        </p:txBody>
      </p:sp>
      <p:sp>
        <p:nvSpPr>
          <p:cNvPr id="932" name="Google Shape;932;p61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933" name="Google Shape;933;p6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34</a:t>
            </a:fld>
            <a:endParaRPr/>
          </a:p>
        </p:txBody>
      </p:sp>
      <p:pic>
        <p:nvPicPr>
          <p:cNvPr id="935" name="Google Shape;93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3854"/>
            <a:ext cx="11857649" cy="47089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6149D717-4271-0140-B060-852EF68BF63C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08580F1-9DDC-7142-BA74-A356F42605D5}"/>
              </a:ext>
            </a:extLst>
          </p:cNvPr>
          <p:cNvSpPr/>
          <p:nvPr/>
        </p:nvSpPr>
        <p:spPr>
          <a:xfrm flipV="1">
            <a:off x="2912882" y="1952839"/>
            <a:ext cx="147008" cy="130483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62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lvl="0"/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Enabler</a:t>
            </a:r>
            <a:r>
              <a:rPr lang="pl-PL" dirty="0"/>
              <a:t> –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Issues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 Solutions</a:t>
            </a:r>
            <a:endParaRPr dirty="0"/>
          </a:p>
        </p:txBody>
      </p:sp>
      <p:sp>
        <p:nvSpPr>
          <p:cNvPr id="942" name="Google Shape;942;p62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943" name="Google Shape;943;p62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35</a:t>
            </a:fld>
            <a:endParaRPr/>
          </a:p>
        </p:txBody>
      </p:sp>
      <p:pic>
        <p:nvPicPr>
          <p:cNvPr id="945" name="Google Shape;94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3854"/>
            <a:ext cx="11857649" cy="47089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873EDA83-CA9E-F141-8F8D-341D05F4EB0C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38B20DB-3D2B-F54B-B08B-C37A05F14A68}"/>
              </a:ext>
            </a:extLst>
          </p:cNvPr>
          <p:cNvSpPr/>
          <p:nvPr/>
        </p:nvSpPr>
        <p:spPr>
          <a:xfrm flipV="1">
            <a:off x="2846894" y="2188510"/>
            <a:ext cx="147008" cy="130483"/>
          </a:xfrm>
          <a:prstGeom prst="rect">
            <a:avLst/>
          </a:prstGeom>
          <a:solidFill>
            <a:srgbClr val="E7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183C673-7121-C94D-AA7C-E5284F6E4AB9}"/>
              </a:ext>
            </a:extLst>
          </p:cNvPr>
          <p:cNvSpPr/>
          <p:nvPr/>
        </p:nvSpPr>
        <p:spPr>
          <a:xfrm flipV="1">
            <a:off x="4403888" y="2689702"/>
            <a:ext cx="147008" cy="130483"/>
          </a:xfrm>
          <a:prstGeom prst="rect">
            <a:avLst/>
          </a:prstGeom>
          <a:solidFill>
            <a:srgbClr val="E7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595772D-B6C9-9843-99EF-1396BBA06D30}"/>
              </a:ext>
            </a:extLst>
          </p:cNvPr>
          <p:cNvSpPr/>
          <p:nvPr/>
        </p:nvSpPr>
        <p:spPr>
          <a:xfrm flipV="1">
            <a:off x="4349238" y="2941023"/>
            <a:ext cx="147008" cy="130483"/>
          </a:xfrm>
          <a:prstGeom prst="rect">
            <a:avLst/>
          </a:prstGeom>
          <a:solidFill>
            <a:srgbClr val="E7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C12C44F-E0DA-164E-BC7B-08B6E024AEC0}"/>
              </a:ext>
            </a:extLst>
          </p:cNvPr>
          <p:cNvSpPr/>
          <p:nvPr/>
        </p:nvSpPr>
        <p:spPr>
          <a:xfrm flipV="1">
            <a:off x="5035484" y="3175960"/>
            <a:ext cx="147008" cy="130483"/>
          </a:xfrm>
          <a:prstGeom prst="rect">
            <a:avLst/>
          </a:prstGeom>
          <a:solidFill>
            <a:srgbClr val="E7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6A224B1-0BCB-024C-A769-CB6C75A3ECC2}"/>
              </a:ext>
            </a:extLst>
          </p:cNvPr>
          <p:cNvSpPr/>
          <p:nvPr/>
        </p:nvSpPr>
        <p:spPr>
          <a:xfrm flipV="1">
            <a:off x="5928824" y="3429000"/>
            <a:ext cx="147008" cy="130483"/>
          </a:xfrm>
          <a:prstGeom prst="rect">
            <a:avLst/>
          </a:prstGeom>
          <a:solidFill>
            <a:srgbClr val="E7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0AD41DC-26EF-E04F-A768-6F745D35F3EF}"/>
              </a:ext>
            </a:extLst>
          </p:cNvPr>
          <p:cNvSpPr/>
          <p:nvPr/>
        </p:nvSpPr>
        <p:spPr>
          <a:xfrm flipV="1">
            <a:off x="5035484" y="4179137"/>
            <a:ext cx="147008" cy="130483"/>
          </a:xfrm>
          <a:prstGeom prst="rect">
            <a:avLst/>
          </a:prstGeom>
          <a:solidFill>
            <a:srgbClr val="E7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31CD863-5365-564F-8550-B64B41A8E443}"/>
              </a:ext>
            </a:extLst>
          </p:cNvPr>
          <p:cNvSpPr/>
          <p:nvPr/>
        </p:nvSpPr>
        <p:spPr>
          <a:xfrm flipV="1">
            <a:off x="5035484" y="4414807"/>
            <a:ext cx="147008" cy="130483"/>
          </a:xfrm>
          <a:prstGeom prst="rect">
            <a:avLst/>
          </a:prstGeom>
          <a:solidFill>
            <a:srgbClr val="E7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B2531D1-89CB-2741-AE69-C52A5355ECAF}"/>
              </a:ext>
            </a:extLst>
          </p:cNvPr>
          <p:cNvSpPr/>
          <p:nvPr/>
        </p:nvSpPr>
        <p:spPr>
          <a:xfrm flipV="1">
            <a:off x="3621463" y="5140671"/>
            <a:ext cx="147008" cy="130483"/>
          </a:xfrm>
          <a:prstGeom prst="rect">
            <a:avLst/>
          </a:prstGeom>
          <a:solidFill>
            <a:srgbClr val="E7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94340AE-88A2-C34D-910A-BF69A2DA3F13}"/>
              </a:ext>
            </a:extLst>
          </p:cNvPr>
          <p:cNvSpPr/>
          <p:nvPr/>
        </p:nvSpPr>
        <p:spPr>
          <a:xfrm flipV="1">
            <a:off x="7043393" y="3670089"/>
            <a:ext cx="147008" cy="130483"/>
          </a:xfrm>
          <a:prstGeom prst="rect">
            <a:avLst/>
          </a:prstGeom>
          <a:solidFill>
            <a:srgbClr val="E7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9230C19-FF7D-344B-8135-D24EB9A6B662}"/>
              </a:ext>
            </a:extLst>
          </p:cNvPr>
          <p:cNvSpPr/>
          <p:nvPr/>
        </p:nvSpPr>
        <p:spPr>
          <a:xfrm flipV="1">
            <a:off x="5887012" y="4644767"/>
            <a:ext cx="147008" cy="130483"/>
          </a:xfrm>
          <a:prstGeom prst="rect">
            <a:avLst/>
          </a:prstGeom>
          <a:solidFill>
            <a:srgbClr val="E7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32C82F7-C016-8749-B65A-788782B09C01}"/>
              </a:ext>
            </a:extLst>
          </p:cNvPr>
          <p:cNvSpPr/>
          <p:nvPr/>
        </p:nvSpPr>
        <p:spPr>
          <a:xfrm flipV="1">
            <a:off x="6176127" y="4905001"/>
            <a:ext cx="147008" cy="130483"/>
          </a:xfrm>
          <a:prstGeom prst="rect">
            <a:avLst/>
          </a:prstGeom>
          <a:solidFill>
            <a:srgbClr val="E79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63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lvl="0"/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Enabler</a:t>
            </a:r>
            <a:r>
              <a:rPr lang="pl-PL" dirty="0"/>
              <a:t> –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Issues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 Solutions</a:t>
            </a:r>
            <a:endParaRPr dirty="0"/>
          </a:p>
        </p:txBody>
      </p:sp>
      <p:sp>
        <p:nvSpPr>
          <p:cNvPr id="952" name="Google Shape;952;p63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953" name="Google Shape;953;p63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36</a:t>
            </a:fld>
            <a:endParaRPr/>
          </a:p>
        </p:txBody>
      </p:sp>
      <p:pic>
        <p:nvPicPr>
          <p:cNvPr id="955" name="Google Shape;95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73" y="1074514"/>
            <a:ext cx="11857649" cy="47089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BD543ADA-DC81-BE45-A374-1F24E043CFFC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5851093-67A6-F842-8E62-2AEC149FF096}"/>
              </a:ext>
            </a:extLst>
          </p:cNvPr>
          <p:cNvSpPr/>
          <p:nvPr/>
        </p:nvSpPr>
        <p:spPr>
          <a:xfrm flipV="1">
            <a:off x="7711125" y="1424938"/>
            <a:ext cx="147008" cy="130483"/>
          </a:xfrm>
          <a:prstGeom prst="rect">
            <a:avLst/>
          </a:prstGeom>
          <a:solidFill>
            <a:srgbClr val="EB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A0043C4-8F5E-C248-93C4-62EE06515F06}"/>
              </a:ext>
            </a:extLst>
          </p:cNvPr>
          <p:cNvSpPr/>
          <p:nvPr/>
        </p:nvSpPr>
        <p:spPr>
          <a:xfrm flipV="1">
            <a:off x="7648959" y="2160226"/>
            <a:ext cx="228027" cy="130483"/>
          </a:xfrm>
          <a:prstGeom prst="rect">
            <a:avLst/>
          </a:prstGeom>
          <a:solidFill>
            <a:srgbClr val="EB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09BDF97-C702-0248-9DAA-66A5C03EB455}"/>
              </a:ext>
            </a:extLst>
          </p:cNvPr>
          <p:cNvSpPr/>
          <p:nvPr/>
        </p:nvSpPr>
        <p:spPr>
          <a:xfrm flipV="1">
            <a:off x="7145517" y="2631570"/>
            <a:ext cx="147008" cy="130483"/>
          </a:xfrm>
          <a:prstGeom prst="rect">
            <a:avLst/>
          </a:prstGeom>
          <a:solidFill>
            <a:srgbClr val="EB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BCD2DD9-AC7D-F34B-BF36-CB79B5B53649}"/>
              </a:ext>
            </a:extLst>
          </p:cNvPr>
          <p:cNvSpPr/>
          <p:nvPr/>
        </p:nvSpPr>
        <p:spPr>
          <a:xfrm flipV="1">
            <a:off x="6094403" y="2904947"/>
            <a:ext cx="147008" cy="130483"/>
          </a:xfrm>
          <a:prstGeom prst="rect">
            <a:avLst/>
          </a:prstGeom>
          <a:solidFill>
            <a:srgbClr val="EB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92EBFB8-B5D6-8642-9EAD-2E3333843136}"/>
              </a:ext>
            </a:extLst>
          </p:cNvPr>
          <p:cNvSpPr/>
          <p:nvPr/>
        </p:nvSpPr>
        <p:spPr>
          <a:xfrm flipV="1">
            <a:off x="8078771" y="3630811"/>
            <a:ext cx="147008" cy="130483"/>
          </a:xfrm>
          <a:prstGeom prst="rect">
            <a:avLst/>
          </a:prstGeom>
          <a:solidFill>
            <a:srgbClr val="EB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F56B70B-2F98-234B-BC48-8D75E1E40C35}"/>
              </a:ext>
            </a:extLst>
          </p:cNvPr>
          <p:cNvSpPr/>
          <p:nvPr/>
        </p:nvSpPr>
        <p:spPr>
          <a:xfrm flipV="1">
            <a:off x="7400040" y="4356675"/>
            <a:ext cx="147008" cy="130483"/>
          </a:xfrm>
          <a:prstGeom prst="rect">
            <a:avLst/>
          </a:prstGeom>
          <a:solidFill>
            <a:srgbClr val="EB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2912BD2-B6C5-7E46-8292-935E1489C88F}"/>
              </a:ext>
            </a:extLst>
          </p:cNvPr>
          <p:cNvSpPr/>
          <p:nvPr/>
        </p:nvSpPr>
        <p:spPr>
          <a:xfrm flipV="1">
            <a:off x="7292525" y="4601772"/>
            <a:ext cx="147008" cy="130483"/>
          </a:xfrm>
          <a:prstGeom prst="rect">
            <a:avLst/>
          </a:prstGeom>
          <a:solidFill>
            <a:srgbClr val="EB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68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Threat</a:t>
            </a:r>
            <a:r>
              <a:rPr lang="pl-PL" dirty="0"/>
              <a:t> – </a:t>
            </a:r>
            <a:r>
              <a:rPr lang="pl-PL" dirty="0" err="1"/>
              <a:t>Mapping</a:t>
            </a:r>
            <a:r>
              <a:rPr lang="pl-PL" dirty="0"/>
              <a:t> </a:t>
            </a:r>
            <a:r>
              <a:rPr lang="pl-PL" dirty="0" err="1"/>
              <a:t>Results</a:t>
            </a:r>
            <a:endParaRPr dirty="0"/>
          </a:p>
        </p:txBody>
      </p:sp>
      <p:sp>
        <p:nvSpPr>
          <p:cNvPr id="1002" name="Google Shape;1002;p68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003" name="Google Shape;1003;p68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37</a:t>
            </a:fld>
            <a:endParaRPr/>
          </a:p>
        </p:txBody>
      </p:sp>
      <p:pic>
        <p:nvPicPr>
          <p:cNvPr id="1005" name="Google Shape;100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7450"/>
            <a:ext cx="11450624" cy="49883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1F169136-364E-8F41-B396-AF6567BFFFB9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69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Threat</a:t>
            </a:r>
            <a:r>
              <a:rPr lang="pl-PL" dirty="0"/>
              <a:t> –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Threats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 PET</a:t>
            </a:r>
            <a:endParaRPr dirty="0"/>
          </a:p>
        </p:txBody>
      </p:sp>
      <p:sp>
        <p:nvSpPr>
          <p:cNvPr id="1012" name="Google Shape;1012;p6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013" name="Google Shape;1013;p6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38</a:t>
            </a:fld>
            <a:endParaRPr/>
          </a:p>
        </p:txBody>
      </p:sp>
      <p:pic>
        <p:nvPicPr>
          <p:cNvPr id="1015" name="Google Shape;101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7452"/>
            <a:ext cx="11887199" cy="52710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0A140FD5-512D-FF48-A354-1A5719240415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7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lvl="0"/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Threat</a:t>
            </a:r>
            <a:r>
              <a:rPr lang="pl-PL" dirty="0"/>
              <a:t> –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Threats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 PET</a:t>
            </a:r>
            <a:endParaRPr dirty="0"/>
          </a:p>
        </p:txBody>
      </p:sp>
      <p:sp>
        <p:nvSpPr>
          <p:cNvPr id="1022" name="Google Shape;1022;p70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023" name="Google Shape;1023;p7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39</a:t>
            </a:fld>
            <a:endParaRPr/>
          </a:p>
        </p:txBody>
      </p:sp>
      <p:pic>
        <p:nvPicPr>
          <p:cNvPr id="1025" name="Google Shape;102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7452"/>
            <a:ext cx="11887199" cy="527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70"/>
          <p:cNvSpPr/>
          <p:nvPr/>
        </p:nvSpPr>
        <p:spPr>
          <a:xfrm>
            <a:off x="362150" y="1765425"/>
            <a:ext cx="8125500" cy="166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70"/>
          <p:cNvSpPr/>
          <p:nvPr/>
        </p:nvSpPr>
        <p:spPr>
          <a:xfrm>
            <a:off x="695625" y="4701750"/>
            <a:ext cx="8125500" cy="86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70"/>
          <p:cNvSpPr/>
          <p:nvPr/>
        </p:nvSpPr>
        <p:spPr>
          <a:xfrm>
            <a:off x="870675" y="3870350"/>
            <a:ext cx="8125500" cy="4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04B97CA1-72CB-D548-8252-5186E88E3832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Background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 dirty="0"/>
              <a:t>© </a:t>
            </a:r>
            <a:r>
              <a:rPr lang="pl-PL" dirty="0" err="1"/>
              <a:t>sebis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333600" y="5855922"/>
            <a:ext cx="115248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aseline="30000">
                <a:solidFill>
                  <a:schemeClr val="dk1"/>
                </a:solidFill>
              </a:rPr>
              <a:t>1</a:t>
            </a:r>
            <a:r>
              <a:rPr lang="pl-PL" sz="800" i="1">
                <a:solidFill>
                  <a:schemeClr val="dk1"/>
                </a:solidFill>
              </a:rPr>
              <a:t>For more information about GDPR fines, visit </a:t>
            </a:r>
            <a:r>
              <a:rPr lang="pl-PL" sz="800" i="1" u="sng">
                <a:solidFill>
                  <a:schemeClr val="hlink"/>
                </a:solidFill>
                <a:hlinkClick r:id="rId3"/>
              </a:rPr>
              <a:t>https://gdpr.eu/fines/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aseline="30000">
                <a:solidFill>
                  <a:schemeClr val="dk1"/>
                </a:solidFill>
              </a:rPr>
              <a:t>2</a:t>
            </a:r>
            <a:r>
              <a:rPr lang="pl-PL" sz="800" i="1">
                <a:solidFill>
                  <a:schemeClr val="dk1"/>
                </a:solidFill>
              </a:rPr>
              <a:t>For more information about GDPR statistics, visit </a:t>
            </a:r>
            <a:r>
              <a:rPr lang="pl-PL" sz="800" i="1" u="sng">
                <a:solidFill>
                  <a:schemeClr val="hlink"/>
                </a:solidFill>
                <a:hlinkClick r:id="rId4"/>
              </a:rPr>
              <a:t>https://www.tessian.com/blog/biggest-gdpr-fines-2020/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800" i="1" u="sng">
                <a:solidFill>
                  <a:schemeClr val="hlink"/>
                </a:solidFill>
                <a:hlinkClick r:id="rId5"/>
              </a:rPr>
              <a:t>[Ryd18</a:t>
            </a:r>
            <a:r>
              <a:rPr lang="pl-PL" sz="800" i="1">
                <a:solidFill>
                  <a:schemeClr val="dk1"/>
                </a:solidFill>
              </a:rPr>
              <a:t>] Rydning, David Reinsel–John Gantz–John: "The digitization of the world from edge to core." Framingham: International Data Corporation (2018).</a:t>
            </a:r>
            <a:endParaRPr sz="800" i="1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more information, visit </a:t>
            </a:r>
            <a:r>
              <a:rPr lang="pl-PL" sz="8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Privacy Today: A Review of Current Issues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from </a:t>
            </a:r>
            <a:r>
              <a:rPr lang="pl-PL" sz="8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privacyrights.org</a:t>
            </a:r>
            <a:b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A86BA4-5B46-8849-81FF-FDF4E88777FE}"/>
              </a:ext>
            </a:extLst>
          </p:cNvPr>
          <p:cNvGraphicFramePr/>
          <p:nvPr/>
        </p:nvGraphicFramePr>
        <p:xfrm>
          <a:off x="1351023" y="999166"/>
          <a:ext cx="8877498" cy="485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2" name="Google Shape;106;p15">
            <a:extLst>
              <a:ext uri="{FF2B5EF4-FFF2-40B4-BE49-F238E27FC236}">
                <a16:creationId xmlns:a16="http://schemas.microsoft.com/office/drawing/2014/main" id="{BCE1EC8C-C743-8846-BE83-93115BD5D77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38846" y="2895792"/>
            <a:ext cx="3076831" cy="100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2F08811-6A28-954B-A89D-278E121499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5249" y="4598984"/>
            <a:ext cx="2257423" cy="1038928"/>
          </a:xfrm>
          <a:prstGeom prst="rect">
            <a:avLst/>
          </a:prstGeom>
        </p:spPr>
      </p:pic>
      <p:grpSp>
        <p:nvGrpSpPr>
          <p:cNvPr id="22" name="Grupa 21">
            <a:extLst>
              <a:ext uri="{FF2B5EF4-FFF2-40B4-BE49-F238E27FC236}">
                <a16:creationId xmlns:a16="http://schemas.microsoft.com/office/drawing/2014/main" id="{2EE18EB4-83E4-5E41-A57D-81605A53BA89}"/>
              </a:ext>
            </a:extLst>
          </p:cNvPr>
          <p:cNvGrpSpPr/>
          <p:nvPr/>
        </p:nvGrpSpPr>
        <p:grpSpPr>
          <a:xfrm>
            <a:off x="8564324" y="839433"/>
            <a:ext cx="1664229" cy="1664229"/>
            <a:chOff x="3231885" y="253113"/>
            <a:chExt cx="1664229" cy="1664229"/>
          </a:xfrm>
        </p:grpSpPr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F47BC275-EEDC-3346-9CAB-133CFF22DDC9}"/>
                </a:ext>
              </a:extLst>
            </p:cNvPr>
            <p:cNvSpPr/>
            <p:nvPr/>
          </p:nvSpPr>
          <p:spPr>
            <a:xfrm>
              <a:off x="3231885" y="253113"/>
              <a:ext cx="1664229" cy="16642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wal 4">
              <a:extLst>
                <a:ext uri="{FF2B5EF4-FFF2-40B4-BE49-F238E27FC236}">
                  <a16:creationId xmlns:a16="http://schemas.microsoft.com/office/drawing/2014/main" id="{4B2BB946-102B-ED4C-A128-71ECFF97984A}"/>
                </a:ext>
              </a:extLst>
            </p:cNvPr>
            <p:cNvSpPr txBox="1"/>
            <p:nvPr/>
          </p:nvSpPr>
          <p:spPr>
            <a:xfrm>
              <a:off x="3475606" y="496834"/>
              <a:ext cx="1176787" cy="1176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 err="1"/>
                <a:t>Regulations</a:t>
              </a:r>
              <a:endParaRPr lang="pl-PL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716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71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lvl="0"/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Threat</a:t>
            </a:r>
            <a:r>
              <a:rPr lang="pl-PL" dirty="0"/>
              <a:t> – </a:t>
            </a:r>
            <a:r>
              <a:rPr lang="pl-PL" dirty="0" err="1"/>
              <a:t>Use</a:t>
            </a:r>
            <a:r>
              <a:rPr lang="pl-PL" dirty="0"/>
              <a:t> Case </a:t>
            </a:r>
            <a:r>
              <a:rPr lang="pl-PL" dirty="0">
                <a:sym typeface="Wingdings" pitchFamily="2" charset="2"/>
              </a:rPr>
              <a:t> PET</a:t>
            </a:r>
            <a:endParaRPr dirty="0"/>
          </a:p>
        </p:txBody>
      </p:sp>
      <p:sp>
        <p:nvSpPr>
          <p:cNvPr id="1035" name="Google Shape;1035;p71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036" name="Google Shape;1036;p7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40</a:t>
            </a:fld>
            <a:endParaRPr/>
          </a:p>
        </p:txBody>
      </p:sp>
      <p:pic>
        <p:nvPicPr>
          <p:cNvPr id="1038" name="Google Shape;103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8286"/>
            <a:ext cx="12192002" cy="5261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4A3415E2-8AA1-6145-AF54-355D1AF1783D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72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lvl="0"/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Threat</a:t>
            </a:r>
            <a:r>
              <a:rPr lang="pl-PL" dirty="0"/>
              <a:t> – </a:t>
            </a:r>
            <a:r>
              <a:rPr lang="pl-PL" dirty="0" err="1"/>
              <a:t>Use</a:t>
            </a:r>
            <a:r>
              <a:rPr lang="pl-PL" dirty="0"/>
              <a:t> Case </a:t>
            </a:r>
            <a:r>
              <a:rPr lang="pl-PL" dirty="0">
                <a:sym typeface="Wingdings" pitchFamily="2" charset="2"/>
              </a:rPr>
              <a:t> PET</a:t>
            </a:r>
            <a:endParaRPr dirty="0"/>
          </a:p>
        </p:txBody>
      </p:sp>
      <p:sp>
        <p:nvSpPr>
          <p:cNvPr id="1045" name="Google Shape;1045;p72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046" name="Google Shape;1046;p72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41</a:t>
            </a:fld>
            <a:endParaRPr/>
          </a:p>
        </p:txBody>
      </p:sp>
      <p:pic>
        <p:nvPicPr>
          <p:cNvPr id="1048" name="Google Shape;104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8286"/>
            <a:ext cx="12192002" cy="5261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72"/>
          <p:cNvSpPr/>
          <p:nvPr/>
        </p:nvSpPr>
        <p:spPr>
          <a:xfrm>
            <a:off x="334975" y="1621250"/>
            <a:ext cx="8125500" cy="166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72"/>
          <p:cNvSpPr/>
          <p:nvPr/>
        </p:nvSpPr>
        <p:spPr>
          <a:xfrm>
            <a:off x="622450" y="4579875"/>
            <a:ext cx="8125500" cy="92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72"/>
          <p:cNvSpPr/>
          <p:nvPr/>
        </p:nvSpPr>
        <p:spPr>
          <a:xfrm>
            <a:off x="459700" y="3741850"/>
            <a:ext cx="8125500" cy="41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1D881765-A9E2-C647-A427-9310401F1763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73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Threat</a:t>
            </a:r>
            <a:r>
              <a:rPr lang="pl-PL" dirty="0"/>
              <a:t> – Development </a:t>
            </a:r>
            <a:endParaRPr dirty="0"/>
          </a:p>
        </p:txBody>
      </p:sp>
      <p:sp>
        <p:nvSpPr>
          <p:cNvPr id="1058" name="Google Shape;1058;p73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059" name="Google Shape;1059;p73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42</a:t>
            </a:fld>
            <a:endParaRPr/>
          </a:p>
        </p:txBody>
      </p:sp>
      <p:pic>
        <p:nvPicPr>
          <p:cNvPr id="1061" name="Google Shape;106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75" y="841312"/>
            <a:ext cx="10887075" cy="52238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95EC150E-DD4E-8C49-8A56-E85216AFF7C4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BA3FEE0-A6C3-F440-BD60-B5155E0CA56B}"/>
              </a:ext>
            </a:extLst>
          </p:cNvPr>
          <p:cNvSpPr txBox="1"/>
          <p:nvPr/>
        </p:nvSpPr>
        <p:spPr>
          <a:xfrm>
            <a:off x="7173800" y="1442300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B9C7B1B-18F8-F647-A069-EF807C9F7BC0}"/>
              </a:ext>
            </a:extLst>
          </p:cNvPr>
          <p:cNvSpPr txBox="1"/>
          <p:nvPr/>
        </p:nvSpPr>
        <p:spPr>
          <a:xfrm>
            <a:off x="7175369" y="1707822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4D19D10-A7CD-9942-852F-FAE12C252A3A}"/>
              </a:ext>
            </a:extLst>
          </p:cNvPr>
          <p:cNvSpPr txBox="1"/>
          <p:nvPr/>
        </p:nvSpPr>
        <p:spPr>
          <a:xfrm>
            <a:off x="7186364" y="2246722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798BA7E-C2C4-D94A-A53F-CD5B001D74DE}"/>
              </a:ext>
            </a:extLst>
          </p:cNvPr>
          <p:cNvSpPr txBox="1"/>
          <p:nvPr/>
        </p:nvSpPr>
        <p:spPr>
          <a:xfrm>
            <a:off x="7167510" y="2802905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88E40F9-885D-A747-9F2E-C87993C33609}"/>
              </a:ext>
            </a:extLst>
          </p:cNvPr>
          <p:cNvSpPr txBox="1"/>
          <p:nvPr/>
        </p:nvSpPr>
        <p:spPr>
          <a:xfrm>
            <a:off x="7176937" y="3095136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1AD2769-E3D7-6D4C-997E-8536D3DCB253}"/>
              </a:ext>
            </a:extLst>
          </p:cNvPr>
          <p:cNvSpPr txBox="1"/>
          <p:nvPr/>
        </p:nvSpPr>
        <p:spPr>
          <a:xfrm>
            <a:off x="7176937" y="3623036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988A492-5CC2-E843-98AE-66E11088E31F}"/>
              </a:ext>
            </a:extLst>
          </p:cNvPr>
          <p:cNvSpPr txBox="1"/>
          <p:nvPr/>
        </p:nvSpPr>
        <p:spPr>
          <a:xfrm>
            <a:off x="7054386" y="4989923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957902F-0543-0E4E-BA68-A52CD434E87E}"/>
              </a:ext>
            </a:extLst>
          </p:cNvPr>
          <p:cNvSpPr txBox="1"/>
          <p:nvPr/>
        </p:nvSpPr>
        <p:spPr>
          <a:xfrm>
            <a:off x="7167511" y="5272725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81ED0B-2A93-2740-8506-D54E4030BF61}"/>
              </a:ext>
            </a:extLst>
          </p:cNvPr>
          <p:cNvSpPr txBox="1"/>
          <p:nvPr/>
        </p:nvSpPr>
        <p:spPr>
          <a:xfrm>
            <a:off x="7184795" y="1971773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D9C1768-5115-A843-995A-7F01B13D8CCA}"/>
              </a:ext>
            </a:extLst>
          </p:cNvPr>
          <p:cNvSpPr txBox="1"/>
          <p:nvPr/>
        </p:nvSpPr>
        <p:spPr>
          <a:xfrm>
            <a:off x="7176936" y="2529526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4D2B119-AF34-7144-A514-4CDF5B58488A}"/>
              </a:ext>
            </a:extLst>
          </p:cNvPr>
          <p:cNvSpPr txBox="1"/>
          <p:nvPr/>
        </p:nvSpPr>
        <p:spPr>
          <a:xfrm>
            <a:off x="7167511" y="3905841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8268513-BA5B-AA4B-8521-5EFFCF42B1F0}"/>
              </a:ext>
            </a:extLst>
          </p:cNvPr>
          <p:cNvSpPr txBox="1"/>
          <p:nvPr/>
        </p:nvSpPr>
        <p:spPr>
          <a:xfrm>
            <a:off x="7169080" y="4161938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F4F5017-9B30-314F-89B5-DD15038CEAD5}"/>
              </a:ext>
            </a:extLst>
          </p:cNvPr>
          <p:cNvSpPr txBox="1"/>
          <p:nvPr/>
        </p:nvSpPr>
        <p:spPr>
          <a:xfrm>
            <a:off x="7197359" y="3341806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DFD5341-41D6-6949-A602-407DD3191EB5}"/>
              </a:ext>
            </a:extLst>
          </p:cNvPr>
          <p:cNvSpPr txBox="1"/>
          <p:nvPr/>
        </p:nvSpPr>
        <p:spPr>
          <a:xfrm>
            <a:off x="7180075" y="4719689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3151EF3-1471-2D45-9216-3571CFFE5D93}"/>
              </a:ext>
            </a:extLst>
          </p:cNvPr>
          <p:cNvSpPr txBox="1"/>
          <p:nvPr/>
        </p:nvSpPr>
        <p:spPr>
          <a:xfrm>
            <a:off x="7172216" y="4994640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CD98E25-9146-AC48-8BC9-ADAC20751D16}"/>
              </a:ext>
            </a:extLst>
          </p:cNvPr>
          <p:cNvSpPr txBox="1"/>
          <p:nvPr/>
        </p:nvSpPr>
        <p:spPr>
          <a:xfrm>
            <a:off x="7189503" y="4446316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6F09066-FA7F-0E45-A1F0-B5616945C3D5}"/>
              </a:ext>
            </a:extLst>
          </p:cNvPr>
          <p:cNvSpPr/>
          <p:nvPr/>
        </p:nvSpPr>
        <p:spPr>
          <a:xfrm>
            <a:off x="7357615" y="1442300"/>
            <a:ext cx="259243" cy="4015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74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lvl="0"/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Findings</a:t>
            </a:r>
            <a:r>
              <a:rPr lang="pl-PL" dirty="0"/>
              <a:t> - RQ2 - NLP as </a:t>
            </a:r>
            <a:r>
              <a:rPr lang="pl-PL" dirty="0" err="1"/>
              <a:t>Privacy</a:t>
            </a:r>
            <a:r>
              <a:rPr lang="pl-PL" dirty="0"/>
              <a:t> </a:t>
            </a:r>
            <a:r>
              <a:rPr lang="pl-PL" dirty="0" err="1"/>
              <a:t>Threat</a:t>
            </a:r>
            <a:r>
              <a:rPr lang="pl-PL" dirty="0"/>
              <a:t> – Development </a:t>
            </a:r>
            <a:endParaRPr dirty="0"/>
          </a:p>
        </p:txBody>
      </p:sp>
      <p:sp>
        <p:nvSpPr>
          <p:cNvPr id="1068" name="Google Shape;1068;p74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069" name="Google Shape;1069;p74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43</a:t>
            </a:fld>
            <a:endParaRPr/>
          </a:p>
        </p:txBody>
      </p:sp>
      <p:pic>
        <p:nvPicPr>
          <p:cNvPr id="1071" name="Google Shape;107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75" y="841312"/>
            <a:ext cx="10887075" cy="52238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74"/>
          <p:cNvSpPr/>
          <p:nvPr/>
        </p:nvSpPr>
        <p:spPr>
          <a:xfrm>
            <a:off x="332900" y="1095475"/>
            <a:ext cx="7425600" cy="333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74"/>
          <p:cNvSpPr/>
          <p:nvPr/>
        </p:nvSpPr>
        <p:spPr>
          <a:xfrm>
            <a:off x="139375" y="5309300"/>
            <a:ext cx="8125500" cy="21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3;p15">
            <a:extLst>
              <a:ext uri="{FF2B5EF4-FFF2-40B4-BE49-F238E27FC236}">
                <a16:creationId xmlns:a16="http://schemas.microsoft.com/office/drawing/2014/main" id="{44AD556F-36DA-274C-8447-B757DDD67D95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948D989-5151-8845-8D3A-09502FEFF6BD}"/>
              </a:ext>
            </a:extLst>
          </p:cNvPr>
          <p:cNvSpPr txBox="1"/>
          <p:nvPr/>
        </p:nvSpPr>
        <p:spPr>
          <a:xfrm>
            <a:off x="7165942" y="4445327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52BBC32-1D56-6D4A-A1AE-FC468C254C1C}"/>
              </a:ext>
            </a:extLst>
          </p:cNvPr>
          <p:cNvSpPr txBox="1"/>
          <p:nvPr/>
        </p:nvSpPr>
        <p:spPr>
          <a:xfrm>
            <a:off x="7176937" y="4701424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3928E1D-84A0-CB49-B581-A4577C362C9E}"/>
              </a:ext>
            </a:extLst>
          </p:cNvPr>
          <p:cNvSpPr txBox="1"/>
          <p:nvPr/>
        </p:nvSpPr>
        <p:spPr>
          <a:xfrm>
            <a:off x="7035537" y="4984227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D1C4549-245C-654C-AA4E-7B5B94EB1122}"/>
              </a:ext>
            </a:extLst>
          </p:cNvPr>
          <p:cNvSpPr txBox="1"/>
          <p:nvPr/>
        </p:nvSpPr>
        <p:spPr>
          <a:xfrm>
            <a:off x="7176937" y="4984227"/>
            <a:ext cx="1414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CED8880-54D7-DF41-9FB6-4CB58036FAC7}"/>
              </a:ext>
            </a:extLst>
          </p:cNvPr>
          <p:cNvSpPr/>
          <p:nvPr/>
        </p:nvSpPr>
        <p:spPr>
          <a:xfrm>
            <a:off x="7376470" y="1442300"/>
            <a:ext cx="287524" cy="4015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75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RQ2 - Result Summary</a:t>
            </a:r>
            <a:endParaRPr/>
          </a:p>
        </p:txBody>
      </p:sp>
      <p:sp>
        <p:nvSpPr>
          <p:cNvPr id="1080" name="Google Shape;1080;p75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081" name="Google Shape;1081;p7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44</a:t>
            </a:fld>
            <a:endParaRPr/>
          </a:p>
        </p:txBody>
      </p:sp>
      <p:sp>
        <p:nvSpPr>
          <p:cNvPr id="1083" name="Google Shape;1083;p75"/>
          <p:cNvSpPr txBox="1"/>
          <p:nvPr/>
        </p:nvSpPr>
        <p:spPr>
          <a:xfrm>
            <a:off x="502375" y="1285150"/>
            <a:ext cx="104181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 sz="1800"/>
              <a:t>NLP as a Privacy Enabler: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/>
              <a:t>Most frequently applied Privacy Issue Solution: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pl-PL" sz="1800"/>
              <a:t>De-identification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pl-PL" sz="1800"/>
              <a:t>Detection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/>
              <a:t>High diversity of solution approaches towards complexity of privacy policies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/>
              <a:t>De-identification addressing most of the identified privacy issues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/>
              <a:t>All solution approaches involve neural networks, still the focus is statistical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/>
              <a:t>High focus on semantic and morphological level</a:t>
            </a:r>
            <a:endParaRPr sz="18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BAC84249-4BDC-FB42-80CE-C2A260114701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76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RQ2 - Result Summary</a:t>
            </a:r>
            <a:endParaRPr/>
          </a:p>
        </p:txBody>
      </p:sp>
      <p:sp>
        <p:nvSpPr>
          <p:cNvPr id="1090" name="Google Shape;1090;p76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091" name="Google Shape;1091;p7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45</a:t>
            </a:fld>
            <a:endParaRPr/>
          </a:p>
        </p:txBody>
      </p:sp>
      <p:sp>
        <p:nvSpPr>
          <p:cNvPr id="1093" name="Google Shape;1093;p76"/>
          <p:cNvSpPr txBox="1"/>
          <p:nvPr/>
        </p:nvSpPr>
        <p:spPr>
          <a:xfrm>
            <a:off x="502375" y="1285150"/>
            <a:ext cx="104181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 sz="1800"/>
              <a:t>NLP as a Privacy Threat: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>
                <a:solidFill>
                  <a:schemeClr val="dk1"/>
                </a:solidFill>
              </a:rPr>
              <a:t>Most frequently applied PETs: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pl-PL" sz="1800">
                <a:solidFill>
                  <a:schemeClr val="dk1"/>
                </a:solidFill>
              </a:rPr>
              <a:t>Homomorphic Encryption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pl-PL" sz="1800">
                <a:solidFill>
                  <a:schemeClr val="dk1"/>
                </a:solidFill>
              </a:rPr>
              <a:t>Obfuscation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pl-PL" sz="1800">
                <a:solidFill>
                  <a:schemeClr val="dk1"/>
                </a:solidFill>
              </a:rPr>
              <a:t>Differential Privacy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l-PL" sz="1800">
                <a:solidFill>
                  <a:schemeClr val="dk1"/>
                </a:solidFill>
              </a:rPr>
              <a:t>Differential Privacy, Homomorphic Encryption and Obfuscation applied on all discovered privacy issue categories → Universality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l-PL" sz="1800">
                <a:solidFill>
                  <a:schemeClr val="dk1"/>
                </a:solidFill>
              </a:rPr>
              <a:t>Increased diversity and amount of publications between 2018 and 2020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B21C5113-D744-5742-B6E0-DBAC823525EC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77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RQ3 - NLP as Privacy Enabler</a:t>
            </a:r>
            <a:endParaRPr/>
          </a:p>
        </p:txBody>
      </p:sp>
      <p:sp>
        <p:nvSpPr>
          <p:cNvPr id="1100" name="Google Shape;1100;p77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101" name="Google Shape;1101;p77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46</a:t>
            </a:fld>
            <a:endParaRPr/>
          </a:p>
        </p:txBody>
      </p:sp>
      <p:sp>
        <p:nvSpPr>
          <p:cNvPr id="1103" name="Google Shape;1103;p77"/>
          <p:cNvSpPr txBox="1"/>
          <p:nvPr/>
        </p:nvSpPr>
        <p:spPr>
          <a:xfrm>
            <a:off x="496025" y="1078300"/>
            <a:ext cx="11361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 sz="1800"/>
              <a:t>Applied NLP Method type mostly based on Statistical Approaches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→ NN Approaches requiring less training data</a:t>
            </a:r>
            <a:r>
              <a:rPr lang="pl-PL" sz="1800" baseline="30000">
                <a:solidFill>
                  <a:schemeClr val="dk1"/>
                </a:solidFill>
              </a:rPr>
              <a:t>1</a:t>
            </a:r>
            <a:r>
              <a:rPr lang="pl-PL" sz="1800"/>
              <a:t> but still achieving a reasonable model performance OR focusing more on synthetic data generation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 sz="1800"/>
              <a:t>High Diversity of terms for unstructured clinical data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→ Universal catalogue in order to avoid repetitive research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 sz="1800">
                <a:solidFill>
                  <a:schemeClr val="dk1"/>
                </a:solidFill>
              </a:rPr>
              <a:t>Pinpoint the privacy issues addressed by future papers to evaluate papers easier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</a:rPr>
              <a:t> 	→  an example classification of privacy threats given by Boukharrou</a:t>
            </a:r>
            <a:r>
              <a:rPr lang="pl-PL" sz="1800" baseline="30000">
                <a:solidFill>
                  <a:schemeClr val="dk1"/>
                </a:solidFill>
              </a:rPr>
              <a:t>2</a:t>
            </a:r>
            <a:r>
              <a:rPr lang="pl-PL" sz="1800">
                <a:solidFill>
                  <a:schemeClr val="dk1"/>
                </a:solidFill>
              </a:rPr>
              <a:t> </a:t>
            </a:r>
            <a:r>
              <a:rPr lang="pl-PL" sz="1800"/>
              <a:t>  </a:t>
            </a:r>
            <a:endParaRPr sz="1800"/>
          </a:p>
        </p:txBody>
      </p:sp>
      <p:sp>
        <p:nvSpPr>
          <p:cNvPr id="1104" name="Google Shape;1104;p77"/>
          <p:cNvSpPr/>
          <p:nvPr/>
        </p:nvSpPr>
        <p:spPr>
          <a:xfrm>
            <a:off x="333600" y="6079076"/>
            <a:ext cx="115248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 baseline="30000">
                <a:solidFill>
                  <a:schemeClr val="dk1"/>
                </a:solidFill>
              </a:rPr>
              <a:t>1</a:t>
            </a:r>
            <a:r>
              <a:rPr lang="pl-PL" sz="1000" i="1" u="sng">
                <a:solidFill>
                  <a:schemeClr val="hlink"/>
                </a:solidFill>
                <a:hlinkClick r:id="rId3"/>
              </a:rPr>
              <a:t>[Fey19]</a:t>
            </a:r>
            <a:r>
              <a:rPr lang="pl-PL" sz="800" i="1">
                <a:solidFill>
                  <a:schemeClr val="dk1"/>
                </a:solidFill>
              </a:rPr>
              <a:t> </a:t>
            </a:r>
            <a:r>
              <a:rPr lang="pl-PL" sz="1000">
                <a:solidFill>
                  <a:srgbClr val="222222"/>
                </a:solidFill>
                <a:highlight>
                  <a:srgbClr val="FFFFFF"/>
                </a:highlight>
              </a:rPr>
              <a:t>Feyisetan, Oluwaseyi, et al. "Privacy-preserving active learning on sensitive data for user intent classification.</a:t>
            </a:r>
            <a:endParaRPr sz="1000" baseline="300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aseline="30000">
                <a:solidFill>
                  <a:schemeClr val="dk1"/>
                </a:solidFill>
              </a:rPr>
              <a:t>2</a:t>
            </a:r>
            <a:r>
              <a:rPr lang="pl-PL" sz="1000" i="1" u="sng">
                <a:solidFill>
                  <a:schemeClr val="hlink"/>
                </a:solidFill>
                <a:hlinkClick r:id="rId4"/>
              </a:rPr>
              <a:t>[Bouk20]</a:t>
            </a:r>
            <a:r>
              <a:rPr lang="pl-PL" sz="800" i="1">
                <a:solidFill>
                  <a:schemeClr val="dk1"/>
                </a:solidFill>
              </a:rPr>
              <a:t> </a:t>
            </a:r>
            <a:r>
              <a:rPr lang="pl-PL" sz="1000">
                <a:solidFill>
                  <a:srgbClr val="222222"/>
                </a:solidFill>
                <a:highlight>
                  <a:srgbClr val="FFFFFF"/>
                </a:highlight>
              </a:rPr>
              <a:t>Boukharrou, Radja, Ahmed-Chawki Chaouche, and Khaoula Mahdjar: Toward a Privacy Guard for Cloud-Based Home Assistants and IoT Devices.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8" name="Google Shape;103;p15">
            <a:extLst>
              <a:ext uri="{FF2B5EF4-FFF2-40B4-BE49-F238E27FC236}">
                <a16:creationId xmlns:a16="http://schemas.microsoft.com/office/drawing/2014/main" id="{7FBD71D5-A328-B946-8B51-F14A0F181E04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78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RQ3 - NLP as Privacy Threat</a:t>
            </a:r>
            <a:endParaRPr/>
          </a:p>
        </p:txBody>
      </p:sp>
      <p:sp>
        <p:nvSpPr>
          <p:cNvPr id="1111" name="Google Shape;1111;p78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112" name="Google Shape;1112;p78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47</a:t>
            </a:fld>
            <a:endParaRPr/>
          </a:p>
        </p:txBody>
      </p:sp>
      <p:sp>
        <p:nvSpPr>
          <p:cNvPr id="1114" name="Google Shape;1114;p78"/>
          <p:cNvSpPr txBox="1"/>
          <p:nvPr/>
        </p:nvSpPr>
        <p:spPr>
          <a:xfrm>
            <a:off x="496025" y="1078300"/>
            <a:ext cx="11361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 sz="1800"/>
              <a:t>Thorough addressing of privacy consequences within papers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 → Illustrating potential scenarios for better comprehension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 sz="1800"/>
              <a:t>Intensifying the inclusion of PP NLP in daily life (e.g. business)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 → Move PP NLP out of the lab  </a:t>
            </a:r>
            <a:endParaRPr sz="1800"/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E38B941F-F3EB-1945-A5CE-B314DEE234AE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79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Conclusion, Limitations and Future Work</a:t>
            </a:r>
            <a:endParaRPr/>
          </a:p>
        </p:txBody>
      </p:sp>
      <p:sp>
        <p:nvSpPr>
          <p:cNvPr id="1121" name="Google Shape;1121;p7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122" name="Google Shape;1122;p7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48</a:t>
            </a:fld>
            <a:endParaRPr/>
          </a:p>
        </p:txBody>
      </p:sp>
      <p:sp>
        <p:nvSpPr>
          <p:cNvPr id="14" name="Google Shape;103;p15">
            <a:extLst>
              <a:ext uri="{FF2B5EF4-FFF2-40B4-BE49-F238E27FC236}">
                <a16:creationId xmlns:a16="http://schemas.microsoft.com/office/drawing/2014/main" id="{2E67D525-395B-7740-B3CB-338E0C98EC85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1400A5-3D78-7041-9AC9-720DBFA42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541284"/>
              </p:ext>
            </p:extLst>
          </p:nvPr>
        </p:nvGraphicFramePr>
        <p:xfrm>
          <a:off x="332904" y="1150409"/>
          <a:ext cx="115083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80"/>
          <p:cNvSpPr txBox="1">
            <a:spLocks noGrp="1"/>
          </p:cNvSpPr>
          <p:nvPr>
            <p:ph type="body" idx="1"/>
          </p:nvPr>
        </p:nvSpPr>
        <p:spPr>
          <a:xfrm>
            <a:off x="332903" y="3249154"/>
            <a:ext cx="115230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9262" lvl="2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3200" b="1"/>
              <a:t>Thanks for your attention!</a:t>
            </a:r>
            <a:endParaRPr/>
          </a:p>
        </p:txBody>
      </p:sp>
      <p:sp>
        <p:nvSpPr>
          <p:cNvPr id="1138" name="Google Shape;1138;p80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139" name="Google Shape;1139;p8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49</a:t>
            </a:fld>
            <a:endParaRPr/>
          </a:p>
        </p:txBody>
      </p:sp>
      <p:sp>
        <p:nvSpPr>
          <p:cNvPr id="6" name="Google Shape;103;p15">
            <a:extLst>
              <a:ext uri="{FF2B5EF4-FFF2-40B4-BE49-F238E27FC236}">
                <a16:creationId xmlns:a16="http://schemas.microsoft.com/office/drawing/2014/main" id="{A5CB3563-8F3C-634F-A48A-5E41B8A08581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Background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 dirty="0"/>
              <a:t>© </a:t>
            </a:r>
            <a:r>
              <a:rPr lang="pl-PL" dirty="0" err="1"/>
              <a:t>sebis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333600" y="5855922"/>
            <a:ext cx="115248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aseline="30000">
                <a:solidFill>
                  <a:schemeClr val="dk1"/>
                </a:solidFill>
              </a:rPr>
              <a:t>1</a:t>
            </a:r>
            <a:r>
              <a:rPr lang="pl-PL" sz="800" i="1">
                <a:solidFill>
                  <a:schemeClr val="dk1"/>
                </a:solidFill>
              </a:rPr>
              <a:t>For more information about GDPR fines, visit </a:t>
            </a:r>
            <a:r>
              <a:rPr lang="pl-PL" sz="800" i="1" u="sng">
                <a:solidFill>
                  <a:schemeClr val="hlink"/>
                </a:solidFill>
                <a:hlinkClick r:id="rId3"/>
              </a:rPr>
              <a:t>https://gdpr.eu/fines/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aseline="30000">
                <a:solidFill>
                  <a:schemeClr val="dk1"/>
                </a:solidFill>
              </a:rPr>
              <a:t>2</a:t>
            </a:r>
            <a:r>
              <a:rPr lang="pl-PL" sz="800" i="1">
                <a:solidFill>
                  <a:schemeClr val="dk1"/>
                </a:solidFill>
              </a:rPr>
              <a:t>For more information about GDPR statistics, visit </a:t>
            </a:r>
            <a:r>
              <a:rPr lang="pl-PL" sz="800" i="1" u="sng">
                <a:solidFill>
                  <a:schemeClr val="hlink"/>
                </a:solidFill>
                <a:hlinkClick r:id="rId4"/>
              </a:rPr>
              <a:t>https://www.tessian.com/blog/biggest-gdpr-fines-2020/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800" i="1" u="sng">
                <a:solidFill>
                  <a:schemeClr val="hlink"/>
                </a:solidFill>
                <a:hlinkClick r:id="rId5"/>
              </a:rPr>
              <a:t>[Ryd18</a:t>
            </a:r>
            <a:r>
              <a:rPr lang="pl-PL" sz="800" i="1">
                <a:solidFill>
                  <a:schemeClr val="dk1"/>
                </a:solidFill>
              </a:rPr>
              <a:t>] Rydning, David Reinsel–John Gantz–John: "The digitization of the world from edge to core." Framingham: International Data Corporation (2018).</a:t>
            </a:r>
            <a:endParaRPr sz="800" i="1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more information, visit </a:t>
            </a:r>
            <a:r>
              <a:rPr lang="pl-PL" sz="8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Privacy Today: A Review of Current Issues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from </a:t>
            </a:r>
            <a:r>
              <a:rPr lang="pl-PL" sz="8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privacyrights.org</a:t>
            </a:r>
            <a:b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A86BA4-5B46-8849-81FF-FDF4E88777FE}"/>
              </a:ext>
            </a:extLst>
          </p:cNvPr>
          <p:cNvGraphicFramePr/>
          <p:nvPr/>
        </p:nvGraphicFramePr>
        <p:xfrm>
          <a:off x="1351023" y="999166"/>
          <a:ext cx="8877498" cy="485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2" name="Google Shape;106;p15">
            <a:extLst>
              <a:ext uri="{FF2B5EF4-FFF2-40B4-BE49-F238E27FC236}">
                <a16:creationId xmlns:a16="http://schemas.microsoft.com/office/drawing/2014/main" id="{BCE1EC8C-C743-8846-BE83-93115BD5D77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38846" y="2895792"/>
            <a:ext cx="3076831" cy="100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2F08811-6A28-954B-A89D-278E121499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5249" y="4598984"/>
            <a:ext cx="2257423" cy="1038928"/>
          </a:xfrm>
          <a:prstGeom prst="rect">
            <a:avLst/>
          </a:prstGeom>
        </p:spPr>
      </p:pic>
      <p:grpSp>
        <p:nvGrpSpPr>
          <p:cNvPr id="22" name="Grupa 21">
            <a:extLst>
              <a:ext uri="{FF2B5EF4-FFF2-40B4-BE49-F238E27FC236}">
                <a16:creationId xmlns:a16="http://schemas.microsoft.com/office/drawing/2014/main" id="{2EE18EB4-83E4-5E41-A57D-81605A53BA89}"/>
              </a:ext>
            </a:extLst>
          </p:cNvPr>
          <p:cNvGrpSpPr/>
          <p:nvPr/>
        </p:nvGrpSpPr>
        <p:grpSpPr>
          <a:xfrm>
            <a:off x="8564324" y="839433"/>
            <a:ext cx="1664229" cy="1664229"/>
            <a:chOff x="3231885" y="253113"/>
            <a:chExt cx="1664229" cy="1664229"/>
          </a:xfrm>
        </p:grpSpPr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F47BC275-EEDC-3346-9CAB-133CFF22DDC9}"/>
                </a:ext>
              </a:extLst>
            </p:cNvPr>
            <p:cNvSpPr/>
            <p:nvPr/>
          </p:nvSpPr>
          <p:spPr>
            <a:xfrm>
              <a:off x="3231885" y="253113"/>
              <a:ext cx="1664229" cy="16642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wal 4">
              <a:extLst>
                <a:ext uri="{FF2B5EF4-FFF2-40B4-BE49-F238E27FC236}">
                  <a16:creationId xmlns:a16="http://schemas.microsoft.com/office/drawing/2014/main" id="{4B2BB946-102B-ED4C-A128-71ECFF97984A}"/>
                </a:ext>
              </a:extLst>
            </p:cNvPr>
            <p:cNvSpPr txBox="1"/>
            <p:nvPr/>
          </p:nvSpPr>
          <p:spPr>
            <a:xfrm>
              <a:off x="3475606" y="496834"/>
              <a:ext cx="1176787" cy="1176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 err="1"/>
                <a:t>Regulations</a:t>
              </a:r>
              <a:endParaRPr lang="pl-PL" sz="1600" kern="1200" dirty="0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47C9D252-DAD1-1A4F-ADEB-9D4614881BC4}"/>
              </a:ext>
            </a:extLst>
          </p:cNvPr>
          <p:cNvGrpSpPr/>
          <p:nvPr/>
        </p:nvGrpSpPr>
        <p:grpSpPr>
          <a:xfrm>
            <a:off x="8539443" y="2530292"/>
            <a:ext cx="1664229" cy="1664229"/>
            <a:chOff x="5107240" y="3501323"/>
            <a:chExt cx="1664229" cy="1664229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D792EF7A-C555-6C42-8401-94B09F23F321}"/>
                </a:ext>
              </a:extLst>
            </p:cNvPr>
            <p:cNvSpPr/>
            <p:nvPr/>
          </p:nvSpPr>
          <p:spPr>
            <a:xfrm>
              <a:off x="5107240" y="3501323"/>
              <a:ext cx="1664229" cy="16642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Owal 6">
              <a:extLst>
                <a:ext uri="{FF2B5EF4-FFF2-40B4-BE49-F238E27FC236}">
                  <a16:creationId xmlns:a16="http://schemas.microsoft.com/office/drawing/2014/main" id="{E1831795-7C45-C348-8D1E-E4B1B6ED27C6}"/>
                </a:ext>
              </a:extLst>
            </p:cNvPr>
            <p:cNvSpPr txBox="1"/>
            <p:nvPr/>
          </p:nvSpPr>
          <p:spPr>
            <a:xfrm>
              <a:off x="5350961" y="3745044"/>
              <a:ext cx="1176787" cy="1176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/>
                <a:t>Volume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813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81"/>
          <p:cNvSpPr txBox="1">
            <a:spLocks noGrp="1"/>
          </p:cNvSpPr>
          <p:nvPr>
            <p:ph type="body" idx="1"/>
          </p:nvPr>
        </p:nvSpPr>
        <p:spPr>
          <a:xfrm>
            <a:off x="332903" y="3249154"/>
            <a:ext cx="115230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9262" lvl="2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3200" b="1"/>
              <a:t>Backup Slides</a:t>
            </a:r>
            <a:endParaRPr/>
          </a:p>
        </p:txBody>
      </p:sp>
      <p:sp>
        <p:nvSpPr>
          <p:cNvPr id="1147" name="Google Shape;1147;p81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148" name="Google Shape;1148;p8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50</a:t>
            </a:fld>
            <a:endParaRPr/>
          </a:p>
        </p:txBody>
      </p:sp>
      <p:sp>
        <p:nvSpPr>
          <p:cNvPr id="6" name="Google Shape;103;p15">
            <a:extLst>
              <a:ext uri="{FF2B5EF4-FFF2-40B4-BE49-F238E27FC236}">
                <a16:creationId xmlns:a16="http://schemas.microsoft.com/office/drawing/2014/main" id="{3B356BB0-E16D-4A43-A9D9-5BDDFB441588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82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Recap: Methodology – Systematic Mapping Study - Search Terms</a:t>
            </a:r>
            <a:endParaRPr/>
          </a:p>
        </p:txBody>
      </p:sp>
      <p:sp>
        <p:nvSpPr>
          <p:cNvPr id="1156" name="Google Shape;1156;p82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157" name="Google Shape;1157;p82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51</a:t>
            </a:fld>
            <a:endParaRPr/>
          </a:p>
        </p:txBody>
      </p:sp>
      <p:sp>
        <p:nvSpPr>
          <p:cNvPr id="1159" name="Google Shape;1159;p82"/>
          <p:cNvSpPr/>
          <p:nvPr/>
        </p:nvSpPr>
        <p:spPr>
          <a:xfrm>
            <a:off x="2515969" y="3346948"/>
            <a:ext cx="60765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82"/>
          <p:cNvSpPr/>
          <p:nvPr/>
        </p:nvSpPr>
        <p:spPr>
          <a:xfrm>
            <a:off x="2515967" y="3450625"/>
            <a:ext cx="21357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161" name="Google Shape;1161;p82"/>
          <p:cNvSpPr/>
          <p:nvPr/>
        </p:nvSpPr>
        <p:spPr>
          <a:xfrm>
            <a:off x="2615364" y="3436262"/>
            <a:ext cx="854400" cy="43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82"/>
          <p:cNvSpPr/>
          <p:nvPr/>
        </p:nvSpPr>
        <p:spPr>
          <a:xfrm>
            <a:off x="5283798" y="3450635"/>
            <a:ext cx="33087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163" name="Google Shape;1163;p82"/>
          <p:cNvSpPr txBox="1"/>
          <p:nvPr/>
        </p:nvSpPr>
        <p:spPr>
          <a:xfrm>
            <a:off x="2585700" y="3441586"/>
            <a:ext cx="2178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/>
              <a:t>Privacy Preserving </a:t>
            </a:r>
            <a:endParaRPr sz="1700"/>
          </a:p>
        </p:txBody>
      </p:sp>
      <p:sp>
        <p:nvSpPr>
          <p:cNvPr id="1164" name="Google Shape;1164;p82"/>
          <p:cNvSpPr txBox="1"/>
          <p:nvPr/>
        </p:nvSpPr>
        <p:spPr>
          <a:xfrm>
            <a:off x="5394454" y="3441583"/>
            <a:ext cx="370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Natural Language Processing</a:t>
            </a:r>
            <a:endParaRPr sz="1800"/>
          </a:p>
        </p:txBody>
      </p:sp>
      <p:cxnSp>
        <p:nvCxnSpPr>
          <p:cNvPr id="1165" name="Google Shape;1165;p82"/>
          <p:cNvCxnSpPr/>
          <p:nvPr/>
        </p:nvCxnSpPr>
        <p:spPr>
          <a:xfrm>
            <a:off x="5025986" y="1042487"/>
            <a:ext cx="0" cy="526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66" name="Google Shape;1166;p82"/>
          <p:cNvCxnSpPr>
            <a:stCxn id="1163" idx="1"/>
          </p:cNvCxnSpPr>
          <p:nvPr/>
        </p:nvCxnSpPr>
        <p:spPr>
          <a:xfrm flipH="1">
            <a:off x="1743600" y="3695536"/>
            <a:ext cx="8421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7" name="Google Shape;1167;p82"/>
          <p:cNvSpPr/>
          <p:nvPr/>
        </p:nvSpPr>
        <p:spPr>
          <a:xfrm>
            <a:off x="332903" y="3436262"/>
            <a:ext cx="1410572" cy="43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 err="1"/>
              <a:t>Private</a:t>
            </a:r>
            <a:endParaRPr sz="1900" dirty="0"/>
          </a:p>
        </p:txBody>
      </p:sp>
      <p:cxnSp>
        <p:nvCxnSpPr>
          <p:cNvPr id="1168" name="Google Shape;1168;p82"/>
          <p:cNvCxnSpPr>
            <a:stCxn id="1163" idx="0"/>
            <a:endCxn id="1169" idx="4"/>
          </p:cNvCxnSpPr>
          <p:nvPr/>
        </p:nvCxnSpPr>
        <p:spPr>
          <a:xfrm rot="10800000">
            <a:off x="3124350" y="2802286"/>
            <a:ext cx="550800" cy="63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9" name="Google Shape;1169;p82"/>
          <p:cNvSpPr/>
          <p:nvPr/>
        </p:nvSpPr>
        <p:spPr>
          <a:xfrm>
            <a:off x="1348107" y="2363075"/>
            <a:ext cx="35523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Privacy Guaranteeing</a:t>
            </a:r>
            <a:endParaRPr sz="1800"/>
          </a:p>
        </p:txBody>
      </p:sp>
      <p:cxnSp>
        <p:nvCxnSpPr>
          <p:cNvPr id="1170" name="Google Shape;1170;p82"/>
          <p:cNvCxnSpPr>
            <a:stCxn id="1163" idx="2"/>
            <a:endCxn id="1171" idx="0"/>
          </p:cNvCxnSpPr>
          <p:nvPr/>
        </p:nvCxnSpPr>
        <p:spPr>
          <a:xfrm flipH="1">
            <a:off x="3110250" y="3949486"/>
            <a:ext cx="564900" cy="66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1" name="Google Shape;1171;p82"/>
          <p:cNvSpPr/>
          <p:nvPr/>
        </p:nvSpPr>
        <p:spPr>
          <a:xfrm>
            <a:off x="1455895" y="4615771"/>
            <a:ext cx="33087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/>
              <a:t>Privacy Enhancing</a:t>
            </a:r>
            <a:endParaRPr sz="1900"/>
          </a:p>
        </p:txBody>
      </p:sp>
      <p:cxnSp>
        <p:nvCxnSpPr>
          <p:cNvPr id="1172" name="Google Shape;1172;p82"/>
          <p:cNvCxnSpPr>
            <a:stCxn id="1164" idx="2"/>
            <a:endCxn id="1173" idx="0"/>
          </p:cNvCxnSpPr>
          <p:nvPr/>
        </p:nvCxnSpPr>
        <p:spPr>
          <a:xfrm flipH="1">
            <a:off x="6764854" y="3964783"/>
            <a:ext cx="479700" cy="84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3" name="Google Shape;1173;p82"/>
          <p:cNvSpPr/>
          <p:nvPr/>
        </p:nvSpPr>
        <p:spPr>
          <a:xfrm>
            <a:off x="5110601" y="4806057"/>
            <a:ext cx="33087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Speech Recognition</a:t>
            </a:r>
            <a:endParaRPr sz="1800"/>
          </a:p>
        </p:txBody>
      </p:sp>
      <p:sp>
        <p:nvSpPr>
          <p:cNvPr id="1174" name="Google Shape;1174;p82"/>
          <p:cNvSpPr/>
          <p:nvPr/>
        </p:nvSpPr>
        <p:spPr>
          <a:xfrm>
            <a:off x="6633086" y="5383188"/>
            <a:ext cx="37002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Speech Segmentation</a:t>
            </a:r>
            <a:endParaRPr sz="1800"/>
          </a:p>
        </p:txBody>
      </p:sp>
      <p:sp>
        <p:nvSpPr>
          <p:cNvPr id="1175" name="Google Shape;1175;p82"/>
          <p:cNvSpPr/>
          <p:nvPr/>
        </p:nvSpPr>
        <p:spPr>
          <a:xfrm>
            <a:off x="8503944" y="4806057"/>
            <a:ext cx="26547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/>
              <a:t>Text-to-Speech</a:t>
            </a:r>
            <a:endParaRPr sz="1900"/>
          </a:p>
        </p:txBody>
      </p:sp>
      <p:sp>
        <p:nvSpPr>
          <p:cNvPr id="1176" name="Google Shape;1176;p82"/>
          <p:cNvSpPr/>
          <p:nvPr/>
        </p:nvSpPr>
        <p:spPr>
          <a:xfrm>
            <a:off x="5110601" y="4495324"/>
            <a:ext cx="6076500" cy="1523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2"/>
          <p:cNvSpPr/>
          <p:nvPr/>
        </p:nvSpPr>
        <p:spPr>
          <a:xfrm>
            <a:off x="7773434" y="1747201"/>
            <a:ext cx="41157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Automatic Summarization</a:t>
            </a:r>
            <a:endParaRPr sz="1800"/>
          </a:p>
        </p:txBody>
      </p:sp>
      <p:cxnSp>
        <p:nvCxnSpPr>
          <p:cNvPr id="1178" name="Google Shape;1178;p82"/>
          <p:cNvCxnSpPr>
            <a:stCxn id="1164" idx="2"/>
          </p:cNvCxnSpPr>
          <p:nvPr/>
        </p:nvCxnSpPr>
        <p:spPr>
          <a:xfrm>
            <a:off x="7244554" y="3964783"/>
            <a:ext cx="960000" cy="149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9" name="Google Shape;1179;p82"/>
          <p:cNvSpPr/>
          <p:nvPr/>
        </p:nvSpPr>
        <p:spPr>
          <a:xfrm>
            <a:off x="5025981" y="2108746"/>
            <a:ext cx="34446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/>
              <a:t>Machine Translation</a:t>
            </a:r>
            <a:endParaRPr sz="1900"/>
          </a:p>
        </p:txBody>
      </p:sp>
      <p:sp>
        <p:nvSpPr>
          <p:cNvPr id="1180" name="Google Shape;1180;p82"/>
          <p:cNvSpPr/>
          <p:nvPr/>
        </p:nvSpPr>
        <p:spPr>
          <a:xfrm>
            <a:off x="5041085" y="1357951"/>
            <a:ext cx="47535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Natural Language Generation</a:t>
            </a:r>
            <a:endParaRPr sz="1800"/>
          </a:p>
        </p:txBody>
      </p:sp>
      <p:sp>
        <p:nvSpPr>
          <p:cNvPr id="1181" name="Google Shape;1181;p82"/>
          <p:cNvSpPr/>
          <p:nvPr/>
        </p:nvSpPr>
        <p:spPr>
          <a:xfrm>
            <a:off x="6622482" y="870566"/>
            <a:ext cx="51909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Natural Language Understanding</a:t>
            </a:r>
            <a:endParaRPr sz="1800"/>
          </a:p>
        </p:txBody>
      </p:sp>
      <p:sp>
        <p:nvSpPr>
          <p:cNvPr id="1182" name="Google Shape;1182;p82"/>
          <p:cNvSpPr/>
          <p:nvPr/>
        </p:nvSpPr>
        <p:spPr>
          <a:xfrm>
            <a:off x="8595994" y="2555910"/>
            <a:ext cx="33087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Question Answering</a:t>
            </a:r>
            <a:endParaRPr sz="1800"/>
          </a:p>
        </p:txBody>
      </p:sp>
      <p:cxnSp>
        <p:nvCxnSpPr>
          <p:cNvPr id="1183" name="Google Shape;1183;p82"/>
          <p:cNvCxnSpPr>
            <a:stCxn id="1164" idx="0"/>
            <a:endCxn id="1182" idx="4"/>
          </p:cNvCxnSpPr>
          <p:nvPr/>
        </p:nvCxnSpPr>
        <p:spPr>
          <a:xfrm rot="10800000" flipH="1">
            <a:off x="7244554" y="2995183"/>
            <a:ext cx="3005700" cy="44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4" name="Google Shape;1184;p82"/>
          <p:cNvCxnSpPr>
            <a:stCxn id="1164" idx="0"/>
            <a:endCxn id="1177" idx="4"/>
          </p:cNvCxnSpPr>
          <p:nvPr/>
        </p:nvCxnSpPr>
        <p:spPr>
          <a:xfrm rot="10800000" flipH="1">
            <a:off x="7244554" y="2186383"/>
            <a:ext cx="2586600" cy="125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5" name="Google Shape;1185;p82"/>
          <p:cNvSpPr/>
          <p:nvPr/>
        </p:nvSpPr>
        <p:spPr>
          <a:xfrm>
            <a:off x="5025971" y="2623836"/>
            <a:ext cx="30060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Word Embeddings</a:t>
            </a:r>
            <a:endParaRPr sz="1800"/>
          </a:p>
        </p:txBody>
      </p:sp>
      <p:sp>
        <p:nvSpPr>
          <p:cNvPr id="1186" name="Google Shape;1186;p82"/>
          <p:cNvSpPr/>
          <p:nvPr/>
        </p:nvSpPr>
        <p:spPr>
          <a:xfrm>
            <a:off x="5235402" y="765050"/>
            <a:ext cx="6076500" cy="2380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7" name="Google Shape;1187;p82"/>
          <p:cNvCxnSpPr>
            <a:stCxn id="1164" idx="0"/>
            <a:endCxn id="1180" idx="4"/>
          </p:cNvCxnSpPr>
          <p:nvPr/>
        </p:nvCxnSpPr>
        <p:spPr>
          <a:xfrm rot="10800000" flipH="1">
            <a:off x="7244554" y="1797283"/>
            <a:ext cx="173400" cy="164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8" name="Google Shape;1188;p82"/>
          <p:cNvCxnSpPr>
            <a:stCxn id="1164" idx="0"/>
            <a:endCxn id="1181" idx="4"/>
          </p:cNvCxnSpPr>
          <p:nvPr/>
        </p:nvCxnSpPr>
        <p:spPr>
          <a:xfrm rot="10800000" flipH="1">
            <a:off x="7244554" y="1309783"/>
            <a:ext cx="1973400" cy="213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9" name="Google Shape;1189;p82"/>
          <p:cNvCxnSpPr>
            <a:stCxn id="1164" idx="0"/>
            <a:endCxn id="1179" idx="4"/>
          </p:cNvCxnSpPr>
          <p:nvPr/>
        </p:nvCxnSpPr>
        <p:spPr>
          <a:xfrm rot="10800000">
            <a:off x="6748354" y="2547883"/>
            <a:ext cx="496200" cy="8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0" name="Google Shape;1190;p82"/>
          <p:cNvCxnSpPr/>
          <p:nvPr/>
        </p:nvCxnSpPr>
        <p:spPr>
          <a:xfrm>
            <a:off x="8579122" y="3668378"/>
            <a:ext cx="1099800" cy="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1" name="Google Shape;1191;p82"/>
          <p:cNvSpPr/>
          <p:nvPr/>
        </p:nvSpPr>
        <p:spPr>
          <a:xfrm>
            <a:off x="9678960" y="3456094"/>
            <a:ext cx="1014900" cy="439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/>
              <a:t>NLP</a:t>
            </a:r>
            <a:endParaRPr sz="1900"/>
          </a:p>
        </p:txBody>
      </p:sp>
      <p:sp>
        <p:nvSpPr>
          <p:cNvPr id="1192" name="Google Shape;1192;p82"/>
          <p:cNvSpPr txBox="1"/>
          <p:nvPr/>
        </p:nvSpPr>
        <p:spPr>
          <a:xfrm>
            <a:off x="5283798" y="1797058"/>
            <a:ext cx="109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/>
              <a:t>Text</a:t>
            </a:r>
            <a:endParaRPr sz="1500"/>
          </a:p>
        </p:txBody>
      </p:sp>
      <p:sp>
        <p:nvSpPr>
          <p:cNvPr id="1193" name="Google Shape;1193;p82"/>
          <p:cNvSpPr txBox="1"/>
          <p:nvPr/>
        </p:nvSpPr>
        <p:spPr>
          <a:xfrm>
            <a:off x="5522641" y="5383180"/>
            <a:ext cx="1099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/>
              <a:t>Speech</a:t>
            </a:r>
            <a:endParaRPr sz="1500"/>
          </a:p>
        </p:txBody>
      </p:sp>
      <p:cxnSp>
        <p:nvCxnSpPr>
          <p:cNvPr id="1194" name="Google Shape;1194;p82"/>
          <p:cNvCxnSpPr>
            <a:stCxn id="1164" idx="0"/>
            <a:endCxn id="1185" idx="4"/>
          </p:cNvCxnSpPr>
          <p:nvPr/>
        </p:nvCxnSpPr>
        <p:spPr>
          <a:xfrm rot="10800000">
            <a:off x="6529054" y="3062983"/>
            <a:ext cx="715500" cy="37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5" name="Google Shape;1195;p82"/>
          <p:cNvCxnSpPr>
            <a:stCxn id="1164" idx="2"/>
          </p:cNvCxnSpPr>
          <p:nvPr/>
        </p:nvCxnSpPr>
        <p:spPr>
          <a:xfrm>
            <a:off x="7244554" y="3964783"/>
            <a:ext cx="2379300" cy="90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" name="Google Shape;103;p15">
            <a:extLst>
              <a:ext uri="{FF2B5EF4-FFF2-40B4-BE49-F238E27FC236}">
                <a16:creationId xmlns:a16="http://schemas.microsoft.com/office/drawing/2014/main" id="{19F5208D-8AD6-A14C-BDA4-9C91B9001B13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83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Current Results – Inclusion / Exclusion Criteria</a:t>
            </a:r>
            <a:endParaRPr/>
          </a:p>
        </p:txBody>
      </p:sp>
      <p:sp>
        <p:nvSpPr>
          <p:cNvPr id="1202" name="Google Shape;1202;p83"/>
          <p:cNvSpPr txBox="1">
            <a:spLocks noGrp="1"/>
          </p:cNvSpPr>
          <p:nvPr>
            <p:ph type="body" idx="1"/>
          </p:nvPr>
        </p:nvSpPr>
        <p:spPr>
          <a:xfrm>
            <a:off x="334434" y="981076"/>
            <a:ext cx="11523000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8775" lvl="1" indent="-1460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49262" lvl="2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03" name="Google Shape;1203;p83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204" name="Google Shape;1204;p83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52</a:t>
            </a:fld>
            <a:endParaRPr/>
          </a:p>
        </p:txBody>
      </p:sp>
      <p:graphicFrame>
        <p:nvGraphicFramePr>
          <p:cNvPr id="1205" name="Google Shape;1205;p83"/>
          <p:cNvGraphicFramePr/>
          <p:nvPr/>
        </p:nvGraphicFramePr>
        <p:xfrm>
          <a:off x="948879" y="939168"/>
          <a:ext cx="9680750" cy="5580990"/>
        </p:xfrm>
        <a:graphic>
          <a:graphicData uri="http://schemas.openxmlformats.org/drawingml/2006/table">
            <a:tbl>
              <a:tblPr firstRow="1" bandRow="1">
                <a:noFill/>
                <a:tableStyleId>{15EF64ED-305E-40AE-8C28-28303581FCE5}</a:tableStyleId>
              </a:tblPr>
              <a:tblGrid>
                <a:gridCol w="484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none" strike="noStrike" cap="none"/>
                        <a:t>Inclusion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Exclusion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l-PL" sz="1800"/>
                        <a:t>The appearance of terms closely related to privacy preservation and NLP in the title or the abstract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Lack of privacy in the title or abstract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Privacy and Natural Language Processing or related terms appear in the keyword section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Lack of Natural Language Processing or its sub-domains in the title or abstract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Generation of speech or text synthetically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Conference or workshop summary, content list, chapter overview, books or patents</a:t>
                      </a:r>
                      <a:endParaRPr sz="180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Processing of any privacy regulating document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Restricted access to the content</a:t>
                      </a:r>
                      <a:endParaRPr sz="180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Any topics related to steganography</a:t>
                      </a:r>
                      <a:endParaRPr sz="180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Insecure access to the paper</a:t>
                      </a:r>
                      <a:endParaRPr sz="180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Processing of Privacy Policies with crowdsourcing</a:t>
                      </a:r>
                      <a:endParaRPr sz="180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Papers not written in English</a:t>
                      </a:r>
                      <a:endParaRPr sz="180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Google Shape;103;p15">
            <a:extLst>
              <a:ext uri="{FF2B5EF4-FFF2-40B4-BE49-F238E27FC236}">
                <a16:creationId xmlns:a16="http://schemas.microsoft.com/office/drawing/2014/main" id="{7035E69D-83B6-6E46-825E-7B269C98580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" name="Google Shape;580;p37"/>
          <p:cNvGraphicFramePr/>
          <p:nvPr/>
        </p:nvGraphicFramePr>
        <p:xfrm>
          <a:off x="3237954" y="874793"/>
          <a:ext cx="4603300" cy="5584525"/>
        </p:xfrm>
        <a:graphic>
          <a:graphicData uri="http://schemas.openxmlformats.org/drawingml/2006/table">
            <a:tbl>
              <a:tblPr firstRow="1" bandRow="1">
                <a:noFill/>
                <a:tableStyleId>{15EF64ED-305E-40AE-8C28-28303581FCE5}</a:tableStyleId>
              </a:tblPr>
              <a:tblGrid>
                <a:gridCol w="46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Use Case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800"/>
                        <a:t>Annotations and Training Data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800"/>
                        <a:t>Automation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800"/>
                        <a:t>Browsing in a private manner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Definition of Privacy Requirements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800"/>
                        <a:t>Simplification of privacy related regulations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800"/>
                        <a:t>Investigations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Measuring the Compliance of apps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800"/>
                        <a:t>Mining according to privacy policies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Increase Attention towards Privacy Policies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800"/>
                        <a:t>Privacy Preserving Information Sharing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9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800"/>
                        <a:t>Protecting sensitive information in unstructured data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Searching in a private manner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800"/>
                        <a:t>Voice related services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81" name="Google Shape;581;p37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Methodology – Systematic Mapping Study – Classification Scheme</a:t>
            </a:r>
            <a:endParaRPr/>
          </a:p>
        </p:txBody>
      </p:sp>
      <p:sp>
        <p:nvSpPr>
          <p:cNvPr id="582" name="Google Shape;582;p37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583" name="Google Shape;583;p37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53</a:t>
            </a:fld>
            <a:endParaRPr/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BE47AA2A-168A-864A-A058-248EBD4FD048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3857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" name="Google Shape;626;p39"/>
          <p:cNvGraphicFramePr/>
          <p:nvPr/>
        </p:nvGraphicFramePr>
        <p:xfrm>
          <a:off x="2522354" y="868030"/>
          <a:ext cx="7147275" cy="5598060"/>
        </p:xfrm>
        <a:graphic>
          <a:graphicData uri="http://schemas.openxmlformats.org/drawingml/2006/table">
            <a:tbl>
              <a:tblPr firstRow="1" bandRow="1">
                <a:noFill/>
                <a:tableStyleId>{15EF64ED-305E-40AE-8C28-28303581FCE5}</a:tableStyleId>
              </a:tblPr>
              <a:tblGrid>
                <a:gridCol w="714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Privacy Issue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800"/>
                        <a:t>Annotations and their Quality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800"/>
                        <a:t>Complexity of Privacy Policies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Compliance with Requirements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Data Linkage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Disclosure of sensitive Data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Disclosure of sensitive data for analysis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800"/>
                        <a:t>Handling of sensitive data by applications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Identification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Inflexibility of Anonymization tools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Misusage of Sensitive Information by Data Collector or Adversary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Profiling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Secondary use of unstructured clinical data (Research)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Sensitive Information in unstructured Data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Unintended data disclosure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27" name="Google Shape;627;p39"/>
          <p:cNvSpPr txBox="1">
            <a:spLocks noGrp="1"/>
          </p:cNvSpPr>
          <p:nvPr>
            <p:ph type="title"/>
          </p:nvPr>
        </p:nvSpPr>
        <p:spPr>
          <a:xfrm>
            <a:off x="332912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Methodology – Systematic Mapping Study – Classification Scheme</a:t>
            </a:r>
            <a:endParaRPr/>
          </a:p>
        </p:txBody>
      </p:sp>
      <p:sp>
        <p:nvSpPr>
          <p:cNvPr id="628" name="Google Shape;628;p3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629" name="Google Shape;629;p3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54</a:t>
            </a:fld>
            <a:endParaRPr/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F8FB50D4-E241-C74B-8FDA-1FE3ADC90510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807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" name="Google Shape;676;p41"/>
          <p:cNvGraphicFramePr/>
          <p:nvPr/>
        </p:nvGraphicFramePr>
        <p:xfrm>
          <a:off x="2822054" y="765043"/>
          <a:ext cx="7041150" cy="6150088"/>
        </p:xfrm>
        <a:graphic>
          <a:graphicData uri="http://schemas.openxmlformats.org/drawingml/2006/table">
            <a:tbl>
              <a:tblPr firstRow="1" bandRow="1">
                <a:noFill/>
                <a:tableStyleId>{15EF64ED-305E-40AE-8C28-28303581FCE5}</a:tableStyleId>
              </a:tblPr>
              <a:tblGrid>
                <a:gridCol w="704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Privacy Solution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700"/>
                        <a:t>Automation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700"/>
                        <a:t>Code-based Analysis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700"/>
                        <a:t>Collect annotated corpus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700"/>
                        <a:t>De-identification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700"/>
                        <a:t>Demonstration of Threats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700"/>
                        <a:t>Designing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700"/>
                        <a:t>Detection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700"/>
                        <a:t>Encryption based Solutions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700"/>
                        <a:t>Generation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700"/>
                        <a:t>Information Extraction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700"/>
                        <a:t>Mapping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700">
                          <a:solidFill>
                            <a:srgbClr val="000000"/>
                          </a:solidFill>
                        </a:rPr>
                        <a:t>Ontology based Solutions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700"/>
                        <a:t>Overviews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700"/>
                        <a:t>Semantic Solutions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700"/>
                        <a:t>Speech de-identification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700"/>
                        <a:t>Suggestions</a:t>
                      </a:r>
                      <a:endParaRPr sz="1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77" name="Google Shape;677;p41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Methodology – Systematic Mapping Study – Classification Scheme</a:t>
            </a:r>
            <a:endParaRPr/>
          </a:p>
        </p:txBody>
      </p:sp>
      <p:sp>
        <p:nvSpPr>
          <p:cNvPr id="678" name="Google Shape;678;p41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679" name="Google Shape;679;p4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55</a:t>
            </a:fld>
            <a:endParaRPr/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E29FE157-ED20-8F4B-9187-3D4DE7C09F0D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15228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4" name="Google Shape;764;p45"/>
          <p:cNvGraphicFramePr/>
          <p:nvPr/>
        </p:nvGraphicFramePr>
        <p:xfrm>
          <a:off x="2407767" y="898568"/>
          <a:ext cx="7376475" cy="5082736"/>
        </p:xfrm>
        <a:graphic>
          <a:graphicData uri="http://schemas.openxmlformats.org/drawingml/2006/table">
            <a:tbl>
              <a:tblPr firstRow="1" bandRow="1">
                <a:noFill/>
                <a:tableStyleId>{15EF64ED-305E-40AE-8C28-28303581FCE5}</a:tableStyleId>
              </a:tblPr>
              <a:tblGrid>
                <a:gridCol w="737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Use Case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800"/>
                        <a:t>Classification without Data Disclosure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800"/>
                        <a:t>Investigating the Impact of NLP related Concept on Privacy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Model Training without Sharing Data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Privacy-Utility-Trade-off for NLP related Concept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Private Communication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Similarity detection without Data Exposure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Speech related Service without complete Voice Feature Disclosure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Storing and Searching Data without Data Exposure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Summarization without Document Disclosure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65" name="Google Shape;765;p45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Methodology – Systematic Mapping Study – Classification Scheme</a:t>
            </a:r>
            <a:endParaRPr/>
          </a:p>
        </p:txBody>
      </p:sp>
      <p:sp>
        <p:nvSpPr>
          <p:cNvPr id="766" name="Google Shape;766;p45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767" name="Google Shape;767;p4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56</a:t>
            </a:fld>
            <a:endParaRPr/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45B522D2-32EE-5444-8DE6-CDD99DA81663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631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4" name="Google Shape;774;p46"/>
          <p:cNvGraphicFramePr/>
          <p:nvPr/>
        </p:nvGraphicFramePr>
        <p:xfrm>
          <a:off x="2854342" y="981068"/>
          <a:ext cx="6483325" cy="2570686"/>
        </p:xfrm>
        <a:graphic>
          <a:graphicData uri="http://schemas.openxmlformats.org/drawingml/2006/table">
            <a:tbl>
              <a:tblPr firstRow="1" bandRow="1">
                <a:noFill/>
                <a:tableStyleId>{15EF64ED-305E-40AE-8C28-28303581FCE5}</a:tableStyleId>
              </a:tblPr>
              <a:tblGrid>
                <a:gridCol w="648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Privacy Issues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800"/>
                        <a:t>Direct Disclosure of sensitive data for NLP model training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800"/>
                        <a:t>Direct Disclosure of sensitive data for NLP Tasks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Exploitability of word embeddings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Information Disclosure by Statistical Language Models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Memorizability of NN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Methodology – Systematic Mapping Study – Classification Scheme</a:t>
            </a:r>
            <a:endParaRPr/>
          </a:p>
        </p:txBody>
      </p:sp>
      <p:sp>
        <p:nvSpPr>
          <p:cNvPr id="776" name="Google Shape;776;p46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777" name="Google Shape;777;p4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57</a:t>
            </a:fld>
            <a:endParaRPr/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A7AD6DA0-5E48-9E40-9410-3D297765EBE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6153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4" name="Google Shape;784;p47"/>
          <p:cNvGraphicFramePr/>
          <p:nvPr/>
        </p:nvGraphicFramePr>
        <p:xfrm>
          <a:off x="3251804" y="945293"/>
          <a:ext cx="4603300" cy="3351958"/>
        </p:xfrm>
        <a:graphic>
          <a:graphicData uri="http://schemas.openxmlformats.org/drawingml/2006/table">
            <a:tbl>
              <a:tblPr firstRow="1" bandRow="1">
                <a:noFill/>
                <a:tableStyleId>{15EF64ED-305E-40AE-8C28-28303581FCE5}</a:tableStyleId>
              </a:tblPr>
              <a:tblGrid>
                <a:gridCol w="46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PET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800"/>
                        <a:t>Differential Privacy (DP)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l-PL" sz="1800"/>
                        <a:t>Federated Learning (FL)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Homomorphic Encryption (HE)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Obfuscation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800"/>
                        <a:t>Secure Multiparty Computation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Synthetic Data Generation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800"/>
                        <a:t>None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85" name="Google Shape;785;p47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Methodology – Systematic Mapping Study – Classification Scheme</a:t>
            </a:r>
            <a:endParaRPr/>
          </a:p>
        </p:txBody>
      </p:sp>
      <p:sp>
        <p:nvSpPr>
          <p:cNvPr id="786" name="Google Shape;786;p47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787" name="Google Shape;787;p47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58</a:t>
            </a:fld>
            <a:endParaRPr/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61299624-A00E-CA43-A6A0-F435E239294F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3203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8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Methodology – Systematic Mapping Study - Results </a:t>
            </a:r>
            <a:endParaRPr/>
          </a:p>
        </p:txBody>
      </p:sp>
      <p:sp>
        <p:nvSpPr>
          <p:cNvPr id="795" name="Google Shape;795;p48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796" name="Google Shape;796;p48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59</a:t>
            </a:fld>
            <a:endParaRPr/>
          </a:p>
        </p:txBody>
      </p:sp>
      <p:pic>
        <p:nvPicPr>
          <p:cNvPr id="797" name="Google Shape;79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00" y="1844824"/>
            <a:ext cx="105537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48"/>
          <p:cNvSpPr/>
          <p:nvPr/>
        </p:nvSpPr>
        <p:spPr>
          <a:xfrm>
            <a:off x="332903" y="6308741"/>
            <a:ext cx="115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taken from [</a:t>
            </a:r>
            <a:r>
              <a:rPr lang="pl-PL" sz="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Pe08</a:t>
            </a:r>
            <a:r>
              <a:rPr lang="pl-PL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Petersen, K., Feldt, R., Mujtaba, S., &amp; Mattsson, M. (2008, June). Systematic mapping studies in software engineering. In </a:t>
            </a:r>
            <a:r>
              <a:rPr lang="pl-PL" sz="8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12th International Conference on Evaluation and Assessment in Software Engineering (EASE) 12</a:t>
            </a:r>
            <a:r>
              <a:rPr lang="pl-PL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(pp. 1-10).</a:t>
            </a:r>
            <a:endParaRPr sz="8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8"/>
          <p:cNvSpPr/>
          <p:nvPr/>
        </p:nvSpPr>
        <p:spPr>
          <a:xfrm>
            <a:off x="9220500" y="2025000"/>
            <a:ext cx="1802100" cy="988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8"/>
          <p:cNvSpPr/>
          <p:nvPr/>
        </p:nvSpPr>
        <p:spPr>
          <a:xfrm>
            <a:off x="9842400" y="866188"/>
            <a:ext cx="558300" cy="877500"/>
          </a:xfrm>
          <a:prstGeom prst="downArrow">
            <a:avLst>
              <a:gd name="adj1" fmla="val 50000"/>
              <a:gd name="adj2" fmla="val 5141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8"/>
          <p:cNvSpPr/>
          <p:nvPr/>
        </p:nvSpPr>
        <p:spPr>
          <a:xfrm rot="10800000" flipH="1">
            <a:off x="9220500" y="3083350"/>
            <a:ext cx="1802100" cy="988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8"/>
          <p:cNvSpPr/>
          <p:nvPr/>
        </p:nvSpPr>
        <p:spPr>
          <a:xfrm rot="10800000" flipH="1">
            <a:off x="9842400" y="4353463"/>
            <a:ext cx="558300" cy="877500"/>
          </a:xfrm>
          <a:prstGeom prst="downArrow">
            <a:avLst>
              <a:gd name="adj1" fmla="val 50000"/>
              <a:gd name="adj2" fmla="val 5141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3;p15">
            <a:extLst>
              <a:ext uri="{FF2B5EF4-FFF2-40B4-BE49-F238E27FC236}">
                <a16:creationId xmlns:a16="http://schemas.microsoft.com/office/drawing/2014/main" id="{45493B1F-F650-F746-9702-A272DFF120F0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75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Background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 dirty="0"/>
              <a:t>© </a:t>
            </a:r>
            <a:r>
              <a:rPr lang="pl-PL" dirty="0" err="1"/>
              <a:t>sebis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333600" y="5855922"/>
            <a:ext cx="115248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aseline="30000">
                <a:solidFill>
                  <a:schemeClr val="dk1"/>
                </a:solidFill>
              </a:rPr>
              <a:t>1</a:t>
            </a:r>
            <a:r>
              <a:rPr lang="pl-PL" sz="800" i="1">
                <a:solidFill>
                  <a:schemeClr val="dk1"/>
                </a:solidFill>
              </a:rPr>
              <a:t>For more information about GDPR fines, visit </a:t>
            </a:r>
            <a:r>
              <a:rPr lang="pl-PL" sz="800" i="1" u="sng">
                <a:solidFill>
                  <a:schemeClr val="hlink"/>
                </a:solidFill>
                <a:hlinkClick r:id="rId3"/>
              </a:rPr>
              <a:t>https://gdpr.eu/fines/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aseline="30000">
                <a:solidFill>
                  <a:schemeClr val="dk1"/>
                </a:solidFill>
              </a:rPr>
              <a:t>2</a:t>
            </a:r>
            <a:r>
              <a:rPr lang="pl-PL" sz="800" i="1">
                <a:solidFill>
                  <a:schemeClr val="dk1"/>
                </a:solidFill>
              </a:rPr>
              <a:t>For more information about GDPR statistics, visit </a:t>
            </a:r>
            <a:r>
              <a:rPr lang="pl-PL" sz="800" i="1" u="sng">
                <a:solidFill>
                  <a:schemeClr val="hlink"/>
                </a:solidFill>
                <a:hlinkClick r:id="rId4"/>
              </a:rPr>
              <a:t>https://www.tessian.com/blog/biggest-gdpr-fines-2020/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800" i="1" u="sng">
                <a:solidFill>
                  <a:schemeClr val="hlink"/>
                </a:solidFill>
                <a:hlinkClick r:id="rId5"/>
              </a:rPr>
              <a:t>[Ryd18</a:t>
            </a:r>
            <a:r>
              <a:rPr lang="pl-PL" sz="800" i="1">
                <a:solidFill>
                  <a:schemeClr val="dk1"/>
                </a:solidFill>
              </a:rPr>
              <a:t>] Rydning, David Reinsel–John Gantz–John: "The digitization of the world from edge to core." Framingham: International Data Corporation (2018).</a:t>
            </a:r>
            <a:endParaRPr sz="800" i="1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more information, visit </a:t>
            </a:r>
            <a:r>
              <a:rPr lang="pl-PL" sz="8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Privacy Today: A Review of Current Issues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from </a:t>
            </a:r>
            <a:r>
              <a:rPr lang="pl-PL" sz="8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privacyrights.org</a:t>
            </a:r>
            <a:b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A86BA4-5B46-8849-81FF-FDF4E88777FE}"/>
              </a:ext>
            </a:extLst>
          </p:cNvPr>
          <p:cNvGraphicFramePr/>
          <p:nvPr/>
        </p:nvGraphicFramePr>
        <p:xfrm>
          <a:off x="1351023" y="999166"/>
          <a:ext cx="8877498" cy="485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2" name="Google Shape;106;p15">
            <a:extLst>
              <a:ext uri="{FF2B5EF4-FFF2-40B4-BE49-F238E27FC236}">
                <a16:creationId xmlns:a16="http://schemas.microsoft.com/office/drawing/2014/main" id="{BCE1EC8C-C743-8846-BE83-93115BD5D77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38846" y="2895792"/>
            <a:ext cx="3076831" cy="100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2F08811-6A28-954B-A89D-278E121499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5249" y="4598984"/>
            <a:ext cx="2257423" cy="1038928"/>
          </a:xfrm>
          <a:prstGeom prst="rect">
            <a:avLst/>
          </a:prstGeom>
        </p:spPr>
      </p:pic>
      <p:grpSp>
        <p:nvGrpSpPr>
          <p:cNvPr id="22" name="Grupa 21">
            <a:extLst>
              <a:ext uri="{FF2B5EF4-FFF2-40B4-BE49-F238E27FC236}">
                <a16:creationId xmlns:a16="http://schemas.microsoft.com/office/drawing/2014/main" id="{2EE18EB4-83E4-5E41-A57D-81605A53BA89}"/>
              </a:ext>
            </a:extLst>
          </p:cNvPr>
          <p:cNvGrpSpPr/>
          <p:nvPr/>
        </p:nvGrpSpPr>
        <p:grpSpPr>
          <a:xfrm>
            <a:off x="8564324" y="839433"/>
            <a:ext cx="1664229" cy="1664229"/>
            <a:chOff x="3231885" y="253113"/>
            <a:chExt cx="1664229" cy="1664229"/>
          </a:xfrm>
        </p:grpSpPr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F47BC275-EEDC-3346-9CAB-133CFF22DDC9}"/>
                </a:ext>
              </a:extLst>
            </p:cNvPr>
            <p:cNvSpPr/>
            <p:nvPr/>
          </p:nvSpPr>
          <p:spPr>
            <a:xfrm>
              <a:off x="3231885" y="253113"/>
              <a:ext cx="1664229" cy="16642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wal 4">
              <a:extLst>
                <a:ext uri="{FF2B5EF4-FFF2-40B4-BE49-F238E27FC236}">
                  <a16:creationId xmlns:a16="http://schemas.microsoft.com/office/drawing/2014/main" id="{4B2BB946-102B-ED4C-A128-71ECFF97984A}"/>
                </a:ext>
              </a:extLst>
            </p:cNvPr>
            <p:cNvSpPr txBox="1"/>
            <p:nvPr/>
          </p:nvSpPr>
          <p:spPr>
            <a:xfrm>
              <a:off x="3475606" y="496834"/>
              <a:ext cx="1176787" cy="1176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 err="1"/>
                <a:t>Regulations</a:t>
              </a:r>
              <a:endParaRPr lang="pl-PL" sz="1600" kern="1200" dirty="0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47C9D252-DAD1-1A4F-ADEB-9D4614881BC4}"/>
              </a:ext>
            </a:extLst>
          </p:cNvPr>
          <p:cNvGrpSpPr/>
          <p:nvPr/>
        </p:nvGrpSpPr>
        <p:grpSpPr>
          <a:xfrm>
            <a:off x="8539443" y="2530292"/>
            <a:ext cx="1664229" cy="1664229"/>
            <a:chOff x="5107240" y="3501323"/>
            <a:chExt cx="1664229" cy="1664229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D792EF7A-C555-6C42-8401-94B09F23F321}"/>
                </a:ext>
              </a:extLst>
            </p:cNvPr>
            <p:cNvSpPr/>
            <p:nvPr/>
          </p:nvSpPr>
          <p:spPr>
            <a:xfrm>
              <a:off x="5107240" y="3501323"/>
              <a:ext cx="1664229" cy="16642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Owal 6">
              <a:extLst>
                <a:ext uri="{FF2B5EF4-FFF2-40B4-BE49-F238E27FC236}">
                  <a16:creationId xmlns:a16="http://schemas.microsoft.com/office/drawing/2014/main" id="{E1831795-7C45-C348-8D1E-E4B1B6ED27C6}"/>
                </a:ext>
              </a:extLst>
            </p:cNvPr>
            <p:cNvSpPr txBox="1"/>
            <p:nvPr/>
          </p:nvSpPr>
          <p:spPr>
            <a:xfrm>
              <a:off x="5350961" y="3745044"/>
              <a:ext cx="1176787" cy="1176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/>
                <a:t>Volume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45FEDC69-7197-F745-9B1E-6298392E9C9B}"/>
              </a:ext>
            </a:extLst>
          </p:cNvPr>
          <p:cNvGrpSpPr/>
          <p:nvPr/>
        </p:nvGrpSpPr>
        <p:grpSpPr>
          <a:xfrm>
            <a:off x="8559757" y="4251768"/>
            <a:ext cx="1664229" cy="1664229"/>
            <a:chOff x="1356512" y="3510833"/>
            <a:chExt cx="1664229" cy="1664229"/>
          </a:xfrm>
        </p:grpSpPr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31FD838F-97EC-7748-821D-67CD78AD22AE}"/>
                </a:ext>
              </a:extLst>
            </p:cNvPr>
            <p:cNvSpPr/>
            <p:nvPr/>
          </p:nvSpPr>
          <p:spPr>
            <a:xfrm>
              <a:off x="1356512" y="3510833"/>
              <a:ext cx="1664229" cy="16642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wal 8">
              <a:extLst>
                <a:ext uri="{FF2B5EF4-FFF2-40B4-BE49-F238E27FC236}">
                  <a16:creationId xmlns:a16="http://schemas.microsoft.com/office/drawing/2014/main" id="{E13BF3BB-3CA7-3143-8961-591F8D02638D}"/>
                </a:ext>
              </a:extLst>
            </p:cNvPr>
            <p:cNvSpPr txBox="1"/>
            <p:nvPr/>
          </p:nvSpPr>
          <p:spPr>
            <a:xfrm>
              <a:off x="1600233" y="3754554"/>
              <a:ext cx="1176787" cy="1176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 err="1"/>
                <a:t>Diversity</a:t>
              </a:r>
              <a:endParaRPr lang="pl-PL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40768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84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213" name="Google Shape;1213;p84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60</a:t>
            </a:fld>
            <a:endParaRPr/>
          </a:p>
        </p:txBody>
      </p:sp>
      <p:pic>
        <p:nvPicPr>
          <p:cNvPr id="1215" name="Google Shape;121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981077"/>
            <a:ext cx="8572500" cy="53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84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– Electronic Data Source Contributions </a:t>
            </a:r>
            <a:endParaRPr/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EA0C02E4-2105-6749-9D01-C3E0A9B39ADB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85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RQ1 - NLP as Privacy Enabler</a:t>
            </a:r>
            <a:endParaRPr/>
          </a:p>
        </p:txBody>
      </p:sp>
      <p:sp>
        <p:nvSpPr>
          <p:cNvPr id="1223" name="Google Shape;1223;p85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224" name="Google Shape;1224;p8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61</a:t>
            </a:fld>
            <a:endParaRPr/>
          </a:p>
        </p:txBody>
      </p:sp>
      <p:pic>
        <p:nvPicPr>
          <p:cNvPr id="1226" name="Google Shape;1226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5613"/>
            <a:ext cx="12192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CAF6AD18-C569-5748-B237-09A7D953F2A9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86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RQ1 - NLP as Privacy Enabler - Mapping Use Cases on Privacy Issues</a:t>
            </a:r>
            <a:endParaRPr/>
          </a:p>
        </p:txBody>
      </p:sp>
      <p:sp>
        <p:nvSpPr>
          <p:cNvPr id="1233" name="Google Shape;1233;p86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234" name="Google Shape;1234;p8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62</a:t>
            </a:fld>
            <a:endParaRPr/>
          </a:p>
        </p:txBody>
      </p:sp>
      <p:pic>
        <p:nvPicPr>
          <p:cNvPr id="1236" name="Google Shape;1236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765050"/>
            <a:ext cx="10049777" cy="58055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133F9009-2CD2-AB42-92CB-2B666C9722DF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87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RQ1 - NLP as Privacy Threat</a:t>
            </a:r>
            <a:endParaRPr/>
          </a:p>
        </p:txBody>
      </p:sp>
      <p:sp>
        <p:nvSpPr>
          <p:cNvPr id="1243" name="Google Shape;1243;p87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244" name="Google Shape;1244;p87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63</a:t>
            </a:fld>
            <a:endParaRPr/>
          </a:p>
        </p:txBody>
      </p:sp>
      <p:pic>
        <p:nvPicPr>
          <p:cNvPr id="1246" name="Google Shape;124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975" y="765060"/>
            <a:ext cx="10374054" cy="56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145FC418-3022-4942-8A18-087E5137FA3C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4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RQ2 - NLP as Privacy Enabler</a:t>
            </a:r>
            <a:endParaRPr/>
          </a:p>
        </p:txBody>
      </p:sp>
      <p:sp>
        <p:nvSpPr>
          <p:cNvPr id="962" name="Google Shape;962;p64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963" name="Google Shape;963;p64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64</a:t>
            </a:fld>
            <a:endParaRPr/>
          </a:p>
        </p:txBody>
      </p:sp>
      <p:pic>
        <p:nvPicPr>
          <p:cNvPr id="965" name="Google Shape;96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7026"/>
            <a:ext cx="12192000" cy="53873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450D6FD7-524B-7D4D-85AF-8695DE24380C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0996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RQ2 - NLP as Privacy Enabler</a:t>
            </a:r>
            <a:endParaRPr/>
          </a:p>
        </p:txBody>
      </p:sp>
      <p:sp>
        <p:nvSpPr>
          <p:cNvPr id="972" name="Google Shape;972;p65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973" name="Google Shape;973;p6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65</a:t>
            </a:fld>
            <a:endParaRPr/>
          </a:p>
        </p:txBody>
      </p:sp>
      <p:pic>
        <p:nvPicPr>
          <p:cNvPr id="975" name="Google Shape;97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7026"/>
            <a:ext cx="12192000" cy="57973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1A45F891-C556-E84F-B933-81CC29345E5E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7092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66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RQ2 - NLP as Privacy Enabler</a:t>
            </a:r>
            <a:endParaRPr/>
          </a:p>
        </p:txBody>
      </p:sp>
      <p:sp>
        <p:nvSpPr>
          <p:cNvPr id="982" name="Google Shape;982;p66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983" name="Google Shape;983;p6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66</a:t>
            </a:fld>
            <a:endParaRPr/>
          </a:p>
        </p:txBody>
      </p:sp>
      <p:pic>
        <p:nvPicPr>
          <p:cNvPr id="985" name="Google Shape;98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7025"/>
            <a:ext cx="12192000" cy="56820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B798A1C9-647C-4144-8BFA-C7D72580830B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1735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7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Key Findings - RQ2 - NLP as Privacy Enabler</a:t>
            </a:r>
            <a:endParaRPr/>
          </a:p>
        </p:txBody>
      </p:sp>
      <p:sp>
        <p:nvSpPr>
          <p:cNvPr id="992" name="Google Shape;992;p67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993" name="Google Shape;993;p67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67</a:t>
            </a:fld>
            <a:endParaRPr/>
          </a:p>
        </p:txBody>
      </p:sp>
      <p:pic>
        <p:nvPicPr>
          <p:cNvPr id="995" name="Google Shape;99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993" y="765050"/>
            <a:ext cx="10542019" cy="58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DDEB4B82-7B77-B24A-8A24-E5BB395CB3DF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67000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88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Quality of Papers</a:t>
            </a:r>
            <a:endParaRPr/>
          </a:p>
        </p:txBody>
      </p:sp>
      <p:sp>
        <p:nvSpPr>
          <p:cNvPr id="1253" name="Google Shape;1253;p88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254" name="Google Shape;1254;p88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68</a:t>
            </a:fld>
            <a:endParaRPr/>
          </a:p>
        </p:txBody>
      </p:sp>
      <p:sp>
        <p:nvSpPr>
          <p:cNvPr id="1256" name="Google Shape;1256;p88"/>
          <p:cNvSpPr txBox="1"/>
          <p:nvPr/>
        </p:nvSpPr>
        <p:spPr>
          <a:xfrm>
            <a:off x="405175" y="1095475"/>
            <a:ext cx="10586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 sz="1800"/>
              <a:t>Implying that the quality of papers is given by the consultation of electronic data sources incorporating high quality standards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 sz="1800"/>
              <a:t>Selection of electronic data sources according to Chen</a:t>
            </a:r>
            <a:r>
              <a:rPr lang="pl-PL" sz="1800" baseline="30000">
                <a:solidFill>
                  <a:schemeClr val="dk1"/>
                </a:solidFill>
              </a:rPr>
              <a:t>1</a:t>
            </a:r>
            <a:r>
              <a:rPr lang="pl-PL" sz="1800"/>
              <a:t>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 b="1"/>
              <a:t>IEEE Xplore (IEEE)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 b="1"/>
              <a:t>ACM Digital Library (ACM)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/>
              <a:t>EI Compendex &amp; Inspec (EI)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 b="1"/>
              <a:t>ISI Web of Science (WoS)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/>
              <a:t>CiteSeer (CS)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 b="1"/>
              <a:t>Google Scholar (GS)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 b="1"/>
              <a:t>ScienceDirect (SD)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 b="1"/>
              <a:t>SpringerLink (SL)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 b="1"/>
              <a:t>Wiley InterScience (WIS)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 b="1"/>
              <a:t>SCOPUS (SCOPUS)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l-PL" sz="1800"/>
              <a:t>Kluwer Online (KO)</a:t>
            </a:r>
            <a:endParaRPr sz="1800"/>
          </a:p>
        </p:txBody>
      </p:sp>
      <p:sp>
        <p:nvSpPr>
          <p:cNvPr id="1257" name="Google Shape;1257;p88"/>
          <p:cNvSpPr/>
          <p:nvPr/>
        </p:nvSpPr>
        <p:spPr>
          <a:xfrm>
            <a:off x="332903" y="6308741"/>
            <a:ext cx="115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l-PL" sz="1000" baseline="30000">
                <a:solidFill>
                  <a:schemeClr val="dk1"/>
                </a:solidFill>
              </a:rPr>
              <a:t>1</a:t>
            </a:r>
            <a:r>
              <a:rPr lang="pl-PL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pl-PL" sz="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Che10</a:t>
            </a:r>
            <a:r>
              <a:rPr lang="pl-PL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Chen, Lianipng, Muhammad Ali Babar, and He Zhang: "Towards an evidence-based understanding of electronic data sources." </a:t>
            </a:r>
            <a:endParaRPr sz="8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03;p15">
            <a:extLst>
              <a:ext uri="{FF2B5EF4-FFF2-40B4-BE49-F238E27FC236}">
                <a16:creationId xmlns:a16="http://schemas.microsoft.com/office/drawing/2014/main" id="{49BC19BD-A5EB-0F4E-996E-648757D5F2A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8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264" name="Google Shape;1264;p8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69</a:t>
            </a:fld>
            <a:endParaRPr/>
          </a:p>
        </p:txBody>
      </p:sp>
      <p:sp>
        <p:nvSpPr>
          <p:cNvPr id="1265" name="Google Shape;1265;p89"/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260721JedrzejewskiPPNLP</a:t>
            </a:r>
            <a:endParaRPr/>
          </a:p>
        </p:txBody>
      </p:sp>
      <p:pic>
        <p:nvPicPr>
          <p:cNvPr id="1266" name="Google Shape;126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375" y="152400"/>
            <a:ext cx="8803749" cy="6264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334437" y="287038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Motivation</a:t>
            </a: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505125" y="4719350"/>
            <a:ext cx="932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03;p15">
            <a:extLst>
              <a:ext uri="{FF2B5EF4-FFF2-40B4-BE49-F238E27FC236}">
                <a16:creationId xmlns:a16="http://schemas.microsoft.com/office/drawing/2014/main" id="{C234B296-032A-7645-96C2-1D572701FE5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94EA77-E275-E341-8045-BA5167C34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313671"/>
              </p:ext>
            </p:extLst>
          </p:nvPr>
        </p:nvGraphicFramePr>
        <p:xfrm>
          <a:off x="2030403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75138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90"/>
          <p:cNvSpPr txBox="1"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Use the sebis visual language </a:t>
            </a:r>
            <a:br>
              <a:rPr lang="pl-PL"/>
            </a:br>
            <a:r>
              <a:rPr lang="pl-PL"/>
              <a:t>(shapes, fonts, colors, sizes)</a:t>
            </a:r>
            <a:endParaRPr/>
          </a:p>
        </p:txBody>
      </p:sp>
      <p:sp>
        <p:nvSpPr>
          <p:cNvPr id="1273" name="Google Shape;1273;p90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1274" name="Google Shape;1274;p9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70</a:t>
            </a:fld>
            <a:endParaRPr/>
          </a:p>
        </p:txBody>
      </p:sp>
      <p:sp>
        <p:nvSpPr>
          <p:cNvPr id="1275" name="Google Shape;1275;p90"/>
          <p:cNvSpPr/>
          <p:nvPr/>
        </p:nvSpPr>
        <p:spPr>
          <a:xfrm>
            <a:off x="1847528" y="4387205"/>
            <a:ext cx="1080120" cy="720080"/>
          </a:xfrm>
          <a:prstGeom prst="rect">
            <a:avLst/>
          </a:prstGeom>
          <a:solidFill>
            <a:srgbClr val="9E9E9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1</a:t>
            </a:r>
            <a:endParaRPr/>
          </a:p>
        </p:txBody>
      </p:sp>
      <p:sp>
        <p:nvSpPr>
          <p:cNvPr id="1276" name="Google Shape;1276;p90"/>
          <p:cNvSpPr/>
          <p:nvPr/>
        </p:nvSpPr>
        <p:spPr>
          <a:xfrm>
            <a:off x="3039835" y="4387205"/>
            <a:ext cx="1080120" cy="720080"/>
          </a:xfrm>
          <a:prstGeom prst="rect">
            <a:avLst/>
          </a:prstGeom>
          <a:solidFill>
            <a:srgbClr val="C0C8A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2</a:t>
            </a:r>
            <a:endParaRPr/>
          </a:p>
        </p:txBody>
      </p:sp>
      <p:sp>
        <p:nvSpPr>
          <p:cNvPr id="1277" name="Google Shape;1277;p90"/>
          <p:cNvSpPr/>
          <p:nvPr/>
        </p:nvSpPr>
        <p:spPr>
          <a:xfrm>
            <a:off x="4232142" y="4387205"/>
            <a:ext cx="1080120" cy="720080"/>
          </a:xfrm>
          <a:prstGeom prst="rect">
            <a:avLst/>
          </a:prstGeom>
          <a:solidFill>
            <a:srgbClr val="EDB7A7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3</a:t>
            </a:r>
            <a:endParaRPr/>
          </a:p>
        </p:txBody>
      </p:sp>
      <p:sp>
        <p:nvSpPr>
          <p:cNvPr id="1278" name="Google Shape;1278;p90"/>
          <p:cNvSpPr/>
          <p:nvPr/>
        </p:nvSpPr>
        <p:spPr>
          <a:xfrm>
            <a:off x="5424449" y="4387205"/>
            <a:ext cx="1080120" cy="720080"/>
          </a:xfrm>
          <a:prstGeom prst="rect">
            <a:avLst/>
          </a:prstGeom>
          <a:solidFill>
            <a:srgbClr val="E8E6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4</a:t>
            </a:r>
            <a:endParaRPr/>
          </a:p>
        </p:txBody>
      </p:sp>
      <p:sp>
        <p:nvSpPr>
          <p:cNvPr id="1279" name="Google Shape;1279;p90"/>
          <p:cNvSpPr/>
          <p:nvPr/>
        </p:nvSpPr>
        <p:spPr>
          <a:xfrm>
            <a:off x="6616756" y="4387205"/>
            <a:ext cx="1080120" cy="720080"/>
          </a:xfrm>
          <a:prstGeom prst="rect">
            <a:avLst/>
          </a:prstGeom>
          <a:solidFill>
            <a:srgbClr val="9EA2AB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5</a:t>
            </a:r>
            <a:endParaRPr/>
          </a:p>
        </p:txBody>
      </p:sp>
      <p:sp>
        <p:nvSpPr>
          <p:cNvPr id="1280" name="Google Shape;1280;p90"/>
          <p:cNvSpPr/>
          <p:nvPr/>
        </p:nvSpPr>
        <p:spPr>
          <a:xfrm>
            <a:off x="7809063" y="4387205"/>
            <a:ext cx="1080120" cy="720080"/>
          </a:xfrm>
          <a:prstGeom prst="rect">
            <a:avLst/>
          </a:prstGeom>
          <a:solidFill>
            <a:srgbClr val="9EB4E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6</a:t>
            </a:r>
            <a:endParaRPr/>
          </a:p>
        </p:txBody>
      </p:sp>
      <p:sp>
        <p:nvSpPr>
          <p:cNvPr id="1281" name="Google Shape;1281;p90"/>
          <p:cNvSpPr/>
          <p:nvPr/>
        </p:nvSpPr>
        <p:spPr>
          <a:xfrm>
            <a:off x="9001372" y="4387205"/>
            <a:ext cx="1080120" cy="720080"/>
          </a:xfrm>
          <a:prstGeom prst="rect">
            <a:avLst/>
          </a:prstGeom>
          <a:solidFill>
            <a:srgbClr val="C4DCF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6</a:t>
            </a:r>
            <a:endParaRPr/>
          </a:p>
        </p:txBody>
      </p:sp>
      <p:sp>
        <p:nvSpPr>
          <p:cNvPr id="1282" name="Google Shape;1282;p90"/>
          <p:cNvSpPr txBox="1"/>
          <p:nvPr/>
        </p:nvSpPr>
        <p:spPr>
          <a:xfrm>
            <a:off x="1775521" y="1536973"/>
            <a:ext cx="9797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Default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/>
          </a:p>
        </p:txBody>
      </p:sp>
      <p:sp>
        <p:nvSpPr>
          <p:cNvPr id="1283" name="Google Shape;1283;p90"/>
          <p:cNvSpPr/>
          <p:nvPr/>
        </p:nvSpPr>
        <p:spPr>
          <a:xfrm>
            <a:off x="3783904" y="1404357"/>
            <a:ext cx="1732367" cy="914400"/>
          </a:xfrm>
          <a:prstGeom prst="rect">
            <a:avLst/>
          </a:prstGeom>
          <a:solidFill>
            <a:srgbClr val="E8E6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Default Rectangle</a:t>
            </a:r>
            <a:endParaRPr/>
          </a:p>
        </p:txBody>
      </p:sp>
      <p:cxnSp>
        <p:nvCxnSpPr>
          <p:cNvPr id="1284" name="Google Shape;1284;p90"/>
          <p:cNvCxnSpPr>
            <a:stCxn id="1282" idx="3"/>
            <a:endCxn id="1283" idx="1"/>
          </p:cNvCxnSpPr>
          <p:nvPr/>
        </p:nvCxnSpPr>
        <p:spPr>
          <a:xfrm>
            <a:off x="2755276" y="1860139"/>
            <a:ext cx="1028700" cy="1500"/>
          </a:xfrm>
          <a:prstGeom prst="straightConnector1">
            <a:avLst/>
          </a:prstGeom>
          <a:noFill/>
          <a:ln w="17125" cap="flat" cmpd="sng">
            <a:solidFill>
              <a:schemeClr val="dk1">
                <a:alpha val="49803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85" name="Google Shape;1285;p90"/>
          <p:cNvSpPr txBox="1"/>
          <p:nvPr/>
        </p:nvSpPr>
        <p:spPr>
          <a:xfrm>
            <a:off x="2825806" y="1304765"/>
            <a:ext cx="8579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Default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 Style</a:t>
            </a:r>
            <a:endParaRPr/>
          </a:p>
        </p:txBody>
      </p:sp>
      <p:sp>
        <p:nvSpPr>
          <p:cNvPr id="1286" name="Google Shape;1286;p90"/>
          <p:cNvSpPr/>
          <p:nvPr/>
        </p:nvSpPr>
        <p:spPr>
          <a:xfrm>
            <a:off x="3815224" y="2559695"/>
            <a:ext cx="1704713" cy="672664"/>
          </a:xfrm>
          <a:prstGeom prst="chevron">
            <a:avLst>
              <a:gd name="adj" fmla="val 21128"/>
            </a:avLst>
          </a:prstGeom>
          <a:solidFill>
            <a:srgbClr val="E8E6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</a:t>
            </a:r>
            <a:endParaRPr/>
          </a:p>
        </p:txBody>
      </p:sp>
      <p:sp>
        <p:nvSpPr>
          <p:cNvPr id="1287" name="Google Shape;1287;p90"/>
          <p:cNvSpPr txBox="1"/>
          <p:nvPr/>
        </p:nvSpPr>
        <p:spPr>
          <a:xfrm>
            <a:off x="7536161" y="1979548"/>
            <a:ext cx="6719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</a:t>
            </a:r>
            <a:endParaRPr/>
          </a:p>
        </p:txBody>
      </p:sp>
      <p:sp>
        <p:nvSpPr>
          <p:cNvPr id="1288" name="Google Shape;1288;p90"/>
          <p:cNvSpPr/>
          <p:nvPr/>
        </p:nvSpPr>
        <p:spPr>
          <a:xfrm>
            <a:off x="5597758" y="1404357"/>
            <a:ext cx="1811847" cy="914400"/>
          </a:xfrm>
          <a:prstGeom prst="roundRect">
            <a:avLst>
              <a:gd name="adj" fmla="val 16667"/>
            </a:avLst>
          </a:prstGeom>
          <a:solidFill>
            <a:srgbClr val="E8E6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Default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Rounded R.</a:t>
            </a:r>
            <a:endParaRPr/>
          </a:p>
        </p:txBody>
      </p:sp>
      <p:sp>
        <p:nvSpPr>
          <p:cNvPr id="1289" name="Google Shape;1289;p90"/>
          <p:cNvSpPr/>
          <p:nvPr/>
        </p:nvSpPr>
        <p:spPr>
          <a:xfrm>
            <a:off x="5663952" y="2351125"/>
            <a:ext cx="1745652" cy="9840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8E6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Arrow</a:t>
            </a:r>
            <a:endParaRPr/>
          </a:p>
        </p:txBody>
      </p:sp>
      <p:sp>
        <p:nvSpPr>
          <p:cNvPr id="1290" name="Google Shape;1290;p90"/>
          <p:cNvSpPr txBox="1"/>
          <p:nvPr/>
        </p:nvSpPr>
        <p:spPr>
          <a:xfrm>
            <a:off x="8411600" y="1979548"/>
            <a:ext cx="736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Store</a:t>
            </a:r>
            <a:endParaRPr/>
          </a:p>
        </p:txBody>
      </p:sp>
      <p:sp>
        <p:nvSpPr>
          <p:cNvPr id="1291" name="Google Shape;1291;p90"/>
          <p:cNvSpPr/>
          <p:nvPr/>
        </p:nvSpPr>
        <p:spPr>
          <a:xfrm>
            <a:off x="9001372" y="3554814"/>
            <a:ext cx="1080120" cy="630271"/>
          </a:xfrm>
          <a:prstGeom prst="wedgeRectCallout">
            <a:avLst>
              <a:gd name="adj1" fmla="val -20833"/>
              <a:gd name="adj2" fmla="val 80475"/>
            </a:avLst>
          </a:prstGeom>
          <a:solidFill>
            <a:schemeClr val="accent2"/>
          </a:solidFill>
          <a:ln w="10775" cap="flat" cmpd="sng">
            <a:solidFill>
              <a:srgbClr val="A55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Explanation</a:t>
            </a:r>
            <a:endParaRPr/>
          </a:p>
        </p:txBody>
      </p:sp>
      <p:sp>
        <p:nvSpPr>
          <p:cNvPr id="1292" name="Google Shape;1292;p90"/>
          <p:cNvSpPr/>
          <p:nvPr/>
        </p:nvSpPr>
        <p:spPr>
          <a:xfrm>
            <a:off x="1847528" y="5229200"/>
            <a:ext cx="1080120" cy="720080"/>
          </a:xfrm>
          <a:prstGeom prst="rect">
            <a:avLst/>
          </a:prstGeom>
          <a:solidFill>
            <a:schemeClr val="dk1"/>
          </a:solidFill>
          <a:ln w="107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1</a:t>
            </a:r>
            <a:endParaRPr/>
          </a:p>
        </p:txBody>
      </p:sp>
      <p:sp>
        <p:nvSpPr>
          <p:cNvPr id="1293" name="Google Shape;1293;p90"/>
          <p:cNvSpPr/>
          <p:nvPr/>
        </p:nvSpPr>
        <p:spPr>
          <a:xfrm>
            <a:off x="3039835" y="5229200"/>
            <a:ext cx="1080120" cy="720080"/>
          </a:xfrm>
          <a:prstGeom prst="rect">
            <a:avLst/>
          </a:prstGeom>
          <a:solidFill>
            <a:schemeClr val="accent1"/>
          </a:solidFill>
          <a:ln w="10775" cap="flat" cmpd="sng">
            <a:solidFill>
              <a:srgbClr val="6974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2</a:t>
            </a:r>
            <a:endParaRPr/>
          </a:p>
        </p:txBody>
      </p:sp>
      <p:sp>
        <p:nvSpPr>
          <p:cNvPr id="1294" name="Google Shape;1294;p90"/>
          <p:cNvSpPr/>
          <p:nvPr/>
        </p:nvSpPr>
        <p:spPr>
          <a:xfrm>
            <a:off x="4232142" y="5229200"/>
            <a:ext cx="1080120" cy="720080"/>
          </a:xfrm>
          <a:prstGeom prst="rect">
            <a:avLst/>
          </a:prstGeom>
          <a:solidFill>
            <a:schemeClr val="accent2"/>
          </a:solidFill>
          <a:ln w="10775" cap="flat" cmpd="sng">
            <a:solidFill>
              <a:srgbClr val="A55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3</a:t>
            </a:r>
            <a:endParaRPr/>
          </a:p>
        </p:txBody>
      </p:sp>
      <p:sp>
        <p:nvSpPr>
          <p:cNvPr id="1295" name="Google Shape;1295;p90"/>
          <p:cNvSpPr/>
          <p:nvPr/>
        </p:nvSpPr>
        <p:spPr>
          <a:xfrm>
            <a:off x="5424449" y="5229200"/>
            <a:ext cx="1080120" cy="720080"/>
          </a:xfrm>
          <a:prstGeom prst="rect">
            <a:avLst/>
          </a:prstGeom>
          <a:solidFill>
            <a:schemeClr val="accent3"/>
          </a:solidFill>
          <a:ln w="10775" cap="flat" cmpd="sng">
            <a:solidFill>
              <a:srgbClr val="9F9C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4</a:t>
            </a:r>
            <a:endParaRPr/>
          </a:p>
        </p:txBody>
      </p:sp>
      <p:sp>
        <p:nvSpPr>
          <p:cNvPr id="1296" name="Google Shape;1296;p90"/>
          <p:cNvSpPr/>
          <p:nvPr/>
        </p:nvSpPr>
        <p:spPr>
          <a:xfrm>
            <a:off x="6616756" y="5229200"/>
            <a:ext cx="1080120" cy="720080"/>
          </a:xfrm>
          <a:prstGeom prst="rect">
            <a:avLst/>
          </a:prstGeom>
          <a:solidFill>
            <a:schemeClr val="accent4"/>
          </a:solidFill>
          <a:ln w="10775" cap="flat" cmpd="sng">
            <a:solidFill>
              <a:srgbClr val="0025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5</a:t>
            </a:r>
            <a:endParaRPr/>
          </a:p>
        </p:txBody>
      </p:sp>
      <p:sp>
        <p:nvSpPr>
          <p:cNvPr id="1297" name="Google Shape;1297;p90"/>
          <p:cNvSpPr/>
          <p:nvPr/>
        </p:nvSpPr>
        <p:spPr>
          <a:xfrm>
            <a:off x="7809063" y="5229200"/>
            <a:ext cx="1080120" cy="720080"/>
          </a:xfrm>
          <a:prstGeom prst="rect">
            <a:avLst/>
          </a:prstGeom>
          <a:solidFill>
            <a:schemeClr val="accent5"/>
          </a:solidFill>
          <a:ln w="10775" cap="flat" cmpd="sng">
            <a:solidFill>
              <a:srgbClr val="005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6</a:t>
            </a:r>
            <a:endParaRPr/>
          </a:p>
        </p:txBody>
      </p:sp>
      <p:sp>
        <p:nvSpPr>
          <p:cNvPr id="1298" name="Google Shape;1298;p90"/>
          <p:cNvSpPr/>
          <p:nvPr/>
        </p:nvSpPr>
        <p:spPr>
          <a:xfrm>
            <a:off x="9001372" y="5229200"/>
            <a:ext cx="1080120" cy="720080"/>
          </a:xfrm>
          <a:prstGeom prst="rect">
            <a:avLst/>
          </a:prstGeom>
          <a:solidFill>
            <a:schemeClr val="accent6"/>
          </a:solidFill>
          <a:ln w="10775" cap="flat" cmpd="sng">
            <a:solidFill>
              <a:srgbClr val="6E90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b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l-P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6</a:t>
            </a:r>
            <a:endParaRPr/>
          </a:p>
        </p:txBody>
      </p:sp>
      <p:sp>
        <p:nvSpPr>
          <p:cNvPr id="1299" name="Google Shape;1299;p90"/>
          <p:cNvSpPr/>
          <p:nvPr/>
        </p:nvSpPr>
        <p:spPr>
          <a:xfrm>
            <a:off x="7576635" y="2544291"/>
            <a:ext cx="1635522" cy="688068"/>
          </a:xfrm>
          <a:prstGeom prst="cube">
            <a:avLst>
              <a:gd name="adj" fmla="val 25000"/>
            </a:avLst>
          </a:prstGeom>
          <a:solidFill>
            <a:srgbClr val="E8E6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Box</a:t>
            </a:r>
            <a:endParaRPr/>
          </a:p>
        </p:txBody>
      </p:sp>
      <p:sp>
        <p:nvSpPr>
          <p:cNvPr id="1300" name="Google Shape;1300;p90"/>
          <p:cNvSpPr/>
          <p:nvPr/>
        </p:nvSpPr>
        <p:spPr>
          <a:xfrm>
            <a:off x="9472868" y="1341198"/>
            <a:ext cx="591193" cy="573342"/>
          </a:xfrm>
          <a:prstGeom prst="foldedCorner">
            <a:avLst>
              <a:gd name="adj" fmla="val 26500"/>
            </a:avLst>
          </a:prstGeom>
          <a:solidFill>
            <a:srgbClr val="E8E6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/>
          </a:p>
        </p:txBody>
      </p:sp>
      <p:sp>
        <p:nvSpPr>
          <p:cNvPr id="1301" name="Google Shape;1301;p90"/>
          <p:cNvSpPr txBox="1"/>
          <p:nvPr/>
        </p:nvSpPr>
        <p:spPr>
          <a:xfrm>
            <a:off x="9164925" y="1979548"/>
            <a:ext cx="13388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</a:t>
            </a:r>
            <a:endParaRPr/>
          </a:p>
        </p:txBody>
      </p:sp>
      <p:grpSp>
        <p:nvGrpSpPr>
          <p:cNvPr id="1302" name="Google Shape;1302;p90"/>
          <p:cNvGrpSpPr/>
          <p:nvPr/>
        </p:nvGrpSpPr>
        <p:grpSpPr>
          <a:xfrm>
            <a:off x="7598156" y="1315616"/>
            <a:ext cx="559873" cy="576064"/>
            <a:chOff x="572022" y="2923566"/>
            <a:chExt cx="659253" cy="707501"/>
          </a:xfrm>
        </p:grpSpPr>
        <p:sp>
          <p:nvSpPr>
            <p:cNvPr id="1303" name="Google Shape;1303;p90"/>
            <p:cNvSpPr/>
            <p:nvPr/>
          </p:nvSpPr>
          <p:spPr>
            <a:xfrm>
              <a:off x="721628" y="2923566"/>
              <a:ext cx="360040" cy="360000"/>
            </a:xfrm>
            <a:prstGeom prst="ellipse">
              <a:avLst/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4" name="Google Shape;1304;p90"/>
            <p:cNvSpPr/>
            <p:nvPr/>
          </p:nvSpPr>
          <p:spPr>
            <a:xfrm>
              <a:off x="572022" y="3283566"/>
              <a:ext cx="659253" cy="347501"/>
            </a:xfrm>
            <a:custGeom>
              <a:avLst/>
              <a:gdLst/>
              <a:ahLst/>
              <a:cxnLst/>
              <a:rect l="l" t="t" r="r" b="b"/>
              <a:pathLst>
                <a:path w="659253" h="347501" extrusionOk="0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305" name="Google Shape;1305;p90"/>
          <p:cNvGrpSpPr/>
          <p:nvPr/>
        </p:nvGrpSpPr>
        <p:grpSpPr>
          <a:xfrm>
            <a:off x="8500839" y="1500827"/>
            <a:ext cx="559874" cy="391616"/>
            <a:chOff x="6976839" y="1500827"/>
            <a:chExt cx="559874" cy="391616"/>
          </a:xfrm>
        </p:grpSpPr>
        <p:sp>
          <p:nvSpPr>
            <p:cNvPr id="1306" name="Google Shape;1306;p90"/>
            <p:cNvSpPr/>
            <p:nvPr/>
          </p:nvSpPr>
          <p:spPr>
            <a:xfrm>
              <a:off x="6976840" y="1766429"/>
              <a:ext cx="559873" cy="126014"/>
            </a:xfrm>
            <a:prstGeom prst="ellipse">
              <a:avLst/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90"/>
            <p:cNvSpPr/>
            <p:nvPr/>
          </p:nvSpPr>
          <p:spPr>
            <a:xfrm>
              <a:off x="6976839" y="1700030"/>
              <a:ext cx="559873" cy="126014"/>
            </a:xfrm>
            <a:prstGeom prst="ellipse">
              <a:avLst/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90"/>
            <p:cNvSpPr/>
            <p:nvPr/>
          </p:nvSpPr>
          <p:spPr>
            <a:xfrm>
              <a:off x="6976840" y="1633629"/>
              <a:ext cx="559873" cy="126014"/>
            </a:xfrm>
            <a:prstGeom prst="ellipse">
              <a:avLst/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90"/>
            <p:cNvSpPr/>
            <p:nvPr/>
          </p:nvSpPr>
          <p:spPr>
            <a:xfrm>
              <a:off x="6976840" y="1567228"/>
              <a:ext cx="559873" cy="126014"/>
            </a:xfrm>
            <a:prstGeom prst="ellipse">
              <a:avLst/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90"/>
            <p:cNvSpPr/>
            <p:nvPr/>
          </p:nvSpPr>
          <p:spPr>
            <a:xfrm>
              <a:off x="6976840" y="1500827"/>
              <a:ext cx="559873" cy="126014"/>
            </a:xfrm>
            <a:prstGeom prst="ellipse">
              <a:avLst/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1" name="Google Shape;1311;p90"/>
          <p:cNvSpPr/>
          <p:nvPr/>
        </p:nvSpPr>
        <p:spPr>
          <a:xfrm>
            <a:off x="1800769" y="2565340"/>
            <a:ext cx="1490966" cy="661374"/>
          </a:xfrm>
          <a:custGeom>
            <a:avLst/>
            <a:gdLst/>
            <a:ahLst/>
            <a:cxnLst/>
            <a:rect l="l" t="t" r="r" b="b"/>
            <a:pathLst>
              <a:path w="1490966" h="661374" extrusionOk="0">
                <a:moveTo>
                  <a:pt x="882067" y="0"/>
                </a:moveTo>
                <a:cubicBezTo>
                  <a:pt x="1031495" y="0"/>
                  <a:pt x="1157883" y="94445"/>
                  <a:pt x="1198125" y="224882"/>
                </a:cubicBezTo>
                <a:cubicBezTo>
                  <a:pt x="1213923" y="221952"/>
                  <a:pt x="1230281" y="220426"/>
                  <a:pt x="1247033" y="220426"/>
                </a:cubicBezTo>
                <a:cubicBezTo>
                  <a:pt x="1381753" y="220426"/>
                  <a:pt x="1490966" y="319136"/>
                  <a:pt x="1490966" y="440900"/>
                </a:cubicBezTo>
                <a:cubicBezTo>
                  <a:pt x="1490966" y="555058"/>
                  <a:pt x="1394971" y="648952"/>
                  <a:pt x="1271857" y="659112"/>
                </a:cubicBezTo>
                <a:lnTo>
                  <a:pt x="1271857" y="661374"/>
                </a:lnTo>
                <a:lnTo>
                  <a:pt x="1247033" y="661374"/>
                </a:lnTo>
                <a:lnTo>
                  <a:pt x="207929" y="661374"/>
                </a:lnTo>
                <a:lnTo>
                  <a:pt x="207928" y="661374"/>
                </a:lnTo>
                <a:lnTo>
                  <a:pt x="207928" y="661374"/>
                </a:lnTo>
                <a:cubicBezTo>
                  <a:pt x="93092" y="661374"/>
                  <a:pt x="0" y="562664"/>
                  <a:pt x="0" y="440900"/>
                </a:cubicBezTo>
                <a:cubicBezTo>
                  <a:pt x="0" y="319136"/>
                  <a:pt x="93093" y="220426"/>
                  <a:pt x="207929" y="220426"/>
                </a:cubicBezTo>
                <a:cubicBezTo>
                  <a:pt x="236743" y="220426"/>
                  <a:pt x="264188" y="226641"/>
                  <a:pt x="289112" y="237929"/>
                </a:cubicBezTo>
                <a:cubicBezTo>
                  <a:pt x="320337" y="155718"/>
                  <a:pt x="399125" y="97623"/>
                  <a:pt x="491302" y="97623"/>
                </a:cubicBezTo>
                <a:cubicBezTo>
                  <a:pt x="535615" y="97623"/>
                  <a:pt x="576833" y="111049"/>
                  <a:pt x="608953" y="137475"/>
                </a:cubicBezTo>
                <a:cubicBezTo>
                  <a:pt x="668646" y="54334"/>
                  <a:pt x="768729" y="0"/>
                  <a:pt x="882067" y="0"/>
                </a:cubicBezTo>
                <a:close/>
              </a:path>
            </a:pathLst>
          </a:custGeom>
          <a:solidFill>
            <a:srgbClr val="E8E6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</a:t>
            </a:r>
            <a:endParaRPr/>
          </a:p>
        </p:txBody>
      </p:sp>
      <p:sp>
        <p:nvSpPr>
          <p:cNvPr id="1312" name="Google Shape;1312;p90"/>
          <p:cNvSpPr/>
          <p:nvPr/>
        </p:nvSpPr>
        <p:spPr>
          <a:xfrm>
            <a:off x="3812379" y="3370374"/>
            <a:ext cx="368390" cy="576064"/>
          </a:xfrm>
          <a:custGeom>
            <a:avLst/>
            <a:gdLst/>
            <a:ahLst/>
            <a:cxnLst/>
            <a:rect l="l" t="t" r="r" b="b"/>
            <a:pathLst>
              <a:path w="576064" h="957943" extrusionOk="0">
                <a:moveTo>
                  <a:pt x="302137" y="829611"/>
                </a:moveTo>
                <a:cubicBezTo>
                  <a:pt x="271157" y="829611"/>
                  <a:pt x="246043" y="853790"/>
                  <a:pt x="246043" y="883617"/>
                </a:cubicBezTo>
                <a:cubicBezTo>
                  <a:pt x="246043" y="913444"/>
                  <a:pt x="271157" y="937623"/>
                  <a:pt x="302137" y="937623"/>
                </a:cubicBezTo>
                <a:cubicBezTo>
                  <a:pt x="333117" y="937623"/>
                  <a:pt x="358231" y="913444"/>
                  <a:pt x="358231" y="883617"/>
                </a:cubicBezTo>
                <a:cubicBezTo>
                  <a:pt x="358231" y="853790"/>
                  <a:pt x="333117" y="829611"/>
                  <a:pt x="302137" y="829611"/>
                </a:cubicBezTo>
                <a:close/>
                <a:moveTo>
                  <a:pt x="144017" y="93847"/>
                </a:moveTo>
                <a:cubicBezTo>
                  <a:pt x="104248" y="93847"/>
                  <a:pt x="72008" y="126087"/>
                  <a:pt x="72008" y="165856"/>
                </a:cubicBezTo>
                <a:lnTo>
                  <a:pt x="72008" y="741918"/>
                </a:lnTo>
                <a:cubicBezTo>
                  <a:pt x="72008" y="781687"/>
                  <a:pt x="104248" y="813927"/>
                  <a:pt x="144017" y="813927"/>
                </a:cubicBezTo>
                <a:lnTo>
                  <a:pt x="432047" y="813927"/>
                </a:lnTo>
                <a:cubicBezTo>
                  <a:pt x="471816" y="813927"/>
                  <a:pt x="504056" y="781687"/>
                  <a:pt x="504056" y="741918"/>
                </a:cubicBezTo>
                <a:lnTo>
                  <a:pt x="504056" y="165856"/>
                </a:lnTo>
                <a:cubicBezTo>
                  <a:pt x="504056" y="126087"/>
                  <a:pt x="471816" y="93847"/>
                  <a:pt x="432047" y="93847"/>
                </a:cubicBezTo>
                <a:close/>
                <a:moveTo>
                  <a:pt x="0" y="0"/>
                </a:moveTo>
                <a:lnTo>
                  <a:pt x="576064" y="0"/>
                </a:lnTo>
                <a:lnTo>
                  <a:pt x="576064" y="957943"/>
                </a:lnTo>
                <a:lnTo>
                  <a:pt x="0" y="957943"/>
                </a:lnTo>
                <a:close/>
              </a:path>
            </a:pathLst>
          </a:custGeom>
          <a:solidFill>
            <a:srgbClr val="E8E6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3" name="Google Shape;1313;p90"/>
          <p:cNvGrpSpPr/>
          <p:nvPr/>
        </p:nvGrpSpPr>
        <p:grpSpPr>
          <a:xfrm>
            <a:off x="4439816" y="3365660"/>
            <a:ext cx="720080" cy="580779"/>
            <a:chOff x="2915816" y="3352339"/>
            <a:chExt cx="720080" cy="580779"/>
          </a:xfrm>
        </p:grpSpPr>
        <p:sp>
          <p:nvSpPr>
            <p:cNvPr id="1314" name="Google Shape;1314;p90"/>
            <p:cNvSpPr/>
            <p:nvPr/>
          </p:nvSpPr>
          <p:spPr>
            <a:xfrm>
              <a:off x="3203848" y="3773800"/>
              <a:ext cx="144016" cy="112184"/>
            </a:xfrm>
            <a:prstGeom prst="rect">
              <a:avLst/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90"/>
            <p:cNvSpPr/>
            <p:nvPr/>
          </p:nvSpPr>
          <p:spPr>
            <a:xfrm>
              <a:off x="2915816" y="3352339"/>
              <a:ext cx="720080" cy="436701"/>
            </a:xfrm>
            <a:custGeom>
              <a:avLst/>
              <a:gdLst/>
              <a:ahLst/>
              <a:cxnLst/>
              <a:rect l="l" t="t" r="r" b="b"/>
              <a:pathLst>
                <a:path w="720080" h="432048" extrusionOk="0">
                  <a:moveTo>
                    <a:pt x="99843" y="26288"/>
                  </a:moveTo>
                  <a:cubicBezTo>
                    <a:pt x="64831" y="26288"/>
                    <a:pt x="36448" y="54671"/>
                    <a:pt x="36448" y="89683"/>
                  </a:cubicBezTo>
                  <a:lnTo>
                    <a:pt x="36448" y="343253"/>
                  </a:lnTo>
                  <a:cubicBezTo>
                    <a:pt x="36448" y="378265"/>
                    <a:pt x="64831" y="406648"/>
                    <a:pt x="99843" y="406648"/>
                  </a:cubicBezTo>
                  <a:lnTo>
                    <a:pt x="621125" y="406648"/>
                  </a:lnTo>
                  <a:cubicBezTo>
                    <a:pt x="656137" y="406648"/>
                    <a:pt x="684520" y="378265"/>
                    <a:pt x="684520" y="343253"/>
                  </a:cubicBezTo>
                  <a:lnTo>
                    <a:pt x="684520" y="89683"/>
                  </a:lnTo>
                  <a:cubicBezTo>
                    <a:pt x="684520" y="54671"/>
                    <a:pt x="656137" y="26288"/>
                    <a:pt x="621125" y="26288"/>
                  </a:cubicBezTo>
                  <a:close/>
                  <a:moveTo>
                    <a:pt x="0" y="0"/>
                  </a:moveTo>
                  <a:lnTo>
                    <a:pt x="720080" y="0"/>
                  </a:lnTo>
                  <a:lnTo>
                    <a:pt x="720080" y="432048"/>
                  </a:lnTo>
                  <a:lnTo>
                    <a:pt x="0" y="432048"/>
                  </a:lnTo>
                  <a:close/>
                </a:path>
              </a:pathLst>
            </a:cu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90"/>
            <p:cNvSpPr/>
            <p:nvPr/>
          </p:nvSpPr>
          <p:spPr>
            <a:xfrm>
              <a:off x="3123094" y="3869330"/>
              <a:ext cx="305525" cy="63788"/>
            </a:xfrm>
            <a:prstGeom prst="rect">
              <a:avLst/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90"/>
          <p:cNvGrpSpPr/>
          <p:nvPr/>
        </p:nvGrpSpPr>
        <p:grpSpPr>
          <a:xfrm>
            <a:off x="5411502" y="3397401"/>
            <a:ext cx="834105" cy="504057"/>
            <a:chOff x="4211960" y="3352339"/>
            <a:chExt cx="1080120" cy="652726"/>
          </a:xfrm>
        </p:grpSpPr>
        <p:cxnSp>
          <p:nvCxnSpPr>
            <p:cNvPr id="1318" name="Google Shape;1318;p90"/>
            <p:cNvCxnSpPr/>
            <p:nvPr/>
          </p:nvCxnSpPr>
          <p:spPr>
            <a:xfrm rot="10800000">
              <a:off x="4211960" y="3352339"/>
              <a:ext cx="0" cy="652726"/>
            </a:xfrm>
            <a:prstGeom prst="straightConnector1">
              <a:avLst/>
            </a:prstGeom>
            <a:noFill/>
            <a:ln w="17125" cap="flat" cmpd="sng">
              <a:solidFill>
                <a:srgbClr val="AEA78D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319" name="Google Shape;1319;p90"/>
            <p:cNvCxnSpPr/>
            <p:nvPr/>
          </p:nvCxnSpPr>
          <p:spPr>
            <a:xfrm>
              <a:off x="4211960" y="4005064"/>
              <a:ext cx="1080120" cy="0"/>
            </a:xfrm>
            <a:prstGeom prst="straightConnector1">
              <a:avLst/>
            </a:prstGeom>
            <a:noFill/>
            <a:ln w="17125" cap="flat" cmpd="sng">
              <a:solidFill>
                <a:srgbClr val="AEA78D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20" name="Google Shape;1320;p90"/>
            <p:cNvSpPr/>
            <p:nvPr/>
          </p:nvSpPr>
          <p:spPr>
            <a:xfrm>
              <a:off x="4213860" y="3429000"/>
              <a:ext cx="878896" cy="400892"/>
            </a:xfrm>
            <a:custGeom>
              <a:avLst/>
              <a:gdLst/>
              <a:ahLst/>
              <a:cxnLst/>
              <a:rect l="l" t="t" r="r" b="b"/>
              <a:pathLst>
                <a:path w="735330" h="396240" extrusionOk="0">
                  <a:moveTo>
                    <a:pt x="0" y="396240"/>
                  </a:moveTo>
                  <a:cubicBezTo>
                    <a:pt x="54292" y="330835"/>
                    <a:pt x="108585" y="265430"/>
                    <a:pt x="163830" y="257175"/>
                  </a:cubicBezTo>
                  <a:cubicBezTo>
                    <a:pt x="219075" y="248920"/>
                    <a:pt x="236220" y="389573"/>
                    <a:pt x="331470" y="346710"/>
                  </a:cubicBezTo>
                  <a:cubicBezTo>
                    <a:pt x="426720" y="303847"/>
                    <a:pt x="581025" y="151923"/>
                    <a:pt x="735330" y="0"/>
                  </a:cubicBezTo>
                </a:path>
              </a:pathLst>
            </a:custGeom>
            <a:noFill/>
            <a:ln w="10775" cap="flat" cmpd="sng">
              <a:solidFill>
                <a:srgbClr val="AEA7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321" name="Google Shape;1321;p90"/>
          <p:cNvGrpSpPr/>
          <p:nvPr/>
        </p:nvGrpSpPr>
        <p:grpSpPr>
          <a:xfrm>
            <a:off x="6384033" y="3450131"/>
            <a:ext cx="398427" cy="400216"/>
            <a:chOff x="4860032" y="3351277"/>
            <a:chExt cx="547489" cy="549947"/>
          </a:xfrm>
        </p:grpSpPr>
        <p:sp>
          <p:nvSpPr>
            <p:cNvPr id="1322" name="Google Shape;1322;p90"/>
            <p:cNvSpPr/>
            <p:nvPr/>
          </p:nvSpPr>
          <p:spPr>
            <a:xfrm>
              <a:off x="4860032" y="3397106"/>
              <a:ext cx="504056" cy="504118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90"/>
            <p:cNvSpPr/>
            <p:nvPr/>
          </p:nvSpPr>
          <p:spPr>
            <a:xfrm>
              <a:off x="4903465" y="3351277"/>
              <a:ext cx="504056" cy="504118"/>
            </a:xfrm>
            <a:prstGeom prst="pie">
              <a:avLst>
                <a:gd name="adj1" fmla="val 16192115"/>
                <a:gd name="adj2" fmla="val 49103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90"/>
          <p:cNvGrpSpPr/>
          <p:nvPr/>
        </p:nvGrpSpPr>
        <p:grpSpPr>
          <a:xfrm>
            <a:off x="7038618" y="3419392"/>
            <a:ext cx="432048" cy="508148"/>
            <a:chOff x="8373295" y="1322926"/>
            <a:chExt cx="591193" cy="573342"/>
          </a:xfrm>
        </p:grpSpPr>
        <p:sp>
          <p:nvSpPr>
            <p:cNvPr id="1325" name="Google Shape;1325;p90"/>
            <p:cNvSpPr/>
            <p:nvPr/>
          </p:nvSpPr>
          <p:spPr>
            <a:xfrm>
              <a:off x="8373295" y="1322926"/>
              <a:ext cx="591193" cy="573342"/>
            </a:xfrm>
            <a:prstGeom prst="foldedCorner">
              <a:avLst>
                <a:gd name="adj" fmla="val 26500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6" name="Google Shape;1326;p90"/>
            <p:cNvSpPr/>
            <p:nvPr/>
          </p:nvSpPr>
          <p:spPr>
            <a:xfrm>
              <a:off x="8445303" y="1412776"/>
              <a:ext cx="144016" cy="88051"/>
            </a:xfrm>
            <a:prstGeom prst="round1Rect">
              <a:avLst>
                <a:gd name="adj" fmla="val 16667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90"/>
            <p:cNvSpPr/>
            <p:nvPr/>
          </p:nvSpPr>
          <p:spPr>
            <a:xfrm>
              <a:off x="8589319" y="1412776"/>
              <a:ext cx="144016" cy="88051"/>
            </a:xfrm>
            <a:prstGeom prst="round1Rect">
              <a:avLst>
                <a:gd name="adj" fmla="val 16667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90"/>
            <p:cNvSpPr/>
            <p:nvPr/>
          </p:nvSpPr>
          <p:spPr>
            <a:xfrm>
              <a:off x="8733335" y="1412776"/>
              <a:ext cx="144016" cy="88051"/>
            </a:xfrm>
            <a:prstGeom prst="round1Rect">
              <a:avLst>
                <a:gd name="adj" fmla="val 16667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90"/>
            <p:cNvSpPr/>
            <p:nvPr/>
          </p:nvSpPr>
          <p:spPr>
            <a:xfrm>
              <a:off x="8447097" y="1504554"/>
              <a:ext cx="144016" cy="88051"/>
            </a:xfrm>
            <a:prstGeom prst="round1Rect">
              <a:avLst>
                <a:gd name="adj" fmla="val 16667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90"/>
            <p:cNvSpPr/>
            <p:nvPr/>
          </p:nvSpPr>
          <p:spPr>
            <a:xfrm>
              <a:off x="8591113" y="1504554"/>
              <a:ext cx="144016" cy="88051"/>
            </a:xfrm>
            <a:prstGeom prst="round1Rect">
              <a:avLst>
                <a:gd name="adj" fmla="val 16667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90"/>
            <p:cNvSpPr/>
            <p:nvPr/>
          </p:nvSpPr>
          <p:spPr>
            <a:xfrm>
              <a:off x="8731430" y="1504554"/>
              <a:ext cx="147715" cy="88051"/>
            </a:xfrm>
            <a:prstGeom prst="round1Rect">
              <a:avLst>
                <a:gd name="adj" fmla="val 16667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90"/>
            <p:cNvSpPr/>
            <p:nvPr/>
          </p:nvSpPr>
          <p:spPr>
            <a:xfrm>
              <a:off x="8447097" y="1593707"/>
              <a:ext cx="144016" cy="88051"/>
            </a:xfrm>
            <a:prstGeom prst="round1Rect">
              <a:avLst>
                <a:gd name="adj" fmla="val 16667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90"/>
            <p:cNvSpPr/>
            <p:nvPr/>
          </p:nvSpPr>
          <p:spPr>
            <a:xfrm>
              <a:off x="8591113" y="1593707"/>
              <a:ext cx="144016" cy="88051"/>
            </a:xfrm>
            <a:prstGeom prst="round1Rect">
              <a:avLst>
                <a:gd name="adj" fmla="val 16667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90"/>
            <p:cNvSpPr/>
            <p:nvPr/>
          </p:nvSpPr>
          <p:spPr>
            <a:xfrm>
              <a:off x="8731430" y="1593707"/>
              <a:ext cx="147715" cy="88051"/>
            </a:xfrm>
            <a:prstGeom prst="round1Rect">
              <a:avLst>
                <a:gd name="adj" fmla="val 16667"/>
              </a:avLst>
            </a:prstGeom>
            <a:solidFill>
              <a:srgbClr val="E8E6D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5" name="Google Shape;1335;p90"/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260721JedrzejewskiPPNLP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334437" y="287038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Motivation</a:t>
            </a: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505125" y="4719350"/>
            <a:ext cx="932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03;p15">
            <a:extLst>
              <a:ext uri="{FF2B5EF4-FFF2-40B4-BE49-F238E27FC236}">
                <a16:creationId xmlns:a16="http://schemas.microsoft.com/office/drawing/2014/main" id="{C234B296-032A-7645-96C2-1D572701FE5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94EA77-E275-E341-8045-BA5167C348B6}"/>
              </a:ext>
            </a:extLst>
          </p:cNvPr>
          <p:cNvGraphicFramePr/>
          <p:nvPr/>
        </p:nvGraphicFramePr>
        <p:xfrm>
          <a:off x="-255788" y="12236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2ED711A-A7A8-7547-83B3-22ADCD0AEE4E}"/>
              </a:ext>
            </a:extLst>
          </p:cNvPr>
          <p:cNvGraphicFramePr/>
          <p:nvPr/>
        </p:nvGraphicFramePr>
        <p:xfrm>
          <a:off x="2402774" y="-138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4112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334437" y="287038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Motivation</a:t>
            </a: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dt" idx="2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pl-PL"/>
              <a:t>© sebis</a:t>
            </a:r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505125" y="4719350"/>
            <a:ext cx="932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03;p15">
            <a:extLst>
              <a:ext uri="{FF2B5EF4-FFF2-40B4-BE49-F238E27FC236}">
                <a16:creationId xmlns:a16="http://schemas.microsoft.com/office/drawing/2014/main" id="{C234B296-032A-7645-96C2-1D572701FE5A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260721 </a:t>
            </a:r>
            <a:r>
              <a:rPr lang="pl-PL" dirty="0" err="1"/>
              <a:t>Jedrzejewski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pl-PL" dirty="0"/>
              <a:t> PP NLP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94EA77-E275-E341-8045-BA5167C348B6}"/>
              </a:ext>
            </a:extLst>
          </p:cNvPr>
          <p:cNvGraphicFramePr/>
          <p:nvPr/>
        </p:nvGraphicFramePr>
        <p:xfrm>
          <a:off x="-255788" y="12236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2ED711A-A7A8-7547-83B3-22ADCD0AE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266941"/>
              </p:ext>
            </p:extLst>
          </p:nvPr>
        </p:nvGraphicFramePr>
        <p:xfrm>
          <a:off x="2402774" y="-138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5914336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3768</Words>
  <Application>Microsoft Macintosh PowerPoint</Application>
  <PresentationFormat>Panoramiczny</PresentationFormat>
  <Paragraphs>864</Paragraphs>
  <Slides>70</Slides>
  <Notes>70</Notes>
  <HiddenSlides>2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70</vt:i4>
      </vt:variant>
    </vt:vector>
  </HeadingPairs>
  <TitlesOfParts>
    <vt:vector size="82" baseType="lpstr">
      <vt:lpstr>Calibri</vt:lpstr>
      <vt:lpstr>Arial</vt:lpstr>
      <vt:lpstr>TUM Neue Helvetica 75 Bold</vt:lpstr>
      <vt:lpstr>Wingdings</vt:lpstr>
      <vt:lpstr>Helvetica Neue</vt:lpstr>
      <vt:lpstr>Calibri Light</vt:lpstr>
      <vt:lpstr>Arimo</vt:lpstr>
      <vt:lpstr>Slides sebis 2013 2</vt:lpstr>
      <vt:lpstr>1_Motyw pakietu Office</vt:lpstr>
      <vt:lpstr>2_Slides sebis 2013 2</vt:lpstr>
      <vt:lpstr>Motyw pakietu Office</vt:lpstr>
      <vt:lpstr>1_Slides sebis 2013 2</vt:lpstr>
      <vt:lpstr>Privacy-Preserving Natural Language Processing: A Systematic Mapping Study</vt:lpstr>
      <vt:lpstr>Outline</vt:lpstr>
      <vt:lpstr>Background</vt:lpstr>
      <vt:lpstr>Background</vt:lpstr>
      <vt:lpstr>Background</vt:lpstr>
      <vt:lpstr>Background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Research Questions</vt:lpstr>
      <vt:lpstr>Recap: Methodology – Systematic Mapping Study</vt:lpstr>
      <vt:lpstr>Recap: Methodology – Systematic Mapping Study</vt:lpstr>
      <vt:lpstr>Methodology – Systematic Mapping Study – Classification Scheme</vt:lpstr>
      <vt:lpstr>Methodology – Systematic Mapping Study – Classification Scheme</vt:lpstr>
      <vt:lpstr>Methodology – Systematic Mapping Study – Classification Scheme</vt:lpstr>
      <vt:lpstr>Methodology – Systematic Mapping Study – Classification Scheme</vt:lpstr>
      <vt:lpstr>Methodology – Systematic Mapping Study – Classification Scheme</vt:lpstr>
      <vt:lpstr>Key Findings - Relevance of the Topic and its Sub-Streams</vt:lpstr>
      <vt:lpstr>Key Findings - RQ1 - NLP as Privacy Enabler - Privacy Issues</vt:lpstr>
      <vt:lpstr>Key Findings - RQ1 - NLP as Privacy Enabler - Use Cases  Privacy Issues</vt:lpstr>
      <vt:lpstr>Key Findings - RQ1 - NLP as Privacy Enabler - Use Cases  Privacy Issues</vt:lpstr>
      <vt:lpstr>Key Findings - RQ1 - NLP as Privacy Enabler - Privacy Issue Development</vt:lpstr>
      <vt:lpstr>Key Findings - RQ1 - NLP as Privacy Enabler - Privacy Issue Development</vt:lpstr>
      <vt:lpstr>Key Findings - RQ1 - NLP as Privacy Threat – Mapping Result</vt:lpstr>
      <vt:lpstr>Key Findings - RQ1 - NLP as Privacy Threat - Use Cases  Privacy Issues</vt:lpstr>
      <vt:lpstr>Key Findings - RQ1 - Result Summary</vt:lpstr>
      <vt:lpstr>Key Findings - RQ1 - Result Summary</vt:lpstr>
      <vt:lpstr>Key Findings - RQ2 - NLP as Privacy Enabler – Mapping Results</vt:lpstr>
      <vt:lpstr>Key Findings - RQ2 - NLP as Privacy Enabler – Privacy Issues  Solutions</vt:lpstr>
      <vt:lpstr>Key Findings - RQ2 - NLP as Privacy Enabler – Privacy Issues  Solutions</vt:lpstr>
      <vt:lpstr>Key Findings - RQ2 - NLP as Privacy Enabler – Privacy Issues  Solutions</vt:lpstr>
      <vt:lpstr>Key Findings - RQ2 - NLP as Privacy Enabler – Privacy Issues  Solutions</vt:lpstr>
      <vt:lpstr>Key Findings - RQ2 - NLP as Privacy Threat – Mapping Results</vt:lpstr>
      <vt:lpstr>Key Findings - RQ2 - NLP as Privacy Threat – Privacy Threats  PET</vt:lpstr>
      <vt:lpstr>Key Findings - RQ2 - NLP as Privacy Threat – Privacy Threats  PET</vt:lpstr>
      <vt:lpstr>Key Findings - RQ2 - NLP as Privacy Threat – Use Case  PET</vt:lpstr>
      <vt:lpstr>Key Findings - RQ2 - NLP as Privacy Threat – Use Case  PET</vt:lpstr>
      <vt:lpstr>Key Findings - RQ2 - NLP as Privacy Threat – Development </vt:lpstr>
      <vt:lpstr>Key Findings - RQ2 - NLP as Privacy Threat – Development </vt:lpstr>
      <vt:lpstr>Key Findings - RQ2 - Result Summary</vt:lpstr>
      <vt:lpstr>Key Findings - RQ2 - Result Summary</vt:lpstr>
      <vt:lpstr>Key Findings - RQ3 - NLP as Privacy Enabler</vt:lpstr>
      <vt:lpstr>Key Findings - RQ3 - NLP as Privacy Threat</vt:lpstr>
      <vt:lpstr>Conclusion, Limitations and Future Work</vt:lpstr>
      <vt:lpstr>Prezentacja programu PowerPoint</vt:lpstr>
      <vt:lpstr>Prezentacja programu PowerPoint</vt:lpstr>
      <vt:lpstr>Recap: Methodology – Systematic Mapping Study - Search Terms</vt:lpstr>
      <vt:lpstr>Current Results – Inclusion / Exclusion Criteria</vt:lpstr>
      <vt:lpstr>Methodology – Systematic Mapping Study – Classification Scheme</vt:lpstr>
      <vt:lpstr>Methodology – Systematic Mapping Study – Classification Scheme</vt:lpstr>
      <vt:lpstr>Methodology – Systematic Mapping Study – Classification Scheme</vt:lpstr>
      <vt:lpstr>Methodology – Systematic Mapping Study – Classification Scheme</vt:lpstr>
      <vt:lpstr>Methodology – Systematic Mapping Study – Classification Scheme</vt:lpstr>
      <vt:lpstr>Methodology – Systematic Mapping Study – Classification Scheme</vt:lpstr>
      <vt:lpstr>Methodology – Systematic Mapping Study - Results </vt:lpstr>
      <vt:lpstr>Key Findings – Electronic Data Source Contributions </vt:lpstr>
      <vt:lpstr>Key Findings - RQ1 - NLP as Privacy Enabler</vt:lpstr>
      <vt:lpstr>Key Findings - RQ1 - NLP as Privacy Enabler - Mapping Use Cases on Privacy Issues</vt:lpstr>
      <vt:lpstr>Key Findings - RQ1 - NLP as Privacy Threat</vt:lpstr>
      <vt:lpstr>Key Findings - RQ2 - NLP as Privacy Enabler</vt:lpstr>
      <vt:lpstr>Key Findings - RQ2 - NLP as Privacy Enabler</vt:lpstr>
      <vt:lpstr>Key Findings - RQ2 - NLP as Privacy Enabler</vt:lpstr>
      <vt:lpstr>Key Findings - RQ2 - NLP as Privacy Enabler</vt:lpstr>
      <vt:lpstr>Quality of Papers</vt:lpstr>
      <vt:lpstr>Prezentacja programu PowerPoint</vt:lpstr>
      <vt:lpstr>Use the sebis visual language  (shapes, fonts, colors, sizes)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Privacy-Preserving Natural Language Processing: A Systematic Mapping Study</dc:title>
  <cp:lastModifiedBy>ga96hex</cp:lastModifiedBy>
  <cp:revision>43</cp:revision>
  <dcterms:modified xsi:type="dcterms:W3CDTF">2021-07-26T00:15:01Z</dcterms:modified>
</cp:coreProperties>
</file>