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36"/>
  </p:notesMasterIdLst>
  <p:handoutMasterIdLst>
    <p:handoutMasterId r:id="rId37"/>
  </p:handoutMasterIdLst>
  <p:sldIdLst>
    <p:sldId id="647" r:id="rId2"/>
    <p:sldId id="672" r:id="rId3"/>
    <p:sldId id="739" r:id="rId4"/>
    <p:sldId id="697" r:id="rId5"/>
    <p:sldId id="696" r:id="rId6"/>
    <p:sldId id="707" r:id="rId7"/>
    <p:sldId id="699" r:id="rId8"/>
    <p:sldId id="698" r:id="rId9"/>
    <p:sldId id="700" r:id="rId10"/>
    <p:sldId id="706" r:id="rId11"/>
    <p:sldId id="704" r:id="rId12"/>
    <p:sldId id="705" r:id="rId13"/>
    <p:sldId id="731" r:id="rId14"/>
    <p:sldId id="726" r:id="rId15"/>
    <p:sldId id="718" r:id="rId16"/>
    <p:sldId id="727" r:id="rId17"/>
    <p:sldId id="721" r:id="rId18"/>
    <p:sldId id="728" r:id="rId19"/>
    <p:sldId id="722" r:id="rId20"/>
    <p:sldId id="729" r:id="rId21"/>
    <p:sldId id="725" r:id="rId22"/>
    <p:sldId id="736" r:id="rId23"/>
    <p:sldId id="735" r:id="rId24"/>
    <p:sldId id="717" r:id="rId25"/>
    <p:sldId id="734" r:id="rId26"/>
    <p:sldId id="730" r:id="rId27"/>
    <p:sldId id="737" r:id="rId28"/>
    <p:sldId id="720" r:id="rId29"/>
    <p:sldId id="723" r:id="rId30"/>
    <p:sldId id="724" r:id="rId31"/>
    <p:sldId id="716" r:id="rId32"/>
    <p:sldId id="715" r:id="rId33"/>
    <p:sldId id="714" r:id="rId34"/>
    <p:sldId id="673" r:id="rId35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215DA1F-D48D-43B4-86D7-35BDBA78752D}">
          <p14:sldIdLst>
            <p14:sldId id="647"/>
            <p14:sldId id="672"/>
            <p14:sldId id="739"/>
            <p14:sldId id="697"/>
            <p14:sldId id="696"/>
            <p14:sldId id="707"/>
          </p14:sldIdLst>
        </p14:section>
        <p14:section name="Methodology" id="{CBF20DB5-FE15-764B-8CC8-0B7769BC609D}">
          <p14:sldIdLst>
            <p14:sldId id="699"/>
            <p14:sldId id="698"/>
            <p14:sldId id="700"/>
            <p14:sldId id="706"/>
            <p14:sldId id="704"/>
            <p14:sldId id="705"/>
          </p14:sldIdLst>
        </p14:section>
        <p14:section name="SLR" id="{56F57CB6-A917-438E-9580-60933EA3CE35}">
          <p14:sldIdLst>
            <p14:sldId id="731"/>
            <p14:sldId id="726"/>
            <p14:sldId id="718"/>
            <p14:sldId id="727"/>
            <p14:sldId id="721"/>
            <p14:sldId id="728"/>
            <p14:sldId id="722"/>
            <p14:sldId id="729"/>
            <p14:sldId id="725"/>
            <p14:sldId id="736"/>
            <p14:sldId id="735"/>
            <p14:sldId id="717"/>
            <p14:sldId id="734"/>
            <p14:sldId id="730"/>
            <p14:sldId id="737"/>
            <p14:sldId id="720"/>
            <p14:sldId id="723"/>
            <p14:sldId id="724"/>
            <p14:sldId id="716"/>
            <p14:sldId id="715"/>
            <p14:sldId id="714"/>
            <p14:sldId id="6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065BD"/>
    <a:srgbClr val="C0C0C0"/>
    <a:srgbClr val="91AC6B"/>
    <a:srgbClr val="FF8000"/>
    <a:srgbClr val="000000"/>
    <a:srgbClr val="41BEFF"/>
    <a:srgbClr val="CB6C1D"/>
    <a:srgbClr val="ECE8C2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6" autoAdjust="0"/>
    <p:restoredTop sz="95675" autoAdjust="0"/>
  </p:normalViewPr>
  <p:slideViewPr>
    <p:cSldViewPr>
      <p:cViewPr varScale="1">
        <p:scale>
          <a:sx n="168" d="100"/>
          <a:sy n="168" d="100"/>
        </p:scale>
        <p:origin x="224" y="336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AB92A-11C4-544D-AE57-85DCE21B8ACD}" type="doc">
      <dgm:prSet loTypeId="urn:microsoft.com/office/officeart/2005/8/layout/process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077C84F-2793-BF4D-A0C8-ED94C45643CB}">
      <dgm:prSet phldrT="[Text]"/>
      <dgm:spPr/>
      <dgm:t>
        <a:bodyPr/>
        <a:lstStyle/>
        <a:p>
          <a:r>
            <a:rPr lang="en-GB" dirty="0"/>
            <a:t>Identify initial literatures</a:t>
          </a:r>
        </a:p>
      </dgm:t>
    </dgm:pt>
    <dgm:pt modelId="{37761ACF-2F9C-604B-963D-1A75EFF02E39}" type="parTrans" cxnId="{D925EF1D-2BD3-EB4E-B8C1-A91730CFE63B}">
      <dgm:prSet/>
      <dgm:spPr/>
      <dgm:t>
        <a:bodyPr/>
        <a:lstStyle/>
        <a:p>
          <a:endParaRPr lang="en-GB"/>
        </a:p>
      </dgm:t>
    </dgm:pt>
    <dgm:pt modelId="{45E4EB8F-D6BA-964B-ACB3-A6E8E0B2568B}" type="sibTrans" cxnId="{D925EF1D-2BD3-EB4E-B8C1-A91730CFE63B}">
      <dgm:prSet/>
      <dgm:spPr/>
      <dgm:t>
        <a:bodyPr/>
        <a:lstStyle/>
        <a:p>
          <a:endParaRPr lang="en-GB"/>
        </a:p>
      </dgm:t>
    </dgm:pt>
    <dgm:pt modelId="{85B2ECD9-FF4E-5647-B0FA-E2C026D6D3E7}">
      <dgm:prSet phldrT="[Text]"/>
      <dgm:spPr/>
      <dgm:t>
        <a:bodyPr/>
        <a:lstStyle/>
        <a:p>
          <a:r>
            <a:rPr lang="en-GB" dirty="0"/>
            <a:t>Searching generic keywords like:  "privacy", "privacy preserving", &amp; "privacy enhancing"</a:t>
          </a:r>
        </a:p>
      </dgm:t>
    </dgm:pt>
    <dgm:pt modelId="{89391B24-A866-414B-A5FB-BE45939FEE88}" type="parTrans" cxnId="{02BBD2E8-78D0-D446-8CD7-043A69667BE4}">
      <dgm:prSet/>
      <dgm:spPr/>
      <dgm:t>
        <a:bodyPr/>
        <a:lstStyle/>
        <a:p>
          <a:endParaRPr lang="en-GB"/>
        </a:p>
      </dgm:t>
    </dgm:pt>
    <dgm:pt modelId="{F92DCFA9-5E6E-F946-B7F7-104B90C1C79E}" type="sibTrans" cxnId="{02BBD2E8-78D0-D446-8CD7-043A69667BE4}">
      <dgm:prSet/>
      <dgm:spPr/>
      <dgm:t>
        <a:bodyPr/>
        <a:lstStyle/>
        <a:p>
          <a:endParaRPr lang="en-GB"/>
        </a:p>
      </dgm:t>
    </dgm:pt>
    <dgm:pt modelId="{28F3C480-C2BF-4649-9333-7370E2DA54DC}">
      <dgm:prSet phldrT="[Text]"/>
      <dgm:spPr/>
      <dgm:t>
        <a:bodyPr/>
        <a:lstStyle/>
        <a:p>
          <a:r>
            <a:rPr lang="en-GB" dirty="0"/>
            <a:t>Extracting relevant Keywords</a:t>
          </a:r>
        </a:p>
      </dgm:t>
    </dgm:pt>
    <dgm:pt modelId="{B682A765-CA10-F74A-842C-70E995E5A494}" type="sibTrans" cxnId="{DE8EA10C-9EB1-2749-939B-B05D238D0CC7}">
      <dgm:prSet/>
      <dgm:spPr/>
      <dgm:t>
        <a:bodyPr/>
        <a:lstStyle/>
        <a:p>
          <a:endParaRPr lang="en-GB"/>
        </a:p>
      </dgm:t>
    </dgm:pt>
    <dgm:pt modelId="{6CC10D36-FDDE-ED45-9A82-0E25C06B84DD}" type="parTrans" cxnId="{DE8EA10C-9EB1-2749-939B-B05D238D0CC7}">
      <dgm:prSet/>
      <dgm:spPr/>
      <dgm:t>
        <a:bodyPr/>
        <a:lstStyle/>
        <a:p>
          <a:endParaRPr lang="en-GB"/>
        </a:p>
      </dgm:t>
    </dgm:pt>
    <dgm:pt modelId="{8E934964-4C39-9D46-97A8-6A7ED85C1FA6}">
      <dgm:prSet phldrT="[Text]"/>
      <dgm:spPr/>
      <dgm:t>
        <a:bodyPr/>
        <a:lstStyle/>
        <a:p>
          <a:r>
            <a:rPr lang="en-GB" dirty="0"/>
            <a:t>Using SketchEngine to identify search keywords (top 30)</a:t>
          </a:r>
        </a:p>
      </dgm:t>
    </dgm:pt>
    <dgm:pt modelId="{F521ADB8-411D-6E48-B7BE-9EA360D52F50}" type="sibTrans" cxnId="{E1CDE75F-928A-8B4B-8C6D-88FA835ABBF4}">
      <dgm:prSet/>
      <dgm:spPr/>
      <dgm:t>
        <a:bodyPr/>
        <a:lstStyle/>
        <a:p>
          <a:endParaRPr lang="en-GB"/>
        </a:p>
      </dgm:t>
    </dgm:pt>
    <dgm:pt modelId="{45F504A8-C35A-5B4A-9E86-1B2BDBE63CA1}" type="parTrans" cxnId="{E1CDE75F-928A-8B4B-8C6D-88FA835ABBF4}">
      <dgm:prSet/>
      <dgm:spPr/>
      <dgm:t>
        <a:bodyPr/>
        <a:lstStyle/>
        <a:p>
          <a:endParaRPr lang="en-GB"/>
        </a:p>
      </dgm:t>
    </dgm:pt>
    <dgm:pt modelId="{67FEAABE-C353-C44D-A19E-1E9920C739C3}">
      <dgm:prSet phldrT="[Text]"/>
      <dgm:spPr/>
      <dgm:t>
        <a:bodyPr/>
        <a:lstStyle/>
        <a:p>
          <a:r>
            <a:rPr lang="en-GB" dirty="0"/>
            <a:t>Excluding keywords specific to a particular PET</a:t>
          </a:r>
        </a:p>
      </dgm:t>
    </dgm:pt>
    <dgm:pt modelId="{B3301296-A6F9-4041-9FFA-756C5011F9CB}" type="sibTrans" cxnId="{1164150A-D668-A04D-959E-EA4CAB6D2696}">
      <dgm:prSet/>
      <dgm:spPr/>
      <dgm:t>
        <a:bodyPr/>
        <a:lstStyle/>
        <a:p>
          <a:endParaRPr lang="en-GB"/>
        </a:p>
      </dgm:t>
    </dgm:pt>
    <dgm:pt modelId="{EAA8360E-3C1F-8044-ADFF-F411A593AA92}" type="parTrans" cxnId="{1164150A-D668-A04D-959E-EA4CAB6D2696}">
      <dgm:prSet/>
      <dgm:spPr/>
      <dgm:t>
        <a:bodyPr/>
        <a:lstStyle/>
        <a:p>
          <a:endParaRPr lang="en-GB"/>
        </a:p>
      </dgm:t>
    </dgm:pt>
    <dgm:pt modelId="{F7E47FF0-B456-5148-A6AA-817B5E652795}">
      <dgm:prSet phldrT="[Text]"/>
      <dgm:spPr/>
      <dgm:t>
        <a:bodyPr/>
        <a:lstStyle/>
        <a:p>
          <a:r>
            <a:rPr lang="en-GB" dirty="0"/>
            <a:t>(12 final search queries)</a:t>
          </a:r>
        </a:p>
      </dgm:t>
    </dgm:pt>
    <dgm:pt modelId="{B9B3856D-0D91-0E40-8989-42241886A7F6}" type="sibTrans" cxnId="{CBAD8D60-44FA-0B40-8C05-F11581A697AD}">
      <dgm:prSet/>
      <dgm:spPr/>
      <dgm:t>
        <a:bodyPr/>
        <a:lstStyle/>
        <a:p>
          <a:endParaRPr lang="en-GB"/>
        </a:p>
      </dgm:t>
    </dgm:pt>
    <dgm:pt modelId="{D0DA04C8-CF5B-5341-B2CB-946E0E610381}" type="parTrans" cxnId="{CBAD8D60-44FA-0B40-8C05-F11581A697AD}">
      <dgm:prSet/>
      <dgm:spPr/>
      <dgm:t>
        <a:bodyPr/>
        <a:lstStyle/>
        <a:p>
          <a:endParaRPr lang="en-GB"/>
        </a:p>
      </dgm:t>
    </dgm:pt>
    <dgm:pt modelId="{96EA840F-5BD9-FC4B-995C-DE038AFB88EE}">
      <dgm:prSet phldrT="[Text]"/>
      <dgm:spPr/>
      <dgm:t>
        <a:bodyPr/>
        <a:lstStyle/>
        <a:p>
          <a:r>
            <a:rPr lang="en-GB" dirty="0"/>
            <a:t>Conducting Secondary search</a:t>
          </a:r>
        </a:p>
      </dgm:t>
    </dgm:pt>
    <dgm:pt modelId="{4FD4069C-2F13-EA45-BBD7-8365AC40D612}" type="sibTrans" cxnId="{488A5EE4-AD44-FE45-9B19-705D0D9FD6FA}">
      <dgm:prSet/>
      <dgm:spPr/>
      <dgm:t>
        <a:bodyPr/>
        <a:lstStyle/>
        <a:p>
          <a:endParaRPr lang="en-GB"/>
        </a:p>
      </dgm:t>
    </dgm:pt>
    <dgm:pt modelId="{95CD886A-AAB4-6842-A039-BC2783E18408}" type="parTrans" cxnId="{488A5EE4-AD44-FE45-9B19-705D0D9FD6FA}">
      <dgm:prSet/>
      <dgm:spPr/>
      <dgm:t>
        <a:bodyPr/>
        <a:lstStyle/>
        <a:p>
          <a:endParaRPr lang="en-GB"/>
        </a:p>
      </dgm:t>
    </dgm:pt>
    <dgm:pt modelId="{51E27354-BCE7-3A44-ABAF-D0A664DDA1A3}">
      <dgm:prSet phldrT="[Text]"/>
      <dgm:spPr/>
      <dgm:t>
        <a:bodyPr/>
        <a:lstStyle/>
        <a:p>
          <a:r>
            <a:rPr lang="en-GB" dirty="0"/>
            <a:t>Exclusion criteria: papers older than 15 years old.</a:t>
          </a:r>
        </a:p>
      </dgm:t>
    </dgm:pt>
    <dgm:pt modelId="{E8408EF0-7699-D54F-9F5B-8F3BD237C501}" type="sibTrans" cxnId="{4F6C6FE9-B205-2543-BD47-B4C84A35C1E3}">
      <dgm:prSet/>
      <dgm:spPr/>
      <dgm:t>
        <a:bodyPr/>
        <a:lstStyle/>
        <a:p>
          <a:endParaRPr lang="en-GB"/>
        </a:p>
      </dgm:t>
    </dgm:pt>
    <dgm:pt modelId="{34617187-D367-6644-B3C4-67B13E417AEE}" type="parTrans" cxnId="{4F6C6FE9-B205-2543-BD47-B4C84A35C1E3}">
      <dgm:prSet/>
      <dgm:spPr/>
      <dgm:t>
        <a:bodyPr/>
        <a:lstStyle/>
        <a:p>
          <a:endParaRPr lang="en-GB"/>
        </a:p>
      </dgm:t>
    </dgm:pt>
    <dgm:pt modelId="{782B7772-68CA-7E43-9358-1480A51156FF}">
      <dgm:prSet phldrT="[Text]"/>
      <dgm:spPr/>
      <dgm:t>
        <a:bodyPr/>
        <a:lstStyle/>
        <a:p>
          <a:r>
            <a:rPr lang="en-GB" dirty="0"/>
            <a:t>Removing duplicates</a:t>
          </a:r>
        </a:p>
      </dgm:t>
    </dgm:pt>
    <dgm:pt modelId="{C83E255F-48D0-2D45-96C5-DFF2BC4287CE}" type="sibTrans" cxnId="{83F1D52C-DB93-594D-873B-9CF56D1C4B7D}">
      <dgm:prSet/>
      <dgm:spPr/>
      <dgm:t>
        <a:bodyPr/>
        <a:lstStyle/>
        <a:p>
          <a:endParaRPr lang="en-GB"/>
        </a:p>
      </dgm:t>
    </dgm:pt>
    <dgm:pt modelId="{97325700-4445-C14F-90C2-096FE36D4C4F}" type="parTrans" cxnId="{83F1D52C-DB93-594D-873B-9CF56D1C4B7D}">
      <dgm:prSet/>
      <dgm:spPr/>
      <dgm:t>
        <a:bodyPr/>
        <a:lstStyle/>
        <a:p>
          <a:endParaRPr lang="en-GB"/>
        </a:p>
      </dgm:t>
    </dgm:pt>
    <dgm:pt modelId="{BDC8F4B6-A9A0-4F4B-820A-2C80BDC32C8B}">
      <dgm:prSet phldrT="[Text]"/>
      <dgm:spPr/>
      <dgm:t>
        <a:bodyPr/>
        <a:lstStyle/>
        <a:p>
          <a:r>
            <a:rPr lang="en-GB" dirty="0"/>
            <a:t>(3176 total papers)</a:t>
          </a:r>
        </a:p>
      </dgm:t>
    </dgm:pt>
    <dgm:pt modelId="{758D7FCA-4CFB-364E-A7DE-899D890FD12E}" type="sibTrans" cxnId="{B66A6D6E-BD4D-304F-B6B9-CA9C25B8B3BD}">
      <dgm:prSet/>
      <dgm:spPr/>
      <dgm:t>
        <a:bodyPr/>
        <a:lstStyle/>
        <a:p>
          <a:endParaRPr lang="en-GB"/>
        </a:p>
      </dgm:t>
    </dgm:pt>
    <dgm:pt modelId="{B1BE40C2-A36A-F242-BD7C-6A9BA9DFB1A3}" type="parTrans" cxnId="{B66A6D6E-BD4D-304F-B6B9-CA9C25B8B3BD}">
      <dgm:prSet/>
      <dgm:spPr/>
      <dgm:t>
        <a:bodyPr/>
        <a:lstStyle/>
        <a:p>
          <a:endParaRPr lang="en-GB"/>
        </a:p>
      </dgm:t>
    </dgm:pt>
    <dgm:pt modelId="{BC65A31F-0067-0547-80BF-C6674D5882A0}">
      <dgm:prSet phldrT="[Text]"/>
      <dgm:spPr/>
      <dgm:t>
        <a:bodyPr/>
        <a:lstStyle/>
        <a:p>
          <a:endParaRPr lang="en-GB" dirty="0"/>
        </a:p>
      </dgm:t>
    </dgm:pt>
    <dgm:pt modelId="{13937FB8-9469-D047-9EA5-A61BD25D7D57}" type="sibTrans" cxnId="{48DA6ECC-FC34-5844-95AF-99E58DE32B1B}">
      <dgm:prSet/>
      <dgm:spPr/>
      <dgm:t>
        <a:bodyPr/>
        <a:lstStyle/>
        <a:p>
          <a:endParaRPr lang="en-GB"/>
        </a:p>
      </dgm:t>
    </dgm:pt>
    <dgm:pt modelId="{E8CFD80D-46C1-C043-9E9C-E4B43E70311D}" type="parTrans" cxnId="{48DA6ECC-FC34-5844-95AF-99E58DE32B1B}">
      <dgm:prSet/>
      <dgm:spPr/>
      <dgm:t>
        <a:bodyPr/>
        <a:lstStyle/>
        <a:p>
          <a:endParaRPr lang="en-GB"/>
        </a:p>
      </dgm:t>
    </dgm:pt>
    <dgm:pt modelId="{035C527B-087D-6E47-B9EC-6D8793ECCEC4}">
      <dgm:prSet phldrT="[Text]"/>
      <dgm:spPr/>
      <dgm:t>
        <a:bodyPr/>
        <a:lstStyle/>
        <a:p>
          <a:r>
            <a:rPr lang="en-GB" dirty="0"/>
            <a:t>Filtering</a:t>
          </a:r>
        </a:p>
      </dgm:t>
    </dgm:pt>
    <dgm:pt modelId="{66BC86D9-4C4A-144E-9604-B19F05DE73CD}" type="sibTrans" cxnId="{0DF9B47A-8E8B-F34D-B0ED-7417FDA11ED5}">
      <dgm:prSet/>
      <dgm:spPr/>
      <dgm:t>
        <a:bodyPr/>
        <a:lstStyle/>
        <a:p>
          <a:endParaRPr lang="en-GB"/>
        </a:p>
      </dgm:t>
    </dgm:pt>
    <dgm:pt modelId="{EF1F2DB5-0685-784D-BE5C-D20ACABA5714}" type="parTrans" cxnId="{0DF9B47A-8E8B-F34D-B0ED-7417FDA11ED5}">
      <dgm:prSet/>
      <dgm:spPr/>
      <dgm:t>
        <a:bodyPr/>
        <a:lstStyle/>
        <a:p>
          <a:endParaRPr lang="en-GB"/>
        </a:p>
      </dgm:t>
    </dgm:pt>
    <dgm:pt modelId="{F444DDF4-C33D-A447-A293-3251F565A422}">
      <dgm:prSet phldrT="[Text]"/>
      <dgm:spPr/>
      <dgm:t>
        <a:bodyPr/>
        <a:lstStyle/>
        <a:p>
          <a:r>
            <a:rPr lang="en-GB" dirty="0"/>
            <a:t>Initially manual filtering</a:t>
          </a:r>
        </a:p>
      </dgm:t>
    </dgm:pt>
    <dgm:pt modelId="{C3060189-27B3-0C48-A045-2F845AB8FAD8}" type="sibTrans" cxnId="{BCBF353D-4609-154C-A209-F0CB03A58F98}">
      <dgm:prSet/>
      <dgm:spPr/>
      <dgm:t>
        <a:bodyPr/>
        <a:lstStyle/>
        <a:p>
          <a:endParaRPr lang="en-GB"/>
        </a:p>
      </dgm:t>
    </dgm:pt>
    <dgm:pt modelId="{CB1F67F8-8419-094E-B242-F8EF8652E2CB}" type="parTrans" cxnId="{BCBF353D-4609-154C-A209-F0CB03A58F98}">
      <dgm:prSet/>
      <dgm:spPr/>
      <dgm:t>
        <a:bodyPr/>
        <a:lstStyle/>
        <a:p>
          <a:endParaRPr lang="en-GB"/>
        </a:p>
      </dgm:t>
    </dgm:pt>
    <dgm:pt modelId="{763DC01C-4303-1F48-8677-1ED13ABFCFBF}">
      <dgm:prSet phldrT="[Text]"/>
      <dgm:spPr/>
      <dgm:t>
        <a:bodyPr/>
        <a:lstStyle/>
        <a:p>
          <a:r>
            <a:rPr lang="en-GB" dirty="0"/>
            <a:t>Automatic filtering based on keyword matching</a:t>
          </a:r>
        </a:p>
      </dgm:t>
    </dgm:pt>
    <dgm:pt modelId="{29851488-844D-1F4B-864A-12F7DE5B9C16}" type="sibTrans" cxnId="{BC538907-550F-5442-B6C5-2604AC7FFBDF}">
      <dgm:prSet/>
      <dgm:spPr/>
      <dgm:t>
        <a:bodyPr/>
        <a:lstStyle/>
        <a:p>
          <a:endParaRPr lang="en-GB"/>
        </a:p>
      </dgm:t>
    </dgm:pt>
    <dgm:pt modelId="{23DEF805-5740-EB4B-8DAA-47E0D5E5356F}" type="parTrans" cxnId="{BC538907-550F-5442-B6C5-2604AC7FFBDF}">
      <dgm:prSet/>
      <dgm:spPr/>
      <dgm:t>
        <a:bodyPr/>
        <a:lstStyle/>
        <a:p>
          <a:endParaRPr lang="en-GB"/>
        </a:p>
      </dgm:t>
    </dgm:pt>
    <dgm:pt modelId="{3C12ADC8-C1DB-BE46-B38E-A001BD21A23E}">
      <dgm:prSet phldrT="[Text]"/>
      <dgm:spPr/>
      <dgm:t>
        <a:bodyPr/>
        <a:lstStyle/>
        <a:p>
          <a:r>
            <a:rPr lang="en-GB" dirty="0"/>
            <a:t>Final List of papers</a:t>
          </a:r>
        </a:p>
      </dgm:t>
    </dgm:pt>
    <dgm:pt modelId="{A4320EFC-2332-6944-8861-BF5E31E25FF7}" type="sibTrans" cxnId="{C178F9C2-B914-CB4C-9048-0180AE05270A}">
      <dgm:prSet/>
      <dgm:spPr/>
      <dgm:t>
        <a:bodyPr/>
        <a:lstStyle/>
        <a:p>
          <a:endParaRPr lang="en-GB"/>
        </a:p>
      </dgm:t>
    </dgm:pt>
    <dgm:pt modelId="{6173A973-C046-E847-9855-2FA9830B2CBB}" type="parTrans" cxnId="{C178F9C2-B914-CB4C-9048-0180AE05270A}">
      <dgm:prSet/>
      <dgm:spPr/>
      <dgm:t>
        <a:bodyPr/>
        <a:lstStyle/>
        <a:p>
          <a:endParaRPr lang="en-GB"/>
        </a:p>
      </dgm:t>
    </dgm:pt>
    <dgm:pt modelId="{8A3D3929-D707-0F40-BF83-476ABC5932D3}">
      <dgm:prSet phldrT="[Text]"/>
      <dgm:spPr/>
      <dgm:t>
        <a:bodyPr/>
        <a:lstStyle/>
        <a:p>
          <a:r>
            <a:rPr lang="en-GB" dirty="0"/>
            <a:t>466 papers after initial results</a:t>
          </a:r>
        </a:p>
      </dgm:t>
    </dgm:pt>
    <dgm:pt modelId="{BAAB2DB1-B284-914D-92F8-991091F89C6C}" type="sibTrans" cxnId="{F5C532B5-8667-174B-A871-901A14FE397A}">
      <dgm:prSet/>
      <dgm:spPr/>
      <dgm:t>
        <a:bodyPr/>
        <a:lstStyle/>
        <a:p>
          <a:endParaRPr lang="en-GB"/>
        </a:p>
      </dgm:t>
    </dgm:pt>
    <dgm:pt modelId="{25CFC93F-8C2E-204D-9625-B77F6FFACC2D}" type="parTrans" cxnId="{F5C532B5-8667-174B-A871-901A14FE397A}">
      <dgm:prSet/>
      <dgm:spPr/>
      <dgm:t>
        <a:bodyPr/>
        <a:lstStyle/>
        <a:p>
          <a:endParaRPr lang="en-GB"/>
        </a:p>
      </dgm:t>
    </dgm:pt>
    <dgm:pt modelId="{66D500F5-4519-0745-A992-C75417E75175}">
      <dgm:prSet phldrT="[Text]"/>
      <dgm:spPr/>
      <dgm:t>
        <a:bodyPr/>
        <a:lstStyle/>
        <a:p>
          <a:r>
            <a:rPr lang="en-GB" dirty="0"/>
            <a:t>664 papers after manually adding new keywords</a:t>
          </a:r>
        </a:p>
      </dgm:t>
    </dgm:pt>
    <dgm:pt modelId="{D3B25F0C-2FC7-C34A-99BF-04A51A124FFD}" type="sibTrans" cxnId="{97AAC2A0-5A06-BE46-9FF2-AEFA385D7563}">
      <dgm:prSet/>
      <dgm:spPr/>
      <dgm:t>
        <a:bodyPr/>
        <a:lstStyle/>
        <a:p>
          <a:endParaRPr lang="en-GB"/>
        </a:p>
      </dgm:t>
    </dgm:pt>
    <dgm:pt modelId="{F47B8401-F236-6F4D-81D0-3AEA51418BE2}" type="parTrans" cxnId="{97AAC2A0-5A06-BE46-9FF2-AEFA385D7563}">
      <dgm:prSet/>
      <dgm:spPr/>
      <dgm:t>
        <a:bodyPr/>
        <a:lstStyle/>
        <a:p>
          <a:endParaRPr lang="en-GB"/>
        </a:p>
      </dgm:t>
    </dgm:pt>
    <dgm:pt modelId="{51BD8162-7229-8C40-89F8-3A047C0E0E0E}" type="pres">
      <dgm:prSet presAssocID="{BE3AB92A-11C4-544D-AE57-85DCE21B8ACD}" presName="linearFlow" presStyleCnt="0">
        <dgm:presLayoutVars>
          <dgm:dir/>
          <dgm:animLvl val="lvl"/>
          <dgm:resizeHandles val="exact"/>
        </dgm:presLayoutVars>
      </dgm:prSet>
      <dgm:spPr/>
    </dgm:pt>
    <dgm:pt modelId="{93130CD6-C4DF-5445-AA52-32BCEAC1FBCD}" type="pres">
      <dgm:prSet presAssocID="{E077C84F-2793-BF4D-A0C8-ED94C45643CB}" presName="composite" presStyleCnt="0"/>
      <dgm:spPr/>
    </dgm:pt>
    <dgm:pt modelId="{58987246-365C-3A4C-A483-BFAE48DC3692}" type="pres">
      <dgm:prSet presAssocID="{E077C84F-2793-BF4D-A0C8-ED94C45643CB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8264B2F-832A-5041-BB0A-26DBC53AC1F6}" type="pres">
      <dgm:prSet presAssocID="{E077C84F-2793-BF4D-A0C8-ED94C45643CB}" presName="parSh" presStyleLbl="node1" presStyleIdx="0" presStyleCnt="5"/>
      <dgm:spPr/>
    </dgm:pt>
    <dgm:pt modelId="{7A3E5CAB-EF20-C246-B7AF-0619E97A1279}" type="pres">
      <dgm:prSet presAssocID="{E077C84F-2793-BF4D-A0C8-ED94C45643CB}" presName="desTx" presStyleLbl="fgAcc1" presStyleIdx="0" presStyleCnt="5">
        <dgm:presLayoutVars>
          <dgm:bulletEnabled val="1"/>
        </dgm:presLayoutVars>
      </dgm:prSet>
      <dgm:spPr/>
    </dgm:pt>
    <dgm:pt modelId="{967AF011-A9B3-EC4A-A1E4-F5969DF74A3E}" type="pres">
      <dgm:prSet presAssocID="{45E4EB8F-D6BA-964B-ACB3-A6E8E0B2568B}" presName="sibTrans" presStyleLbl="sibTrans2D1" presStyleIdx="0" presStyleCnt="4"/>
      <dgm:spPr/>
    </dgm:pt>
    <dgm:pt modelId="{B92E6E03-2D5A-644C-A074-8A91421E7312}" type="pres">
      <dgm:prSet presAssocID="{45E4EB8F-D6BA-964B-ACB3-A6E8E0B2568B}" presName="connTx" presStyleLbl="sibTrans2D1" presStyleIdx="0" presStyleCnt="4"/>
      <dgm:spPr/>
    </dgm:pt>
    <dgm:pt modelId="{1DECB1BF-5CB2-D74D-B2EF-DA7F57F757A3}" type="pres">
      <dgm:prSet presAssocID="{28F3C480-C2BF-4649-9333-7370E2DA54DC}" presName="composite" presStyleCnt="0"/>
      <dgm:spPr/>
    </dgm:pt>
    <dgm:pt modelId="{FC110841-95BA-DA44-B7BC-5FF89265482C}" type="pres">
      <dgm:prSet presAssocID="{28F3C480-C2BF-4649-9333-7370E2DA54D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5E8D0AF-99BA-8848-B88C-A8B8B119F749}" type="pres">
      <dgm:prSet presAssocID="{28F3C480-C2BF-4649-9333-7370E2DA54DC}" presName="parSh" presStyleLbl="node1" presStyleIdx="1" presStyleCnt="5"/>
      <dgm:spPr/>
    </dgm:pt>
    <dgm:pt modelId="{F721DF49-B85D-834C-B0B7-348D4692B90F}" type="pres">
      <dgm:prSet presAssocID="{28F3C480-C2BF-4649-9333-7370E2DA54DC}" presName="desTx" presStyleLbl="fgAcc1" presStyleIdx="1" presStyleCnt="5">
        <dgm:presLayoutVars>
          <dgm:bulletEnabled val="1"/>
        </dgm:presLayoutVars>
      </dgm:prSet>
      <dgm:spPr/>
    </dgm:pt>
    <dgm:pt modelId="{5CCDDAEB-6FBE-934C-8B9B-6CAE228C69CC}" type="pres">
      <dgm:prSet presAssocID="{B682A765-CA10-F74A-842C-70E995E5A494}" presName="sibTrans" presStyleLbl="sibTrans2D1" presStyleIdx="1" presStyleCnt="4"/>
      <dgm:spPr/>
    </dgm:pt>
    <dgm:pt modelId="{1813E854-296F-4544-988E-FBE5CB29097E}" type="pres">
      <dgm:prSet presAssocID="{B682A765-CA10-F74A-842C-70E995E5A494}" presName="connTx" presStyleLbl="sibTrans2D1" presStyleIdx="1" presStyleCnt="4"/>
      <dgm:spPr/>
    </dgm:pt>
    <dgm:pt modelId="{1DC900F9-241A-6144-84FB-C62AA8CAB533}" type="pres">
      <dgm:prSet presAssocID="{96EA840F-5BD9-FC4B-995C-DE038AFB88EE}" presName="composite" presStyleCnt="0"/>
      <dgm:spPr/>
    </dgm:pt>
    <dgm:pt modelId="{46B37BAD-03E1-724B-BCCA-54CCB3F99676}" type="pres">
      <dgm:prSet presAssocID="{96EA840F-5BD9-FC4B-995C-DE038AFB88EE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823173C-89D1-8C4E-8644-57C36D9B4FAD}" type="pres">
      <dgm:prSet presAssocID="{96EA840F-5BD9-FC4B-995C-DE038AFB88EE}" presName="parSh" presStyleLbl="node1" presStyleIdx="2" presStyleCnt="5"/>
      <dgm:spPr/>
    </dgm:pt>
    <dgm:pt modelId="{68201EC6-8B4B-8844-8836-9EDBC0D6B323}" type="pres">
      <dgm:prSet presAssocID="{96EA840F-5BD9-FC4B-995C-DE038AFB88EE}" presName="desTx" presStyleLbl="fgAcc1" presStyleIdx="2" presStyleCnt="5">
        <dgm:presLayoutVars>
          <dgm:bulletEnabled val="1"/>
        </dgm:presLayoutVars>
      </dgm:prSet>
      <dgm:spPr/>
    </dgm:pt>
    <dgm:pt modelId="{AEEC00A2-B508-5647-AE1E-7704AC4BD495}" type="pres">
      <dgm:prSet presAssocID="{4FD4069C-2F13-EA45-BBD7-8365AC40D612}" presName="sibTrans" presStyleLbl="sibTrans2D1" presStyleIdx="2" presStyleCnt="4"/>
      <dgm:spPr/>
    </dgm:pt>
    <dgm:pt modelId="{E08C1F8D-16C4-1F4A-A4A7-13D93F071503}" type="pres">
      <dgm:prSet presAssocID="{4FD4069C-2F13-EA45-BBD7-8365AC40D612}" presName="connTx" presStyleLbl="sibTrans2D1" presStyleIdx="2" presStyleCnt="4"/>
      <dgm:spPr/>
    </dgm:pt>
    <dgm:pt modelId="{BB2DFECE-B785-554D-9622-AD70B97E678A}" type="pres">
      <dgm:prSet presAssocID="{035C527B-087D-6E47-B9EC-6D8793ECCEC4}" presName="composite" presStyleCnt="0"/>
      <dgm:spPr/>
    </dgm:pt>
    <dgm:pt modelId="{CAC4CD67-5CFF-F247-B86F-D28BBC85F30C}" type="pres">
      <dgm:prSet presAssocID="{035C527B-087D-6E47-B9EC-6D8793ECCEC4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5F53731-EC97-584D-9221-92BA7F91C6C7}" type="pres">
      <dgm:prSet presAssocID="{035C527B-087D-6E47-B9EC-6D8793ECCEC4}" presName="parSh" presStyleLbl="node1" presStyleIdx="3" presStyleCnt="5"/>
      <dgm:spPr/>
    </dgm:pt>
    <dgm:pt modelId="{03CCDF8B-9E78-F34E-8D25-4F6E7F878327}" type="pres">
      <dgm:prSet presAssocID="{035C527B-087D-6E47-B9EC-6D8793ECCEC4}" presName="desTx" presStyleLbl="fgAcc1" presStyleIdx="3" presStyleCnt="5">
        <dgm:presLayoutVars>
          <dgm:bulletEnabled val="1"/>
        </dgm:presLayoutVars>
      </dgm:prSet>
      <dgm:spPr/>
    </dgm:pt>
    <dgm:pt modelId="{E99310C8-9907-8540-9523-98A99687A2C3}" type="pres">
      <dgm:prSet presAssocID="{66BC86D9-4C4A-144E-9604-B19F05DE73CD}" presName="sibTrans" presStyleLbl="sibTrans2D1" presStyleIdx="3" presStyleCnt="4"/>
      <dgm:spPr/>
    </dgm:pt>
    <dgm:pt modelId="{BFD8556F-C1E5-514C-BCFB-DE6DE429A8E2}" type="pres">
      <dgm:prSet presAssocID="{66BC86D9-4C4A-144E-9604-B19F05DE73CD}" presName="connTx" presStyleLbl="sibTrans2D1" presStyleIdx="3" presStyleCnt="4"/>
      <dgm:spPr/>
    </dgm:pt>
    <dgm:pt modelId="{66D6E2D9-F33A-C941-AD32-DB8BDE44C3DC}" type="pres">
      <dgm:prSet presAssocID="{3C12ADC8-C1DB-BE46-B38E-A001BD21A23E}" presName="composite" presStyleCnt="0"/>
      <dgm:spPr/>
    </dgm:pt>
    <dgm:pt modelId="{8A2ADB99-F8C8-F047-A81C-CF596F7F15F9}" type="pres">
      <dgm:prSet presAssocID="{3C12ADC8-C1DB-BE46-B38E-A001BD21A23E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CB7E564-5B4E-B64D-8E15-010B32FDFC3F}" type="pres">
      <dgm:prSet presAssocID="{3C12ADC8-C1DB-BE46-B38E-A001BD21A23E}" presName="parSh" presStyleLbl="node1" presStyleIdx="4" presStyleCnt="5"/>
      <dgm:spPr/>
    </dgm:pt>
    <dgm:pt modelId="{B16A9099-B08F-B941-AF4C-709CBAFB5779}" type="pres">
      <dgm:prSet presAssocID="{3C12ADC8-C1DB-BE46-B38E-A001BD21A23E}" presName="desTx" presStyleLbl="fgAcc1" presStyleIdx="4" presStyleCnt="5">
        <dgm:presLayoutVars>
          <dgm:bulletEnabled val="1"/>
        </dgm:presLayoutVars>
      </dgm:prSet>
      <dgm:spPr/>
    </dgm:pt>
  </dgm:ptLst>
  <dgm:cxnLst>
    <dgm:cxn modelId="{FE852B03-779D-C04E-B333-D4A15824BE58}" type="presOf" srcId="{66BC86D9-4C4A-144E-9604-B19F05DE73CD}" destId="{E99310C8-9907-8540-9523-98A99687A2C3}" srcOrd="0" destOrd="0" presId="urn:microsoft.com/office/officeart/2005/8/layout/process3"/>
    <dgm:cxn modelId="{BC538907-550F-5442-B6C5-2604AC7FFBDF}" srcId="{035C527B-087D-6E47-B9EC-6D8793ECCEC4}" destId="{763DC01C-4303-1F48-8677-1ED13ABFCFBF}" srcOrd="1" destOrd="0" parTransId="{23DEF805-5740-EB4B-8DAA-47E0D5E5356F}" sibTransId="{29851488-844D-1F4B-864A-12F7DE5B9C16}"/>
    <dgm:cxn modelId="{1164150A-D668-A04D-959E-EA4CAB6D2696}" srcId="{28F3C480-C2BF-4649-9333-7370E2DA54DC}" destId="{67FEAABE-C353-C44D-A19E-1E9920C739C3}" srcOrd="1" destOrd="0" parTransId="{EAA8360E-3C1F-8044-ADFF-F411A593AA92}" sibTransId="{B3301296-A6F9-4041-9FFA-756C5011F9CB}"/>
    <dgm:cxn modelId="{DE8EA10C-9EB1-2749-939B-B05D238D0CC7}" srcId="{BE3AB92A-11C4-544D-AE57-85DCE21B8ACD}" destId="{28F3C480-C2BF-4649-9333-7370E2DA54DC}" srcOrd="1" destOrd="0" parTransId="{6CC10D36-FDDE-ED45-9A82-0E25C06B84DD}" sibTransId="{B682A765-CA10-F74A-842C-70E995E5A494}"/>
    <dgm:cxn modelId="{A8845A16-49EE-9F49-99D5-60120011A39F}" type="presOf" srcId="{45E4EB8F-D6BA-964B-ACB3-A6E8E0B2568B}" destId="{B92E6E03-2D5A-644C-A074-8A91421E7312}" srcOrd="1" destOrd="0" presId="urn:microsoft.com/office/officeart/2005/8/layout/process3"/>
    <dgm:cxn modelId="{D925EF1D-2BD3-EB4E-B8C1-A91730CFE63B}" srcId="{BE3AB92A-11C4-544D-AE57-85DCE21B8ACD}" destId="{E077C84F-2793-BF4D-A0C8-ED94C45643CB}" srcOrd="0" destOrd="0" parTransId="{37761ACF-2F9C-604B-963D-1A75EFF02E39}" sibTransId="{45E4EB8F-D6BA-964B-ACB3-A6E8E0B2568B}"/>
    <dgm:cxn modelId="{89AE281F-3B4C-4244-AC75-8DEFE89E0318}" type="presOf" srcId="{66D500F5-4519-0745-A992-C75417E75175}" destId="{B16A9099-B08F-B941-AF4C-709CBAFB5779}" srcOrd="0" destOrd="1" presId="urn:microsoft.com/office/officeart/2005/8/layout/process3"/>
    <dgm:cxn modelId="{92E3C92B-3545-4942-9C00-16CEB229BD60}" type="presOf" srcId="{66BC86D9-4C4A-144E-9604-B19F05DE73CD}" destId="{BFD8556F-C1E5-514C-BCFB-DE6DE429A8E2}" srcOrd="1" destOrd="0" presId="urn:microsoft.com/office/officeart/2005/8/layout/process3"/>
    <dgm:cxn modelId="{83F1D52C-DB93-594D-873B-9CF56D1C4B7D}" srcId="{96EA840F-5BD9-FC4B-995C-DE038AFB88EE}" destId="{782B7772-68CA-7E43-9358-1480A51156FF}" srcOrd="1" destOrd="0" parTransId="{97325700-4445-C14F-90C2-096FE36D4C4F}" sibTransId="{C83E255F-48D0-2D45-96C5-DFF2BC4287CE}"/>
    <dgm:cxn modelId="{7AFF582D-C8D8-6D4C-8453-9D4665F43F73}" type="presOf" srcId="{782B7772-68CA-7E43-9358-1480A51156FF}" destId="{68201EC6-8B4B-8844-8836-9EDBC0D6B323}" srcOrd="0" destOrd="1" presId="urn:microsoft.com/office/officeart/2005/8/layout/process3"/>
    <dgm:cxn modelId="{3D007535-C264-A84D-AD71-B9BE5F73EC49}" type="presOf" srcId="{BDC8F4B6-A9A0-4F4B-820A-2C80BDC32C8B}" destId="{68201EC6-8B4B-8844-8836-9EDBC0D6B323}" srcOrd="0" destOrd="2" presId="urn:microsoft.com/office/officeart/2005/8/layout/process3"/>
    <dgm:cxn modelId="{BCBF353D-4609-154C-A209-F0CB03A58F98}" srcId="{035C527B-087D-6E47-B9EC-6D8793ECCEC4}" destId="{F444DDF4-C33D-A447-A293-3251F565A422}" srcOrd="0" destOrd="0" parTransId="{CB1F67F8-8419-094E-B242-F8EF8652E2CB}" sibTransId="{C3060189-27B3-0C48-A045-2F845AB8FAD8}"/>
    <dgm:cxn modelId="{F6630147-252F-5143-8DA3-4CFB0910CBFF}" type="presOf" srcId="{F444DDF4-C33D-A447-A293-3251F565A422}" destId="{03CCDF8B-9E78-F34E-8D25-4F6E7F878327}" srcOrd="0" destOrd="0" presId="urn:microsoft.com/office/officeart/2005/8/layout/process3"/>
    <dgm:cxn modelId="{03B5C448-2768-1149-BA62-521C615EEAF6}" type="presOf" srcId="{E077C84F-2793-BF4D-A0C8-ED94C45643CB}" destId="{58264B2F-832A-5041-BB0A-26DBC53AC1F6}" srcOrd="1" destOrd="0" presId="urn:microsoft.com/office/officeart/2005/8/layout/process3"/>
    <dgm:cxn modelId="{B02EDB50-CDDE-3846-A038-082142569669}" type="presOf" srcId="{3C12ADC8-C1DB-BE46-B38E-A001BD21A23E}" destId="{ACB7E564-5B4E-B64D-8E15-010B32FDFC3F}" srcOrd="1" destOrd="0" presId="urn:microsoft.com/office/officeart/2005/8/layout/process3"/>
    <dgm:cxn modelId="{D91F8851-EF4C-3A4F-A1B3-1C558BB5717D}" type="presOf" srcId="{BC65A31F-0067-0547-80BF-C6674D5882A0}" destId="{68201EC6-8B4B-8844-8836-9EDBC0D6B323}" srcOrd="0" destOrd="3" presId="urn:microsoft.com/office/officeart/2005/8/layout/process3"/>
    <dgm:cxn modelId="{FF4C6A55-FBCB-034D-ADD1-F1FAEF980E88}" type="presOf" srcId="{67FEAABE-C353-C44D-A19E-1E9920C739C3}" destId="{F721DF49-B85D-834C-B0B7-348D4692B90F}" srcOrd="0" destOrd="1" presId="urn:microsoft.com/office/officeart/2005/8/layout/process3"/>
    <dgm:cxn modelId="{F3E26559-CF9C-CA49-BEE7-BD5F064F09E6}" type="presOf" srcId="{B682A765-CA10-F74A-842C-70E995E5A494}" destId="{1813E854-296F-4544-988E-FBE5CB29097E}" srcOrd="1" destOrd="0" presId="urn:microsoft.com/office/officeart/2005/8/layout/process3"/>
    <dgm:cxn modelId="{E1CDE75F-928A-8B4B-8C6D-88FA835ABBF4}" srcId="{28F3C480-C2BF-4649-9333-7370E2DA54DC}" destId="{8E934964-4C39-9D46-97A8-6A7ED85C1FA6}" srcOrd="0" destOrd="0" parTransId="{45F504A8-C35A-5B4A-9E86-1B2BDBE63CA1}" sibTransId="{F521ADB8-411D-6E48-B7BE-9EA360D52F50}"/>
    <dgm:cxn modelId="{CBAD8D60-44FA-0B40-8C05-F11581A697AD}" srcId="{28F3C480-C2BF-4649-9333-7370E2DA54DC}" destId="{F7E47FF0-B456-5148-A6AA-817B5E652795}" srcOrd="2" destOrd="0" parTransId="{D0DA04C8-CF5B-5341-B2CB-946E0E610381}" sibTransId="{B9B3856D-0D91-0E40-8989-42241886A7F6}"/>
    <dgm:cxn modelId="{6E6ABB6B-7AAF-D94B-94E0-2F0C5E3F330E}" type="presOf" srcId="{B682A765-CA10-F74A-842C-70E995E5A494}" destId="{5CCDDAEB-6FBE-934C-8B9B-6CAE228C69CC}" srcOrd="0" destOrd="0" presId="urn:microsoft.com/office/officeart/2005/8/layout/process3"/>
    <dgm:cxn modelId="{C4B0456D-5B8E-4E44-9E80-F283CCEACD5D}" type="presOf" srcId="{E077C84F-2793-BF4D-A0C8-ED94C45643CB}" destId="{58987246-365C-3A4C-A483-BFAE48DC3692}" srcOrd="0" destOrd="0" presId="urn:microsoft.com/office/officeart/2005/8/layout/process3"/>
    <dgm:cxn modelId="{B66A6D6E-BD4D-304F-B6B9-CA9C25B8B3BD}" srcId="{96EA840F-5BD9-FC4B-995C-DE038AFB88EE}" destId="{BDC8F4B6-A9A0-4F4B-820A-2C80BDC32C8B}" srcOrd="2" destOrd="0" parTransId="{B1BE40C2-A36A-F242-BD7C-6A9BA9DFB1A3}" sibTransId="{758D7FCA-4CFB-364E-A7DE-899D890FD12E}"/>
    <dgm:cxn modelId="{5B978177-7905-1E49-8154-82371BE57390}" type="presOf" srcId="{85B2ECD9-FF4E-5647-B0FA-E2C026D6D3E7}" destId="{7A3E5CAB-EF20-C246-B7AF-0619E97A1279}" srcOrd="0" destOrd="0" presId="urn:microsoft.com/office/officeart/2005/8/layout/process3"/>
    <dgm:cxn modelId="{4C0D1378-9BE9-EA40-8D09-61D9FC4C1D44}" type="presOf" srcId="{BE3AB92A-11C4-544D-AE57-85DCE21B8ACD}" destId="{51BD8162-7229-8C40-89F8-3A047C0E0E0E}" srcOrd="0" destOrd="0" presId="urn:microsoft.com/office/officeart/2005/8/layout/process3"/>
    <dgm:cxn modelId="{0DF9B47A-8E8B-F34D-B0ED-7417FDA11ED5}" srcId="{BE3AB92A-11C4-544D-AE57-85DCE21B8ACD}" destId="{035C527B-087D-6E47-B9EC-6D8793ECCEC4}" srcOrd="3" destOrd="0" parTransId="{EF1F2DB5-0685-784D-BE5C-D20ACABA5714}" sibTransId="{66BC86D9-4C4A-144E-9604-B19F05DE73CD}"/>
    <dgm:cxn modelId="{E3B90989-EBD9-6244-BE07-0114C39B989C}" type="presOf" srcId="{763DC01C-4303-1F48-8677-1ED13ABFCFBF}" destId="{03CCDF8B-9E78-F34E-8D25-4F6E7F878327}" srcOrd="0" destOrd="1" presId="urn:microsoft.com/office/officeart/2005/8/layout/process3"/>
    <dgm:cxn modelId="{F6615A8F-765D-A84D-B706-BE45AE8D51FA}" type="presOf" srcId="{035C527B-087D-6E47-B9EC-6D8793ECCEC4}" destId="{CAC4CD67-5CFF-F247-B86F-D28BBC85F30C}" srcOrd="0" destOrd="0" presId="urn:microsoft.com/office/officeart/2005/8/layout/process3"/>
    <dgm:cxn modelId="{E2090497-AF65-C54A-8735-CF7E2850FD4A}" type="presOf" srcId="{96EA840F-5BD9-FC4B-995C-DE038AFB88EE}" destId="{46B37BAD-03E1-724B-BCCA-54CCB3F99676}" srcOrd="0" destOrd="0" presId="urn:microsoft.com/office/officeart/2005/8/layout/process3"/>
    <dgm:cxn modelId="{97AAC2A0-5A06-BE46-9FF2-AEFA385D7563}" srcId="{3C12ADC8-C1DB-BE46-B38E-A001BD21A23E}" destId="{66D500F5-4519-0745-A992-C75417E75175}" srcOrd="1" destOrd="0" parTransId="{F47B8401-F236-6F4D-81D0-3AEA51418BE2}" sibTransId="{D3B25F0C-2FC7-C34A-99BF-04A51A124FFD}"/>
    <dgm:cxn modelId="{F5C532B5-8667-174B-A871-901A14FE397A}" srcId="{3C12ADC8-C1DB-BE46-B38E-A001BD21A23E}" destId="{8A3D3929-D707-0F40-BF83-476ABC5932D3}" srcOrd="0" destOrd="0" parTransId="{25CFC93F-8C2E-204D-9625-B77F6FFACC2D}" sibTransId="{BAAB2DB1-B284-914D-92F8-991091F89C6C}"/>
    <dgm:cxn modelId="{96D2F4B6-5CF9-3D4A-8D89-3DB10218DADE}" type="presOf" srcId="{4FD4069C-2F13-EA45-BBD7-8365AC40D612}" destId="{AEEC00A2-B508-5647-AE1E-7704AC4BD495}" srcOrd="0" destOrd="0" presId="urn:microsoft.com/office/officeart/2005/8/layout/process3"/>
    <dgm:cxn modelId="{748D64B7-3D02-4245-981E-F3E869B31CD0}" type="presOf" srcId="{8A3D3929-D707-0F40-BF83-476ABC5932D3}" destId="{B16A9099-B08F-B941-AF4C-709CBAFB5779}" srcOrd="0" destOrd="0" presId="urn:microsoft.com/office/officeart/2005/8/layout/process3"/>
    <dgm:cxn modelId="{8157C8BA-800B-8549-B592-0C66028041A7}" type="presOf" srcId="{F7E47FF0-B456-5148-A6AA-817B5E652795}" destId="{F721DF49-B85D-834C-B0B7-348D4692B90F}" srcOrd="0" destOrd="2" presId="urn:microsoft.com/office/officeart/2005/8/layout/process3"/>
    <dgm:cxn modelId="{D4C3DCBB-5797-4440-B5A7-3BAF4994F819}" type="presOf" srcId="{28F3C480-C2BF-4649-9333-7370E2DA54DC}" destId="{65E8D0AF-99BA-8848-B88C-A8B8B119F749}" srcOrd="1" destOrd="0" presId="urn:microsoft.com/office/officeart/2005/8/layout/process3"/>
    <dgm:cxn modelId="{34F172C1-A1DD-B044-9C9A-4FA11429C58D}" type="presOf" srcId="{3C12ADC8-C1DB-BE46-B38E-A001BD21A23E}" destId="{8A2ADB99-F8C8-F047-A81C-CF596F7F15F9}" srcOrd="0" destOrd="0" presId="urn:microsoft.com/office/officeart/2005/8/layout/process3"/>
    <dgm:cxn modelId="{C178F9C2-B914-CB4C-9048-0180AE05270A}" srcId="{BE3AB92A-11C4-544D-AE57-85DCE21B8ACD}" destId="{3C12ADC8-C1DB-BE46-B38E-A001BD21A23E}" srcOrd="4" destOrd="0" parTransId="{6173A973-C046-E847-9855-2FA9830B2CBB}" sibTransId="{A4320EFC-2332-6944-8861-BF5E31E25FF7}"/>
    <dgm:cxn modelId="{48DA6ECC-FC34-5844-95AF-99E58DE32B1B}" srcId="{96EA840F-5BD9-FC4B-995C-DE038AFB88EE}" destId="{BC65A31F-0067-0547-80BF-C6674D5882A0}" srcOrd="3" destOrd="0" parTransId="{E8CFD80D-46C1-C043-9E9C-E4B43E70311D}" sibTransId="{13937FB8-9469-D047-9EA5-A61BD25D7D57}"/>
    <dgm:cxn modelId="{84E6A5D1-F4E5-0C4E-B8F0-39A6F06A17C1}" type="presOf" srcId="{8E934964-4C39-9D46-97A8-6A7ED85C1FA6}" destId="{F721DF49-B85D-834C-B0B7-348D4692B90F}" srcOrd="0" destOrd="0" presId="urn:microsoft.com/office/officeart/2005/8/layout/process3"/>
    <dgm:cxn modelId="{001E88DC-515E-6744-AD5F-8926ACF29856}" type="presOf" srcId="{4FD4069C-2F13-EA45-BBD7-8365AC40D612}" destId="{E08C1F8D-16C4-1F4A-A4A7-13D93F071503}" srcOrd="1" destOrd="0" presId="urn:microsoft.com/office/officeart/2005/8/layout/process3"/>
    <dgm:cxn modelId="{3F23C5DF-F0A7-A24F-AED8-656DFF3948C6}" type="presOf" srcId="{96EA840F-5BD9-FC4B-995C-DE038AFB88EE}" destId="{A823173C-89D1-8C4E-8644-57C36D9B4FAD}" srcOrd="1" destOrd="0" presId="urn:microsoft.com/office/officeart/2005/8/layout/process3"/>
    <dgm:cxn modelId="{40A5EBE1-9E76-FC45-A26A-858D353BD935}" type="presOf" srcId="{45E4EB8F-D6BA-964B-ACB3-A6E8E0B2568B}" destId="{967AF011-A9B3-EC4A-A1E4-F5969DF74A3E}" srcOrd="0" destOrd="0" presId="urn:microsoft.com/office/officeart/2005/8/layout/process3"/>
    <dgm:cxn modelId="{4D6616E2-9659-D04B-9F9D-1ACDD211C2AB}" type="presOf" srcId="{035C527B-087D-6E47-B9EC-6D8793ECCEC4}" destId="{15F53731-EC97-584D-9221-92BA7F91C6C7}" srcOrd="1" destOrd="0" presId="urn:microsoft.com/office/officeart/2005/8/layout/process3"/>
    <dgm:cxn modelId="{488A5EE4-AD44-FE45-9B19-705D0D9FD6FA}" srcId="{BE3AB92A-11C4-544D-AE57-85DCE21B8ACD}" destId="{96EA840F-5BD9-FC4B-995C-DE038AFB88EE}" srcOrd="2" destOrd="0" parTransId="{95CD886A-AAB4-6842-A039-BC2783E18408}" sibTransId="{4FD4069C-2F13-EA45-BBD7-8365AC40D612}"/>
    <dgm:cxn modelId="{CB671FE5-1B03-704E-8FB7-539F1B2FB43F}" type="presOf" srcId="{28F3C480-C2BF-4649-9333-7370E2DA54DC}" destId="{FC110841-95BA-DA44-B7BC-5FF89265482C}" srcOrd="0" destOrd="0" presId="urn:microsoft.com/office/officeart/2005/8/layout/process3"/>
    <dgm:cxn modelId="{02BBD2E8-78D0-D446-8CD7-043A69667BE4}" srcId="{E077C84F-2793-BF4D-A0C8-ED94C45643CB}" destId="{85B2ECD9-FF4E-5647-B0FA-E2C026D6D3E7}" srcOrd="0" destOrd="0" parTransId="{89391B24-A866-414B-A5FB-BE45939FEE88}" sibTransId="{F92DCFA9-5E6E-F946-B7F7-104B90C1C79E}"/>
    <dgm:cxn modelId="{4F6C6FE9-B205-2543-BD47-B4C84A35C1E3}" srcId="{96EA840F-5BD9-FC4B-995C-DE038AFB88EE}" destId="{51E27354-BCE7-3A44-ABAF-D0A664DDA1A3}" srcOrd="0" destOrd="0" parTransId="{34617187-D367-6644-B3C4-67B13E417AEE}" sibTransId="{E8408EF0-7699-D54F-9F5B-8F3BD237C501}"/>
    <dgm:cxn modelId="{EE8BF1FA-BA97-154F-8673-AFD0506D145E}" type="presOf" srcId="{51E27354-BCE7-3A44-ABAF-D0A664DDA1A3}" destId="{68201EC6-8B4B-8844-8836-9EDBC0D6B323}" srcOrd="0" destOrd="0" presId="urn:microsoft.com/office/officeart/2005/8/layout/process3"/>
    <dgm:cxn modelId="{D3F28047-5DF8-A346-BB41-735B6DA5DEF0}" type="presParOf" srcId="{51BD8162-7229-8C40-89F8-3A047C0E0E0E}" destId="{93130CD6-C4DF-5445-AA52-32BCEAC1FBCD}" srcOrd="0" destOrd="0" presId="urn:microsoft.com/office/officeart/2005/8/layout/process3"/>
    <dgm:cxn modelId="{E8AC0EF6-8BD8-B440-84BF-2469936C2D0D}" type="presParOf" srcId="{93130CD6-C4DF-5445-AA52-32BCEAC1FBCD}" destId="{58987246-365C-3A4C-A483-BFAE48DC3692}" srcOrd="0" destOrd="0" presId="urn:microsoft.com/office/officeart/2005/8/layout/process3"/>
    <dgm:cxn modelId="{457C9B46-1A63-8846-8677-168F92D4B08B}" type="presParOf" srcId="{93130CD6-C4DF-5445-AA52-32BCEAC1FBCD}" destId="{58264B2F-832A-5041-BB0A-26DBC53AC1F6}" srcOrd="1" destOrd="0" presId="urn:microsoft.com/office/officeart/2005/8/layout/process3"/>
    <dgm:cxn modelId="{D37AC128-3977-AD4F-82F9-DA09B9A0C87E}" type="presParOf" srcId="{93130CD6-C4DF-5445-AA52-32BCEAC1FBCD}" destId="{7A3E5CAB-EF20-C246-B7AF-0619E97A1279}" srcOrd="2" destOrd="0" presId="urn:microsoft.com/office/officeart/2005/8/layout/process3"/>
    <dgm:cxn modelId="{5DDBDFBE-9045-194B-B123-E297C7163095}" type="presParOf" srcId="{51BD8162-7229-8C40-89F8-3A047C0E0E0E}" destId="{967AF011-A9B3-EC4A-A1E4-F5969DF74A3E}" srcOrd="1" destOrd="0" presId="urn:microsoft.com/office/officeart/2005/8/layout/process3"/>
    <dgm:cxn modelId="{19B8BE41-E119-E441-8433-F83485280B55}" type="presParOf" srcId="{967AF011-A9B3-EC4A-A1E4-F5969DF74A3E}" destId="{B92E6E03-2D5A-644C-A074-8A91421E7312}" srcOrd="0" destOrd="0" presId="urn:microsoft.com/office/officeart/2005/8/layout/process3"/>
    <dgm:cxn modelId="{4A16D39D-1B72-9E44-AC9D-162BE08F9C41}" type="presParOf" srcId="{51BD8162-7229-8C40-89F8-3A047C0E0E0E}" destId="{1DECB1BF-5CB2-D74D-B2EF-DA7F57F757A3}" srcOrd="2" destOrd="0" presId="urn:microsoft.com/office/officeart/2005/8/layout/process3"/>
    <dgm:cxn modelId="{FC1827CC-65F3-794D-80C5-7F80F73967B7}" type="presParOf" srcId="{1DECB1BF-5CB2-D74D-B2EF-DA7F57F757A3}" destId="{FC110841-95BA-DA44-B7BC-5FF89265482C}" srcOrd="0" destOrd="0" presId="urn:microsoft.com/office/officeart/2005/8/layout/process3"/>
    <dgm:cxn modelId="{BE86D6DF-3C01-DA49-B9CD-16310EC6E6E7}" type="presParOf" srcId="{1DECB1BF-5CB2-D74D-B2EF-DA7F57F757A3}" destId="{65E8D0AF-99BA-8848-B88C-A8B8B119F749}" srcOrd="1" destOrd="0" presId="urn:microsoft.com/office/officeart/2005/8/layout/process3"/>
    <dgm:cxn modelId="{DDD0BC59-9EFC-CD45-848A-53C8332A4295}" type="presParOf" srcId="{1DECB1BF-5CB2-D74D-B2EF-DA7F57F757A3}" destId="{F721DF49-B85D-834C-B0B7-348D4692B90F}" srcOrd="2" destOrd="0" presId="urn:microsoft.com/office/officeart/2005/8/layout/process3"/>
    <dgm:cxn modelId="{F751C310-EB69-3F4B-A1C4-C9DE8D7BF16B}" type="presParOf" srcId="{51BD8162-7229-8C40-89F8-3A047C0E0E0E}" destId="{5CCDDAEB-6FBE-934C-8B9B-6CAE228C69CC}" srcOrd="3" destOrd="0" presId="urn:microsoft.com/office/officeart/2005/8/layout/process3"/>
    <dgm:cxn modelId="{517D9267-1275-A849-807F-DF257B1623DC}" type="presParOf" srcId="{5CCDDAEB-6FBE-934C-8B9B-6CAE228C69CC}" destId="{1813E854-296F-4544-988E-FBE5CB29097E}" srcOrd="0" destOrd="0" presId="urn:microsoft.com/office/officeart/2005/8/layout/process3"/>
    <dgm:cxn modelId="{AE3C3D36-3952-6940-B36A-9ABB61BBD428}" type="presParOf" srcId="{51BD8162-7229-8C40-89F8-3A047C0E0E0E}" destId="{1DC900F9-241A-6144-84FB-C62AA8CAB533}" srcOrd="4" destOrd="0" presId="urn:microsoft.com/office/officeart/2005/8/layout/process3"/>
    <dgm:cxn modelId="{347B9167-5765-D841-A913-40A9943EC396}" type="presParOf" srcId="{1DC900F9-241A-6144-84FB-C62AA8CAB533}" destId="{46B37BAD-03E1-724B-BCCA-54CCB3F99676}" srcOrd="0" destOrd="0" presId="urn:microsoft.com/office/officeart/2005/8/layout/process3"/>
    <dgm:cxn modelId="{8A3DB8FB-7A58-0F45-91FE-33F89DCA6CEE}" type="presParOf" srcId="{1DC900F9-241A-6144-84FB-C62AA8CAB533}" destId="{A823173C-89D1-8C4E-8644-57C36D9B4FAD}" srcOrd="1" destOrd="0" presId="urn:microsoft.com/office/officeart/2005/8/layout/process3"/>
    <dgm:cxn modelId="{483567B8-E109-D440-97EA-98632B17DDA5}" type="presParOf" srcId="{1DC900F9-241A-6144-84FB-C62AA8CAB533}" destId="{68201EC6-8B4B-8844-8836-9EDBC0D6B323}" srcOrd="2" destOrd="0" presId="urn:microsoft.com/office/officeart/2005/8/layout/process3"/>
    <dgm:cxn modelId="{590B399E-55C3-ED46-9920-A290B86CD287}" type="presParOf" srcId="{51BD8162-7229-8C40-89F8-3A047C0E0E0E}" destId="{AEEC00A2-B508-5647-AE1E-7704AC4BD495}" srcOrd="5" destOrd="0" presId="urn:microsoft.com/office/officeart/2005/8/layout/process3"/>
    <dgm:cxn modelId="{DAD8FF07-C477-3841-A2BF-114348FFF75B}" type="presParOf" srcId="{AEEC00A2-B508-5647-AE1E-7704AC4BD495}" destId="{E08C1F8D-16C4-1F4A-A4A7-13D93F071503}" srcOrd="0" destOrd="0" presId="urn:microsoft.com/office/officeart/2005/8/layout/process3"/>
    <dgm:cxn modelId="{A4BB72AE-8ADF-4842-8ED7-B54229088A63}" type="presParOf" srcId="{51BD8162-7229-8C40-89F8-3A047C0E0E0E}" destId="{BB2DFECE-B785-554D-9622-AD70B97E678A}" srcOrd="6" destOrd="0" presId="urn:microsoft.com/office/officeart/2005/8/layout/process3"/>
    <dgm:cxn modelId="{043E05F4-079F-A245-8FBD-8A4821633DC9}" type="presParOf" srcId="{BB2DFECE-B785-554D-9622-AD70B97E678A}" destId="{CAC4CD67-5CFF-F247-B86F-D28BBC85F30C}" srcOrd="0" destOrd="0" presId="urn:microsoft.com/office/officeart/2005/8/layout/process3"/>
    <dgm:cxn modelId="{0D6E217E-22E8-134B-ABED-39F2BB319A0B}" type="presParOf" srcId="{BB2DFECE-B785-554D-9622-AD70B97E678A}" destId="{15F53731-EC97-584D-9221-92BA7F91C6C7}" srcOrd="1" destOrd="0" presId="urn:microsoft.com/office/officeart/2005/8/layout/process3"/>
    <dgm:cxn modelId="{DC870460-5B24-D945-903D-077581BFD12E}" type="presParOf" srcId="{BB2DFECE-B785-554D-9622-AD70B97E678A}" destId="{03CCDF8B-9E78-F34E-8D25-4F6E7F878327}" srcOrd="2" destOrd="0" presId="urn:microsoft.com/office/officeart/2005/8/layout/process3"/>
    <dgm:cxn modelId="{B70698CA-7027-5D4A-9159-5DF70115E5BA}" type="presParOf" srcId="{51BD8162-7229-8C40-89F8-3A047C0E0E0E}" destId="{E99310C8-9907-8540-9523-98A99687A2C3}" srcOrd="7" destOrd="0" presId="urn:microsoft.com/office/officeart/2005/8/layout/process3"/>
    <dgm:cxn modelId="{E2FC3B77-F1AB-1D46-860B-DDA3CCCA03E8}" type="presParOf" srcId="{E99310C8-9907-8540-9523-98A99687A2C3}" destId="{BFD8556F-C1E5-514C-BCFB-DE6DE429A8E2}" srcOrd="0" destOrd="0" presId="urn:microsoft.com/office/officeart/2005/8/layout/process3"/>
    <dgm:cxn modelId="{CAD6694B-AEC4-9D48-96AF-7306EEAA7B94}" type="presParOf" srcId="{51BD8162-7229-8C40-89F8-3A047C0E0E0E}" destId="{66D6E2D9-F33A-C941-AD32-DB8BDE44C3DC}" srcOrd="8" destOrd="0" presId="urn:microsoft.com/office/officeart/2005/8/layout/process3"/>
    <dgm:cxn modelId="{21CFD45A-17CA-324B-979F-E075FAC8E8DB}" type="presParOf" srcId="{66D6E2D9-F33A-C941-AD32-DB8BDE44C3DC}" destId="{8A2ADB99-F8C8-F047-A81C-CF596F7F15F9}" srcOrd="0" destOrd="0" presId="urn:microsoft.com/office/officeart/2005/8/layout/process3"/>
    <dgm:cxn modelId="{3D4C974F-C283-6844-916F-A1AA5734A071}" type="presParOf" srcId="{66D6E2D9-F33A-C941-AD32-DB8BDE44C3DC}" destId="{ACB7E564-5B4E-B64D-8E15-010B32FDFC3F}" srcOrd="1" destOrd="0" presId="urn:microsoft.com/office/officeart/2005/8/layout/process3"/>
    <dgm:cxn modelId="{67FB5785-AEEF-FB48-B121-C626D6E2A389}" type="presParOf" srcId="{66D6E2D9-F33A-C941-AD32-DB8BDE44C3DC}" destId="{B16A9099-B08F-B941-AF4C-709CBAFB577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3AB92A-11C4-544D-AE57-85DCE21B8ACD}" type="doc">
      <dgm:prSet loTypeId="urn:microsoft.com/office/officeart/2005/8/layout/process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077C84F-2793-BF4D-A0C8-ED94C45643CB}">
      <dgm:prSet phldrT="[Text]"/>
      <dgm:spPr/>
      <dgm:t>
        <a:bodyPr/>
        <a:lstStyle/>
        <a:p>
          <a:r>
            <a:rPr lang="en-GB" dirty="0"/>
            <a:t>Identify initial literatures</a:t>
          </a:r>
        </a:p>
      </dgm:t>
    </dgm:pt>
    <dgm:pt modelId="{37761ACF-2F9C-604B-963D-1A75EFF02E39}" type="parTrans" cxnId="{D925EF1D-2BD3-EB4E-B8C1-A91730CFE63B}">
      <dgm:prSet/>
      <dgm:spPr/>
      <dgm:t>
        <a:bodyPr/>
        <a:lstStyle/>
        <a:p>
          <a:endParaRPr lang="en-GB"/>
        </a:p>
      </dgm:t>
    </dgm:pt>
    <dgm:pt modelId="{45E4EB8F-D6BA-964B-ACB3-A6E8E0B2568B}" type="sibTrans" cxnId="{D925EF1D-2BD3-EB4E-B8C1-A91730CFE63B}">
      <dgm:prSet/>
      <dgm:spPr/>
      <dgm:t>
        <a:bodyPr/>
        <a:lstStyle/>
        <a:p>
          <a:endParaRPr lang="en-GB"/>
        </a:p>
      </dgm:t>
    </dgm:pt>
    <dgm:pt modelId="{85B2ECD9-FF4E-5647-B0FA-E2C026D6D3E7}">
      <dgm:prSet phldrT="[Text]"/>
      <dgm:spPr/>
      <dgm:t>
        <a:bodyPr/>
        <a:lstStyle/>
        <a:p>
          <a:r>
            <a:rPr lang="en-GB" dirty="0"/>
            <a:t>Searching generic keywords like:  "privacy", "privacy preserving", &amp; "privacy enhancing"</a:t>
          </a:r>
        </a:p>
      </dgm:t>
    </dgm:pt>
    <dgm:pt modelId="{89391B24-A866-414B-A5FB-BE45939FEE88}" type="parTrans" cxnId="{02BBD2E8-78D0-D446-8CD7-043A69667BE4}">
      <dgm:prSet/>
      <dgm:spPr/>
      <dgm:t>
        <a:bodyPr/>
        <a:lstStyle/>
        <a:p>
          <a:endParaRPr lang="en-GB"/>
        </a:p>
      </dgm:t>
    </dgm:pt>
    <dgm:pt modelId="{F92DCFA9-5E6E-F946-B7F7-104B90C1C79E}" type="sibTrans" cxnId="{02BBD2E8-78D0-D446-8CD7-043A69667BE4}">
      <dgm:prSet/>
      <dgm:spPr/>
      <dgm:t>
        <a:bodyPr/>
        <a:lstStyle/>
        <a:p>
          <a:endParaRPr lang="en-GB"/>
        </a:p>
      </dgm:t>
    </dgm:pt>
    <dgm:pt modelId="{28F3C480-C2BF-4649-9333-7370E2DA54DC}">
      <dgm:prSet phldrT="[Text]"/>
      <dgm:spPr/>
      <dgm:t>
        <a:bodyPr/>
        <a:lstStyle/>
        <a:p>
          <a:r>
            <a:rPr lang="en-GB" dirty="0"/>
            <a:t>Extracting relevant Keywords</a:t>
          </a:r>
        </a:p>
      </dgm:t>
    </dgm:pt>
    <dgm:pt modelId="{6CC10D36-FDDE-ED45-9A82-0E25C06B84DD}" type="parTrans" cxnId="{DE8EA10C-9EB1-2749-939B-B05D238D0CC7}">
      <dgm:prSet/>
      <dgm:spPr/>
      <dgm:t>
        <a:bodyPr/>
        <a:lstStyle/>
        <a:p>
          <a:endParaRPr lang="en-GB"/>
        </a:p>
      </dgm:t>
    </dgm:pt>
    <dgm:pt modelId="{B682A765-CA10-F74A-842C-70E995E5A494}" type="sibTrans" cxnId="{DE8EA10C-9EB1-2749-939B-B05D238D0CC7}">
      <dgm:prSet/>
      <dgm:spPr/>
      <dgm:t>
        <a:bodyPr/>
        <a:lstStyle/>
        <a:p>
          <a:endParaRPr lang="en-GB"/>
        </a:p>
      </dgm:t>
    </dgm:pt>
    <dgm:pt modelId="{8E934964-4C39-9D46-97A8-6A7ED85C1FA6}">
      <dgm:prSet phldrT="[Text]"/>
      <dgm:spPr/>
      <dgm:t>
        <a:bodyPr/>
        <a:lstStyle/>
        <a:p>
          <a:r>
            <a:rPr lang="en-GB" dirty="0"/>
            <a:t>Using SketchEngine to identify search keywords (top 30)</a:t>
          </a:r>
        </a:p>
      </dgm:t>
    </dgm:pt>
    <dgm:pt modelId="{45F504A8-C35A-5B4A-9E86-1B2BDBE63CA1}" type="parTrans" cxnId="{E1CDE75F-928A-8B4B-8C6D-88FA835ABBF4}">
      <dgm:prSet/>
      <dgm:spPr/>
      <dgm:t>
        <a:bodyPr/>
        <a:lstStyle/>
        <a:p>
          <a:endParaRPr lang="en-GB"/>
        </a:p>
      </dgm:t>
    </dgm:pt>
    <dgm:pt modelId="{F521ADB8-411D-6E48-B7BE-9EA360D52F50}" type="sibTrans" cxnId="{E1CDE75F-928A-8B4B-8C6D-88FA835ABBF4}">
      <dgm:prSet/>
      <dgm:spPr/>
      <dgm:t>
        <a:bodyPr/>
        <a:lstStyle/>
        <a:p>
          <a:endParaRPr lang="en-GB"/>
        </a:p>
      </dgm:t>
    </dgm:pt>
    <dgm:pt modelId="{96EA840F-5BD9-FC4B-995C-DE038AFB88EE}">
      <dgm:prSet phldrT="[Text]"/>
      <dgm:spPr/>
      <dgm:t>
        <a:bodyPr/>
        <a:lstStyle/>
        <a:p>
          <a:r>
            <a:rPr lang="en-GB" dirty="0"/>
            <a:t>Conducting Secondary search</a:t>
          </a:r>
        </a:p>
      </dgm:t>
    </dgm:pt>
    <dgm:pt modelId="{95CD886A-AAB4-6842-A039-BC2783E18408}" type="parTrans" cxnId="{488A5EE4-AD44-FE45-9B19-705D0D9FD6FA}">
      <dgm:prSet/>
      <dgm:spPr/>
      <dgm:t>
        <a:bodyPr/>
        <a:lstStyle/>
        <a:p>
          <a:endParaRPr lang="en-GB"/>
        </a:p>
      </dgm:t>
    </dgm:pt>
    <dgm:pt modelId="{4FD4069C-2F13-EA45-BBD7-8365AC40D612}" type="sibTrans" cxnId="{488A5EE4-AD44-FE45-9B19-705D0D9FD6FA}">
      <dgm:prSet/>
      <dgm:spPr/>
      <dgm:t>
        <a:bodyPr/>
        <a:lstStyle/>
        <a:p>
          <a:endParaRPr lang="en-GB"/>
        </a:p>
      </dgm:t>
    </dgm:pt>
    <dgm:pt modelId="{51E27354-BCE7-3A44-ABAF-D0A664DDA1A3}">
      <dgm:prSet phldrT="[Text]"/>
      <dgm:spPr/>
      <dgm:t>
        <a:bodyPr/>
        <a:lstStyle/>
        <a:p>
          <a:r>
            <a:rPr lang="en-GB" dirty="0"/>
            <a:t>Exclusion criteria: papers older than 15 years old.</a:t>
          </a:r>
        </a:p>
      </dgm:t>
    </dgm:pt>
    <dgm:pt modelId="{34617187-D367-6644-B3C4-67B13E417AEE}" type="parTrans" cxnId="{4F6C6FE9-B205-2543-BD47-B4C84A35C1E3}">
      <dgm:prSet/>
      <dgm:spPr/>
      <dgm:t>
        <a:bodyPr/>
        <a:lstStyle/>
        <a:p>
          <a:endParaRPr lang="en-GB"/>
        </a:p>
      </dgm:t>
    </dgm:pt>
    <dgm:pt modelId="{E8408EF0-7699-D54F-9F5B-8F3BD237C501}" type="sibTrans" cxnId="{4F6C6FE9-B205-2543-BD47-B4C84A35C1E3}">
      <dgm:prSet/>
      <dgm:spPr/>
      <dgm:t>
        <a:bodyPr/>
        <a:lstStyle/>
        <a:p>
          <a:endParaRPr lang="en-GB"/>
        </a:p>
      </dgm:t>
    </dgm:pt>
    <dgm:pt modelId="{035C527B-087D-6E47-B9EC-6D8793ECCEC4}">
      <dgm:prSet phldrT="[Text]"/>
      <dgm:spPr/>
      <dgm:t>
        <a:bodyPr/>
        <a:lstStyle/>
        <a:p>
          <a:r>
            <a:rPr lang="en-GB" dirty="0"/>
            <a:t>Classification</a:t>
          </a:r>
        </a:p>
      </dgm:t>
    </dgm:pt>
    <dgm:pt modelId="{EF1F2DB5-0685-784D-BE5C-D20ACABA5714}" type="parTrans" cxnId="{0DF9B47A-8E8B-F34D-B0ED-7417FDA11ED5}">
      <dgm:prSet/>
      <dgm:spPr/>
      <dgm:t>
        <a:bodyPr/>
        <a:lstStyle/>
        <a:p>
          <a:endParaRPr lang="en-GB"/>
        </a:p>
      </dgm:t>
    </dgm:pt>
    <dgm:pt modelId="{66BC86D9-4C4A-144E-9604-B19F05DE73CD}" type="sibTrans" cxnId="{0DF9B47A-8E8B-F34D-B0ED-7417FDA11ED5}">
      <dgm:prSet/>
      <dgm:spPr/>
      <dgm:t>
        <a:bodyPr/>
        <a:lstStyle/>
        <a:p>
          <a:endParaRPr lang="en-GB"/>
        </a:p>
      </dgm:t>
    </dgm:pt>
    <dgm:pt modelId="{BC65A31F-0067-0547-80BF-C6674D5882A0}">
      <dgm:prSet phldrT="[Text]"/>
      <dgm:spPr/>
      <dgm:t>
        <a:bodyPr/>
        <a:lstStyle/>
        <a:p>
          <a:endParaRPr lang="en-GB" dirty="0"/>
        </a:p>
      </dgm:t>
    </dgm:pt>
    <dgm:pt modelId="{E8CFD80D-46C1-C043-9E9C-E4B43E70311D}" type="parTrans" cxnId="{48DA6ECC-FC34-5844-95AF-99E58DE32B1B}">
      <dgm:prSet/>
      <dgm:spPr/>
      <dgm:t>
        <a:bodyPr/>
        <a:lstStyle/>
        <a:p>
          <a:endParaRPr lang="en-GB"/>
        </a:p>
      </dgm:t>
    </dgm:pt>
    <dgm:pt modelId="{13937FB8-9469-D047-9EA5-A61BD25D7D57}" type="sibTrans" cxnId="{48DA6ECC-FC34-5844-95AF-99E58DE32B1B}">
      <dgm:prSet/>
      <dgm:spPr/>
      <dgm:t>
        <a:bodyPr/>
        <a:lstStyle/>
        <a:p>
          <a:endParaRPr lang="en-GB"/>
        </a:p>
      </dgm:t>
    </dgm:pt>
    <dgm:pt modelId="{67FEAABE-C353-C44D-A19E-1E9920C739C3}">
      <dgm:prSet phldrT="[Text]"/>
      <dgm:spPr/>
      <dgm:t>
        <a:bodyPr/>
        <a:lstStyle/>
        <a:p>
          <a:r>
            <a:rPr lang="en-GB" dirty="0"/>
            <a:t>Excluding keywords specific to a particular PET</a:t>
          </a:r>
        </a:p>
      </dgm:t>
    </dgm:pt>
    <dgm:pt modelId="{EAA8360E-3C1F-8044-ADFF-F411A593AA92}" type="parTrans" cxnId="{1164150A-D668-A04D-959E-EA4CAB6D2696}">
      <dgm:prSet/>
      <dgm:spPr/>
      <dgm:t>
        <a:bodyPr/>
        <a:lstStyle/>
        <a:p>
          <a:endParaRPr lang="en-GB"/>
        </a:p>
      </dgm:t>
    </dgm:pt>
    <dgm:pt modelId="{B3301296-A6F9-4041-9FFA-756C5011F9CB}" type="sibTrans" cxnId="{1164150A-D668-A04D-959E-EA4CAB6D2696}">
      <dgm:prSet/>
      <dgm:spPr/>
      <dgm:t>
        <a:bodyPr/>
        <a:lstStyle/>
        <a:p>
          <a:endParaRPr lang="en-GB"/>
        </a:p>
      </dgm:t>
    </dgm:pt>
    <dgm:pt modelId="{3C12ADC8-C1DB-BE46-B38E-A001BD21A23E}">
      <dgm:prSet phldrT="[Text]"/>
      <dgm:spPr/>
      <dgm:t>
        <a:bodyPr/>
        <a:lstStyle/>
        <a:p>
          <a:r>
            <a:rPr lang="en-GB" dirty="0"/>
            <a:t>Final List of papers</a:t>
          </a:r>
        </a:p>
      </dgm:t>
    </dgm:pt>
    <dgm:pt modelId="{6173A973-C046-E847-9855-2FA9830B2CBB}" type="parTrans" cxnId="{C178F9C2-B914-CB4C-9048-0180AE05270A}">
      <dgm:prSet/>
      <dgm:spPr/>
      <dgm:t>
        <a:bodyPr/>
        <a:lstStyle/>
        <a:p>
          <a:endParaRPr lang="en-GB"/>
        </a:p>
      </dgm:t>
    </dgm:pt>
    <dgm:pt modelId="{A4320EFC-2332-6944-8861-BF5E31E25FF7}" type="sibTrans" cxnId="{C178F9C2-B914-CB4C-9048-0180AE05270A}">
      <dgm:prSet/>
      <dgm:spPr/>
      <dgm:t>
        <a:bodyPr/>
        <a:lstStyle/>
        <a:p>
          <a:endParaRPr lang="en-GB"/>
        </a:p>
      </dgm:t>
    </dgm:pt>
    <dgm:pt modelId="{F444DDF4-C33D-A447-A293-3251F565A422}">
      <dgm:prSet phldrT="[Text]"/>
      <dgm:spPr/>
      <dgm:t>
        <a:bodyPr/>
        <a:lstStyle/>
        <a:p>
          <a:r>
            <a:rPr lang="en-GB" dirty="0"/>
            <a:t>Initially manual classification</a:t>
          </a:r>
        </a:p>
      </dgm:t>
    </dgm:pt>
    <dgm:pt modelId="{CB1F67F8-8419-094E-B242-F8EF8652E2CB}" type="parTrans" cxnId="{BCBF353D-4609-154C-A209-F0CB03A58F98}">
      <dgm:prSet/>
      <dgm:spPr/>
      <dgm:t>
        <a:bodyPr/>
        <a:lstStyle/>
        <a:p>
          <a:endParaRPr lang="en-GB"/>
        </a:p>
      </dgm:t>
    </dgm:pt>
    <dgm:pt modelId="{C3060189-27B3-0C48-A045-2F845AB8FAD8}" type="sibTrans" cxnId="{BCBF353D-4609-154C-A209-F0CB03A58F98}">
      <dgm:prSet/>
      <dgm:spPr/>
      <dgm:t>
        <a:bodyPr/>
        <a:lstStyle/>
        <a:p>
          <a:endParaRPr lang="en-GB"/>
        </a:p>
      </dgm:t>
    </dgm:pt>
    <dgm:pt modelId="{763DC01C-4303-1F48-8677-1ED13ABFCFBF}">
      <dgm:prSet phldrT="[Text]"/>
      <dgm:spPr/>
      <dgm:t>
        <a:bodyPr/>
        <a:lstStyle/>
        <a:p>
          <a:r>
            <a:rPr lang="en-GB" dirty="0"/>
            <a:t>Automatic classification based on keyword matching</a:t>
          </a:r>
        </a:p>
      </dgm:t>
    </dgm:pt>
    <dgm:pt modelId="{23DEF805-5740-EB4B-8DAA-47E0D5E5356F}" type="parTrans" cxnId="{BC538907-550F-5442-B6C5-2604AC7FFBDF}">
      <dgm:prSet/>
      <dgm:spPr/>
      <dgm:t>
        <a:bodyPr/>
        <a:lstStyle/>
        <a:p>
          <a:endParaRPr lang="en-GB"/>
        </a:p>
      </dgm:t>
    </dgm:pt>
    <dgm:pt modelId="{29851488-844D-1F4B-864A-12F7DE5B9C16}" type="sibTrans" cxnId="{BC538907-550F-5442-B6C5-2604AC7FFBDF}">
      <dgm:prSet/>
      <dgm:spPr/>
      <dgm:t>
        <a:bodyPr/>
        <a:lstStyle/>
        <a:p>
          <a:endParaRPr lang="en-GB"/>
        </a:p>
      </dgm:t>
    </dgm:pt>
    <dgm:pt modelId="{F7E47FF0-B456-5148-A6AA-817B5E652795}">
      <dgm:prSet phldrT="[Text]"/>
      <dgm:spPr/>
      <dgm:t>
        <a:bodyPr/>
        <a:lstStyle/>
        <a:p>
          <a:r>
            <a:rPr lang="en-GB" dirty="0"/>
            <a:t>(12 final search queries)</a:t>
          </a:r>
        </a:p>
      </dgm:t>
    </dgm:pt>
    <dgm:pt modelId="{D0DA04C8-CF5B-5341-B2CB-946E0E610381}" type="parTrans" cxnId="{CBAD8D60-44FA-0B40-8C05-F11581A697AD}">
      <dgm:prSet/>
      <dgm:spPr/>
      <dgm:t>
        <a:bodyPr/>
        <a:lstStyle/>
        <a:p>
          <a:endParaRPr lang="en-GB"/>
        </a:p>
      </dgm:t>
    </dgm:pt>
    <dgm:pt modelId="{B9B3856D-0D91-0E40-8989-42241886A7F6}" type="sibTrans" cxnId="{CBAD8D60-44FA-0B40-8C05-F11581A697AD}">
      <dgm:prSet/>
      <dgm:spPr/>
      <dgm:t>
        <a:bodyPr/>
        <a:lstStyle/>
        <a:p>
          <a:endParaRPr lang="en-GB"/>
        </a:p>
      </dgm:t>
    </dgm:pt>
    <dgm:pt modelId="{BDC8F4B6-A9A0-4F4B-820A-2C80BDC32C8B}">
      <dgm:prSet phldrT="[Text]"/>
      <dgm:spPr/>
      <dgm:t>
        <a:bodyPr/>
        <a:lstStyle/>
        <a:p>
          <a:r>
            <a:rPr lang="en-GB" dirty="0"/>
            <a:t>(3176 total papers)</a:t>
          </a:r>
        </a:p>
      </dgm:t>
    </dgm:pt>
    <dgm:pt modelId="{B1BE40C2-A36A-F242-BD7C-6A9BA9DFB1A3}" type="parTrans" cxnId="{B66A6D6E-BD4D-304F-B6B9-CA9C25B8B3BD}">
      <dgm:prSet/>
      <dgm:spPr/>
      <dgm:t>
        <a:bodyPr/>
        <a:lstStyle/>
        <a:p>
          <a:endParaRPr lang="en-GB"/>
        </a:p>
      </dgm:t>
    </dgm:pt>
    <dgm:pt modelId="{758D7FCA-4CFB-364E-A7DE-899D890FD12E}" type="sibTrans" cxnId="{B66A6D6E-BD4D-304F-B6B9-CA9C25B8B3BD}">
      <dgm:prSet/>
      <dgm:spPr/>
      <dgm:t>
        <a:bodyPr/>
        <a:lstStyle/>
        <a:p>
          <a:endParaRPr lang="en-GB"/>
        </a:p>
      </dgm:t>
    </dgm:pt>
    <dgm:pt modelId="{8A3D3929-D707-0F40-BF83-476ABC5932D3}">
      <dgm:prSet phldrT="[Text]"/>
      <dgm:spPr>
        <a:ln>
          <a:noFill/>
        </a:ln>
      </dgm:spPr>
      <dgm:t>
        <a:bodyPr/>
        <a:lstStyle/>
        <a:p>
          <a:r>
            <a:rPr lang="en-GB" dirty="0">
              <a:solidFill>
                <a:schemeClr val="accent1"/>
              </a:solidFill>
            </a:rPr>
            <a:t>420 papers after initial results</a:t>
          </a:r>
        </a:p>
      </dgm:t>
    </dgm:pt>
    <dgm:pt modelId="{25CFC93F-8C2E-204D-9625-B77F6FFACC2D}" type="parTrans" cxnId="{F5C532B5-8667-174B-A871-901A14FE397A}">
      <dgm:prSet/>
      <dgm:spPr/>
      <dgm:t>
        <a:bodyPr/>
        <a:lstStyle/>
        <a:p>
          <a:endParaRPr lang="en-GB"/>
        </a:p>
      </dgm:t>
    </dgm:pt>
    <dgm:pt modelId="{BAAB2DB1-B284-914D-92F8-991091F89C6C}" type="sibTrans" cxnId="{F5C532B5-8667-174B-A871-901A14FE397A}">
      <dgm:prSet/>
      <dgm:spPr/>
      <dgm:t>
        <a:bodyPr/>
        <a:lstStyle/>
        <a:p>
          <a:endParaRPr lang="en-GB"/>
        </a:p>
      </dgm:t>
    </dgm:pt>
    <dgm:pt modelId="{66D500F5-4519-0745-A992-C75417E75175}">
      <dgm:prSet phldrT="[Text]"/>
      <dgm:spPr>
        <a:ln>
          <a:noFill/>
        </a:ln>
      </dgm:spPr>
      <dgm:t>
        <a:bodyPr/>
        <a:lstStyle/>
        <a:p>
          <a:r>
            <a:rPr lang="en-GB" dirty="0">
              <a:solidFill>
                <a:schemeClr val="accent1"/>
              </a:solidFill>
            </a:rPr>
            <a:t>623 papers after manual adjustments</a:t>
          </a:r>
        </a:p>
      </dgm:t>
    </dgm:pt>
    <dgm:pt modelId="{F47B8401-F236-6F4D-81D0-3AEA51418BE2}" type="parTrans" cxnId="{97AAC2A0-5A06-BE46-9FF2-AEFA385D7563}">
      <dgm:prSet/>
      <dgm:spPr/>
      <dgm:t>
        <a:bodyPr/>
        <a:lstStyle/>
        <a:p>
          <a:endParaRPr lang="en-GB"/>
        </a:p>
      </dgm:t>
    </dgm:pt>
    <dgm:pt modelId="{D3B25F0C-2FC7-C34A-99BF-04A51A124FFD}" type="sibTrans" cxnId="{97AAC2A0-5A06-BE46-9FF2-AEFA385D7563}">
      <dgm:prSet/>
      <dgm:spPr/>
      <dgm:t>
        <a:bodyPr/>
        <a:lstStyle/>
        <a:p>
          <a:endParaRPr lang="en-GB"/>
        </a:p>
      </dgm:t>
    </dgm:pt>
    <dgm:pt modelId="{782B7772-68CA-7E43-9358-1480A51156FF}">
      <dgm:prSet phldrT="[Text]"/>
      <dgm:spPr/>
      <dgm:t>
        <a:bodyPr/>
        <a:lstStyle/>
        <a:p>
          <a:r>
            <a:rPr lang="en-GB" dirty="0"/>
            <a:t>Removing duplicates</a:t>
          </a:r>
        </a:p>
      </dgm:t>
    </dgm:pt>
    <dgm:pt modelId="{97325700-4445-C14F-90C2-096FE36D4C4F}" type="parTrans" cxnId="{83F1D52C-DB93-594D-873B-9CF56D1C4B7D}">
      <dgm:prSet/>
      <dgm:spPr/>
      <dgm:t>
        <a:bodyPr/>
        <a:lstStyle/>
        <a:p>
          <a:endParaRPr lang="en-GB"/>
        </a:p>
      </dgm:t>
    </dgm:pt>
    <dgm:pt modelId="{C83E255F-48D0-2D45-96C5-DFF2BC4287CE}" type="sibTrans" cxnId="{83F1D52C-DB93-594D-873B-9CF56D1C4B7D}">
      <dgm:prSet/>
      <dgm:spPr/>
      <dgm:t>
        <a:bodyPr/>
        <a:lstStyle/>
        <a:p>
          <a:endParaRPr lang="en-GB"/>
        </a:p>
      </dgm:t>
    </dgm:pt>
    <dgm:pt modelId="{51BD8162-7229-8C40-89F8-3A047C0E0E0E}" type="pres">
      <dgm:prSet presAssocID="{BE3AB92A-11C4-544D-AE57-85DCE21B8ACD}" presName="linearFlow" presStyleCnt="0">
        <dgm:presLayoutVars>
          <dgm:dir/>
          <dgm:animLvl val="lvl"/>
          <dgm:resizeHandles val="exact"/>
        </dgm:presLayoutVars>
      </dgm:prSet>
      <dgm:spPr/>
    </dgm:pt>
    <dgm:pt modelId="{93130CD6-C4DF-5445-AA52-32BCEAC1FBCD}" type="pres">
      <dgm:prSet presAssocID="{E077C84F-2793-BF4D-A0C8-ED94C45643CB}" presName="composite" presStyleCnt="0"/>
      <dgm:spPr/>
    </dgm:pt>
    <dgm:pt modelId="{58987246-365C-3A4C-A483-BFAE48DC3692}" type="pres">
      <dgm:prSet presAssocID="{E077C84F-2793-BF4D-A0C8-ED94C45643CB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8264B2F-832A-5041-BB0A-26DBC53AC1F6}" type="pres">
      <dgm:prSet presAssocID="{E077C84F-2793-BF4D-A0C8-ED94C45643CB}" presName="parSh" presStyleLbl="node1" presStyleIdx="0" presStyleCnt="5"/>
      <dgm:spPr/>
    </dgm:pt>
    <dgm:pt modelId="{7A3E5CAB-EF20-C246-B7AF-0619E97A1279}" type="pres">
      <dgm:prSet presAssocID="{E077C84F-2793-BF4D-A0C8-ED94C45643CB}" presName="desTx" presStyleLbl="fgAcc1" presStyleIdx="0" presStyleCnt="5">
        <dgm:presLayoutVars>
          <dgm:bulletEnabled val="1"/>
        </dgm:presLayoutVars>
      </dgm:prSet>
      <dgm:spPr/>
    </dgm:pt>
    <dgm:pt modelId="{967AF011-A9B3-EC4A-A1E4-F5969DF74A3E}" type="pres">
      <dgm:prSet presAssocID="{45E4EB8F-D6BA-964B-ACB3-A6E8E0B2568B}" presName="sibTrans" presStyleLbl="sibTrans2D1" presStyleIdx="0" presStyleCnt="4"/>
      <dgm:spPr/>
    </dgm:pt>
    <dgm:pt modelId="{B92E6E03-2D5A-644C-A074-8A91421E7312}" type="pres">
      <dgm:prSet presAssocID="{45E4EB8F-D6BA-964B-ACB3-A6E8E0B2568B}" presName="connTx" presStyleLbl="sibTrans2D1" presStyleIdx="0" presStyleCnt="4"/>
      <dgm:spPr/>
    </dgm:pt>
    <dgm:pt modelId="{1DECB1BF-5CB2-D74D-B2EF-DA7F57F757A3}" type="pres">
      <dgm:prSet presAssocID="{28F3C480-C2BF-4649-9333-7370E2DA54DC}" presName="composite" presStyleCnt="0"/>
      <dgm:spPr/>
    </dgm:pt>
    <dgm:pt modelId="{FC110841-95BA-DA44-B7BC-5FF89265482C}" type="pres">
      <dgm:prSet presAssocID="{28F3C480-C2BF-4649-9333-7370E2DA54D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5E8D0AF-99BA-8848-B88C-A8B8B119F749}" type="pres">
      <dgm:prSet presAssocID="{28F3C480-C2BF-4649-9333-7370E2DA54DC}" presName="parSh" presStyleLbl="node1" presStyleIdx="1" presStyleCnt="5"/>
      <dgm:spPr/>
    </dgm:pt>
    <dgm:pt modelId="{F721DF49-B85D-834C-B0B7-348D4692B90F}" type="pres">
      <dgm:prSet presAssocID="{28F3C480-C2BF-4649-9333-7370E2DA54DC}" presName="desTx" presStyleLbl="fgAcc1" presStyleIdx="1" presStyleCnt="5">
        <dgm:presLayoutVars>
          <dgm:bulletEnabled val="1"/>
        </dgm:presLayoutVars>
      </dgm:prSet>
      <dgm:spPr/>
    </dgm:pt>
    <dgm:pt modelId="{5CCDDAEB-6FBE-934C-8B9B-6CAE228C69CC}" type="pres">
      <dgm:prSet presAssocID="{B682A765-CA10-F74A-842C-70E995E5A494}" presName="sibTrans" presStyleLbl="sibTrans2D1" presStyleIdx="1" presStyleCnt="4"/>
      <dgm:spPr/>
    </dgm:pt>
    <dgm:pt modelId="{1813E854-296F-4544-988E-FBE5CB29097E}" type="pres">
      <dgm:prSet presAssocID="{B682A765-CA10-F74A-842C-70E995E5A494}" presName="connTx" presStyleLbl="sibTrans2D1" presStyleIdx="1" presStyleCnt="4"/>
      <dgm:spPr/>
    </dgm:pt>
    <dgm:pt modelId="{1DC900F9-241A-6144-84FB-C62AA8CAB533}" type="pres">
      <dgm:prSet presAssocID="{96EA840F-5BD9-FC4B-995C-DE038AFB88EE}" presName="composite" presStyleCnt="0"/>
      <dgm:spPr/>
    </dgm:pt>
    <dgm:pt modelId="{46B37BAD-03E1-724B-BCCA-54CCB3F99676}" type="pres">
      <dgm:prSet presAssocID="{96EA840F-5BD9-FC4B-995C-DE038AFB88EE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823173C-89D1-8C4E-8644-57C36D9B4FAD}" type="pres">
      <dgm:prSet presAssocID="{96EA840F-5BD9-FC4B-995C-DE038AFB88EE}" presName="parSh" presStyleLbl="node1" presStyleIdx="2" presStyleCnt="5"/>
      <dgm:spPr/>
    </dgm:pt>
    <dgm:pt modelId="{68201EC6-8B4B-8844-8836-9EDBC0D6B323}" type="pres">
      <dgm:prSet presAssocID="{96EA840F-5BD9-FC4B-995C-DE038AFB88EE}" presName="desTx" presStyleLbl="fgAcc1" presStyleIdx="2" presStyleCnt="5">
        <dgm:presLayoutVars>
          <dgm:bulletEnabled val="1"/>
        </dgm:presLayoutVars>
      </dgm:prSet>
      <dgm:spPr/>
    </dgm:pt>
    <dgm:pt modelId="{AEEC00A2-B508-5647-AE1E-7704AC4BD495}" type="pres">
      <dgm:prSet presAssocID="{4FD4069C-2F13-EA45-BBD7-8365AC40D612}" presName="sibTrans" presStyleLbl="sibTrans2D1" presStyleIdx="2" presStyleCnt="4"/>
      <dgm:spPr/>
    </dgm:pt>
    <dgm:pt modelId="{E08C1F8D-16C4-1F4A-A4A7-13D93F071503}" type="pres">
      <dgm:prSet presAssocID="{4FD4069C-2F13-EA45-BBD7-8365AC40D612}" presName="connTx" presStyleLbl="sibTrans2D1" presStyleIdx="2" presStyleCnt="4"/>
      <dgm:spPr/>
    </dgm:pt>
    <dgm:pt modelId="{BB2DFECE-B785-554D-9622-AD70B97E678A}" type="pres">
      <dgm:prSet presAssocID="{035C527B-087D-6E47-B9EC-6D8793ECCEC4}" presName="composite" presStyleCnt="0"/>
      <dgm:spPr/>
    </dgm:pt>
    <dgm:pt modelId="{CAC4CD67-5CFF-F247-B86F-D28BBC85F30C}" type="pres">
      <dgm:prSet presAssocID="{035C527B-087D-6E47-B9EC-6D8793ECCEC4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5F53731-EC97-584D-9221-92BA7F91C6C7}" type="pres">
      <dgm:prSet presAssocID="{035C527B-087D-6E47-B9EC-6D8793ECCEC4}" presName="parSh" presStyleLbl="node1" presStyleIdx="3" presStyleCnt="5"/>
      <dgm:spPr/>
    </dgm:pt>
    <dgm:pt modelId="{03CCDF8B-9E78-F34E-8D25-4F6E7F878327}" type="pres">
      <dgm:prSet presAssocID="{035C527B-087D-6E47-B9EC-6D8793ECCEC4}" presName="desTx" presStyleLbl="fgAcc1" presStyleIdx="3" presStyleCnt="5">
        <dgm:presLayoutVars>
          <dgm:bulletEnabled val="1"/>
        </dgm:presLayoutVars>
      </dgm:prSet>
      <dgm:spPr/>
    </dgm:pt>
    <dgm:pt modelId="{E99310C8-9907-8540-9523-98A99687A2C3}" type="pres">
      <dgm:prSet presAssocID="{66BC86D9-4C4A-144E-9604-B19F05DE73CD}" presName="sibTrans" presStyleLbl="sibTrans2D1" presStyleIdx="3" presStyleCnt="4"/>
      <dgm:spPr/>
    </dgm:pt>
    <dgm:pt modelId="{BFD8556F-C1E5-514C-BCFB-DE6DE429A8E2}" type="pres">
      <dgm:prSet presAssocID="{66BC86D9-4C4A-144E-9604-B19F05DE73CD}" presName="connTx" presStyleLbl="sibTrans2D1" presStyleIdx="3" presStyleCnt="4"/>
      <dgm:spPr/>
    </dgm:pt>
    <dgm:pt modelId="{66D6E2D9-F33A-C941-AD32-DB8BDE44C3DC}" type="pres">
      <dgm:prSet presAssocID="{3C12ADC8-C1DB-BE46-B38E-A001BD21A23E}" presName="composite" presStyleCnt="0"/>
      <dgm:spPr/>
    </dgm:pt>
    <dgm:pt modelId="{8A2ADB99-F8C8-F047-A81C-CF596F7F15F9}" type="pres">
      <dgm:prSet presAssocID="{3C12ADC8-C1DB-BE46-B38E-A001BD21A23E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CB7E564-5B4E-B64D-8E15-010B32FDFC3F}" type="pres">
      <dgm:prSet presAssocID="{3C12ADC8-C1DB-BE46-B38E-A001BD21A23E}" presName="parSh" presStyleLbl="node1" presStyleIdx="4" presStyleCnt="5"/>
      <dgm:spPr/>
    </dgm:pt>
    <dgm:pt modelId="{B16A9099-B08F-B941-AF4C-709CBAFB5779}" type="pres">
      <dgm:prSet presAssocID="{3C12ADC8-C1DB-BE46-B38E-A001BD21A23E}" presName="desTx" presStyleLbl="fgAcc1" presStyleIdx="4" presStyleCnt="5">
        <dgm:presLayoutVars>
          <dgm:bulletEnabled val="1"/>
        </dgm:presLayoutVars>
      </dgm:prSet>
      <dgm:spPr/>
    </dgm:pt>
  </dgm:ptLst>
  <dgm:cxnLst>
    <dgm:cxn modelId="{FE852B03-779D-C04E-B333-D4A15824BE58}" type="presOf" srcId="{66BC86D9-4C4A-144E-9604-B19F05DE73CD}" destId="{E99310C8-9907-8540-9523-98A99687A2C3}" srcOrd="0" destOrd="0" presId="urn:microsoft.com/office/officeart/2005/8/layout/process3"/>
    <dgm:cxn modelId="{BC538907-550F-5442-B6C5-2604AC7FFBDF}" srcId="{035C527B-087D-6E47-B9EC-6D8793ECCEC4}" destId="{763DC01C-4303-1F48-8677-1ED13ABFCFBF}" srcOrd="1" destOrd="0" parTransId="{23DEF805-5740-EB4B-8DAA-47E0D5E5356F}" sibTransId="{29851488-844D-1F4B-864A-12F7DE5B9C16}"/>
    <dgm:cxn modelId="{1164150A-D668-A04D-959E-EA4CAB6D2696}" srcId="{28F3C480-C2BF-4649-9333-7370E2DA54DC}" destId="{67FEAABE-C353-C44D-A19E-1E9920C739C3}" srcOrd="1" destOrd="0" parTransId="{EAA8360E-3C1F-8044-ADFF-F411A593AA92}" sibTransId="{B3301296-A6F9-4041-9FFA-756C5011F9CB}"/>
    <dgm:cxn modelId="{DE8EA10C-9EB1-2749-939B-B05D238D0CC7}" srcId="{BE3AB92A-11C4-544D-AE57-85DCE21B8ACD}" destId="{28F3C480-C2BF-4649-9333-7370E2DA54DC}" srcOrd="1" destOrd="0" parTransId="{6CC10D36-FDDE-ED45-9A82-0E25C06B84DD}" sibTransId="{B682A765-CA10-F74A-842C-70E995E5A494}"/>
    <dgm:cxn modelId="{A8845A16-49EE-9F49-99D5-60120011A39F}" type="presOf" srcId="{45E4EB8F-D6BA-964B-ACB3-A6E8E0B2568B}" destId="{B92E6E03-2D5A-644C-A074-8A91421E7312}" srcOrd="1" destOrd="0" presId="urn:microsoft.com/office/officeart/2005/8/layout/process3"/>
    <dgm:cxn modelId="{D925EF1D-2BD3-EB4E-B8C1-A91730CFE63B}" srcId="{BE3AB92A-11C4-544D-AE57-85DCE21B8ACD}" destId="{E077C84F-2793-BF4D-A0C8-ED94C45643CB}" srcOrd="0" destOrd="0" parTransId="{37761ACF-2F9C-604B-963D-1A75EFF02E39}" sibTransId="{45E4EB8F-D6BA-964B-ACB3-A6E8E0B2568B}"/>
    <dgm:cxn modelId="{89AE281F-3B4C-4244-AC75-8DEFE89E0318}" type="presOf" srcId="{66D500F5-4519-0745-A992-C75417E75175}" destId="{B16A9099-B08F-B941-AF4C-709CBAFB5779}" srcOrd="0" destOrd="1" presId="urn:microsoft.com/office/officeart/2005/8/layout/process3"/>
    <dgm:cxn modelId="{92E3C92B-3545-4942-9C00-16CEB229BD60}" type="presOf" srcId="{66BC86D9-4C4A-144E-9604-B19F05DE73CD}" destId="{BFD8556F-C1E5-514C-BCFB-DE6DE429A8E2}" srcOrd="1" destOrd="0" presId="urn:microsoft.com/office/officeart/2005/8/layout/process3"/>
    <dgm:cxn modelId="{83F1D52C-DB93-594D-873B-9CF56D1C4B7D}" srcId="{96EA840F-5BD9-FC4B-995C-DE038AFB88EE}" destId="{782B7772-68CA-7E43-9358-1480A51156FF}" srcOrd="1" destOrd="0" parTransId="{97325700-4445-C14F-90C2-096FE36D4C4F}" sibTransId="{C83E255F-48D0-2D45-96C5-DFF2BC4287CE}"/>
    <dgm:cxn modelId="{7AFF582D-C8D8-6D4C-8453-9D4665F43F73}" type="presOf" srcId="{782B7772-68CA-7E43-9358-1480A51156FF}" destId="{68201EC6-8B4B-8844-8836-9EDBC0D6B323}" srcOrd="0" destOrd="1" presId="urn:microsoft.com/office/officeart/2005/8/layout/process3"/>
    <dgm:cxn modelId="{3D007535-C264-A84D-AD71-B9BE5F73EC49}" type="presOf" srcId="{BDC8F4B6-A9A0-4F4B-820A-2C80BDC32C8B}" destId="{68201EC6-8B4B-8844-8836-9EDBC0D6B323}" srcOrd="0" destOrd="2" presId="urn:microsoft.com/office/officeart/2005/8/layout/process3"/>
    <dgm:cxn modelId="{BCBF353D-4609-154C-A209-F0CB03A58F98}" srcId="{035C527B-087D-6E47-B9EC-6D8793ECCEC4}" destId="{F444DDF4-C33D-A447-A293-3251F565A422}" srcOrd="0" destOrd="0" parTransId="{CB1F67F8-8419-094E-B242-F8EF8652E2CB}" sibTransId="{C3060189-27B3-0C48-A045-2F845AB8FAD8}"/>
    <dgm:cxn modelId="{F6630147-252F-5143-8DA3-4CFB0910CBFF}" type="presOf" srcId="{F444DDF4-C33D-A447-A293-3251F565A422}" destId="{03CCDF8B-9E78-F34E-8D25-4F6E7F878327}" srcOrd="0" destOrd="0" presId="urn:microsoft.com/office/officeart/2005/8/layout/process3"/>
    <dgm:cxn modelId="{03B5C448-2768-1149-BA62-521C615EEAF6}" type="presOf" srcId="{E077C84F-2793-BF4D-A0C8-ED94C45643CB}" destId="{58264B2F-832A-5041-BB0A-26DBC53AC1F6}" srcOrd="1" destOrd="0" presId="urn:microsoft.com/office/officeart/2005/8/layout/process3"/>
    <dgm:cxn modelId="{B02EDB50-CDDE-3846-A038-082142569669}" type="presOf" srcId="{3C12ADC8-C1DB-BE46-B38E-A001BD21A23E}" destId="{ACB7E564-5B4E-B64D-8E15-010B32FDFC3F}" srcOrd="1" destOrd="0" presId="urn:microsoft.com/office/officeart/2005/8/layout/process3"/>
    <dgm:cxn modelId="{D91F8851-EF4C-3A4F-A1B3-1C558BB5717D}" type="presOf" srcId="{BC65A31F-0067-0547-80BF-C6674D5882A0}" destId="{68201EC6-8B4B-8844-8836-9EDBC0D6B323}" srcOrd="0" destOrd="3" presId="urn:microsoft.com/office/officeart/2005/8/layout/process3"/>
    <dgm:cxn modelId="{FF4C6A55-FBCB-034D-ADD1-F1FAEF980E88}" type="presOf" srcId="{67FEAABE-C353-C44D-A19E-1E9920C739C3}" destId="{F721DF49-B85D-834C-B0B7-348D4692B90F}" srcOrd="0" destOrd="1" presId="urn:microsoft.com/office/officeart/2005/8/layout/process3"/>
    <dgm:cxn modelId="{F3E26559-CF9C-CA49-BEE7-BD5F064F09E6}" type="presOf" srcId="{B682A765-CA10-F74A-842C-70E995E5A494}" destId="{1813E854-296F-4544-988E-FBE5CB29097E}" srcOrd="1" destOrd="0" presId="urn:microsoft.com/office/officeart/2005/8/layout/process3"/>
    <dgm:cxn modelId="{E1CDE75F-928A-8B4B-8C6D-88FA835ABBF4}" srcId="{28F3C480-C2BF-4649-9333-7370E2DA54DC}" destId="{8E934964-4C39-9D46-97A8-6A7ED85C1FA6}" srcOrd="0" destOrd="0" parTransId="{45F504A8-C35A-5B4A-9E86-1B2BDBE63CA1}" sibTransId="{F521ADB8-411D-6E48-B7BE-9EA360D52F50}"/>
    <dgm:cxn modelId="{CBAD8D60-44FA-0B40-8C05-F11581A697AD}" srcId="{28F3C480-C2BF-4649-9333-7370E2DA54DC}" destId="{F7E47FF0-B456-5148-A6AA-817B5E652795}" srcOrd="2" destOrd="0" parTransId="{D0DA04C8-CF5B-5341-B2CB-946E0E610381}" sibTransId="{B9B3856D-0D91-0E40-8989-42241886A7F6}"/>
    <dgm:cxn modelId="{6E6ABB6B-7AAF-D94B-94E0-2F0C5E3F330E}" type="presOf" srcId="{B682A765-CA10-F74A-842C-70E995E5A494}" destId="{5CCDDAEB-6FBE-934C-8B9B-6CAE228C69CC}" srcOrd="0" destOrd="0" presId="urn:microsoft.com/office/officeart/2005/8/layout/process3"/>
    <dgm:cxn modelId="{C4B0456D-5B8E-4E44-9E80-F283CCEACD5D}" type="presOf" srcId="{E077C84F-2793-BF4D-A0C8-ED94C45643CB}" destId="{58987246-365C-3A4C-A483-BFAE48DC3692}" srcOrd="0" destOrd="0" presId="urn:microsoft.com/office/officeart/2005/8/layout/process3"/>
    <dgm:cxn modelId="{B66A6D6E-BD4D-304F-B6B9-CA9C25B8B3BD}" srcId="{96EA840F-5BD9-FC4B-995C-DE038AFB88EE}" destId="{BDC8F4B6-A9A0-4F4B-820A-2C80BDC32C8B}" srcOrd="2" destOrd="0" parTransId="{B1BE40C2-A36A-F242-BD7C-6A9BA9DFB1A3}" sibTransId="{758D7FCA-4CFB-364E-A7DE-899D890FD12E}"/>
    <dgm:cxn modelId="{5B978177-7905-1E49-8154-82371BE57390}" type="presOf" srcId="{85B2ECD9-FF4E-5647-B0FA-E2C026D6D3E7}" destId="{7A3E5CAB-EF20-C246-B7AF-0619E97A1279}" srcOrd="0" destOrd="0" presId="urn:microsoft.com/office/officeart/2005/8/layout/process3"/>
    <dgm:cxn modelId="{4C0D1378-9BE9-EA40-8D09-61D9FC4C1D44}" type="presOf" srcId="{BE3AB92A-11C4-544D-AE57-85DCE21B8ACD}" destId="{51BD8162-7229-8C40-89F8-3A047C0E0E0E}" srcOrd="0" destOrd="0" presId="urn:microsoft.com/office/officeart/2005/8/layout/process3"/>
    <dgm:cxn modelId="{0DF9B47A-8E8B-F34D-B0ED-7417FDA11ED5}" srcId="{BE3AB92A-11C4-544D-AE57-85DCE21B8ACD}" destId="{035C527B-087D-6E47-B9EC-6D8793ECCEC4}" srcOrd="3" destOrd="0" parTransId="{EF1F2DB5-0685-784D-BE5C-D20ACABA5714}" sibTransId="{66BC86D9-4C4A-144E-9604-B19F05DE73CD}"/>
    <dgm:cxn modelId="{E3B90989-EBD9-6244-BE07-0114C39B989C}" type="presOf" srcId="{763DC01C-4303-1F48-8677-1ED13ABFCFBF}" destId="{03CCDF8B-9E78-F34E-8D25-4F6E7F878327}" srcOrd="0" destOrd="1" presId="urn:microsoft.com/office/officeart/2005/8/layout/process3"/>
    <dgm:cxn modelId="{F6615A8F-765D-A84D-B706-BE45AE8D51FA}" type="presOf" srcId="{035C527B-087D-6E47-B9EC-6D8793ECCEC4}" destId="{CAC4CD67-5CFF-F247-B86F-D28BBC85F30C}" srcOrd="0" destOrd="0" presId="urn:microsoft.com/office/officeart/2005/8/layout/process3"/>
    <dgm:cxn modelId="{E2090497-AF65-C54A-8735-CF7E2850FD4A}" type="presOf" srcId="{96EA840F-5BD9-FC4B-995C-DE038AFB88EE}" destId="{46B37BAD-03E1-724B-BCCA-54CCB3F99676}" srcOrd="0" destOrd="0" presId="urn:microsoft.com/office/officeart/2005/8/layout/process3"/>
    <dgm:cxn modelId="{97AAC2A0-5A06-BE46-9FF2-AEFA385D7563}" srcId="{3C12ADC8-C1DB-BE46-B38E-A001BD21A23E}" destId="{66D500F5-4519-0745-A992-C75417E75175}" srcOrd="1" destOrd="0" parTransId="{F47B8401-F236-6F4D-81D0-3AEA51418BE2}" sibTransId="{D3B25F0C-2FC7-C34A-99BF-04A51A124FFD}"/>
    <dgm:cxn modelId="{F5C532B5-8667-174B-A871-901A14FE397A}" srcId="{3C12ADC8-C1DB-BE46-B38E-A001BD21A23E}" destId="{8A3D3929-D707-0F40-BF83-476ABC5932D3}" srcOrd="0" destOrd="0" parTransId="{25CFC93F-8C2E-204D-9625-B77F6FFACC2D}" sibTransId="{BAAB2DB1-B284-914D-92F8-991091F89C6C}"/>
    <dgm:cxn modelId="{96D2F4B6-5CF9-3D4A-8D89-3DB10218DADE}" type="presOf" srcId="{4FD4069C-2F13-EA45-BBD7-8365AC40D612}" destId="{AEEC00A2-B508-5647-AE1E-7704AC4BD495}" srcOrd="0" destOrd="0" presId="urn:microsoft.com/office/officeart/2005/8/layout/process3"/>
    <dgm:cxn modelId="{748D64B7-3D02-4245-981E-F3E869B31CD0}" type="presOf" srcId="{8A3D3929-D707-0F40-BF83-476ABC5932D3}" destId="{B16A9099-B08F-B941-AF4C-709CBAFB5779}" srcOrd="0" destOrd="0" presId="urn:microsoft.com/office/officeart/2005/8/layout/process3"/>
    <dgm:cxn modelId="{8157C8BA-800B-8549-B592-0C66028041A7}" type="presOf" srcId="{F7E47FF0-B456-5148-A6AA-817B5E652795}" destId="{F721DF49-B85D-834C-B0B7-348D4692B90F}" srcOrd="0" destOrd="2" presId="urn:microsoft.com/office/officeart/2005/8/layout/process3"/>
    <dgm:cxn modelId="{D4C3DCBB-5797-4440-B5A7-3BAF4994F819}" type="presOf" srcId="{28F3C480-C2BF-4649-9333-7370E2DA54DC}" destId="{65E8D0AF-99BA-8848-B88C-A8B8B119F749}" srcOrd="1" destOrd="0" presId="urn:microsoft.com/office/officeart/2005/8/layout/process3"/>
    <dgm:cxn modelId="{34F172C1-A1DD-B044-9C9A-4FA11429C58D}" type="presOf" srcId="{3C12ADC8-C1DB-BE46-B38E-A001BD21A23E}" destId="{8A2ADB99-F8C8-F047-A81C-CF596F7F15F9}" srcOrd="0" destOrd="0" presId="urn:microsoft.com/office/officeart/2005/8/layout/process3"/>
    <dgm:cxn modelId="{C178F9C2-B914-CB4C-9048-0180AE05270A}" srcId="{BE3AB92A-11C4-544D-AE57-85DCE21B8ACD}" destId="{3C12ADC8-C1DB-BE46-B38E-A001BD21A23E}" srcOrd="4" destOrd="0" parTransId="{6173A973-C046-E847-9855-2FA9830B2CBB}" sibTransId="{A4320EFC-2332-6944-8861-BF5E31E25FF7}"/>
    <dgm:cxn modelId="{48DA6ECC-FC34-5844-95AF-99E58DE32B1B}" srcId="{96EA840F-5BD9-FC4B-995C-DE038AFB88EE}" destId="{BC65A31F-0067-0547-80BF-C6674D5882A0}" srcOrd="3" destOrd="0" parTransId="{E8CFD80D-46C1-C043-9E9C-E4B43E70311D}" sibTransId="{13937FB8-9469-D047-9EA5-A61BD25D7D57}"/>
    <dgm:cxn modelId="{84E6A5D1-F4E5-0C4E-B8F0-39A6F06A17C1}" type="presOf" srcId="{8E934964-4C39-9D46-97A8-6A7ED85C1FA6}" destId="{F721DF49-B85D-834C-B0B7-348D4692B90F}" srcOrd="0" destOrd="0" presId="urn:microsoft.com/office/officeart/2005/8/layout/process3"/>
    <dgm:cxn modelId="{001E88DC-515E-6744-AD5F-8926ACF29856}" type="presOf" srcId="{4FD4069C-2F13-EA45-BBD7-8365AC40D612}" destId="{E08C1F8D-16C4-1F4A-A4A7-13D93F071503}" srcOrd="1" destOrd="0" presId="urn:microsoft.com/office/officeart/2005/8/layout/process3"/>
    <dgm:cxn modelId="{3F23C5DF-F0A7-A24F-AED8-656DFF3948C6}" type="presOf" srcId="{96EA840F-5BD9-FC4B-995C-DE038AFB88EE}" destId="{A823173C-89D1-8C4E-8644-57C36D9B4FAD}" srcOrd="1" destOrd="0" presId="urn:microsoft.com/office/officeart/2005/8/layout/process3"/>
    <dgm:cxn modelId="{40A5EBE1-9E76-FC45-A26A-858D353BD935}" type="presOf" srcId="{45E4EB8F-D6BA-964B-ACB3-A6E8E0B2568B}" destId="{967AF011-A9B3-EC4A-A1E4-F5969DF74A3E}" srcOrd="0" destOrd="0" presId="urn:microsoft.com/office/officeart/2005/8/layout/process3"/>
    <dgm:cxn modelId="{4D6616E2-9659-D04B-9F9D-1ACDD211C2AB}" type="presOf" srcId="{035C527B-087D-6E47-B9EC-6D8793ECCEC4}" destId="{15F53731-EC97-584D-9221-92BA7F91C6C7}" srcOrd="1" destOrd="0" presId="urn:microsoft.com/office/officeart/2005/8/layout/process3"/>
    <dgm:cxn modelId="{488A5EE4-AD44-FE45-9B19-705D0D9FD6FA}" srcId="{BE3AB92A-11C4-544D-AE57-85DCE21B8ACD}" destId="{96EA840F-5BD9-FC4B-995C-DE038AFB88EE}" srcOrd="2" destOrd="0" parTransId="{95CD886A-AAB4-6842-A039-BC2783E18408}" sibTransId="{4FD4069C-2F13-EA45-BBD7-8365AC40D612}"/>
    <dgm:cxn modelId="{CB671FE5-1B03-704E-8FB7-539F1B2FB43F}" type="presOf" srcId="{28F3C480-C2BF-4649-9333-7370E2DA54DC}" destId="{FC110841-95BA-DA44-B7BC-5FF89265482C}" srcOrd="0" destOrd="0" presId="urn:microsoft.com/office/officeart/2005/8/layout/process3"/>
    <dgm:cxn modelId="{02BBD2E8-78D0-D446-8CD7-043A69667BE4}" srcId="{E077C84F-2793-BF4D-A0C8-ED94C45643CB}" destId="{85B2ECD9-FF4E-5647-B0FA-E2C026D6D3E7}" srcOrd="0" destOrd="0" parTransId="{89391B24-A866-414B-A5FB-BE45939FEE88}" sibTransId="{F92DCFA9-5E6E-F946-B7F7-104B90C1C79E}"/>
    <dgm:cxn modelId="{4F6C6FE9-B205-2543-BD47-B4C84A35C1E3}" srcId="{96EA840F-5BD9-FC4B-995C-DE038AFB88EE}" destId="{51E27354-BCE7-3A44-ABAF-D0A664DDA1A3}" srcOrd="0" destOrd="0" parTransId="{34617187-D367-6644-B3C4-67B13E417AEE}" sibTransId="{E8408EF0-7699-D54F-9F5B-8F3BD237C501}"/>
    <dgm:cxn modelId="{EE8BF1FA-BA97-154F-8673-AFD0506D145E}" type="presOf" srcId="{51E27354-BCE7-3A44-ABAF-D0A664DDA1A3}" destId="{68201EC6-8B4B-8844-8836-9EDBC0D6B323}" srcOrd="0" destOrd="0" presId="urn:microsoft.com/office/officeart/2005/8/layout/process3"/>
    <dgm:cxn modelId="{D3F28047-5DF8-A346-BB41-735B6DA5DEF0}" type="presParOf" srcId="{51BD8162-7229-8C40-89F8-3A047C0E0E0E}" destId="{93130CD6-C4DF-5445-AA52-32BCEAC1FBCD}" srcOrd="0" destOrd="0" presId="urn:microsoft.com/office/officeart/2005/8/layout/process3"/>
    <dgm:cxn modelId="{E8AC0EF6-8BD8-B440-84BF-2469936C2D0D}" type="presParOf" srcId="{93130CD6-C4DF-5445-AA52-32BCEAC1FBCD}" destId="{58987246-365C-3A4C-A483-BFAE48DC3692}" srcOrd="0" destOrd="0" presId="urn:microsoft.com/office/officeart/2005/8/layout/process3"/>
    <dgm:cxn modelId="{457C9B46-1A63-8846-8677-168F92D4B08B}" type="presParOf" srcId="{93130CD6-C4DF-5445-AA52-32BCEAC1FBCD}" destId="{58264B2F-832A-5041-BB0A-26DBC53AC1F6}" srcOrd="1" destOrd="0" presId="urn:microsoft.com/office/officeart/2005/8/layout/process3"/>
    <dgm:cxn modelId="{D37AC128-3977-AD4F-82F9-DA09B9A0C87E}" type="presParOf" srcId="{93130CD6-C4DF-5445-AA52-32BCEAC1FBCD}" destId="{7A3E5CAB-EF20-C246-B7AF-0619E97A1279}" srcOrd="2" destOrd="0" presId="urn:microsoft.com/office/officeart/2005/8/layout/process3"/>
    <dgm:cxn modelId="{5DDBDFBE-9045-194B-B123-E297C7163095}" type="presParOf" srcId="{51BD8162-7229-8C40-89F8-3A047C0E0E0E}" destId="{967AF011-A9B3-EC4A-A1E4-F5969DF74A3E}" srcOrd="1" destOrd="0" presId="urn:microsoft.com/office/officeart/2005/8/layout/process3"/>
    <dgm:cxn modelId="{19B8BE41-E119-E441-8433-F83485280B55}" type="presParOf" srcId="{967AF011-A9B3-EC4A-A1E4-F5969DF74A3E}" destId="{B92E6E03-2D5A-644C-A074-8A91421E7312}" srcOrd="0" destOrd="0" presId="urn:microsoft.com/office/officeart/2005/8/layout/process3"/>
    <dgm:cxn modelId="{4A16D39D-1B72-9E44-AC9D-162BE08F9C41}" type="presParOf" srcId="{51BD8162-7229-8C40-89F8-3A047C0E0E0E}" destId="{1DECB1BF-5CB2-D74D-B2EF-DA7F57F757A3}" srcOrd="2" destOrd="0" presId="urn:microsoft.com/office/officeart/2005/8/layout/process3"/>
    <dgm:cxn modelId="{FC1827CC-65F3-794D-80C5-7F80F73967B7}" type="presParOf" srcId="{1DECB1BF-5CB2-D74D-B2EF-DA7F57F757A3}" destId="{FC110841-95BA-DA44-B7BC-5FF89265482C}" srcOrd="0" destOrd="0" presId="urn:microsoft.com/office/officeart/2005/8/layout/process3"/>
    <dgm:cxn modelId="{BE86D6DF-3C01-DA49-B9CD-16310EC6E6E7}" type="presParOf" srcId="{1DECB1BF-5CB2-D74D-B2EF-DA7F57F757A3}" destId="{65E8D0AF-99BA-8848-B88C-A8B8B119F749}" srcOrd="1" destOrd="0" presId="urn:microsoft.com/office/officeart/2005/8/layout/process3"/>
    <dgm:cxn modelId="{DDD0BC59-9EFC-CD45-848A-53C8332A4295}" type="presParOf" srcId="{1DECB1BF-5CB2-D74D-B2EF-DA7F57F757A3}" destId="{F721DF49-B85D-834C-B0B7-348D4692B90F}" srcOrd="2" destOrd="0" presId="urn:microsoft.com/office/officeart/2005/8/layout/process3"/>
    <dgm:cxn modelId="{F751C310-EB69-3F4B-A1C4-C9DE8D7BF16B}" type="presParOf" srcId="{51BD8162-7229-8C40-89F8-3A047C0E0E0E}" destId="{5CCDDAEB-6FBE-934C-8B9B-6CAE228C69CC}" srcOrd="3" destOrd="0" presId="urn:microsoft.com/office/officeart/2005/8/layout/process3"/>
    <dgm:cxn modelId="{517D9267-1275-A849-807F-DF257B1623DC}" type="presParOf" srcId="{5CCDDAEB-6FBE-934C-8B9B-6CAE228C69CC}" destId="{1813E854-296F-4544-988E-FBE5CB29097E}" srcOrd="0" destOrd="0" presId="urn:microsoft.com/office/officeart/2005/8/layout/process3"/>
    <dgm:cxn modelId="{AE3C3D36-3952-6940-B36A-9ABB61BBD428}" type="presParOf" srcId="{51BD8162-7229-8C40-89F8-3A047C0E0E0E}" destId="{1DC900F9-241A-6144-84FB-C62AA8CAB533}" srcOrd="4" destOrd="0" presId="urn:microsoft.com/office/officeart/2005/8/layout/process3"/>
    <dgm:cxn modelId="{347B9167-5765-D841-A913-40A9943EC396}" type="presParOf" srcId="{1DC900F9-241A-6144-84FB-C62AA8CAB533}" destId="{46B37BAD-03E1-724B-BCCA-54CCB3F99676}" srcOrd="0" destOrd="0" presId="urn:microsoft.com/office/officeart/2005/8/layout/process3"/>
    <dgm:cxn modelId="{8A3DB8FB-7A58-0F45-91FE-33F89DCA6CEE}" type="presParOf" srcId="{1DC900F9-241A-6144-84FB-C62AA8CAB533}" destId="{A823173C-89D1-8C4E-8644-57C36D9B4FAD}" srcOrd="1" destOrd="0" presId="urn:microsoft.com/office/officeart/2005/8/layout/process3"/>
    <dgm:cxn modelId="{483567B8-E109-D440-97EA-98632B17DDA5}" type="presParOf" srcId="{1DC900F9-241A-6144-84FB-C62AA8CAB533}" destId="{68201EC6-8B4B-8844-8836-9EDBC0D6B323}" srcOrd="2" destOrd="0" presId="urn:microsoft.com/office/officeart/2005/8/layout/process3"/>
    <dgm:cxn modelId="{590B399E-55C3-ED46-9920-A290B86CD287}" type="presParOf" srcId="{51BD8162-7229-8C40-89F8-3A047C0E0E0E}" destId="{AEEC00A2-B508-5647-AE1E-7704AC4BD495}" srcOrd="5" destOrd="0" presId="urn:microsoft.com/office/officeart/2005/8/layout/process3"/>
    <dgm:cxn modelId="{DAD8FF07-C477-3841-A2BF-114348FFF75B}" type="presParOf" srcId="{AEEC00A2-B508-5647-AE1E-7704AC4BD495}" destId="{E08C1F8D-16C4-1F4A-A4A7-13D93F071503}" srcOrd="0" destOrd="0" presId="urn:microsoft.com/office/officeart/2005/8/layout/process3"/>
    <dgm:cxn modelId="{A4BB72AE-8ADF-4842-8ED7-B54229088A63}" type="presParOf" srcId="{51BD8162-7229-8C40-89F8-3A047C0E0E0E}" destId="{BB2DFECE-B785-554D-9622-AD70B97E678A}" srcOrd="6" destOrd="0" presId="urn:microsoft.com/office/officeart/2005/8/layout/process3"/>
    <dgm:cxn modelId="{043E05F4-079F-A245-8FBD-8A4821633DC9}" type="presParOf" srcId="{BB2DFECE-B785-554D-9622-AD70B97E678A}" destId="{CAC4CD67-5CFF-F247-B86F-D28BBC85F30C}" srcOrd="0" destOrd="0" presId="urn:microsoft.com/office/officeart/2005/8/layout/process3"/>
    <dgm:cxn modelId="{0D6E217E-22E8-134B-ABED-39F2BB319A0B}" type="presParOf" srcId="{BB2DFECE-B785-554D-9622-AD70B97E678A}" destId="{15F53731-EC97-584D-9221-92BA7F91C6C7}" srcOrd="1" destOrd="0" presId="urn:microsoft.com/office/officeart/2005/8/layout/process3"/>
    <dgm:cxn modelId="{DC870460-5B24-D945-903D-077581BFD12E}" type="presParOf" srcId="{BB2DFECE-B785-554D-9622-AD70B97E678A}" destId="{03CCDF8B-9E78-F34E-8D25-4F6E7F878327}" srcOrd="2" destOrd="0" presId="urn:microsoft.com/office/officeart/2005/8/layout/process3"/>
    <dgm:cxn modelId="{B70698CA-7027-5D4A-9159-5DF70115E5BA}" type="presParOf" srcId="{51BD8162-7229-8C40-89F8-3A047C0E0E0E}" destId="{E99310C8-9907-8540-9523-98A99687A2C3}" srcOrd="7" destOrd="0" presId="urn:microsoft.com/office/officeart/2005/8/layout/process3"/>
    <dgm:cxn modelId="{E2FC3B77-F1AB-1D46-860B-DDA3CCCA03E8}" type="presParOf" srcId="{E99310C8-9907-8540-9523-98A99687A2C3}" destId="{BFD8556F-C1E5-514C-BCFB-DE6DE429A8E2}" srcOrd="0" destOrd="0" presId="urn:microsoft.com/office/officeart/2005/8/layout/process3"/>
    <dgm:cxn modelId="{CAD6694B-AEC4-9D48-96AF-7306EEAA7B94}" type="presParOf" srcId="{51BD8162-7229-8C40-89F8-3A047C0E0E0E}" destId="{66D6E2D9-F33A-C941-AD32-DB8BDE44C3DC}" srcOrd="8" destOrd="0" presId="urn:microsoft.com/office/officeart/2005/8/layout/process3"/>
    <dgm:cxn modelId="{21CFD45A-17CA-324B-979F-E075FAC8E8DB}" type="presParOf" srcId="{66D6E2D9-F33A-C941-AD32-DB8BDE44C3DC}" destId="{8A2ADB99-F8C8-F047-A81C-CF596F7F15F9}" srcOrd="0" destOrd="0" presId="urn:microsoft.com/office/officeart/2005/8/layout/process3"/>
    <dgm:cxn modelId="{3D4C974F-C283-6844-916F-A1AA5734A071}" type="presParOf" srcId="{66D6E2D9-F33A-C941-AD32-DB8BDE44C3DC}" destId="{ACB7E564-5B4E-B64D-8E15-010B32FDFC3F}" srcOrd="1" destOrd="0" presId="urn:microsoft.com/office/officeart/2005/8/layout/process3"/>
    <dgm:cxn modelId="{67FB5785-AEEF-FB48-B121-C626D6E2A389}" type="presParOf" srcId="{66D6E2D9-F33A-C941-AD32-DB8BDE44C3DC}" destId="{B16A9099-B08F-B941-AF4C-709CBAFB577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AB92A-11C4-544D-AE57-85DCE21B8ACD}" type="doc">
      <dgm:prSet loTypeId="urn:microsoft.com/office/officeart/2005/8/layout/process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077C84F-2793-BF4D-A0C8-ED94C45643CB}">
      <dgm:prSet phldrT="[Text]"/>
      <dgm:spPr/>
      <dgm:t>
        <a:bodyPr/>
        <a:lstStyle/>
        <a:p>
          <a:r>
            <a:rPr lang="en-GB" dirty="0"/>
            <a:t>Identify initial literatures</a:t>
          </a:r>
        </a:p>
      </dgm:t>
    </dgm:pt>
    <dgm:pt modelId="{37761ACF-2F9C-604B-963D-1A75EFF02E39}" type="parTrans" cxnId="{D925EF1D-2BD3-EB4E-B8C1-A91730CFE63B}">
      <dgm:prSet/>
      <dgm:spPr/>
      <dgm:t>
        <a:bodyPr/>
        <a:lstStyle/>
        <a:p>
          <a:endParaRPr lang="en-GB"/>
        </a:p>
      </dgm:t>
    </dgm:pt>
    <dgm:pt modelId="{45E4EB8F-D6BA-964B-ACB3-A6E8E0B2568B}" type="sibTrans" cxnId="{D925EF1D-2BD3-EB4E-B8C1-A91730CFE63B}">
      <dgm:prSet/>
      <dgm:spPr/>
      <dgm:t>
        <a:bodyPr/>
        <a:lstStyle/>
        <a:p>
          <a:endParaRPr lang="en-GB"/>
        </a:p>
      </dgm:t>
    </dgm:pt>
    <dgm:pt modelId="{85B2ECD9-FF4E-5647-B0FA-E2C026D6D3E7}">
      <dgm:prSet phldrT="[Text]"/>
      <dgm:spPr/>
      <dgm:t>
        <a:bodyPr/>
        <a:lstStyle/>
        <a:p>
          <a:r>
            <a:rPr lang="en-GB" dirty="0"/>
            <a:t>Searching generic keywords like:  "privacy", "privacy preserving", &amp; "privacy enhancing"</a:t>
          </a:r>
        </a:p>
      </dgm:t>
    </dgm:pt>
    <dgm:pt modelId="{89391B24-A866-414B-A5FB-BE45939FEE88}" type="parTrans" cxnId="{02BBD2E8-78D0-D446-8CD7-043A69667BE4}">
      <dgm:prSet/>
      <dgm:spPr/>
      <dgm:t>
        <a:bodyPr/>
        <a:lstStyle/>
        <a:p>
          <a:endParaRPr lang="en-GB"/>
        </a:p>
      </dgm:t>
    </dgm:pt>
    <dgm:pt modelId="{F92DCFA9-5E6E-F946-B7F7-104B90C1C79E}" type="sibTrans" cxnId="{02BBD2E8-78D0-D446-8CD7-043A69667BE4}">
      <dgm:prSet/>
      <dgm:spPr/>
      <dgm:t>
        <a:bodyPr/>
        <a:lstStyle/>
        <a:p>
          <a:endParaRPr lang="en-GB"/>
        </a:p>
      </dgm:t>
    </dgm:pt>
    <dgm:pt modelId="{28F3C480-C2BF-4649-9333-7370E2DA54DC}">
      <dgm:prSet phldrT="[Text]"/>
      <dgm:spPr/>
      <dgm:t>
        <a:bodyPr/>
        <a:lstStyle/>
        <a:p>
          <a:r>
            <a:rPr lang="en-GB" dirty="0"/>
            <a:t>Extracting relevant Keywords</a:t>
          </a:r>
        </a:p>
      </dgm:t>
    </dgm:pt>
    <dgm:pt modelId="{B682A765-CA10-F74A-842C-70E995E5A494}" type="sibTrans" cxnId="{DE8EA10C-9EB1-2749-939B-B05D238D0CC7}">
      <dgm:prSet/>
      <dgm:spPr/>
      <dgm:t>
        <a:bodyPr/>
        <a:lstStyle/>
        <a:p>
          <a:endParaRPr lang="en-GB"/>
        </a:p>
      </dgm:t>
    </dgm:pt>
    <dgm:pt modelId="{6CC10D36-FDDE-ED45-9A82-0E25C06B84DD}" type="parTrans" cxnId="{DE8EA10C-9EB1-2749-939B-B05D238D0CC7}">
      <dgm:prSet/>
      <dgm:spPr/>
      <dgm:t>
        <a:bodyPr/>
        <a:lstStyle/>
        <a:p>
          <a:endParaRPr lang="en-GB"/>
        </a:p>
      </dgm:t>
    </dgm:pt>
    <dgm:pt modelId="{8E934964-4C39-9D46-97A8-6A7ED85C1FA6}">
      <dgm:prSet phldrT="[Text]"/>
      <dgm:spPr/>
      <dgm:t>
        <a:bodyPr/>
        <a:lstStyle/>
        <a:p>
          <a:r>
            <a:rPr lang="en-GB" dirty="0"/>
            <a:t>Using SketchEngine to identify search keywords</a:t>
          </a:r>
        </a:p>
      </dgm:t>
    </dgm:pt>
    <dgm:pt modelId="{F521ADB8-411D-6E48-B7BE-9EA360D52F50}" type="sibTrans" cxnId="{E1CDE75F-928A-8B4B-8C6D-88FA835ABBF4}">
      <dgm:prSet/>
      <dgm:spPr/>
      <dgm:t>
        <a:bodyPr/>
        <a:lstStyle/>
        <a:p>
          <a:endParaRPr lang="en-GB"/>
        </a:p>
      </dgm:t>
    </dgm:pt>
    <dgm:pt modelId="{45F504A8-C35A-5B4A-9E86-1B2BDBE63CA1}" type="parTrans" cxnId="{E1CDE75F-928A-8B4B-8C6D-88FA835ABBF4}">
      <dgm:prSet/>
      <dgm:spPr/>
      <dgm:t>
        <a:bodyPr/>
        <a:lstStyle/>
        <a:p>
          <a:endParaRPr lang="en-GB"/>
        </a:p>
      </dgm:t>
    </dgm:pt>
    <dgm:pt modelId="{96EA840F-5BD9-FC4B-995C-DE038AFB88EE}">
      <dgm:prSet phldrT="[Text]"/>
      <dgm:spPr/>
      <dgm:t>
        <a:bodyPr/>
        <a:lstStyle/>
        <a:p>
          <a:r>
            <a:rPr lang="en-GB" dirty="0"/>
            <a:t>Conducting Secondary search</a:t>
          </a:r>
        </a:p>
      </dgm:t>
    </dgm:pt>
    <dgm:pt modelId="{4FD4069C-2F13-EA45-BBD7-8365AC40D612}" type="sibTrans" cxnId="{488A5EE4-AD44-FE45-9B19-705D0D9FD6FA}">
      <dgm:prSet/>
      <dgm:spPr/>
      <dgm:t>
        <a:bodyPr/>
        <a:lstStyle/>
        <a:p>
          <a:endParaRPr lang="en-GB"/>
        </a:p>
      </dgm:t>
    </dgm:pt>
    <dgm:pt modelId="{95CD886A-AAB4-6842-A039-BC2783E18408}" type="parTrans" cxnId="{488A5EE4-AD44-FE45-9B19-705D0D9FD6FA}">
      <dgm:prSet/>
      <dgm:spPr/>
      <dgm:t>
        <a:bodyPr/>
        <a:lstStyle/>
        <a:p>
          <a:endParaRPr lang="en-GB"/>
        </a:p>
      </dgm:t>
    </dgm:pt>
    <dgm:pt modelId="{51E27354-BCE7-3A44-ABAF-D0A664DDA1A3}">
      <dgm:prSet phldrT="[Text]"/>
      <dgm:spPr/>
      <dgm:t>
        <a:bodyPr/>
        <a:lstStyle/>
        <a:p>
          <a:r>
            <a:rPr lang="en-GB" dirty="0"/>
            <a:t>Exclusion criteria: papers older than 15 years old.</a:t>
          </a:r>
        </a:p>
      </dgm:t>
    </dgm:pt>
    <dgm:pt modelId="{E8408EF0-7699-D54F-9F5B-8F3BD237C501}" type="sibTrans" cxnId="{4F6C6FE9-B205-2543-BD47-B4C84A35C1E3}">
      <dgm:prSet/>
      <dgm:spPr/>
      <dgm:t>
        <a:bodyPr/>
        <a:lstStyle/>
        <a:p>
          <a:endParaRPr lang="en-GB"/>
        </a:p>
      </dgm:t>
    </dgm:pt>
    <dgm:pt modelId="{34617187-D367-6644-B3C4-67B13E417AEE}" type="parTrans" cxnId="{4F6C6FE9-B205-2543-BD47-B4C84A35C1E3}">
      <dgm:prSet/>
      <dgm:spPr/>
      <dgm:t>
        <a:bodyPr/>
        <a:lstStyle/>
        <a:p>
          <a:endParaRPr lang="en-GB"/>
        </a:p>
      </dgm:t>
    </dgm:pt>
    <dgm:pt modelId="{782B7772-68CA-7E43-9358-1480A51156FF}">
      <dgm:prSet phldrT="[Text]"/>
      <dgm:spPr/>
      <dgm:t>
        <a:bodyPr/>
        <a:lstStyle/>
        <a:p>
          <a:r>
            <a:rPr lang="en-GB" dirty="0"/>
            <a:t>Removing duplicates</a:t>
          </a:r>
        </a:p>
      </dgm:t>
    </dgm:pt>
    <dgm:pt modelId="{C83E255F-48D0-2D45-96C5-DFF2BC4287CE}" type="sibTrans" cxnId="{83F1D52C-DB93-594D-873B-9CF56D1C4B7D}">
      <dgm:prSet/>
      <dgm:spPr/>
      <dgm:t>
        <a:bodyPr/>
        <a:lstStyle/>
        <a:p>
          <a:endParaRPr lang="en-GB"/>
        </a:p>
      </dgm:t>
    </dgm:pt>
    <dgm:pt modelId="{97325700-4445-C14F-90C2-096FE36D4C4F}" type="parTrans" cxnId="{83F1D52C-DB93-594D-873B-9CF56D1C4B7D}">
      <dgm:prSet/>
      <dgm:spPr/>
      <dgm:t>
        <a:bodyPr/>
        <a:lstStyle/>
        <a:p>
          <a:endParaRPr lang="en-GB"/>
        </a:p>
      </dgm:t>
    </dgm:pt>
    <dgm:pt modelId="{BDC8F4B6-A9A0-4F4B-820A-2C80BDC32C8B}">
      <dgm:prSet phldrT="[Text]"/>
      <dgm:spPr/>
      <dgm:t>
        <a:bodyPr/>
        <a:lstStyle/>
        <a:p>
          <a:r>
            <a:rPr lang="en-GB" dirty="0"/>
            <a:t>(3176 total papers)</a:t>
          </a:r>
        </a:p>
      </dgm:t>
    </dgm:pt>
    <dgm:pt modelId="{758D7FCA-4CFB-364E-A7DE-899D890FD12E}" type="sibTrans" cxnId="{B66A6D6E-BD4D-304F-B6B9-CA9C25B8B3BD}">
      <dgm:prSet/>
      <dgm:spPr/>
      <dgm:t>
        <a:bodyPr/>
        <a:lstStyle/>
        <a:p>
          <a:endParaRPr lang="en-GB"/>
        </a:p>
      </dgm:t>
    </dgm:pt>
    <dgm:pt modelId="{B1BE40C2-A36A-F242-BD7C-6A9BA9DFB1A3}" type="parTrans" cxnId="{B66A6D6E-BD4D-304F-B6B9-CA9C25B8B3BD}">
      <dgm:prSet/>
      <dgm:spPr/>
      <dgm:t>
        <a:bodyPr/>
        <a:lstStyle/>
        <a:p>
          <a:endParaRPr lang="en-GB"/>
        </a:p>
      </dgm:t>
    </dgm:pt>
    <dgm:pt modelId="{BC65A31F-0067-0547-80BF-C6674D5882A0}">
      <dgm:prSet phldrT="[Text]"/>
      <dgm:spPr/>
      <dgm:t>
        <a:bodyPr/>
        <a:lstStyle/>
        <a:p>
          <a:endParaRPr lang="en-GB" dirty="0"/>
        </a:p>
      </dgm:t>
    </dgm:pt>
    <dgm:pt modelId="{13937FB8-9469-D047-9EA5-A61BD25D7D57}" type="sibTrans" cxnId="{48DA6ECC-FC34-5844-95AF-99E58DE32B1B}">
      <dgm:prSet/>
      <dgm:spPr/>
      <dgm:t>
        <a:bodyPr/>
        <a:lstStyle/>
        <a:p>
          <a:endParaRPr lang="en-GB"/>
        </a:p>
      </dgm:t>
    </dgm:pt>
    <dgm:pt modelId="{E8CFD80D-46C1-C043-9E9C-E4B43E70311D}" type="parTrans" cxnId="{48DA6ECC-FC34-5844-95AF-99E58DE32B1B}">
      <dgm:prSet/>
      <dgm:spPr/>
      <dgm:t>
        <a:bodyPr/>
        <a:lstStyle/>
        <a:p>
          <a:endParaRPr lang="en-GB"/>
        </a:p>
      </dgm:t>
    </dgm:pt>
    <dgm:pt modelId="{035C527B-087D-6E47-B9EC-6D8793ECCEC4}">
      <dgm:prSet phldrT="[Text]"/>
      <dgm:spPr/>
      <dgm:t>
        <a:bodyPr/>
        <a:lstStyle/>
        <a:p>
          <a:r>
            <a:rPr lang="en-GB" dirty="0"/>
            <a:t>Filtering</a:t>
          </a:r>
        </a:p>
      </dgm:t>
    </dgm:pt>
    <dgm:pt modelId="{66BC86D9-4C4A-144E-9604-B19F05DE73CD}" type="sibTrans" cxnId="{0DF9B47A-8E8B-F34D-B0ED-7417FDA11ED5}">
      <dgm:prSet/>
      <dgm:spPr/>
      <dgm:t>
        <a:bodyPr/>
        <a:lstStyle/>
        <a:p>
          <a:endParaRPr lang="en-GB"/>
        </a:p>
      </dgm:t>
    </dgm:pt>
    <dgm:pt modelId="{EF1F2DB5-0685-784D-BE5C-D20ACABA5714}" type="parTrans" cxnId="{0DF9B47A-8E8B-F34D-B0ED-7417FDA11ED5}">
      <dgm:prSet/>
      <dgm:spPr/>
      <dgm:t>
        <a:bodyPr/>
        <a:lstStyle/>
        <a:p>
          <a:endParaRPr lang="en-GB"/>
        </a:p>
      </dgm:t>
    </dgm:pt>
    <dgm:pt modelId="{F444DDF4-C33D-A447-A293-3251F565A422}">
      <dgm:prSet phldrT="[Text]"/>
      <dgm:spPr/>
      <dgm:t>
        <a:bodyPr/>
        <a:lstStyle/>
        <a:p>
          <a:r>
            <a:rPr lang="en-GB" dirty="0"/>
            <a:t>Initially manual filtering</a:t>
          </a:r>
        </a:p>
      </dgm:t>
    </dgm:pt>
    <dgm:pt modelId="{C3060189-27B3-0C48-A045-2F845AB8FAD8}" type="sibTrans" cxnId="{BCBF353D-4609-154C-A209-F0CB03A58F98}">
      <dgm:prSet/>
      <dgm:spPr/>
      <dgm:t>
        <a:bodyPr/>
        <a:lstStyle/>
        <a:p>
          <a:endParaRPr lang="en-GB"/>
        </a:p>
      </dgm:t>
    </dgm:pt>
    <dgm:pt modelId="{CB1F67F8-8419-094E-B242-F8EF8652E2CB}" type="parTrans" cxnId="{BCBF353D-4609-154C-A209-F0CB03A58F98}">
      <dgm:prSet/>
      <dgm:spPr/>
      <dgm:t>
        <a:bodyPr/>
        <a:lstStyle/>
        <a:p>
          <a:endParaRPr lang="en-GB"/>
        </a:p>
      </dgm:t>
    </dgm:pt>
    <dgm:pt modelId="{763DC01C-4303-1F48-8677-1ED13ABFCFBF}">
      <dgm:prSet phldrT="[Text]"/>
      <dgm:spPr/>
      <dgm:t>
        <a:bodyPr/>
        <a:lstStyle/>
        <a:p>
          <a:r>
            <a:rPr lang="en-GB" dirty="0"/>
            <a:t>Automatic filtering based on keyword matching</a:t>
          </a:r>
        </a:p>
      </dgm:t>
    </dgm:pt>
    <dgm:pt modelId="{29851488-844D-1F4B-864A-12F7DE5B9C16}" type="sibTrans" cxnId="{BC538907-550F-5442-B6C5-2604AC7FFBDF}">
      <dgm:prSet/>
      <dgm:spPr/>
      <dgm:t>
        <a:bodyPr/>
        <a:lstStyle/>
        <a:p>
          <a:endParaRPr lang="en-GB"/>
        </a:p>
      </dgm:t>
    </dgm:pt>
    <dgm:pt modelId="{23DEF805-5740-EB4B-8DAA-47E0D5E5356F}" type="parTrans" cxnId="{BC538907-550F-5442-B6C5-2604AC7FFBDF}">
      <dgm:prSet/>
      <dgm:spPr/>
      <dgm:t>
        <a:bodyPr/>
        <a:lstStyle/>
        <a:p>
          <a:endParaRPr lang="en-GB"/>
        </a:p>
      </dgm:t>
    </dgm:pt>
    <dgm:pt modelId="{3C12ADC8-C1DB-BE46-B38E-A001BD21A23E}">
      <dgm:prSet phldrT="[Text]"/>
      <dgm:spPr/>
      <dgm:t>
        <a:bodyPr/>
        <a:lstStyle/>
        <a:p>
          <a:r>
            <a:rPr lang="en-GB" dirty="0"/>
            <a:t>Final List of papers</a:t>
          </a:r>
        </a:p>
      </dgm:t>
    </dgm:pt>
    <dgm:pt modelId="{A4320EFC-2332-6944-8861-BF5E31E25FF7}" type="sibTrans" cxnId="{C178F9C2-B914-CB4C-9048-0180AE05270A}">
      <dgm:prSet/>
      <dgm:spPr/>
      <dgm:t>
        <a:bodyPr/>
        <a:lstStyle/>
        <a:p>
          <a:endParaRPr lang="en-GB"/>
        </a:p>
      </dgm:t>
    </dgm:pt>
    <dgm:pt modelId="{6173A973-C046-E847-9855-2FA9830B2CBB}" type="parTrans" cxnId="{C178F9C2-B914-CB4C-9048-0180AE05270A}">
      <dgm:prSet/>
      <dgm:spPr/>
      <dgm:t>
        <a:bodyPr/>
        <a:lstStyle/>
        <a:p>
          <a:endParaRPr lang="en-GB"/>
        </a:p>
      </dgm:t>
    </dgm:pt>
    <dgm:pt modelId="{8A3D3929-D707-0F40-BF83-476ABC5932D3}">
      <dgm:prSet phldrT="[Text]"/>
      <dgm:spPr/>
      <dgm:t>
        <a:bodyPr/>
        <a:lstStyle/>
        <a:p>
          <a:r>
            <a:rPr lang="en-GB" dirty="0"/>
            <a:t>466 papers after initial results</a:t>
          </a:r>
        </a:p>
      </dgm:t>
    </dgm:pt>
    <dgm:pt modelId="{BAAB2DB1-B284-914D-92F8-991091F89C6C}" type="sibTrans" cxnId="{F5C532B5-8667-174B-A871-901A14FE397A}">
      <dgm:prSet/>
      <dgm:spPr/>
      <dgm:t>
        <a:bodyPr/>
        <a:lstStyle/>
        <a:p>
          <a:endParaRPr lang="en-GB"/>
        </a:p>
      </dgm:t>
    </dgm:pt>
    <dgm:pt modelId="{25CFC93F-8C2E-204D-9625-B77F6FFACC2D}" type="parTrans" cxnId="{F5C532B5-8667-174B-A871-901A14FE397A}">
      <dgm:prSet/>
      <dgm:spPr/>
      <dgm:t>
        <a:bodyPr/>
        <a:lstStyle/>
        <a:p>
          <a:endParaRPr lang="en-GB"/>
        </a:p>
      </dgm:t>
    </dgm:pt>
    <dgm:pt modelId="{66D500F5-4519-0745-A992-C75417E75175}">
      <dgm:prSet phldrT="[Text]"/>
      <dgm:spPr/>
      <dgm:t>
        <a:bodyPr/>
        <a:lstStyle/>
        <a:p>
          <a:r>
            <a:rPr lang="en-GB" dirty="0"/>
            <a:t>664 papers after manually adding new keywords</a:t>
          </a:r>
        </a:p>
      </dgm:t>
    </dgm:pt>
    <dgm:pt modelId="{D3B25F0C-2FC7-C34A-99BF-04A51A124FFD}" type="sibTrans" cxnId="{97AAC2A0-5A06-BE46-9FF2-AEFA385D7563}">
      <dgm:prSet/>
      <dgm:spPr/>
      <dgm:t>
        <a:bodyPr/>
        <a:lstStyle/>
        <a:p>
          <a:endParaRPr lang="en-GB"/>
        </a:p>
      </dgm:t>
    </dgm:pt>
    <dgm:pt modelId="{F47B8401-F236-6F4D-81D0-3AEA51418BE2}" type="parTrans" cxnId="{97AAC2A0-5A06-BE46-9FF2-AEFA385D7563}">
      <dgm:prSet/>
      <dgm:spPr/>
      <dgm:t>
        <a:bodyPr/>
        <a:lstStyle/>
        <a:p>
          <a:endParaRPr lang="en-GB"/>
        </a:p>
      </dgm:t>
    </dgm:pt>
    <dgm:pt modelId="{9580FD80-3ADB-4146-9745-5442432A2622}">
      <dgm:prSet phldrT="[Text]"/>
      <dgm:spPr/>
      <dgm:t>
        <a:bodyPr/>
        <a:lstStyle/>
        <a:p>
          <a:r>
            <a:rPr lang="en-GB" dirty="0"/>
            <a:t>Excluding keywords specific to a particular PET</a:t>
          </a:r>
        </a:p>
      </dgm:t>
    </dgm:pt>
    <dgm:pt modelId="{23B0DA03-9D51-49FA-9954-D2C2AF69B1D3}" type="parTrans" cxnId="{05320D05-CBDD-4390-8BB3-EF28FBFF6337}">
      <dgm:prSet/>
      <dgm:spPr/>
      <dgm:t>
        <a:bodyPr/>
        <a:lstStyle/>
        <a:p>
          <a:endParaRPr lang="en-US"/>
        </a:p>
      </dgm:t>
    </dgm:pt>
    <dgm:pt modelId="{2468D158-5000-4392-A3C0-9F26C2374FF1}" type="sibTrans" cxnId="{05320D05-CBDD-4390-8BB3-EF28FBFF6337}">
      <dgm:prSet/>
      <dgm:spPr/>
      <dgm:t>
        <a:bodyPr/>
        <a:lstStyle/>
        <a:p>
          <a:endParaRPr lang="en-US"/>
        </a:p>
      </dgm:t>
    </dgm:pt>
    <dgm:pt modelId="{51BD8162-7229-8C40-89F8-3A047C0E0E0E}" type="pres">
      <dgm:prSet presAssocID="{BE3AB92A-11C4-544D-AE57-85DCE21B8ACD}" presName="linearFlow" presStyleCnt="0">
        <dgm:presLayoutVars>
          <dgm:dir/>
          <dgm:animLvl val="lvl"/>
          <dgm:resizeHandles val="exact"/>
        </dgm:presLayoutVars>
      </dgm:prSet>
      <dgm:spPr/>
    </dgm:pt>
    <dgm:pt modelId="{93130CD6-C4DF-5445-AA52-32BCEAC1FBCD}" type="pres">
      <dgm:prSet presAssocID="{E077C84F-2793-BF4D-A0C8-ED94C45643CB}" presName="composite" presStyleCnt="0"/>
      <dgm:spPr/>
    </dgm:pt>
    <dgm:pt modelId="{58987246-365C-3A4C-A483-BFAE48DC3692}" type="pres">
      <dgm:prSet presAssocID="{E077C84F-2793-BF4D-A0C8-ED94C45643CB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8264B2F-832A-5041-BB0A-26DBC53AC1F6}" type="pres">
      <dgm:prSet presAssocID="{E077C84F-2793-BF4D-A0C8-ED94C45643CB}" presName="parSh" presStyleLbl="node1" presStyleIdx="0" presStyleCnt="5"/>
      <dgm:spPr/>
    </dgm:pt>
    <dgm:pt modelId="{7A3E5CAB-EF20-C246-B7AF-0619E97A1279}" type="pres">
      <dgm:prSet presAssocID="{E077C84F-2793-BF4D-A0C8-ED94C45643CB}" presName="desTx" presStyleLbl="fgAcc1" presStyleIdx="0" presStyleCnt="5">
        <dgm:presLayoutVars>
          <dgm:bulletEnabled val="1"/>
        </dgm:presLayoutVars>
      </dgm:prSet>
      <dgm:spPr/>
    </dgm:pt>
    <dgm:pt modelId="{967AF011-A9B3-EC4A-A1E4-F5969DF74A3E}" type="pres">
      <dgm:prSet presAssocID="{45E4EB8F-D6BA-964B-ACB3-A6E8E0B2568B}" presName="sibTrans" presStyleLbl="sibTrans2D1" presStyleIdx="0" presStyleCnt="4"/>
      <dgm:spPr/>
    </dgm:pt>
    <dgm:pt modelId="{B92E6E03-2D5A-644C-A074-8A91421E7312}" type="pres">
      <dgm:prSet presAssocID="{45E4EB8F-D6BA-964B-ACB3-A6E8E0B2568B}" presName="connTx" presStyleLbl="sibTrans2D1" presStyleIdx="0" presStyleCnt="4"/>
      <dgm:spPr/>
    </dgm:pt>
    <dgm:pt modelId="{1DECB1BF-5CB2-D74D-B2EF-DA7F57F757A3}" type="pres">
      <dgm:prSet presAssocID="{28F3C480-C2BF-4649-9333-7370E2DA54DC}" presName="composite" presStyleCnt="0"/>
      <dgm:spPr/>
    </dgm:pt>
    <dgm:pt modelId="{FC110841-95BA-DA44-B7BC-5FF89265482C}" type="pres">
      <dgm:prSet presAssocID="{28F3C480-C2BF-4649-9333-7370E2DA54D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5E8D0AF-99BA-8848-B88C-A8B8B119F749}" type="pres">
      <dgm:prSet presAssocID="{28F3C480-C2BF-4649-9333-7370E2DA54DC}" presName="parSh" presStyleLbl="node1" presStyleIdx="1" presStyleCnt="5"/>
      <dgm:spPr/>
    </dgm:pt>
    <dgm:pt modelId="{F721DF49-B85D-834C-B0B7-348D4692B90F}" type="pres">
      <dgm:prSet presAssocID="{28F3C480-C2BF-4649-9333-7370E2DA54DC}" presName="desTx" presStyleLbl="fgAcc1" presStyleIdx="1" presStyleCnt="5">
        <dgm:presLayoutVars>
          <dgm:bulletEnabled val="1"/>
        </dgm:presLayoutVars>
      </dgm:prSet>
      <dgm:spPr/>
    </dgm:pt>
    <dgm:pt modelId="{5CCDDAEB-6FBE-934C-8B9B-6CAE228C69CC}" type="pres">
      <dgm:prSet presAssocID="{B682A765-CA10-F74A-842C-70E995E5A494}" presName="sibTrans" presStyleLbl="sibTrans2D1" presStyleIdx="1" presStyleCnt="4"/>
      <dgm:spPr/>
    </dgm:pt>
    <dgm:pt modelId="{1813E854-296F-4544-988E-FBE5CB29097E}" type="pres">
      <dgm:prSet presAssocID="{B682A765-CA10-F74A-842C-70E995E5A494}" presName="connTx" presStyleLbl="sibTrans2D1" presStyleIdx="1" presStyleCnt="4"/>
      <dgm:spPr/>
    </dgm:pt>
    <dgm:pt modelId="{1DC900F9-241A-6144-84FB-C62AA8CAB533}" type="pres">
      <dgm:prSet presAssocID="{96EA840F-5BD9-FC4B-995C-DE038AFB88EE}" presName="composite" presStyleCnt="0"/>
      <dgm:spPr/>
    </dgm:pt>
    <dgm:pt modelId="{46B37BAD-03E1-724B-BCCA-54CCB3F99676}" type="pres">
      <dgm:prSet presAssocID="{96EA840F-5BD9-FC4B-995C-DE038AFB88EE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823173C-89D1-8C4E-8644-57C36D9B4FAD}" type="pres">
      <dgm:prSet presAssocID="{96EA840F-5BD9-FC4B-995C-DE038AFB88EE}" presName="parSh" presStyleLbl="node1" presStyleIdx="2" presStyleCnt="5"/>
      <dgm:spPr/>
    </dgm:pt>
    <dgm:pt modelId="{68201EC6-8B4B-8844-8836-9EDBC0D6B323}" type="pres">
      <dgm:prSet presAssocID="{96EA840F-5BD9-FC4B-995C-DE038AFB88EE}" presName="desTx" presStyleLbl="fgAcc1" presStyleIdx="2" presStyleCnt="5">
        <dgm:presLayoutVars>
          <dgm:bulletEnabled val="1"/>
        </dgm:presLayoutVars>
      </dgm:prSet>
      <dgm:spPr/>
    </dgm:pt>
    <dgm:pt modelId="{AEEC00A2-B508-5647-AE1E-7704AC4BD495}" type="pres">
      <dgm:prSet presAssocID="{4FD4069C-2F13-EA45-BBD7-8365AC40D612}" presName="sibTrans" presStyleLbl="sibTrans2D1" presStyleIdx="2" presStyleCnt="4"/>
      <dgm:spPr/>
    </dgm:pt>
    <dgm:pt modelId="{E08C1F8D-16C4-1F4A-A4A7-13D93F071503}" type="pres">
      <dgm:prSet presAssocID="{4FD4069C-2F13-EA45-BBD7-8365AC40D612}" presName="connTx" presStyleLbl="sibTrans2D1" presStyleIdx="2" presStyleCnt="4"/>
      <dgm:spPr/>
    </dgm:pt>
    <dgm:pt modelId="{BB2DFECE-B785-554D-9622-AD70B97E678A}" type="pres">
      <dgm:prSet presAssocID="{035C527B-087D-6E47-B9EC-6D8793ECCEC4}" presName="composite" presStyleCnt="0"/>
      <dgm:spPr/>
    </dgm:pt>
    <dgm:pt modelId="{CAC4CD67-5CFF-F247-B86F-D28BBC85F30C}" type="pres">
      <dgm:prSet presAssocID="{035C527B-087D-6E47-B9EC-6D8793ECCEC4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5F53731-EC97-584D-9221-92BA7F91C6C7}" type="pres">
      <dgm:prSet presAssocID="{035C527B-087D-6E47-B9EC-6D8793ECCEC4}" presName="parSh" presStyleLbl="node1" presStyleIdx="3" presStyleCnt="5"/>
      <dgm:spPr/>
    </dgm:pt>
    <dgm:pt modelId="{03CCDF8B-9E78-F34E-8D25-4F6E7F878327}" type="pres">
      <dgm:prSet presAssocID="{035C527B-087D-6E47-B9EC-6D8793ECCEC4}" presName="desTx" presStyleLbl="fgAcc1" presStyleIdx="3" presStyleCnt="5">
        <dgm:presLayoutVars>
          <dgm:bulletEnabled val="1"/>
        </dgm:presLayoutVars>
      </dgm:prSet>
      <dgm:spPr/>
    </dgm:pt>
    <dgm:pt modelId="{E99310C8-9907-8540-9523-98A99687A2C3}" type="pres">
      <dgm:prSet presAssocID="{66BC86D9-4C4A-144E-9604-B19F05DE73CD}" presName="sibTrans" presStyleLbl="sibTrans2D1" presStyleIdx="3" presStyleCnt="4"/>
      <dgm:spPr/>
    </dgm:pt>
    <dgm:pt modelId="{BFD8556F-C1E5-514C-BCFB-DE6DE429A8E2}" type="pres">
      <dgm:prSet presAssocID="{66BC86D9-4C4A-144E-9604-B19F05DE73CD}" presName="connTx" presStyleLbl="sibTrans2D1" presStyleIdx="3" presStyleCnt="4"/>
      <dgm:spPr/>
    </dgm:pt>
    <dgm:pt modelId="{66D6E2D9-F33A-C941-AD32-DB8BDE44C3DC}" type="pres">
      <dgm:prSet presAssocID="{3C12ADC8-C1DB-BE46-B38E-A001BD21A23E}" presName="composite" presStyleCnt="0"/>
      <dgm:spPr/>
    </dgm:pt>
    <dgm:pt modelId="{8A2ADB99-F8C8-F047-A81C-CF596F7F15F9}" type="pres">
      <dgm:prSet presAssocID="{3C12ADC8-C1DB-BE46-B38E-A001BD21A23E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CB7E564-5B4E-B64D-8E15-010B32FDFC3F}" type="pres">
      <dgm:prSet presAssocID="{3C12ADC8-C1DB-BE46-B38E-A001BD21A23E}" presName="parSh" presStyleLbl="node1" presStyleIdx="4" presStyleCnt="5"/>
      <dgm:spPr/>
    </dgm:pt>
    <dgm:pt modelId="{B16A9099-B08F-B941-AF4C-709CBAFB5779}" type="pres">
      <dgm:prSet presAssocID="{3C12ADC8-C1DB-BE46-B38E-A001BD21A23E}" presName="desTx" presStyleLbl="fgAcc1" presStyleIdx="4" presStyleCnt="5">
        <dgm:presLayoutVars>
          <dgm:bulletEnabled val="1"/>
        </dgm:presLayoutVars>
      </dgm:prSet>
      <dgm:spPr/>
    </dgm:pt>
  </dgm:ptLst>
  <dgm:cxnLst>
    <dgm:cxn modelId="{FE852B03-779D-C04E-B333-D4A15824BE58}" type="presOf" srcId="{66BC86D9-4C4A-144E-9604-B19F05DE73CD}" destId="{E99310C8-9907-8540-9523-98A99687A2C3}" srcOrd="0" destOrd="0" presId="urn:microsoft.com/office/officeart/2005/8/layout/process3"/>
    <dgm:cxn modelId="{05320D05-CBDD-4390-8BB3-EF28FBFF6337}" srcId="{28F3C480-C2BF-4649-9333-7370E2DA54DC}" destId="{9580FD80-3ADB-4146-9745-5442432A2622}" srcOrd="1" destOrd="0" parTransId="{23B0DA03-9D51-49FA-9954-D2C2AF69B1D3}" sibTransId="{2468D158-5000-4392-A3C0-9F26C2374FF1}"/>
    <dgm:cxn modelId="{BC538907-550F-5442-B6C5-2604AC7FFBDF}" srcId="{035C527B-087D-6E47-B9EC-6D8793ECCEC4}" destId="{763DC01C-4303-1F48-8677-1ED13ABFCFBF}" srcOrd="1" destOrd="0" parTransId="{23DEF805-5740-EB4B-8DAA-47E0D5E5356F}" sibTransId="{29851488-844D-1F4B-864A-12F7DE5B9C16}"/>
    <dgm:cxn modelId="{DE8EA10C-9EB1-2749-939B-B05D238D0CC7}" srcId="{BE3AB92A-11C4-544D-AE57-85DCE21B8ACD}" destId="{28F3C480-C2BF-4649-9333-7370E2DA54DC}" srcOrd="1" destOrd="0" parTransId="{6CC10D36-FDDE-ED45-9A82-0E25C06B84DD}" sibTransId="{B682A765-CA10-F74A-842C-70E995E5A494}"/>
    <dgm:cxn modelId="{A8845A16-49EE-9F49-99D5-60120011A39F}" type="presOf" srcId="{45E4EB8F-D6BA-964B-ACB3-A6E8E0B2568B}" destId="{B92E6E03-2D5A-644C-A074-8A91421E7312}" srcOrd="1" destOrd="0" presId="urn:microsoft.com/office/officeart/2005/8/layout/process3"/>
    <dgm:cxn modelId="{D925EF1D-2BD3-EB4E-B8C1-A91730CFE63B}" srcId="{BE3AB92A-11C4-544D-AE57-85DCE21B8ACD}" destId="{E077C84F-2793-BF4D-A0C8-ED94C45643CB}" srcOrd="0" destOrd="0" parTransId="{37761ACF-2F9C-604B-963D-1A75EFF02E39}" sibTransId="{45E4EB8F-D6BA-964B-ACB3-A6E8E0B2568B}"/>
    <dgm:cxn modelId="{89AE281F-3B4C-4244-AC75-8DEFE89E0318}" type="presOf" srcId="{66D500F5-4519-0745-A992-C75417E75175}" destId="{B16A9099-B08F-B941-AF4C-709CBAFB5779}" srcOrd="0" destOrd="1" presId="urn:microsoft.com/office/officeart/2005/8/layout/process3"/>
    <dgm:cxn modelId="{92E3C92B-3545-4942-9C00-16CEB229BD60}" type="presOf" srcId="{66BC86D9-4C4A-144E-9604-B19F05DE73CD}" destId="{BFD8556F-C1E5-514C-BCFB-DE6DE429A8E2}" srcOrd="1" destOrd="0" presId="urn:microsoft.com/office/officeart/2005/8/layout/process3"/>
    <dgm:cxn modelId="{83F1D52C-DB93-594D-873B-9CF56D1C4B7D}" srcId="{96EA840F-5BD9-FC4B-995C-DE038AFB88EE}" destId="{782B7772-68CA-7E43-9358-1480A51156FF}" srcOrd="1" destOrd="0" parTransId="{97325700-4445-C14F-90C2-096FE36D4C4F}" sibTransId="{C83E255F-48D0-2D45-96C5-DFF2BC4287CE}"/>
    <dgm:cxn modelId="{7AFF582D-C8D8-6D4C-8453-9D4665F43F73}" type="presOf" srcId="{782B7772-68CA-7E43-9358-1480A51156FF}" destId="{68201EC6-8B4B-8844-8836-9EDBC0D6B323}" srcOrd="0" destOrd="1" presId="urn:microsoft.com/office/officeart/2005/8/layout/process3"/>
    <dgm:cxn modelId="{3D007535-C264-A84D-AD71-B9BE5F73EC49}" type="presOf" srcId="{BDC8F4B6-A9A0-4F4B-820A-2C80BDC32C8B}" destId="{68201EC6-8B4B-8844-8836-9EDBC0D6B323}" srcOrd="0" destOrd="2" presId="urn:microsoft.com/office/officeart/2005/8/layout/process3"/>
    <dgm:cxn modelId="{BCBF353D-4609-154C-A209-F0CB03A58F98}" srcId="{035C527B-087D-6E47-B9EC-6D8793ECCEC4}" destId="{F444DDF4-C33D-A447-A293-3251F565A422}" srcOrd="0" destOrd="0" parTransId="{CB1F67F8-8419-094E-B242-F8EF8652E2CB}" sibTransId="{C3060189-27B3-0C48-A045-2F845AB8FAD8}"/>
    <dgm:cxn modelId="{F6630147-252F-5143-8DA3-4CFB0910CBFF}" type="presOf" srcId="{F444DDF4-C33D-A447-A293-3251F565A422}" destId="{03CCDF8B-9E78-F34E-8D25-4F6E7F878327}" srcOrd="0" destOrd="0" presId="urn:microsoft.com/office/officeart/2005/8/layout/process3"/>
    <dgm:cxn modelId="{03B5C448-2768-1149-BA62-521C615EEAF6}" type="presOf" srcId="{E077C84F-2793-BF4D-A0C8-ED94C45643CB}" destId="{58264B2F-832A-5041-BB0A-26DBC53AC1F6}" srcOrd="1" destOrd="0" presId="urn:microsoft.com/office/officeart/2005/8/layout/process3"/>
    <dgm:cxn modelId="{B02EDB50-CDDE-3846-A038-082142569669}" type="presOf" srcId="{3C12ADC8-C1DB-BE46-B38E-A001BD21A23E}" destId="{ACB7E564-5B4E-B64D-8E15-010B32FDFC3F}" srcOrd="1" destOrd="0" presId="urn:microsoft.com/office/officeart/2005/8/layout/process3"/>
    <dgm:cxn modelId="{D91F8851-EF4C-3A4F-A1B3-1C558BB5717D}" type="presOf" srcId="{BC65A31F-0067-0547-80BF-C6674D5882A0}" destId="{68201EC6-8B4B-8844-8836-9EDBC0D6B323}" srcOrd="0" destOrd="3" presId="urn:microsoft.com/office/officeart/2005/8/layout/process3"/>
    <dgm:cxn modelId="{F3E26559-CF9C-CA49-BEE7-BD5F064F09E6}" type="presOf" srcId="{B682A765-CA10-F74A-842C-70E995E5A494}" destId="{1813E854-296F-4544-988E-FBE5CB29097E}" srcOrd="1" destOrd="0" presId="urn:microsoft.com/office/officeart/2005/8/layout/process3"/>
    <dgm:cxn modelId="{E1CDE75F-928A-8B4B-8C6D-88FA835ABBF4}" srcId="{28F3C480-C2BF-4649-9333-7370E2DA54DC}" destId="{8E934964-4C39-9D46-97A8-6A7ED85C1FA6}" srcOrd="0" destOrd="0" parTransId="{45F504A8-C35A-5B4A-9E86-1B2BDBE63CA1}" sibTransId="{F521ADB8-411D-6E48-B7BE-9EA360D52F50}"/>
    <dgm:cxn modelId="{6E6ABB6B-7AAF-D94B-94E0-2F0C5E3F330E}" type="presOf" srcId="{B682A765-CA10-F74A-842C-70E995E5A494}" destId="{5CCDDAEB-6FBE-934C-8B9B-6CAE228C69CC}" srcOrd="0" destOrd="0" presId="urn:microsoft.com/office/officeart/2005/8/layout/process3"/>
    <dgm:cxn modelId="{C4B0456D-5B8E-4E44-9E80-F283CCEACD5D}" type="presOf" srcId="{E077C84F-2793-BF4D-A0C8-ED94C45643CB}" destId="{58987246-365C-3A4C-A483-BFAE48DC3692}" srcOrd="0" destOrd="0" presId="urn:microsoft.com/office/officeart/2005/8/layout/process3"/>
    <dgm:cxn modelId="{B66A6D6E-BD4D-304F-B6B9-CA9C25B8B3BD}" srcId="{96EA840F-5BD9-FC4B-995C-DE038AFB88EE}" destId="{BDC8F4B6-A9A0-4F4B-820A-2C80BDC32C8B}" srcOrd="2" destOrd="0" parTransId="{B1BE40C2-A36A-F242-BD7C-6A9BA9DFB1A3}" sibTransId="{758D7FCA-4CFB-364E-A7DE-899D890FD12E}"/>
    <dgm:cxn modelId="{5B978177-7905-1E49-8154-82371BE57390}" type="presOf" srcId="{85B2ECD9-FF4E-5647-B0FA-E2C026D6D3E7}" destId="{7A3E5CAB-EF20-C246-B7AF-0619E97A1279}" srcOrd="0" destOrd="0" presId="urn:microsoft.com/office/officeart/2005/8/layout/process3"/>
    <dgm:cxn modelId="{4C0D1378-9BE9-EA40-8D09-61D9FC4C1D44}" type="presOf" srcId="{BE3AB92A-11C4-544D-AE57-85DCE21B8ACD}" destId="{51BD8162-7229-8C40-89F8-3A047C0E0E0E}" srcOrd="0" destOrd="0" presId="urn:microsoft.com/office/officeart/2005/8/layout/process3"/>
    <dgm:cxn modelId="{0DF9B47A-8E8B-F34D-B0ED-7417FDA11ED5}" srcId="{BE3AB92A-11C4-544D-AE57-85DCE21B8ACD}" destId="{035C527B-087D-6E47-B9EC-6D8793ECCEC4}" srcOrd="3" destOrd="0" parTransId="{EF1F2DB5-0685-784D-BE5C-D20ACABA5714}" sibTransId="{66BC86D9-4C4A-144E-9604-B19F05DE73CD}"/>
    <dgm:cxn modelId="{E3B90989-EBD9-6244-BE07-0114C39B989C}" type="presOf" srcId="{763DC01C-4303-1F48-8677-1ED13ABFCFBF}" destId="{03CCDF8B-9E78-F34E-8D25-4F6E7F878327}" srcOrd="0" destOrd="1" presId="urn:microsoft.com/office/officeart/2005/8/layout/process3"/>
    <dgm:cxn modelId="{F6615A8F-765D-A84D-B706-BE45AE8D51FA}" type="presOf" srcId="{035C527B-087D-6E47-B9EC-6D8793ECCEC4}" destId="{CAC4CD67-5CFF-F247-B86F-D28BBC85F30C}" srcOrd="0" destOrd="0" presId="urn:microsoft.com/office/officeart/2005/8/layout/process3"/>
    <dgm:cxn modelId="{5B560E90-41CE-4C38-871B-3CB770F2196E}" type="presOf" srcId="{9580FD80-3ADB-4146-9745-5442432A2622}" destId="{F721DF49-B85D-834C-B0B7-348D4692B90F}" srcOrd="0" destOrd="1" presId="urn:microsoft.com/office/officeart/2005/8/layout/process3"/>
    <dgm:cxn modelId="{E2090497-AF65-C54A-8735-CF7E2850FD4A}" type="presOf" srcId="{96EA840F-5BD9-FC4B-995C-DE038AFB88EE}" destId="{46B37BAD-03E1-724B-BCCA-54CCB3F99676}" srcOrd="0" destOrd="0" presId="urn:microsoft.com/office/officeart/2005/8/layout/process3"/>
    <dgm:cxn modelId="{97AAC2A0-5A06-BE46-9FF2-AEFA385D7563}" srcId="{3C12ADC8-C1DB-BE46-B38E-A001BD21A23E}" destId="{66D500F5-4519-0745-A992-C75417E75175}" srcOrd="1" destOrd="0" parTransId="{F47B8401-F236-6F4D-81D0-3AEA51418BE2}" sibTransId="{D3B25F0C-2FC7-C34A-99BF-04A51A124FFD}"/>
    <dgm:cxn modelId="{F5C532B5-8667-174B-A871-901A14FE397A}" srcId="{3C12ADC8-C1DB-BE46-B38E-A001BD21A23E}" destId="{8A3D3929-D707-0F40-BF83-476ABC5932D3}" srcOrd="0" destOrd="0" parTransId="{25CFC93F-8C2E-204D-9625-B77F6FFACC2D}" sibTransId="{BAAB2DB1-B284-914D-92F8-991091F89C6C}"/>
    <dgm:cxn modelId="{96D2F4B6-5CF9-3D4A-8D89-3DB10218DADE}" type="presOf" srcId="{4FD4069C-2F13-EA45-BBD7-8365AC40D612}" destId="{AEEC00A2-B508-5647-AE1E-7704AC4BD495}" srcOrd="0" destOrd="0" presId="urn:microsoft.com/office/officeart/2005/8/layout/process3"/>
    <dgm:cxn modelId="{748D64B7-3D02-4245-981E-F3E869B31CD0}" type="presOf" srcId="{8A3D3929-D707-0F40-BF83-476ABC5932D3}" destId="{B16A9099-B08F-B941-AF4C-709CBAFB5779}" srcOrd="0" destOrd="0" presId="urn:microsoft.com/office/officeart/2005/8/layout/process3"/>
    <dgm:cxn modelId="{D4C3DCBB-5797-4440-B5A7-3BAF4994F819}" type="presOf" srcId="{28F3C480-C2BF-4649-9333-7370E2DA54DC}" destId="{65E8D0AF-99BA-8848-B88C-A8B8B119F749}" srcOrd="1" destOrd="0" presId="urn:microsoft.com/office/officeart/2005/8/layout/process3"/>
    <dgm:cxn modelId="{34F172C1-A1DD-B044-9C9A-4FA11429C58D}" type="presOf" srcId="{3C12ADC8-C1DB-BE46-B38E-A001BD21A23E}" destId="{8A2ADB99-F8C8-F047-A81C-CF596F7F15F9}" srcOrd="0" destOrd="0" presId="urn:microsoft.com/office/officeart/2005/8/layout/process3"/>
    <dgm:cxn modelId="{C178F9C2-B914-CB4C-9048-0180AE05270A}" srcId="{BE3AB92A-11C4-544D-AE57-85DCE21B8ACD}" destId="{3C12ADC8-C1DB-BE46-B38E-A001BD21A23E}" srcOrd="4" destOrd="0" parTransId="{6173A973-C046-E847-9855-2FA9830B2CBB}" sibTransId="{A4320EFC-2332-6944-8861-BF5E31E25FF7}"/>
    <dgm:cxn modelId="{48DA6ECC-FC34-5844-95AF-99E58DE32B1B}" srcId="{96EA840F-5BD9-FC4B-995C-DE038AFB88EE}" destId="{BC65A31F-0067-0547-80BF-C6674D5882A0}" srcOrd="3" destOrd="0" parTransId="{E8CFD80D-46C1-C043-9E9C-E4B43E70311D}" sibTransId="{13937FB8-9469-D047-9EA5-A61BD25D7D57}"/>
    <dgm:cxn modelId="{84E6A5D1-F4E5-0C4E-B8F0-39A6F06A17C1}" type="presOf" srcId="{8E934964-4C39-9D46-97A8-6A7ED85C1FA6}" destId="{F721DF49-B85D-834C-B0B7-348D4692B90F}" srcOrd="0" destOrd="0" presId="urn:microsoft.com/office/officeart/2005/8/layout/process3"/>
    <dgm:cxn modelId="{001E88DC-515E-6744-AD5F-8926ACF29856}" type="presOf" srcId="{4FD4069C-2F13-EA45-BBD7-8365AC40D612}" destId="{E08C1F8D-16C4-1F4A-A4A7-13D93F071503}" srcOrd="1" destOrd="0" presId="urn:microsoft.com/office/officeart/2005/8/layout/process3"/>
    <dgm:cxn modelId="{3F23C5DF-F0A7-A24F-AED8-656DFF3948C6}" type="presOf" srcId="{96EA840F-5BD9-FC4B-995C-DE038AFB88EE}" destId="{A823173C-89D1-8C4E-8644-57C36D9B4FAD}" srcOrd="1" destOrd="0" presId="urn:microsoft.com/office/officeart/2005/8/layout/process3"/>
    <dgm:cxn modelId="{40A5EBE1-9E76-FC45-A26A-858D353BD935}" type="presOf" srcId="{45E4EB8F-D6BA-964B-ACB3-A6E8E0B2568B}" destId="{967AF011-A9B3-EC4A-A1E4-F5969DF74A3E}" srcOrd="0" destOrd="0" presId="urn:microsoft.com/office/officeart/2005/8/layout/process3"/>
    <dgm:cxn modelId="{4D6616E2-9659-D04B-9F9D-1ACDD211C2AB}" type="presOf" srcId="{035C527B-087D-6E47-B9EC-6D8793ECCEC4}" destId="{15F53731-EC97-584D-9221-92BA7F91C6C7}" srcOrd="1" destOrd="0" presId="urn:microsoft.com/office/officeart/2005/8/layout/process3"/>
    <dgm:cxn modelId="{488A5EE4-AD44-FE45-9B19-705D0D9FD6FA}" srcId="{BE3AB92A-11C4-544D-AE57-85DCE21B8ACD}" destId="{96EA840F-5BD9-FC4B-995C-DE038AFB88EE}" srcOrd="2" destOrd="0" parTransId="{95CD886A-AAB4-6842-A039-BC2783E18408}" sibTransId="{4FD4069C-2F13-EA45-BBD7-8365AC40D612}"/>
    <dgm:cxn modelId="{CB671FE5-1B03-704E-8FB7-539F1B2FB43F}" type="presOf" srcId="{28F3C480-C2BF-4649-9333-7370E2DA54DC}" destId="{FC110841-95BA-DA44-B7BC-5FF89265482C}" srcOrd="0" destOrd="0" presId="urn:microsoft.com/office/officeart/2005/8/layout/process3"/>
    <dgm:cxn modelId="{02BBD2E8-78D0-D446-8CD7-043A69667BE4}" srcId="{E077C84F-2793-BF4D-A0C8-ED94C45643CB}" destId="{85B2ECD9-FF4E-5647-B0FA-E2C026D6D3E7}" srcOrd="0" destOrd="0" parTransId="{89391B24-A866-414B-A5FB-BE45939FEE88}" sibTransId="{F92DCFA9-5E6E-F946-B7F7-104B90C1C79E}"/>
    <dgm:cxn modelId="{4F6C6FE9-B205-2543-BD47-B4C84A35C1E3}" srcId="{96EA840F-5BD9-FC4B-995C-DE038AFB88EE}" destId="{51E27354-BCE7-3A44-ABAF-D0A664DDA1A3}" srcOrd="0" destOrd="0" parTransId="{34617187-D367-6644-B3C4-67B13E417AEE}" sibTransId="{E8408EF0-7699-D54F-9F5B-8F3BD237C501}"/>
    <dgm:cxn modelId="{EE8BF1FA-BA97-154F-8673-AFD0506D145E}" type="presOf" srcId="{51E27354-BCE7-3A44-ABAF-D0A664DDA1A3}" destId="{68201EC6-8B4B-8844-8836-9EDBC0D6B323}" srcOrd="0" destOrd="0" presId="urn:microsoft.com/office/officeart/2005/8/layout/process3"/>
    <dgm:cxn modelId="{D3F28047-5DF8-A346-BB41-735B6DA5DEF0}" type="presParOf" srcId="{51BD8162-7229-8C40-89F8-3A047C0E0E0E}" destId="{93130CD6-C4DF-5445-AA52-32BCEAC1FBCD}" srcOrd="0" destOrd="0" presId="urn:microsoft.com/office/officeart/2005/8/layout/process3"/>
    <dgm:cxn modelId="{E8AC0EF6-8BD8-B440-84BF-2469936C2D0D}" type="presParOf" srcId="{93130CD6-C4DF-5445-AA52-32BCEAC1FBCD}" destId="{58987246-365C-3A4C-A483-BFAE48DC3692}" srcOrd="0" destOrd="0" presId="urn:microsoft.com/office/officeart/2005/8/layout/process3"/>
    <dgm:cxn modelId="{457C9B46-1A63-8846-8677-168F92D4B08B}" type="presParOf" srcId="{93130CD6-C4DF-5445-AA52-32BCEAC1FBCD}" destId="{58264B2F-832A-5041-BB0A-26DBC53AC1F6}" srcOrd="1" destOrd="0" presId="urn:microsoft.com/office/officeart/2005/8/layout/process3"/>
    <dgm:cxn modelId="{D37AC128-3977-AD4F-82F9-DA09B9A0C87E}" type="presParOf" srcId="{93130CD6-C4DF-5445-AA52-32BCEAC1FBCD}" destId="{7A3E5CAB-EF20-C246-B7AF-0619E97A1279}" srcOrd="2" destOrd="0" presId="urn:microsoft.com/office/officeart/2005/8/layout/process3"/>
    <dgm:cxn modelId="{5DDBDFBE-9045-194B-B123-E297C7163095}" type="presParOf" srcId="{51BD8162-7229-8C40-89F8-3A047C0E0E0E}" destId="{967AF011-A9B3-EC4A-A1E4-F5969DF74A3E}" srcOrd="1" destOrd="0" presId="urn:microsoft.com/office/officeart/2005/8/layout/process3"/>
    <dgm:cxn modelId="{19B8BE41-E119-E441-8433-F83485280B55}" type="presParOf" srcId="{967AF011-A9B3-EC4A-A1E4-F5969DF74A3E}" destId="{B92E6E03-2D5A-644C-A074-8A91421E7312}" srcOrd="0" destOrd="0" presId="urn:microsoft.com/office/officeart/2005/8/layout/process3"/>
    <dgm:cxn modelId="{4A16D39D-1B72-9E44-AC9D-162BE08F9C41}" type="presParOf" srcId="{51BD8162-7229-8C40-89F8-3A047C0E0E0E}" destId="{1DECB1BF-5CB2-D74D-B2EF-DA7F57F757A3}" srcOrd="2" destOrd="0" presId="urn:microsoft.com/office/officeart/2005/8/layout/process3"/>
    <dgm:cxn modelId="{FC1827CC-65F3-794D-80C5-7F80F73967B7}" type="presParOf" srcId="{1DECB1BF-5CB2-D74D-B2EF-DA7F57F757A3}" destId="{FC110841-95BA-DA44-B7BC-5FF89265482C}" srcOrd="0" destOrd="0" presId="urn:microsoft.com/office/officeart/2005/8/layout/process3"/>
    <dgm:cxn modelId="{BE86D6DF-3C01-DA49-B9CD-16310EC6E6E7}" type="presParOf" srcId="{1DECB1BF-5CB2-D74D-B2EF-DA7F57F757A3}" destId="{65E8D0AF-99BA-8848-B88C-A8B8B119F749}" srcOrd="1" destOrd="0" presId="urn:microsoft.com/office/officeart/2005/8/layout/process3"/>
    <dgm:cxn modelId="{DDD0BC59-9EFC-CD45-848A-53C8332A4295}" type="presParOf" srcId="{1DECB1BF-5CB2-D74D-B2EF-DA7F57F757A3}" destId="{F721DF49-B85D-834C-B0B7-348D4692B90F}" srcOrd="2" destOrd="0" presId="urn:microsoft.com/office/officeart/2005/8/layout/process3"/>
    <dgm:cxn modelId="{F751C310-EB69-3F4B-A1C4-C9DE8D7BF16B}" type="presParOf" srcId="{51BD8162-7229-8C40-89F8-3A047C0E0E0E}" destId="{5CCDDAEB-6FBE-934C-8B9B-6CAE228C69CC}" srcOrd="3" destOrd="0" presId="urn:microsoft.com/office/officeart/2005/8/layout/process3"/>
    <dgm:cxn modelId="{517D9267-1275-A849-807F-DF257B1623DC}" type="presParOf" srcId="{5CCDDAEB-6FBE-934C-8B9B-6CAE228C69CC}" destId="{1813E854-296F-4544-988E-FBE5CB29097E}" srcOrd="0" destOrd="0" presId="urn:microsoft.com/office/officeart/2005/8/layout/process3"/>
    <dgm:cxn modelId="{AE3C3D36-3952-6940-B36A-9ABB61BBD428}" type="presParOf" srcId="{51BD8162-7229-8C40-89F8-3A047C0E0E0E}" destId="{1DC900F9-241A-6144-84FB-C62AA8CAB533}" srcOrd="4" destOrd="0" presId="urn:microsoft.com/office/officeart/2005/8/layout/process3"/>
    <dgm:cxn modelId="{347B9167-5765-D841-A913-40A9943EC396}" type="presParOf" srcId="{1DC900F9-241A-6144-84FB-C62AA8CAB533}" destId="{46B37BAD-03E1-724B-BCCA-54CCB3F99676}" srcOrd="0" destOrd="0" presId="urn:microsoft.com/office/officeart/2005/8/layout/process3"/>
    <dgm:cxn modelId="{8A3DB8FB-7A58-0F45-91FE-33F89DCA6CEE}" type="presParOf" srcId="{1DC900F9-241A-6144-84FB-C62AA8CAB533}" destId="{A823173C-89D1-8C4E-8644-57C36D9B4FAD}" srcOrd="1" destOrd="0" presId="urn:microsoft.com/office/officeart/2005/8/layout/process3"/>
    <dgm:cxn modelId="{483567B8-E109-D440-97EA-98632B17DDA5}" type="presParOf" srcId="{1DC900F9-241A-6144-84FB-C62AA8CAB533}" destId="{68201EC6-8B4B-8844-8836-9EDBC0D6B323}" srcOrd="2" destOrd="0" presId="urn:microsoft.com/office/officeart/2005/8/layout/process3"/>
    <dgm:cxn modelId="{590B399E-55C3-ED46-9920-A290B86CD287}" type="presParOf" srcId="{51BD8162-7229-8C40-89F8-3A047C0E0E0E}" destId="{AEEC00A2-B508-5647-AE1E-7704AC4BD495}" srcOrd="5" destOrd="0" presId="urn:microsoft.com/office/officeart/2005/8/layout/process3"/>
    <dgm:cxn modelId="{DAD8FF07-C477-3841-A2BF-114348FFF75B}" type="presParOf" srcId="{AEEC00A2-B508-5647-AE1E-7704AC4BD495}" destId="{E08C1F8D-16C4-1F4A-A4A7-13D93F071503}" srcOrd="0" destOrd="0" presId="urn:microsoft.com/office/officeart/2005/8/layout/process3"/>
    <dgm:cxn modelId="{A4BB72AE-8ADF-4842-8ED7-B54229088A63}" type="presParOf" srcId="{51BD8162-7229-8C40-89F8-3A047C0E0E0E}" destId="{BB2DFECE-B785-554D-9622-AD70B97E678A}" srcOrd="6" destOrd="0" presId="urn:microsoft.com/office/officeart/2005/8/layout/process3"/>
    <dgm:cxn modelId="{043E05F4-079F-A245-8FBD-8A4821633DC9}" type="presParOf" srcId="{BB2DFECE-B785-554D-9622-AD70B97E678A}" destId="{CAC4CD67-5CFF-F247-B86F-D28BBC85F30C}" srcOrd="0" destOrd="0" presId="urn:microsoft.com/office/officeart/2005/8/layout/process3"/>
    <dgm:cxn modelId="{0D6E217E-22E8-134B-ABED-39F2BB319A0B}" type="presParOf" srcId="{BB2DFECE-B785-554D-9622-AD70B97E678A}" destId="{15F53731-EC97-584D-9221-92BA7F91C6C7}" srcOrd="1" destOrd="0" presId="urn:microsoft.com/office/officeart/2005/8/layout/process3"/>
    <dgm:cxn modelId="{DC870460-5B24-D945-903D-077581BFD12E}" type="presParOf" srcId="{BB2DFECE-B785-554D-9622-AD70B97E678A}" destId="{03CCDF8B-9E78-F34E-8D25-4F6E7F878327}" srcOrd="2" destOrd="0" presId="urn:microsoft.com/office/officeart/2005/8/layout/process3"/>
    <dgm:cxn modelId="{B70698CA-7027-5D4A-9159-5DF70115E5BA}" type="presParOf" srcId="{51BD8162-7229-8C40-89F8-3A047C0E0E0E}" destId="{E99310C8-9907-8540-9523-98A99687A2C3}" srcOrd="7" destOrd="0" presId="urn:microsoft.com/office/officeart/2005/8/layout/process3"/>
    <dgm:cxn modelId="{E2FC3B77-F1AB-1D46-860B-DDA3CCCA03E8}" type="presParOf" srcId="{E99310C8-9907-8540-9523-98A99687A2C3}" destId="{BFD8556F-C1E5-514C-BCFB-DE6DE429A8E2}" srcOrd="0" destOrd="0" presId="urn:microsoft.com/office/officeart/2005/8/layout/process3"/>
    <dgm:cxn modelId="{CAD6694B-AEC4-9D48-96AF-7306EEAA7B94}" type="presParOf" srcId="{51BD8162-7229-8C40-89F8-3A047C0E0E0E}" destId="{66D6E2D9-F33A-C941-AD32-DB8BDE44C3DC}" srcOrd="8" destOrd="0" presId="urn:microsoft.com/office/officeart/2005/8/layout/process3"/>
    <dgm:cxn modelId="{21CFD45A-17CA-324B-979F-E075FAC8E8DB}" type="presParOf" srcId="{66D6E2D9-F33A-C941-AD32-DB8BDE44C3DC}" destId="{8A2ADB99-F8C8-F047-A81C-CF596F7F15F9}" srcOrd="0" destOrd="0" presId="urn:microsoft.com/office/officeart/2005/8/layout/process3"/>
    <dgm:cxn modelId="{3D4C974F-C283-6844-916F-A1AA5734A071}" type="presParOf" srcId="{66D6E2D9-F33A-C941-AD32-DB8BDE44C3DC}" destId="{ACB7E564-5B4E-B64D-8E15-010B32FDFC3F}" srcOrd="1" destOrd="0" presId="urn:microsoft.com/office/officeart/2005/8/layout/process3"/>
    <dgm:cxn modelId="{67FB5785-AEEF-FB48-B121-C626D6E2A389}" type="presParOf" srcId="{66D6E2D9-F33A-C941-AD32-DB8BDE44C3DC}" destId="{B16A9099-B08F-B941-AF4C-709CBAFB577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3AB92A-11C4-544D-AE57-85DCE21B8ACD}" type="doc">
      <dgm:prSet loTypeId="urn:microsoft.com/office/officeart/2005/8/layout/process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077C84F-2793-BF4D-A0C8-ED94C45643CB}">
      <dgm:prSet phldrT="[Text]"/>
      <dgm:spPr/>
      <dgm:t>
        <a:bodyPr/>
        <a:lstStyle/>
        <a:p>
          <a:r>
            <a:rPr lang="en-GB" dirty="0"/>
            <a:t>Identify initial literatures</a:t>
          </a:r>
        </a:p>
      </dgm:t>
    </dgm:pt>
    <dgm:pt modelId="{37761ACF-2F9C-604B-963D-1A75EFF02E39}" type="parTrans" cxnId="{D925EF1D-2BD3-EB4E-B8C1-A91730CFE63B}">
      <dgm:prSet/>
      <dgm:spPr/>
      <dgm:t>
        <a:bodyPr/>
        <a:lstStyle/>
        <a:p>
          <a:endParaRPr lang="en-GB"/>
        </a:p>
      </dgm:t>
    </dgm:pt>
    <dgm:pt modelId="{45E4EB8F-D6BA-964B-ACB3-A6E8E0B2568B}" type="sibTrans" cxnId="{D925EF1D-2BD3-EB4E-B8C1-A91730CFE63B}">
      <dgm:prSet/>
      <dgm:spPr/>
      <dgm:t>
        <a:bodyPr/>
        <a:lstStyle/>
        <a:p>
          <a:endParaRPr lang="en-GB"/>
        </a:p>
      </dgm:t>
    </dgm:pt>
    <dgm:pt modelId="{85B2ECD9-FF4E-5647-B0FA-E2C026D6D3E7}">
      <dgm:prSet phldrT="[Text]"/>
      <dgm:spPr/>
      <dgm:t>
        <a:bodyPr/>
        <a:lstStyle/>
        <a:p>
          <a:r>
            <a:rPr lang="en-GB" dirty="0"/>
            <a:t>Searching generic keywords like:  "privacy", "privacy preserving", &amp; "privacy enhancing"</a:t>
          </a:r>
        </a:p>
      </dgm:t>
    </dgm:pt>
    <dgm:pt modelId="{89391B24-A866-414B-A5FB-BE45939FEE88}" type="parTrans" cxnId="{02BBD2E8-78D0-D446-8CD7-043A69667BE4}">
      <dgm:prSet/>
      <dgm:spPr/>
      <dgm:t>
        <a:bodyPr/>
        <a:lstStyle/>
        <a:p>
          <a:endParaRPr lang="en-GB"/>
        </a:p>
      </dgm:t>
    </dgm:pt>
    <dgm:pt modelId="{F92DCFA9-5E6E-F946-B7F7-104B90C1C79E}" type="sibTrans" cxnId="{02BBD2E8-78D0-D446-8CD7-043A69667BE4}">
      <dgm:prSet/>
      <dgm:spPr/>
      <dgm:t>
        <a:bodyPr/>
        <a:lstStyle/>
        <a:p>
          <a:endParaRPr lang="en-GB"/>
        </a:p>
      </dgm:t>
    </dgm:pt>
    <dgm:pt modelId="{28F3C480-C2BF-4649-9333-7370E2DA54DC}">
      <dgm:prSet phldrT="[Text]"/>
      <dgm:spPr/>
      <dgm:t>
        <a:bodyPr/>
        <a:lstStyle/>
        <a:p>
          <a:r>
            <a:rPr lang="en-GB" dirty="0"/>
            <a:t>Extracting relevant Keywords</a:t>
          </a:r>
        </a:p>
      </dgm:t>
    </dgm:pt>
    <dgm:pt modelId="{B682A765-CA10-F74A-842C-70E995E5A494}" type="sibTrans" cxnId="{DE8EA10C-9EB1-2749-939B-B05D238D0CC7}">
      <dgm:prSet/>
      <dgm:spPr/>
      <dgm:t>
        <a:bodyPr/>
        <a:lstStyle/>
        <a:p>
          <a:endParaRPr lang="en-GB"/>
        </a:p>
      </dgm:t>
    </dgm:pt>
    <dgm:pt modelId="{6CC10D36-FDDE-ED45-9A82-0E25C06B84DD}" type="parTrans" cxnId="{DE8EA10C-9EB1-2749-939B-B05D238D0CC7}">
      <dgm:prSet/>
      <dgm:spPr/>
      <dgm:t>
        <a:bodyPr/>
        <a:lstStyle/>
        <a:p>
          <a:endParaRPr lang="en-GB"/>
        </a:p>
      </dgm:t>
    </dgm:pt>
    <dgm:pt modelId="{8E934964-4C39-9D46-97A8-6A7ED85C1FA6}">
      <dgm:prSet phldrT="[Text]"/>
      <dgm:spPr/>
      <dgm:t>
        <a:bodyPr/>
        <a:lstStyle/>
        <a:p>
          <a:r>
            <a:rPr lang="en-GB" dirty="0"/>
            <a:t>Using SketchEngine to identify search keywords</a:t>
          </a:r>
        </a:p>
      </dgm:t>
    </dgm:pt>
    <dgm:pt modelId="{F521ADB8-411D-6E48-B7BE-9EA360D52F50}" type="sibTrans" cxnId="{E1CDE75F-928A-8B4B-8C6D-88FA835ABBF4}">
      <dgm:prSet/>
      <dgm:spPr/>
      <dgm:t>
        <a:bodyPr/>
        <a:lstStyle/>
        <a:p>
          <a:endParaRPr lang="en-GB"/>
        </a:p>
      </dgm:t>
    </dgm:pt>
    <dgm:pt modelId="{45F504A8-C35A-5B4A-9E86-1B2BDBE63CA1}" type="parTrans" cxnId="{E1CDE75F-928A-8B4B-8C6D-88FA835ABBF4}">
      <dgm:prSet/>
      <dgm:spPr/>
      <dgm:t>
        <a:bodyPr/>
        <a:lstStyle/>
        <a:p>
          <a:endParaRPr lang="en-GB"/>
        </a:p>
      </dgm:t>
    </dgm:pt>
    <dgm:pt modelId="{96EA840F-5BD9-FC4B-995C-DE038AFB88EE}">
      <dgm:prSet phldrT="[Text]"/>
      <dgm:spPr/>
      <dgm:t>
        <a:bodyPr/>
        <a:lstStyle/>
        <a:p>
          <a:r>
            <a:rPr lang="en-GB" dirty="0"/>
            <a:t>Conducting Secondary search</a:t>
          </a:r>
        </a:p>
      </dgm:t>
    </dgm:pt>
    <dgm:pt modelId="{4FD4069C-2F13-EA45-BBD7-8365AC40D612}" type="sibTrans" cxnId="{488A5EE4-AD44-FE45-9B19-705D0D9FD6FA}">
      <dgm:prSet/>
      <dgm:spPr/>
      <dgm:t>
        <a:bodyPr/>
        <a:lstStyle/>
        <a:p>
          <a:endParaRPr lang="en-GB"/>
        </a:p>
      </dgm:t>
    </dgm:pt>
    <dgm:pt modelId="{95CD886A-AAB4-6842-A039-BC2783E18408}" type="parTrans" cxnId="{488A5EE4-AD44-FE45-9B19-705D0D9FD6FA}">
      <dgm:prSet/>
      <dgm:spPr/>
      <dgm:t>
        <a:bodyPr/>
        <a:lstStyle/>
        <a:p>
          <a:endParaRPr lang="en-GB"/>
        </a:p>
      </dgm:t>
    </dgm:pt>
    <dgm:pt modelId="{51E27354-BCE7-3A44-ABAF-D0A664DDA1A3}">
      <dgm:prSet phldrT="[Text]"/>
      <dgm:spPr/>
      <dgm:t>
        <a:bodyPr/>
        <a:lstStyle/>
        <a:p>
          <a:r>
            <a:rPr lang="en-GB" dirty="0"/>
            <a:t>Exclusion criteria: papers older than 15 years old.</a:t>
          </a:r>
        </a:p>
      </dgm:t>
    </dgm:pt>
    <dgm:pt modelId="{E8408EF0-7699-D54F-9F5B-8F3BD237C501}" type="sibTrans" cxnId="{4F6C6FE9-B205-2543-BD47-B4C84A35C1E3}">
      <dgm:prSet/>
      <dgm:spPr/>
      <dgm:t>
        <a:bodyPr/>
        <a:lstStyle/>
        <a:p>
          <a:endParaRPr lang="en-GB"/>
        </a:p>
      </dgm:t>
    </dgm:pt>
    <dgm:pt modelId="{34617187-D367-6644-B3C4-67B13E417AEE}" type="parTrans" cxnId="{4F6C6FE9-B205-2543-BD47-B4C84A35C1E3}">
      <dgm:prSet/>
      <dgm:spPr/>
      <dgm:t>
        <a:bodyPr/>
        <a:lstStyle/>
        <a:p>
          <a:endParaRPr lang="en-GB"/>
        </a:p>
      </dgm:t>
    </dgm:pt>
    <dgm:pt modelId="{782B7772-68CA-7E43-9358-1480A51156FF}">
      <dgm:prSet phldrT="[Text]"/>
      <dgm:spPr/>
      <dgm:t>
        <a:bodyPr/>
        <a:lstStyle/>
        <a:p>
          <a:r>
            <a:rPr lang="en-GB" dirty="0"/>
            <a:t>Removing duplicates</a:t>
          </a:r>
        </a:p>
      </dgm:t>
    </dgm:pt>
    <dgm:pt modelId="{C83E255F-48D0-2D45-96C5-DFF2BC4287CE}" type="sibTrans" cxnId="{83F1D52C-DB93-594D-873B-9CF56D1C4B7D}">
      <dgm:prSet/>
      <dgm:spPr/>
      <dgm:t>
        <a:bodyPr/>
        <a:lstStyle/>
        <a:p>
          <a:endParaRPr lang="en-GB"/>
        </a:p>
      </dgm:t>
    </dgm:pt>
    <dgm:pt modelId="{97325700-4445-C14F-90C2-096FE36D4C4F}" type="parTrans" cxnId="{83F1D52C-DB93-594D-873B-9CF56D1C4B7D}">
      <dgm:prSet/>
      <dgm:spPr/>
      <dgm:t>
        <a:bodyPr/>
        <a:lstStyle/>
        <a:p>
          <a:endParaRPr lang="en-GB"/>
        </a:p>
      </dgm:t>
    </dgm:pt>
    <dgm:pt modelId="{035C527B-087D-6E47-B9EC-6D8793ECCEC4}">
      <dgm:prSet phldrT="[Text]"/>
      <dgm:spPr/>
      <dgm:t>
        <a:bodyPr/>
        <a:lstStyle/>
        <a:p>
          <a:r>
            <a:rPr lang="en-GB" dirty="0"/>
            <a:t>Filtering</a:t>
          </a:r>
        </a:p>
      </dgm:t>
    </dgm:pt>
    <dgm:pt modelId="{66BC86D9-4C4A-144E-9604-B19F05DE73CD}" type="sibTrans" cxnId="{0DF9B47A-8E8B-F34D-B0ED-7417FDA11ED5}">
      <dgm:prSet/>
      <dgm:spPr/>
      <dgm:t>
        <a:bodyPr/>
        <a:lstStyle/>
        <a:p>
          <a:endParaRPr lang="en-GB"/>
        </a:p>
      </dgm:t>
    </dgm:pt>
    <dgm:pt modelId="{EF1F2DB5-0685-784D-BE5C-D20ACABA5714}" type="parTrans" cxnId="{0DF9B47A-8E8B-F34D-B0ED-7417FDA11ED5}">
      <dgm:prSet/>
      <dgm:spPr/>
      <dgm:t>
        <a:bodyPr/>
        <a:lstStyle/>
        <a:p>
          <a:endParaRPr lang="en-GB"/>
        </a:p>
      </dgm:t>
    </dgm:pt>
    <dgm:pt modelId="{F444DDF4-C33D-A447-A293-3251F565A422}">
      <dgm:prSet phldrT="[Text]"/>
      <dgm:spPr/>
      <dgm:t>
        <a:bodyPr/>
        <a:lstStyle/>
        <a:p>
          <a:r>
            <a:rPr lang="en-GB" dirty="0"/>
            <a:t>Initially manual filtering</a:t>
          </a:r>
        </a:p>
      </dgm:t>
    </dgm:pt>
    <dgm:pt modelId="{C3060189-27B3-0C48-A045-2F845AB8FAD8}" type="sibTrans" cxnId="{BCBF353D-4609-154C-A209-F0CB03A58F98}">
      <dgm:prSet/>
      <dgm:spPr/>
      <dgm:t>
        <a:bodyPr/>
        <a:lstStyle/>
        <a:p>
          <a:endParaRPr lang="en-GB"/>
        </a:p>
      </dgm:t>
    </dgm:pt>
    <dgm:pt modelId="{CB1F67F8-8419-094E-B242-F8EF8652E2CB}" type="parTrans" cxnId="{BCBF353D-4609-154C-A209-F0CB03A58F98}">
      <dgm:prSet/>
      <dgm:spPr/>
      <dgm:t>
        <a:bodyPr/>
        <a:lstStyle/>
        <a:p>
          <a:endParaRPr lang="en-GB"/>
        </a:p>
      </dgm:t>
    </dgm:pt>
    <dgm:pt modelId="{763DC01C-4303-1F48-8677-1ED13ABFCFBF}">
      <dgm:prSet phldrT="[Text]"/>
      <dgm:spPr/>
      <dgm:t>
        <a:bodyPr/>
        <a:lstStyle/>
        <a:p>
          <a:r>
            <a:rPr lang="en-GB" dirty="0"/>
            <a:t>Automatic filtering based on keyword matching</a:t>
          </a:r>
        </a:p>
      </dgm:t>
    </dgm:pt>
    <dgm:pt modelId="{29851488-844D-1F4B-864A-12F7DE5B9C16}" type="sibTrans" cxnId="{BC538907-550F-5442-B6C5-2604AC7FFBDF}">
      <dgm:prSet/>
      <dgm:spPr/>
      <dgm:t>
        <a:bodyPr/>
        <a:lstStyle/>
        <a:p>
          <a:endParaRPr lang="en-GB"/>
        </a:p>
      </dgm:t>
    </dgm:pt>
    <dgm:pt modelId="{23DEF805-5740-EB4B-8DAA-47E0D5E5356F}" type="parTrans" cxnId="{BC538907-550F-5442-B6C5-2604AC7FFBDF}">
      <dgm:prSet/>
      <dgm:spPr/>
      <dgm:t>
        <a:bodyPr/>
        <a:lstStyle/>
        <a:p>
          <a:endParaRPr lang="en-GB"/>
        </a:p>
      </dgm:t>
    </dgm:pt>
    <dgm:pt modelId="{3C12ADC8-C1DB-BE46-B38E-A001BD21A23E}">
      <dgm:prSet phldrT="[Text]"/>
      <dgm:spPr/>
      <dgm:t>
        <a:bodyPr/>
        <a:lstStyle/>
        <a:p>
          <a:r>
            <a:rPr lang="en-GB" dirty="0"/>
            <a:t>Final List of papers</a:t>
          </a:r>
        </a:p>
      </dgm:t>
    </dgm:pt>
    <dgm:pt modelId="{A4320EFC-2332-6944-8861-BF5E31E25FF7}" type="sibTrans" cxnId="{C178F9C2-B914-CB4C-9048-0180AE05270A}">
      <dgm:prSet/>
      <dgm:spPr/>
      <dgm:t>
        <a:bodyPr/>
        <a:lstStyle/>
        <a:p>
          <a:endParaRPr lang="en-GB"/>
        </a:p>
      </dgm:t>
    </dgm:pt>
    <dgm:pt modelId="{6173A973-C046-E847-9855-2FA9830B2CBB}" type="parTrans" cxnId="{C178F9C2-B914-CB4C-9048-0180AE05270A}">
      <dgm:prSet/>
      <dgm:spPr/>
      <dgm:t>
        <a:bodyPr/>
        <a:lstStyle/>
        <a:p>
          <a:endParaRPr lang="en-GB"/>
        </a:p>
      </dgm:t>
    </dgm:pt>
    <dgm:pt modelId="{8A3D3929-D707-0F40-BF83-476ABC5932D3}">
      <dgm:prSet phldrT="[Text]"/>
      <dgm:spPr/>
      <dgm:t>
        <a:bodyPr/>
        <a:lstStyle/>
        <a:p>
          <a:r>
            <a:rPr lang="en-GB" dirty="0"/>
            <a:t>466 papers after initial results</a:t>
          </a:r>
        </a:p>
      </dgm:t>
    </dgm:pt>
    <dgm:pt modelId="{BAAB2DB1-B284-914D-92F8-991091F89C6C}" type="sibTrans" cxnId="{F5C532B5-8667-174B-A871-901A14FE397A}">
      <dgm:prSet/>
      <dgm:spPr/>
      <dgm:t>
        <a:bodyPr/>
        <a:lstStyle/>
        <a:p>
          <a:endParaRPr lang="en-GB"/>
        </a:p>
      </dgm:t>
    </dgm:pt>
    <dgm:pt modelId="{25CFC93F-8C2E-204D-9625-B77F6FFACC2D}" type="parTrans" cxnId="{F5C532B5-8667-174B-A871-901A14FE397A}">
      <dgm:prSet/>
      <dgm:spPr/>
      <dgm:t>
        <a:bodyPr/>
        <a:lstStyle/>
        <a:p>
          <a:endParaRPr lang="en-GB"/>
        </a:p>
      </dgm:t>
    </dgm:pt>
    <dgm:pt modelId="{66D500F5-4519-0745-A992-C75417E75175}">
      <dgm:prSet phldrT="[Text]"/>
      <dgm:spPr/>
      <dgm:t>
        <a:bodyPr/>
        <a:lstStyle/>
        <a:p>
          <a:r>
            <a:rPr lang="en-GB" dirty="0"/>
            <a:t>664 papers after manually adding new keywords</a:t>
          </a:r>
        </a:p>
      </dgm:t>
    </dgm:pt>
    <dgm:pt modelId="{D3B25F0C-2FC7-C34A-99BF-04A51A124FFD}" type="sibTrans" cxnId="{97AAC2A0-5A06-BE46-9FF2-AEFA385D7563}">
      <dgm:prSet/>
      <dgm:spPr/>
      <dgm:t>
        <a:bodyPr/>
        <a:lstStyle/>
        <a:p>
          <a:endParaRPr lang="en-GB"/>
        </a:p>
      </dgm:t>
    </dgm:pt>
    <dgm:pt modelId="{F47B8401-F236-6F4D-81D0-3AEA51418BE2}" type="parTrans" cxnId="{97AAC2A0-5A06-BE46-9FF2-AEFA385D7563}">
      <dgm:prSet/>
      <dgm:spPr/>
      <dgm:t>
        <a:bodyPr/>
        <a:lstStyle/>
        <a:p>
          <a:endParaRPr lang="en-GB"/>
        </a:p>
      </dgm:t>
    </dgm:pt>
    <dgm:pt modelId="{9580FD80-3ADB-4146-9745-5442432A2622}">
      <dgm:prSet phldrT="[Text]"/>
      <dgm:spPr/>
      <dgm:t>
        <a:bodyPr/>
        <a:lstStyle/>
        <a:p>
          <a:r>
            <a:rPr lang="en-GB" dirty="0"/>
            <a:t>Excluding keywords specific to a particular PET</a:t>
          </a:r>
        </a:p>
      </dgm:t>
    </dgm:pt>
    <dgm:pt modelId="{23B0DA03-9D51-49FA-9954-D2C2AF69B1D3}" type="parTrans" cxnId="{05320D05-CBDD-4390-8BB3-EF28FBFF6337}">
      <dgm:prSet/>
      <dgm:spPr/>
      <dgm:t>
        <a:bodyPr/>
        <a:lstStyle/>
        <a:p>
          <a:endParaRPr lang="en-US"/>
        </a:p>
      </dgm:t>
    </dgm:pt>
    <dgm:pt modelId="{2468D158-5000-4392-A3C0-9F26C2374FF1}" type="sibTrans" cxnId="{05320D05-CBDD-4390-8BB3-EF28FBFF6337}">
      <dgm:prSet/>
      <dgm:spPr/>
      <dgm:t>
        <a:bodyPr/>
        <a:lstStyle/>
        <a:p>
          <a:endParaRPr lang="en-US"/>
        </a:p>
      </dgm:t>
    </dgm:pt>
    <dgm:pt modelId="{51BD8162-7229-8C40-89F8-3A047C0E0E0E}" type="pres">
      <dgm:prSet presAssocID="{BE3AB92A-11C4-544D-AE57-85DCE21B8ACD}" presName="linearFlow" presStyleCnt="0">
        <dgm:presLayoutVars>
          <dgm:dir/>
          <dgm:animLvl val="lvl"/>
          <dgm:resizeHandles val="exact"/>
        </dgm:presLayoutVars>
      </dgm:prSet>
      <dgm:spPr/>
    </dgm:pt>
    <dgm:pt modelId="{93130CD6-C4DF-5445-AA52-32BCEAC1FBCD}" type="pres">
      <dgm:prSet presAssocID="{E077C84F-2793-BF4D-A0C8-ED94C45643CB}" presName="composite" presStyleCnt="0"/>
      <dgm:spPr/>
    </dgm:pt>
    <dgm:pt modelId="{58987246-365C-3A4C-A483-BFAE48DC3692}" type="pres">
      <dgm:prSet presAssocID="{E077C84F-2793-BF4D-A0C8-ED94C45643CB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8264B2F-832A-5041-BB0A-26DBC53AC1F6}" type="pres">
      <dgm:prSet presAssocID="{E077C84F-2793-BF4D-A0C8-ED94C45643CB}" presName="parSh" presStyleLbl="node1" presStyleIdx="0" presStyleCnt="5"/>
      <dgm:spPr/>
    </dgm:pt>
    <dgm:pt modelId="{7A3E5CAB-EF20-C246-B7AF-0619E97A1279}" type="pres">
      <dgm:prSet presAssocID="{E077C84F-2793-BF4D-A0C8-ED94C45643CB}" presName="desTx" presStyleLbl="fgAcc1" presStyleIdx="0" presStyleCnt="5">
        <dgm:presLayoutVars>
          <dgm:bulletEnabled val="1"/>
        </dgm:presLayoutVars>
      </dgm:prSet>
      <dgm:spPr/>
    </dgm:pt>
    <dgm:pt modelId="{967AF011-A9B3-EC4A-A1E4-F5969DF74A3E}" type="pres">
      <dgm:prSet presAssocID="{45E4EB8F-D6BA-964B-ACB3-A6E8E0B2568B}" presName="sibTrans" presStyleLbl="sibTrans2D1" presStyleIdx="0" presStyleCnt="4"/>
      <dgm:spPr/>
    </dgm:pt>
    <dgm:pt modelId="{B92E6E03-2D5A-644C-A074-8A91421E7312}" type="pres">
      <dgm:prSet presAssocID="{45E4EB8F-D6BA-964B-ACB3-A6E8E0B2568B}" presName="connTx" presStyleLbl="sibTrans2D1" presStyleIdx="0" presStyleCnt="4"/>
      <dgm:spPr/>
    </dgm:pt>
    <dgm:pt modelId="{1DECB1BF-5CB2-D74D-B2EF-DA7F57F757A3}" type="pres">
      <dgm:prSet presAssocID="{28F3C480-C2BF-4649-9333-7370E2DA54DC}" presName="composite" presStyleCnt="0"/>
      <dgm:spPr/>
    </dgm:pt>
    <dgm:pt modelId="{FC110841-95BA-DA44-B7BC-5FF89265482C}" type="pres">
      <dgm:prSet presAssocID="{28F3C480-C2BF-4649-9333-7370E2DA54D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5E8D0AF-99BA-8848-B88C-A8B8B119F749}" type="pres">
      <dgm:prSet presAssocID="{28F3C480-C2BF-4649-9333-7370E2DA54DC}" presName="parSh" presStyleLbl="node1" presStyleIdx="1" presStyleCnt="5"/>
      <dgm:spPr/>
    </dgm:pt>
    <dgm:pt modelId="{F721DF49-B85D-834C-B0B7-348D4692B90F}" type="pres">
      <dgm:prSet presAssocID="{28F3C480-C2BF-4649-9333-7370E2DA54DC}" presName="desTx" presStyleLbl="fgAcc1" presStyleIdx="1" presStyleCnt="5">
        <dgm:presLayoutVars>
          <dgm:bulletEnabled val="1"/>
        </dgm:presLayoutVars>
      </dgm:prSet>
      <dgm:spPr/>
    </dgm:pt>
    <dgm:pt modelId="{5CCDDAEB-6FBE-934C-8B9B-6CAE228C69CC}" type="pres">
      <dgm:prSet presAssocID="{B682A765-CA10-F74A-842C-70E995E5A494}" presName="sibTrans" presStyleLbl="sibTrans2D1" presStyleIdx="1" presStyleCnt="4"/>
      <dgm:spPr/>
    </dgm:pt>
    <dgm:pt modelId="{1813E854-296F-4544-988E-FBE5CB29097E}" type="pres">
      <dgm:prSet presAssocID="{B682A765-CA10-F74A-842C-70E995E5A494}" presName="connTx" presStyleLbl="sibTrans2D1" presStyleIdx="1" presStyleCnt="4"/>
      <dgm:spPr/>
    </dgm:pt>
    <dgm:pt modelId="{1DC900F9-241A-6144-84FB-C62AA8CAB533}" type="pres">
      <dgm:prSet presAssocID="{96EA840F-5BD9-FC4B-995C-DE038AFB88EE}" presName="composite" presStyleCnt="0"/>
      <dgm:spPr/>
    </dgm:pt>
    <dgm:pt modelId="{46B37BAD-03E1-724B-BCCA-54CCB3F99676}" type="pres">
      <dgm:prSet presAssocID="{96EA840F-5BD9-FC4B-995C-DE038AFB88EE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823173C-89D1-8C4E-8644-57C36D9B4FAD}" type="pres">
      <dgm:prSet presAssocID="{96EA840F-5BD9-FC4B-995C-DE038AFB88EE}" presName="parSh" presStyleLbl="node1" presStyleIdx="2" presStyleCnt="5"/>
      <dgm:spPr/>
    </dgm:pt>
    <dgm:pt modelId="{68201EC6-8B4B-8844-8836-9EDBC0D6B323}" type="pres">
      <dgm:prSet presAssocID="{96EA840F-5BD9-FC4B-995C-DE038AFB88EE}" presName="desTx" presStyleLbl="fgAcc1" presStyleIdx="2" presStyleCnt="5">
        <dgm:presLayoutVars>
          <dgm:bulletEnabled val="1"/>
        </dgm:presLayoutVars>
      </dgm:prSet>
      <dgm:spPr/>
    </dgm:pt>
    <dgm:pt modelId="{AEEC00A2-B508-5647-AE1E-7704AC4BD495}" type="pres">
      <dgm:prSet presAssocID="{4FD4069C-2F13-EA45-BBD7-8365AC40D612}" presName="sibTrans" presStyleLbl="sibTrans2D1" presStyleIdx="2" presStyleCnt="4"/>
      <dgm:spPr/>
    </dgm:pt>
    <dgm:pt modelId="{E08C1F8D-16C4-1F4A-A4A7-13D93F071503}" type="pres">
      <dgm:prSet presAssocID="{4FD4069C-2F13-EA45-BBD7-8365AC40D612}" presName="connTx" presStyleLbl="sibTrans2D1" presStyleIdx="2" presStyleCnt="4"/>
      <dgm:spPr/>
    </dgm:pt>
    <dgm:pt modelId="{BB2DFECE-B785-554D-9622-AD70B97E678A}" type="pres">
      <dgm:prSet presAssocID="{035C527B-087D-6E47-B9EC-6D8793ECCEC4}" presName="composite" presStyleCnt="0"/>
      <dgm:spPr/>
    </dgm:pt>
    <dgm:pt modelId="{CAC4CD67-5CFF-F247-B86F-D28BBC85F30C}" type="pres">
      <dgm:prSet presAssocID="{035C527B-087D-6E47-B9EC-6D8793ECCEC4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5F53731-EC97-584D-9221-92BA7F91C6C7}" type="pres">
      <dgm:prSet presAssocID="{035C527B-087D-6E47-B9EC-6D8793ECCEC4}" presName="parSh" presStyleLbl="node1" presStyleIdx="3" presStyleCnt="5"/>
      <dgm:spPr/>
    </dgm:pt>
    <dgm:pt modelId="{03CCDF8B-9E78-F34E-8D25-4F6E7F878327}" type="pres">
      <dgm:prSet presAssocID="{035C527B-087D-6E47-B9EC-6D8793ECCEC4}" presName="desTx" presStyleLbl="fgAcc1" presStyleIdx="3" presStyleCnt="5">
        <dgm:presLayoutVars>
          <dgm:bulletEnabled val="1"/>
        </dgm:presLayoutVars>
      </dgm:prSet>
      <dgm:spPr/>
    </dgm:pt>
    <dgm:pt modelId="{E99310C8-9907-8540-9523-98A99687A2C3}" type="pres">
      <dgm:prSet presAssocID="{66BC86D9-4C4A-144E-9604-B19F05DE73CD}" presName="sibTrans" presStyleLbl="sibTrans2D1" presStyleIdx="3" presStyleCnt="4"/>
      <dgm:spPr/>
    </dgm:pt>
    <dgm:pt modelId="{BFD8556F-C1E5-514C-BCFB-DE6DE429A8E2}" type="pres">
      <dgm:prSet presAssocID="{66BC86D9-4C4A-144E-9604-B19F05DE73CD}" presName="connTx" presStyleLbl="sibTrans2D1" presStyleIdx="3" presStyleCnt="4"/>
      <dgm:spPr/>
    </dgm:pt>
    <dgm:pt modelId="{66D6E2D9-F33A-C941-AD32-DB8BDE44C3DC}" type="pres">
      <dgm:prSet presAssocID="{3C12ADC8-C1DB-BE46-B38E-A001BD21A23E}" presName="composite" presStyleCnt="0"/>
      <dgm:spPr/>
    </dgm:pt>
    <dgm:pt modelId="{8A2ADB99-F8C8-F047-A81C-CF596F7F15F9}" type="pres">
      <dgm:prSet presAssocID="{3C12ADC8-C1DB-BE46-B38E-A001BD21A23E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CB7E564-5B4E-B64D-8E15-010B32FDFC3F}" type="pres">
      <dgm:prSet presAssocID="{3C12ADC8-C1DB-BE46-B38E-A001BD21A23E}" presName="parSh" presStyleLbl="node1" presStyleIdx="4" presStyleCnt="5"/>
      <dgm:spPr/>
    </dgm:pt>
    <dgm:pt modelId="{B16A9099-B08F-B941-AF4C-709CBAFB5779}" type="pres">
      <dgm:prSet presAssocID="{3C12ADC8-C1DB-BE46-B38E-A001BD21A23E}" presName="desTx" presStyleLbl="fgAcc1" presStyleIdx="4" presStyleCnt="5">
        <dgm:presLayoutVars>
          <dgm:bulletEnabled val="1"/>
        </dgm:presLayoutVars>
      </dgm:prSet>
      <dgm:spPr/>
    </dgm:pt>
  </dgm:ptLst>
  <dgm:cxnLst>
    <dgm:cxn modelId="{FE852B03-779D-C04E-B333-D4A15824BE58}" type="presOf" srcId="{66BC86D9-4C4A-144E-9604-B19F05DE73CD}" destId="{E99310C8-9907-8540-9523-98A99687A2C3}" srcOrd="0" destOrd="0" presId="urn:microsoft.com/office/officeart/2005/8/layout/process3"/>
    <dgm:cxn modelId="{05320D05-CBDD-4390-8BB3-EF28FBFF6337}" srcId="{28F3C480-C2BF-4649-9333-7370E2DA54DC}" destId="{9580FD80-3ADB-4146-9745-5442432A2622}" srcOrd="1" destOrd="0" parTransId="{23B0DA03-9D51-49FA-9954-D2C2AF69B1D3}" sibTransId="{2468D158-5000-4392-A3C0-9F26C2374FF1}"/>
    <dgm:cxn modelId="{BC538907-550F-5442-B6C5-2604AC7FFBDF}" srcId="{035C527B-087D-6E47-B9EC-6D8793ECCEC4}" destId="{763DC01C-4303-1F48-8677-1ED13ABFCFBF}" srcOrd="1" destOrd="0" parTransId="{23DEF805-5740-EB4B-8DAA-47E0D5E5356F}" sibTransId="{29851488-844D-1F4B-864A-12F7DE5B9C16}"/>
    <dgm:cxn modelId="{DE8EA10C-9EB1-2749-939B-B05D238D0CC7}" srcId="{BE3AB92A-11C4-544D-AE57-85DCE21B8ACD}" destId="{28F3C480-C2BF-4649-9333-7370E2DA54DC}" srcOrd="1" destOrd="0" parTransId="{6CC10D36-FDDE-ED45-9A82-0E25C06B84DD}" sibTransId="{B682A765-CA10-F74A-842C-70E995E5A494}"/>
    <dgm:cxn modelId="{A8845A16-49EE-9F49-99D5-60120011A39F}" type="presOf" srcId="{45E4EB8F-D6BA-964B-ACB3-A6E8E0B2568B}" destId="{B92E6E03-2D5A-644C-A074-8A91421E7312}" srcOrd="1" destOrd="0" presId="urn:microsoft.com/office/officeart/2005/8/layout/process3"/>
    <dgm:cxn modelId="{D925EF1D-2BD3-EB4E-B8C1-A91730CFE63B}" srcId="{BE3AB92A-11C4-544D-AE57-85DCE21B8ACD}" destId="{E077C84F-2793-BF4D-A0C8-ED94C45643CB}" srcOrd="0" destOrd="0" parTransId="{37761ACF-2F9C-604B-963D-1A75EFF02E39}" sibTransId="{45E4EB8F-D6BA-964B-ACB3-A6E8E0B2568B}"/>
    <dgm:cxn modelId="{89AE281F-3B4C-4244-AC75-8DEFE89E0318}" type="presOf" srcId="{66D500F5-4519-0745-A992-C75417E75175}" destId="{B16A9099-B08F-B941-AF4C-709CBAFB5779}" srcOrd="0" destOrd="1" presId="urn:microsoft.com/office/officeart/2005/8/layout/process3"/>
    <dgm:cxn modelId="{92E3C92B-3545-4942-9C00-16CEB229BD60}" type="presOf" srcId="{66BC86D9-4C4A-144E-9604-B19F05DE73CD}" destId="{BFD8556F-C1E5-514C-BCFB-DE6DE429A8E2}" srcOrd="1" destOrd="0" presId="urn:microsoft.com/office/officeart/2005/8/layout/process3"/>
    <dgm:cxn modelId="{83F1D52C-DB93-594D-873B-9CF56D1C4B7D}" srcId="{96EA840F-5BD9-FC4B-995C-DE038AFB88EE}" destId="{782B7772-68CA-7E43-9358-1480A51156FF}" srcOrd="1" destOrd="0" parTransId="{97325700-4445-C14F-90C2-096FE36D4C4F}" sibTransId="{C83E255F-48D0-2D45-96C5-DFF2BC4287CE}"/>
    <dgm:cxn modelId="{7AFF582D-C8D8-6D4C-8453-9D4665F43F73}" type="presOf" srcId="{782B7772-68CA-7E43-9358-1480A51156FF}" destId="{68201EC6-8B4B-8844-8836-9EDBC0D6B323}" srcOrd="0" destOrd="1" presId="urn:microsoft.com/office/officeart/2005/8/layout/process3"/>
    <dgm:cxn modelId="{BCBF353D-4609-154C-A209-F0CB03A58F98}" srcId="{035C527B-087D-6E47-B9EC-6D8793ECCEC4}" destId="{F444DDF4-C33D-A447-A293-3251F565A422}" srcOrd="0" destOrd="0" parTransId="{CB1F67F8-8419-094E-B242-F8EF8652E2CB}" sibTransId="{C3060189-27B3-0C48-A045-2F845AB8FAD8}"/>
    <dgm:cxn modelId="{F6630147-252F-5143-8DA3-4CFB0910CBFF}" type="presOf" srcId="{F444DDF4-C33D-A447-A293-3251F565A422}" destId="{03CCDF8B-9E78-F34E-8D25-4F6E7F878327}" srcOrd="0" destOrd="0" presId="urn:microsoft.com/office/officeart/2005/8/layout/process3"/>
    <dgm:cxn modelId="{03B5C448-2768-1149-BA62-521C615EEAF6}" type="presOf" srcId="{E077C84F-2793-BF4D-A0C8-ED94C45643CB}" destId="{58264B2F-832A-5041-BB0A-26DBC53AC1F6}" srcOrd="1" destOrd="0" presId="urn:microsoft.com/office/officeart/2005/8/layout/process3"/>
    <dgm:cxn modelId="{B02EDB50-CDDE-3846-A038-082142569669}" type="presOf" srcId="{3C12ADC8-C1DB-BE46-B38E-A001BD21A23E}" destId="{ACB7E564-5B4E-B64D-8E15-010B32FDFC3F}" srcOrd="1" destOrd="0" presId="urn:microsoft.com/office/officeart/2005/8/layout/process3"/>
    <dgm:cxn modelId="{F3E26559-CF9C-CA49-BEE7-BD5F064F09E6}" type="presOf" srcId="{B682A765-CA10-F74A-842C-70E995E5A494}" destId="{1813E854-296F-4544-988E-FBE5CB29097E}" srcOrd="1" destOrd="0" presId="urn:microsoft.com/office/officeart/2005/8/layout/process3"/>
    <dgm:cxn modelId="{E1CDE75F-928A-8B4B-8C6D-88FA835ABBF4}" srcId="{28F3C480-C2BF-4649-9333-7370E2DA54DC}" destId="{8E934964-4C39-9D46-97A8-6A7ED85C1FA6}" srcOrd="0" destOrd="0" parTransId="{45F504A8-C35A-5B4A-9E86-1B2BDBE63CA1}" sibTransId="{F521ADB8-411D-6E48-B7BE-9EA360D52F50}"/>
    <dgm:cxn modelId="{6E6ABB6B-7AAF-D94B-94E0-2F0C5E3F330E}" type="presOf" srcId="{B682A765-CA10-F74A-842C-70E995E5A494}" destId="{5CCDDAEB-6FBE-934C-8B9B-6CAE228C69CC}" srcOrd="0" destOrd="0" presId="urn:microsoft.com/office/officeart/2005/8/layout/process3"/>
    <dgm:cxn modelId="{C4B0456D-5B8E-4E44-9E80-F283CCEACD5D}" type="presOf" srcId="{E077C84F-2793-BF4D-A0C8-ED94C45643CB}" destId="{58987246-365C-3A4C-A483-BFAE48DC3692}" srcOrd="0" destOrd="0" presId="urn:microsoft.com/office/officeart/2005/8/layout/process3"/>
    <dgm:cxn modelId="{5B978177-7905-1E49-8154-82371BE57390}" type="presOf" srcId="{85B2ECD9-FF4E-5647-B0FA-E2C026D6D3E7}" destId="{7A3E5CAB-EF20-C246-B7AF-0619E97A1279}" srcOrd="0" destOrd="0" presId="urn:microsoft.com/office/officeart/2005/8/layout/process3"/>
    <dgm:cxn modelId="{4C0D1378-9BE9-EA40-8D09-61D9FC4C1D44}" type="presOf" srcId="{BE3AB92A-11C4-544D-AE57-85DCE21B8ACD}" destId="{51BD8162-7229-8C40-89F8-3A047C0E0E0E}" srcOrd="0" destOrd="0" presId="urn:microsoft.com/office/officeart/2005/8/layout/process3"/>
    <dgm:cxn modelId="{0DF9B47A-8E8B-F34D-B0ED-7417FDA11ED5}" srcId="{BE3AB92A-11C4-544D-AE57-85DCE21B8ACD}" destId="{035C527B-087D-6E47-B9EC-6D8793ECCEC4}" srcOrd="3" destOrd="0" parTransId="{EF1F2DB5-0685-784D-BE5C-D20ACABA5714}" sibTransId="{66BC86D9-4C4A-144E-9604-B19F05DE73CD}"/>
    <dgm:cxn modelId="{E3B90989-EBD9-6244-BE07-0114C39B989C}" type="presOf" srcId="{763DC01C-4303-1F48-8677-1ED13ABFCFBF}" destId="{03CCDF8B-9E78-F34E-8D25-4F6E7F878327}" srcOrd="0" destOrd="1" presId="urn:microsoft.com/office/officeart/2005/8/layout/process3"/>
    <dgm:cxn modelId="{F6615A8F-765D-A84D-B706-BE45AE8D51FA}" type="presOf" srcId="{035C527B-087D-6E47-B9EC-6D8793ECCEC4}" destId="{CAC4CD67-5CFF-F247-B86F-D28BBC85F30C}" srcOrd="0" destOrd="0" presId="urn:microsoft.com/office/officeart/2005/8/layout/process3"/>
    <dgm:cxn modelId="{5B560E90-41CE-4C38-871B-3CB770F2196E}" type="presOf" srcId="{9580FD80-3ADB-4146-9745-5442432A2622}" destId="{F721DF49-B85D-834C-B0B7-348D4692B90F}" srcOrd="0" destOrd="1" presId="urn:microsoft.com/office/officeart/2005/8/layout/process3"/>
    <dgm:cxn modelId="{E2090497-AF65-C54A-8735-CF7E2850FD4A}" type="presOf" srcId="{96EA840F-5BD9-FC4B-995C-DE038AFB88EE}" destId="{46B37BAD-03E1-724B-BCCA-54CCB3F99676}" srcOrd="0" destOrd="0" presId="urn:microsoft.com/office/officeart/2005/8/layout/process3"/>
    <dgm:cxn modelId="{97AAC2A0-5A06-BE46-9FF2-AEFA385D7563}" srcId="{3C12ADC8-C1DB-BE46-B38E-A001BD21A23E}" destId="{66D500F5-4519-0745-A992-C75417E75175}" srcOrd="1" destOrd="0" parTransId="{F47B8401-F236-6F4D-81D0-3AEA51418BE2}" sibTransId="{D3B25F0C-2FC7-C34A-99BF-04A51A124FFD}"/>
    <dgm:cxn modelId="{F5C532B5-8667-174B-A871-901A14FE397A}" srcId="{3C12ADC8-C1DB-BE46-B38E-A001BD21A23E}" destId="{8A3D3929-D707-0F40-BF83-476ABC5932D3}" srcOrd="0" destOrd="0" parTransId="{25CFC93F-8C2E-204D-9625-B77F6FFACC2D}" sibTransId="{BAAB2DB1-B284-914D-92F8-991091F89C6C}"/>
    <dgm:cxn modelId="{96D2F4B6-5CF9-3D4A-8D89-3DB10218DADE}" type="presOf" srcId="{4FD4069C-2F13-EA45-BBD7-8365AC40D612}" destId="{AEEC00A2-B508-5647-AE1E-7704AC4BD495}" srcOrd="0" destOrd="0" presId="urn:microsoft.com/office/officeart/2005/8/layout/process3"/>
    <dgm:cxn modelId="{748D64B7-3D02-4245-981E-F3E869B31CD0}" type="presOf" srcId="{8A3D3929-D707-0F40-BF83-476ABC5932D3}" destId="{B16A9099-B08F-B941-AF4C-709CBAFB5779}" srcOrd="0" destOrd="0" presId="urn:microsoft.com/office/officeart/2005/8/layout/process3"/>
    <dgm:cxn modelId="{D4C3DCBB-5797-4440-B5A7-3BAF4994F819}" type="presOf" srcId="{28F3C480-C2BF-4649-9333-7370E2DA54DC}" destId="{65E8D0AF-99BA-8848-B88C-A8B8B119F749}" srcOrd="1" destOrd="0" presId="urn:microsoft.com/office/officeart/2005/8/layout/process3"/>
    <dgm:cxn modelId="{34F172C1-A1DD-B044-9C9A-4FA11429C58D}" type="presOf" srcId="{3C12ADC8-C1DB-BE46-B38E-A001BD21A23E}" destId="{8A2ADB99-F8C8-F047-A81C-CF596F7F15F9}" srcOrd="0" destOrd="0" presId="urn:microsoft.com/office/officeart/2005/8/layout/process3"/>
    <dgm:cxn modelId="{C178F9C2-B914-CB4C-9048-0180AE05270A}" srcId="{BE3AB92A-11C4-544D-AE57-85DCE21B8ACD}" destId="{3C12ADC8-C1DB-BE46-B38E-A001BD21A23E}" srcOrd="4" destOrd="0" parTransId="{6173A973-C046-E847-9855-2FA9830B2CBB}" sibTransId="{A4320EFC-2332-6944-8861-BF5E31E25FF7}"/>
    <dgm:cxn modelId="{84E6A5D1-F4E5-0C4E-B8F0-39A6F06A17C1}" type="presOf" srcId="{8E934964-4C39-9D46-97A8-6A7ED85C1FA6}" destId="{F721DF49-B85D-834C-B0B7-348D4692B90F}" srcOrd="0" destOrd="0" presId="urn:microsoft.com/office/officeart/2005/8/layout/process3"/>
    <dgm:cxn modelId="{001E88DC-515E-6744-AD5F-8926ACF29856}" type="presOf" srcId="{4FD4069C-2F13-EA45-BBD7-8365AC40D612}" destId="{E08C1F8D-16C4-1F4A-A4A7-13D93F071503}" srcOrd="1" destOrd="0" presId="urn:microsoft.com/office/officeart/2005/8/layout/process3"/>
    <dgm:cxn modelId="{3F23C5DF-F0A7-A24F-AED8-656DFF3948C6}" type="presOf" srcId="{96EA840F-5BD9-FC4B-995C-DE038AFB88EE}" destId="{A823173C-89D1-8C4E-8644-57C36D9B4FAD}" srcOrd="1" destOrd="0" presId="urn:microsoft.com/office/officeart/2005/8/layout/process3"/>
    <dgm:cxn modelId="{40A5EBE1-9E76-FC45-A26A-858D353BD935}" type="presOf" srcId="{45E4EB8F-D6BA-964B-ACB3-A6E8E0B2568B}" destId="{967AF011-A9B3-EC4A-A1E4-F5969DF74A3E}" srcOrd="0" destOrd="0" presId="urn:microsoft.com/office/officeart/2005/8/layout/process3"/>
    <dgm:cxn modelId="{4D6616E2-9659-D04B-9F9D-1ACDD211C2AB}" type="presOf" srcId="{035C527B-087D-6E47-B9EC-6D8793ECCEC4}" destId="{15F53731-EC97-584D-9221-92BA7F91C6C7}" srcOrd="1" destOrd="0" presId="urn:microsoft.com/office/officeart/2005/8/layout/process3"/>
    <dgm:cxn modelId="{488A5EE4-AD44-FE45-9B19-705D0D9FD6FA}" srcId="{BE3AB92A-11C4-544D-AE57-85DCE21B8ACD}" destId="{96EA840F-5BD9-FC4B-995C-DE038AFB88EE}" srcOrd="2" destOrd="0" parTransId="{95CD886A-AAB4-6842-A039-BC2783E18408}" sibTransId="{4FD4069C-2F13-EA45-BBD7-8365AC40D612}"/>
    <dgm:cxn modelId="{CB671FE5-1B03-704E-8FB7-539F1B2FB43F}" type="presOf" srcId="{28F3C480-C2BF-4649-9333-7370E2DA54DC}" destId="{FC110841-95BA-DA44-B7BC-5FF89265482C}" srcOrd="0" destOrd="0" presId="urn:microsoft.com/office/officeart/2005/8/layout/process3"/>
    <dgm:cxn modelId="{02BBD2E8-78D0-D446-8CD7-043A69667BE4}" srcId="{E077C84F-2793-BF4D-A0C8-ED94C45643CB}" destId="{85B2ECD9-FF4E-5647-B0FA-E2C026D6D3E7}" srcOrd="0" destOrd="0" parTransId="{89391B24-A866-414B-A5FB-BE45939FEE88}" sibTransId="{F92DCFA9-5E6E-F946-B7F7-104B90C1C79E}"/>
    <dgm:cxn modelId="{4F6C6FE9-B205-2543-BD47-B4C84A35C1E3}" srcId="{96EA840F-5BD9-FC4B-995C-DE038AFB88EE}" destId="{51E27354-BCE7-3A44-ABAF-D0A664DDA1A3}" srcOrd="0" destOrd="0" parTransId="{34617187-D367-6644-B3C4-67B13E417AEE}" sibTransId="{E8408EF0-7699-D54F-9F5B-8F3BD237C501}"/>
    <dgm:cxn modelId="{EE8BF1FA-BA97-154F-8673-AFD0506D145E}" type="presOf" srcId="{51E27354-BCE7-3A44-ABAF-D0A664DDA1A3}" destId="{68201EC6-8B4B-8844-8836-9EDBC0D6B323}" srcOrd="0" destOrd="0" presId="urn:microsoft.com/office/officeart/2005/8/layout/process3"/>
    <dgm:cxn modelId="{D3F28047-5DF8-A346-BB41-735B6DA5DEF0}" type="presParOf" srcId="{51BD8162-7229-8C40-89F8-3A047C0E0E0E}" destId="{93130CD6-C4DF-5445-AA52-32BCEAC1FBCD}" srcOrd="0" destOrd="0" presId="urn:microsoft.com/office/officeart/2005/8/layout/process3"/>
    <dgm:cxn modelId="{E8AC0EF6-8BD8-B440-84BF-2469936C2D0D}" type="presParOf" srcId="{93130CD6-C4DF-5445-AA52-32BCEAC1FBCD}" destId="{58987246-365C-3A4C-A483-BFAE48DC3692}" srcOrd="0" destOrd="0" presId="urn:microsoft.com/office/officeart/2005/8/layout/process3"/>
    <dgm:cxn modelId="{457C9B46-1A63-8846-8677-168F92D4B08B}" type="presParOf" srcId="{93130CD6-C4DF-5445-AA52-32BCEAC1FBCD}" destId="{58264B2F-832A-5041-BB0A-26DBC53AC1F6}" srcOrd="1" destOrd="0" presId="urn:microsoft.com/office/officeart/2005/8/layout/process3"/>
    <dgm:cxn modelId="{D37AC128-3977-AD4F-82F9-DA09B9A0C87E}" type="presParOf" srcId="{93130CD6-C4DF-5445-AA52-32BCEAC1FBCD}" destId="{7A3E5CAB-EF20-C246-B7AF-0619E97A1279}" srcOrd="2" destOrd="0" presId="urn:microsoft.com/office/officeart/2005/8/layout/process3"/>
    <dgm:cxn modelId="{5DDBDFBE-9045-194B-B123-E297C7163095}" type="presParOf" srcId="{51BD8162-7229-8C40-89F8-3A047C0E0E0E}" destId="{967AF011-A9B3-EC4A-A1E4-F5969DF74A3E}" srcOrd="1" destOrd="0" presId="urn:microsoft.com/office/officeart/2005/8/layout/process3"/>
    <dgm:cxn modelId="{19B8BE41-E119-E441-8433-F83485280B55}" type="presParOf" srcId="{967AF011-A9B3-EC4A-A1E4-F5969DF74A3E}" destId="{B92E6E03-2D5A-644C-A074-8A91421E7312}" srcOrd="0" destOrd="0" presId="urn:microsoft.com/office/officeart/2005/8/layout/process3"/>
    <dgm:cxn modelId="{4A16D39D-1B72-9E44-AC9D-162BE08F9C41}" type="presParOf" srcId="{51BD8162-7229-8C40-89F8-3A047C0E0E0E}" destId="{1DECB1BF-5CB2-D74D-B2EF-DA7F57F757A3}" srcOrd="2" destOrd="0" presId="urn:microsoft.com/office/officeart/2005/8/layout/process3"/>
    <dgm:cxn modelId="{FC1827CC-65F3-794D-80C5-7F80F73967B7}" type="presParOf" srcId="{1DECB1BF-5CB2-D74D-B2EF-DA7F57F757A3}" destId="{FC110841-95BA-DA44-B7BC-5FF89265482C}" srcOrd="0" destOrd="0" presId="urn:microsoft.com/office/officeart/2005/8/layout/process3"/>
    <dgm:cxn modelId="{BE86D6DF-3C01-DA49-B9CD-16310EC6E6E7}" type="presParOf" srcId="{1DECB1BF-5CB2-D74D-B2EF-DA7F57F757A3}" destId="{65E8D0AF-99BA-8848-B88C-A8B8B119F749}" srcOrd="1" destOrd="0" presId="urn:microsoft.com/office/officeart/2005/8/layout/process3"/>
    <dgm:cxn modelId="{DDD0BC59-9EFC-CD45-848A-53C8332A4295}" type="presParOf" srcId="{1DECB1BF-5CB2-D74D-B2EF-DA7F57F757A3}" destId="{F721DF49-B85D-834C-B0B7-348D4692B90F}" srcOrd="2" destOrd="0" presId="urn:microsoft.com/office/officeart/2005/8/layout/process3"/>
    <dgm:cxn modelId="{F751C310-EB69-3F4B-A1C4-C9DE8D7BF16B}" type="presParOf" srcId="{51BD8162-7229-8C40-89F8-3A047C0E0E0E}" destId="{5CCDDAEB-6FBE-934C-8B9B-6CAE228C69CC}" srcOrd="3" destOrd="0" presId="urn:microsoft.com/office/officeart/2005/8/layout/process3"/>
    <dgm:cxn modelId="{517D9267-1275-A849-807F-DF257B1623DC}" type="presParOf" srcId="{5CCDDAEB-6FBE-934C-8B9B-6CAE228C69CC}" destId="{1813E854-296F-4544-988E-FBE5CB29097E}" srcOrd="0" destOrd="0" presId="urn:microsoft.com/office/officeart/2005/8/layout/process3"/>
    <dgm:cxn modelId="{AE3C3D36-3952-6940-B36A-9ABB61BBD428}" type="presParOf" srcId="{51BD8162-7229-8C40-89F8-3A047C0E0E0E}" destId="{1DC900F9-241A-6144-84FB-C62AA8CAB533}" srcOrd="4" destOrd="0" presId="urn:microsoft.com/office/officeart/2005/8/layout/process3"/>
    <dgm:cxn modelId="{347B9167-5765-D841-A913-40A9943EC396}" type="presParOf" srcId="{1DC900F9-241A-6144-84FB-C62AA8CAB533}" destId="{46B37BAD-03E1-724B-BCCA-54CCB3F99676}" srcOrd="0" destOrd="0" presId="urn:microsoft.com/office/officeart/2005/8/layout/process3"/>
    <dgm:cxn modelId="{8A3DB8FB-7A58-0F45-91FE-33F89DCA6CEE}" type="presParOf" srcId="{1DC900F9-241A-6144-84FB-C62AA8CAB533}" destId="{A823173C-89D1-8C4E-8644-57C36D9B4FAD}" srcOrd="1" destOrd="0" presId="urn:microsoft.com/office/officeart/2005/8/layout/process3"/>
    <dgm:cxn modelId="{483567B8-E109-D440-97EA-98632B17DDA5}" type="presParOf" srcId="{1DC900F9-241A-6144-84FB-C62AA8CAB533}" destId="{68201EC6-8B4B-8844-8836-9EDBC0D6B323}" srcOrd="2" destOrd="0" presId="urn:microsoft.com/office/officeart/2005/8/layout/process3"/>
    <dgm:cxn modelId="{590B399E-55C3-ED46-9920-A290B86CD287}" type="presParOf" srcId="{51BD8162-7229-8C40-89F8-3A047C0E0E0E}" destId="{AEEC00A2-B508-5647-AE1E-7704AC4BD495}" srcOrd="5" destOrd="0" presId="urn:microsoft.com/office/officeart/2005/8/layout/process3"/>
    <dgm:cxn modelId="{DAD8FF07-C477-3841-A2BF-114348FFF75B}" type="presParOf" srcId="{AEEC00A2-B508-5647-AE1E-7704AC4BD495}" destId="{E08C1F8D-16C4-1F4A-A4A7-13D93F071503}" srcOrd="0" destOrd="0" presId="urn:microsoft.com/office/officeart/2005/8/layout/process3"/>
    <dgm:cxn modelId="{A4BB72AE-8ADF-4842-8ED7-B54229088A63}" type="presParOf" srcId="{51BD8162-7229-8C40-89F8-3A047C0E0E0E}" destId="{BB2DFECE-B785-554D-9622-AD70B97E678A}" srcOrd="6" destOrd="0" presId="urn:microsoft.com/office/officeart/2005/8/layout/process3"/>
    <dgm:cxn modelId="{043E05F4-079F-A245-8FBD-8A4821633DC9}" type="presParOf" srcId="{BB2DFECE-B785-554D-9622-AD70B97E678A}" destId="{CAC4CD67-5CFF-F247-B86F-D28BBC85F30C}" srcOrd="0" destOrd="0" presId="urn:microsoft.com/office/officeart/2005/8/layout/process3"/>
    <dgm:cxn modelId="{0D6E217E-22E8-134B-ABED-39F2BB319A0B}" type="presParOf" srcId="{BB2DFECE-B785-554D-9622-AD70B97E678A}" destId="{15F53731-EC97-584D-9221-92BA7F91C6C7}" srcOrd="1" destOrd="0" presId="urn:microsoft.com/office/officeart/2005/8/layout/process3"/>
    <dgm:cxn modelId="{DC870460-5B24-D945-903D-077581BFD12E}" type="presParOf" srcId="{BB2DFECE-B785-554D-9622-AD70B97E678A}" destId="{03CCDF8B-9E78-F34E-8D25-4F6E7F878327}" srcOrd="2" destOrd="0" presId="urn:microsoft.com/office/officeart/2005/8/layout/process3"/>
    <dgm:cxn modelId="{B70698CA-7027-5D4A-9159-5DF70115E5BA}" type="presParOf" srcId="{51BD8162-7229-8C40-89F8-3A047C0E0E0E}" destId="{E99310C8-9907-8540-9523-98A99687A2C3}" srcOrd="7" destOrd="0" presId="urn:microsoft.com/office/officeart/2005/8/layout/process3"/>
    <dgm:cxn modelId="{E2FC3B77-F1AB-1D46-860B-DDA3CCCA03E8}" type="presParOf" srcId="{E99310C8-9907-8540-9523-98A99687A2C3}" destId="{BFD8556F-C1E5-514C-BCFB-DE6DE429A8E2}" srcOrd="0" destOrd="0" presId="urn:microsoft.com/office/officeart/2005/8/layout/process3"/>
    <dgm:cxn modelId="{CAD6694B-AEC4-9D48-96AF-7306EEAA7B94}" type="presParOf" srcId="{51BD8162-7229-8C40-89F8-3A047C0E0E0E}" destId="{66D6E2D9-F33A-C941-AD32-DB8BDE44C3DC}" srcOrd="8" destOrd="0" presId="urn:microsoft.com/office/officeart/2005/8/layout/process3"/>
    <dgm:cxn modelId="{21CFD45A-17CA-324B-979F-E075FAC8E8DB}" type="presParOf" srcId="{66D6E2D9-F33A-C941-AD32-DB8BDE44C3DC}" destId="{8A2ADB99-F8C8-F047-A81C-CF596F7F15F9}" srcOrd="0" destOrd="0" presId="urn:microsoft.com/office/officeart/2005/8/layout/process3"/>
    <dgm:cxn modelId="{3D4C974F-C283-6844-916F-A1AA5734A071}" type="presParOf" srcId="{66D6E2D9-F33A-C941-AD32-DB8BDE44C3DC}" destId="{ACB7E564-5B4E-B64D-8E15-010B32FDFC3F}" srcOrd="1" destOrd="0" presId="urn:microsoft.com/office/officeart/2005/8/layout/process3"/>
    <dgm:cxn modelId="{67FB5785-AEEF-FB48-B121-C626D6E2A389}" type="presParOf" srcId="{66D6E2D9-F33A-C941-AD32-DB8BDE44C3DC}" destId="{B16A9099-B08F-B941-AF4C-709CBAFB577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3AB92A-11C4-544D-AE57-85DCE21B8ACD}" type="doc">
      <dgm:prSet loTypeId="urn:microsoft.com/office/officeart/2005/8/layout/process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077C84F-2793-BF4D-A0C8-ED94C45643CB}">
      <dgm:prSet phldrT="[Text]"/>
      <dgm:spPr/>
      <dgm:t>
        <a:bodyPr/>
        <a:lstStyle/>
        <a:p>
          <a:r>
            <a:rPr lang="en-GB" dirty="0"/>
            <a:t>Identify initial literatures</a:t>
          </a:r>
        </a:p>
      </dgm:t>
    </dgm:pt>
    <dgm:pt modelId="{37761ACF-2F9C-604B-963D-1A75EFF02E39}" type="parTrans" cxnId="{D925EF1D-2BD3-EB4E-B8C1-A91730CFE63B}">
      <dgm:prSet/>
      <dgm:spPr/>
      <dgm:t>
        <a:bodyPr/>
        <a:lstStyle/>
        <a:p>
          <a:endParaRPr lang="en-GB"/>
        </a:p>
      </dgm:t>
    </dgm:pt>
    <dgm:pt modelId="{45E4EB8F-D6BA-964B-ACB3-A6E8E0B2568B}" type="sibTrans" cxnId="{D925EF1D-2BD3-EB4E-B8C1-A91730CFE63B}">
      <dgm:prSet/>
      <dgm:spPr/>
      <dgm:t>
        <a:bodyPr/>
        <a:lstStyle/>
        <a:p>
          <a:endParaRPr lang="en-GB"/>
        </a:p>
      </dgm:t>
    </dgm:pt>
    <dgm:pt modelId="{85B2ECD9-FF4E-5647-B0FA-E2C026D6D3E7}">
      <dgm:prSet phldrT="[Text]"/>
      <dgm:spPr/>
      <dgm:t>
        <a:bodyPr/>
        <a:lstStyle/>
        <a:p>
          <a:r>
            <a:rPr lang="en-GB" dirty="0"/>
            <a:t>Searching generic keywords like:  "privacy", "privacy preserving", &amp; "privacy enhancing"</a:t>
          </a:r>
        </a:p>
      </dgm:t>
    </dgm:pt>
    <dgm:pt modelId="{89391B24-A866-414B-A5FB-BE45939FEE88}" type="parTrans" cxnId="{02BBD2E8-78D0-D446-8CD7-043A69667BE4}">
      <dgm:prSet/>
      <dgm:spPr/>
      <dgm:t>
        <a:bodyPr/>
        <a:lstStyle/>
        <a:p>
          <a:endParaRPr lang="en-GB"/>
        </a:p>
      </dgm:t>
    </dgm:pt>
    <dgm:pt modelId="{F92DCFA9-5E6E-F946-B7F7-104B90C1C79E}" type="sibTrans" cxnId="{02BBD2E8-78D0-D446-8CD7-043A69667BE4}">
      <dgm:prSet/>
      <dgm:spPr/>
      <dgm:t>
        <a:bodyPr/>
        <a:lstStyle/>
        <a:p>
          <a:endParaRPr lang="en-GB"/>
        </a:p>
      </dgm:t>
    </dgm:pt>
    <dgm:pt modelId="{28F3C480-C2BF-4649-9333-7370E2DA54DC}">
      <dgm:prSet phldrT="[Text]"/>
      <dgm:spPr/>
      <dgm:t>
        <a:bodyPr/>
        <a:lstStyle/>
        <a:p>
          <a:r>
            <a:rPr lang="en-GB" dirty="0"/>
            <a:t>Extracting relevant Keywords</a:t>
          </a:r>
        </a:p>
      </dgm:t>
    </dgm:pt>
    <dgm:pt modelId="{B682A765-CA10-F74A-842C-70E995E5A494}" type="sibTrans" cxnId="{DE8EA10C-9EB1-2749-939B-B05D238D0CC7}">
      <dgm:prSet/>
      <dgm:spPr/>
      <dgm:t>
        <a:bodyPr/>
        <a:lstStyle/>
        <a:p>
          <a:endParaRPr lang="en-GB"/>
        </a:p>
      </dgm:t>
    </dgm:pt>
    <dgm:pt modelId="{6CC10D36-FDDE-ED45-9A82-0E25C06B84DD}" type="parTrans" cxnId="{DE8EA10C-9EB1-2749-939B-B05D238D0CC7}">
      <dgm:prSet/>
      <dgm:spPr/>
      <dgm:t>
        <a:bodyPr/>
        <a:lstStyle/>
        <a:p>
          <a:endParaRPr lang="en-GB"/>
        </a:p>
      </dgm:t>
    </dgm:pt>
    <dgm:pt modelId="{8E934964-4C39-9D46-97A8-6A7ED85C1FA6}">
      <dgm:prSet phldrT="[Text]"/>
      <dgm:spPr/>
      <dgm:t>
        <a:bodyPr/>
        <a:lstStyle/>
        <a:p>
          <a:r>
            <a:rPr lang="en-GB" dirty="0"/>
            <a:t>Using SketchEngine to identify search keywords from titles and abstracts</a:t>
          </a:r>
        </a:p>
      </dgm:t>
    </dgm:pt>
    <dgm:pt modelId="{F521ADB8-411D-6E48-B7BE-9EA360D52F50}" type="sibTrans" cxnId="{E1CDE75F-928A-8B4B-8C6D-88FA835ABBF4}">
      <dgm:prSet/>
      <dgm:spPr/>
      <dgm:t>
        <a:bodyPr/>
        <a:lstStyle/>
        <a:p>
          <a:endParaRPr lang="en-GB"/>
        </a:p>
      </dgm:t>
    </dgm:pt>
    <dgm:pt modelId="{45F504A8-C35A-5B4A-9E86-1B2BDBE63CA1}" type="parTrans" cxnId="{E1CDE75F-928A-8B4B-8C6D-88FA835ABBF4}">
      <dgm:prSet/>
      <dgm:spPr/>
      <dgm:t>
        <a:bodyPr/>
        <a:lstStyle/>
        <a:p>
          <a:endParaRPr lang="en-GB"/>
        </a:p>
      </dgm:t>
    </dgm:pt>
    <dgm:pt modelId="{96EA840F-5BD9-FC4B-995C-DE038AFB88EE}">
      <dgm:prSet phldrT="[Text]"/>
      <dgm:spPr/>
      <dgm:t>
        <a:bodyPr/>
        <a:lstStyle/>
        <a:p>
          <a:r>
            <a:rPr lang="en-GB" dirty="0"/>
            <a:t>Conducting Secondary search</a:t>
          </a:r>
        </a:p>
      </dgm:t>
    </dgm:pt>
    <dgm:pt modelId="{4FD4069C-2F13-EA45-BBD7-8365AC40D612}" type="sibTrans" cxnId="{488A5EE4-AD44-FE45-9B19-705D0D9FD6FA}">
      <dgm:prSet/>
      <dgm:spPr/>
      <dgm:t>
        <a:bodyPr/>
        <a:lstStyle/>
        <a:p>
          <a:endParaRPr lang="en-GB"/>
        </a:p>
      </dgm:t>
    </dgm:pt>
    <dgm:pt modelId="{95CD886A-AAB4-6842-A039-BC2783E18408}" type="parTrans" cxnId="{488A5EE4-AD44-FE45-9B19-705D0D9FD6FA}">
      <dgm:prSet/>
      <dgm:spPr/>
      <dgm:t>
        <a:bodyPr/>
        <a:lstStyle/>
        <a:p>
          <a:endParaRPr lang="en-GB"/>
        </a:p>
      </dgm:t>
    </dgm:pt>
    <dgm:pt modelId="{51E27354-BCE7-3A44-ABAF-D0A664DDA1A3}">
      <dgm:prSet phldrT="[Text]"/>
      <dgm:spPr/>
      <dgm:t>
        <a:bodyPr/>
        <a:lstStyle/>
        <a:p>
          <a:r>
            <a:rPr lang="en-GB" dirty="0"/>
            <a:t>Exclusion criteria: papers older than 15 years old.</a:t>
          </a:r>
        </a:p>
      </dgm:t>
    </dgm:pt>
    <dgm:pt modelId="{E8408EF0-7699-D54F-9F5B-8F3BD237C501}" type="sibTrans" cxnId="{4F6C6FE9-B205-2543-BD47-B4C84A35C1E3}">
      <dgm:prSet/>
      <dgm:spPr/>
      <dgm:t>
        <a:bodyPr/>
        <a:lstStyle/>
        <a:p>
          <a:endParaRPr lang="en-GB"/>
        </a:p>
      </dgm:t>
    </dgm:pt>
    <dgm:pt modelId="{34617187-D367-6644-B3C4-67B13E417AEE}" type="parTrans" cxnId="{4F6C6FE9-B205-2543-BD47-B4C84A35C1E3}">
      <dgm:prSet/>
      <dgm:spPr/>
      <dgm:t>
        <a:bodyPr/>
        <a:lstStyle/>
        <a:p>
          <a:endParaRPr lang="en-GB"/>
        </a:p>
      </dgm:t>
    </dgm:pt>
    <dgm:pt modelId="{782B7772-68CA-7E43-9358-1480A51156FF}">
      <dgm:prSet phldrT="[Text]"/>
      <dgm:spPr/>
      <dgm:t>
        <a:bodyPr/>
        <a:lstStyle/>
        <a:p>
          <a:r>
            <a:rPr lang="en-GB" dirty="0"/>
            <a:t>Removing duplicates</a:t>
          </a:r>
        </a:p>
      </dgm:t>
    </dgm:pt>
    <dgm:pt modelId="{C83E255F-48D0-2D45-96C5-DFF2BC4287CE}" type="sibTrans" cxnId="{83F1D52C-DB93-594D-873B-9CF56D1C4B7D}">
      <dgm:prSet/>
      <dgm:spPr/>
      <dgm:t>
        <a:bodyPr/>
        <a:lstStyle/>
        <a:p>
          <a:endParaRPr lang="en-GB"/>
        </a:p>
      </dgm:t>
    </dgm:pt>
    <dgm:pt modelId="{97325700-4445-C14F-90C2-096FE36D4C4F}" type="parTrans" cxnId="{83F1D52C-DB93-594D-873B-9CF56D1C4B7D}">
      <dgm:prSet/>
      <dgm:spPr/>
      <dgm:t>
        <a:bodyPr/>
        <a:lstStyle/>
        <a:p>
          <a:endParaRPr lang="en-GB"/>
        </a:p>
      </dgm:t>
    </dgm:pt>
    <dgm:pt modelId="{035C527B-087D-6E47-B9EC-6D8793ECCEC4}">
      <dgm:prSet phldrT="[Text]"/>
      <dgm:spPr/>
      <dgm:t>
        <a:bodyPr/>
        <a:lstStyle/>
        <a:p>
          <a:r>
            <a:rPr lang="en-GB" dirty="0"/>
            <a:t>Classification</a:t>
          </a:r>
        </a:p>
      </dgm:t>
    </dgm:pt>
    <dgm:pt modelId="{66BC86D9-4C4A-144E-9604-B19F05DE73CD}" type="sibTrans" cxnId="{0DF9B47A-8E8B-F34D-B0ED-7417FDA11ED5}">
      <dgm:prSet/>
      <dgm:spPr/>
      <dgm:t>
        <a:bodyPr/>
        <a:lstStyle/>
        <a:p>
          <a:endParaRPr lang="en-GB"/>
        </a:p>
      </dgm:t>
    </dgm:pt>
    <dgm:pt modelId="{EF1F2DB5-0685-784D-BE5C-D20ACABA5714}" type="parTrans" cxnId="{0DF9B47A-8E8B-F34D-B0ED-7417FDA11ED5}">
      <dgm:prSet/>
      <dgm:spPr/>
      <dgm:t>
        <a:bodyPr/>
        <a:lstStyle/>
        <a:p>
          <a:endParaRPr lang="en-GB"/>
        </a:p>
      </dgm:t>
    </dgm:pt>
    <dgm:pt modelId="{F444DDF4-C33D-A447-A293-3251F565A422}">
      <dgm:prSet phldrT="[Text]"/>
      <dgm:spPr/>
      <dgm:t>
        <a:bodyPr/>
        <a:lstStyle/>
        <a:p>
          <a:r>
            <a:rPr lang="en-GB" dirty="0">
              <a:solidFill>
                <a:schemeClr val="accent1"/>
              </a:solidFill>
            </a:rPr>
            <a:t>Initially manual classification</a:t>
          </a:r>
        </a:p>
      </dgm:t>
    </dgm:pt>
    <dgm:pt modelId="{C3060189-27B3-0C48-A045-2F845AB8FAD8}" type="sibTrans" cxnId="{BCBF353D-4609-154C-A209-F0CB03A58F98}">
      <dgm:prSet/>
      <dgm:spPr/>
      <dgm:t>
        <a:bodyPr/>
        <a:lstStyle/>
        <a:p>
          <a:endParaRPr lang="en-GB"/>
        </a:p>
      </dgm:t>
    </dgm:pt>
    <dgm:pt modelId="{CB1F67F8-8419-094E-B242-F8EF8652E2CB}" type="parTrans" cxnId="{BCBF353D-4609-154C-A209-F0CB03A58F98}">
      <dgm:prSet/>
      <dgm:spPr/>
      <dgm:t>
        <a:bodyPr/>
        <a:lstStyle/>
        <a:p>
          <a:endParaRPr lang="en-GB"/>
        </a:p>
      </dgm:t>
    </dgm:pt>
    <dgm:pt modelId="{763DC01C-4303-1F48-8677-1ED13ABFCFBF}">
      <dgm:prSet phldrT="[Text]"/>
      <dgm:spPr/>
      <dgm:t>
        <a:bodyPr/>
        <a:lstStyle/>
        <a:p>
          <a:r>
            <a:rPr lang="en-GB" dirty="0"/>
            <a:t>Automatic classification based on keyword matching</a:t>
          </a:r>
        </a:p>
      </dgm:t>
    </dgm:pt>
    <dgm:pt modelId="{29851488-844D-1F4B-864A-12F7DE5B9C16}" type="sibTrans" cxnId="{BC538907-550F-5442-B6C5-2604AC7FFBDF}">
      <dgm:prSet/>
      <dgm:spPr/>
      <dgm:t>
        <a:bodyPr/>
        <a:lstStyle/>
        <a:p>
          <a:endParaRPr lang="en-GB"/>
        </a:p>
      </dgm:t>
    </dgm:pt>
    <dgm:pt modelId="{23DEF805-5740-EB4B-8DAA-47E0D5E5356F}" type="parTrans" cxnId="{BC538907-550F-5442-B6C5-2604AC7FFBDF}">
      <dgm:prSet/>
      <dgm:spPr/>
      <dgm:t>
        <a:bodyPr/>
        <a:lstStyle/>
        <a:p>
          <a:endParaRPr lang="en-GB"/>
        </a:p>
      </dgm:t>
    </dgm:pt>
    <dgm:pt modelId="{3C12ADC8-C1DB-BE46-B38E-A001BD21A23E}">
      <dgm:prSet phldrT="[Text]"/>
      <dgm:spPr/>
      <dgm:t>
        <a:bodyPr/>
        <a:lstStyle/>
        <a:p>
          <a:r>
            <a:rPr lang="en-GB" dirty="0"/>
            <a:t>Final List of papers</a:t>
          </a:r>
        </a:p>
      </dgm:t>
    </dgm:pt>
    <dgm:pt modelId="{A4320EFC-2332-6944-8861-BF5E31E25FF7}" type="sibTrans" cxnId="{C178F9C2-B914-CB4C-9048-0180AE05270A}">
      <dgm:prSet/>
      <dgm:spPr/>
      <dgm:t>
        <a:bodyPr/>
        <a:lstStyle/>
        <a:p>
          <a:endParaRPr lang="en-GB"/>
        </a:p>
      </dgm:t>
    </dgm:pt>
    <dgm:pt modelId="{6173A973-C046-E847-9855-2FA9830B2CBB}" type="parTrans" cxnId="{C178F9C2-B914-CB4C-9048-0180AE05270A}">
      <dgm:prSet/>
      <dgm:spPr/>
      <dgm:t>
        <a:bodyPr/>
        <a:lstStyle/>
        <a:p>
          <a:endParaRPr lang="en-GB"/>
        </a:p>
      </dgm:t>
    </dgm:pt>
    <dgm:pt modelId="{8A3D3929-D707-0F40-BF83-476ABC5932D3}">
      <dgm:prSet phldrT="[Text]"/>
      <dgm:spPr/>
      <dgm:t>
        <a:bodyPr/>
        <a:lstStyle/>
        <a:p>
          <a:r>
            <a:rPr lang="en-GB" dirty="0"/>
            <a:t>466 papers after initial results</a:t>
          </a:r>
        </a:p>
      </dgm:t>
    </dgm:pt>
    <dgm:pt modelId="{BAAB2DB1-B284-914D-92F8-991091F89C6C}" type="sibTrans" cxnId="{F5C532B5-8667-174B-A871-901A14FE397A}">
      <dgm:prSet/>
      <dgm:spPr/>
      <dgm:t>
        <a:bodyPr/>
        <a:lstStyle/>
        <a:p>
          <a:endParaRPr lang="en-GB"/>
        </a:p>
      </dgm:t>
    </dgm:pt>
    <dgm:pt modelId="{25CFC93F-8C2E-204D-9625-B77F6FFACC2D}" type="parTrans" cxnId="{F5C532B5-8667-174B-A871-901A14FE397A}">
      <dgm:prSet/>
      <dgm:spPr/>
      <dgm:t>
        <a:bodyPr/>
        <a:lstStyle/>
        <a:p>
          <a:endParaRPr lang="en-GB"/>
        </a:p>
      </dgm:t>
    </dgm:pt>
    <dgm:pt modelId="{66D500F5-4519-0745-A992-C75417E75175}">
      <dgm:prSet phldrT="[Text]"/>
      <dgm:spPr/>
      <dgm:t>
        <a:bodyPr/>
        <a:lstStyle/>
        <a:p>
          <a:r>
            <a:rPr lang="en-GB" dirty="0"/>
            <a:t>664 papers after manually adding new keywords</a:t>
          </a:r>
        </a:p>
      </dgm:t>
    </dgm:pt>
    <dgm:pt modelId="{D3B25F0C-2FC7-C34A-99BF-04A51A124FFD}" type="sibTrans" cxnId="{97AAC2A0-5A06-BE46-9FF2-AEFA385D7563}">
      <dgm:prSet/>
      <dgm:spPr/>
      <dgm:t>
        <a:bodyPr/>
        <a:lstStyle/>
        <a:p>
          <a:endParaRPr lang="en-GB"/>
        </a:p>
      </dgm:t>
    </dgm:pt>
    <dgm:pt modelId="{F47B8401-F236-6F4D-81D0-3AEA51418BE2}" type="parTrans" cxnId="{97AAC2A0-5A06-BE46-9FF2-AEFA385D7563}">
      <dgm:prSet/>
      <dgm:spPr/>
      <dgm:t>
        <a:bodyPr/>
        <a:lstStyle/>
        <a:p>
          <a:endParaRPr lang="en-GB"/>
        </a:p>
      </dgm:t>
    </dgm:pt>
    <dgm:pt modelId="{9580FD80-3ADB-4146-9745-5442432A2622}">
      <dgm:prSet phldrT="[Text]"/>
      <dgm:spPr/>
      <dgm:t>
        <a:bodyPr/>
        <a:lstStyle/>
        <a:p>
          <a:r>
            <a:rPr lang="en-GB" dirty="0"/>
            <a:t>Excluding keywords specific to a particular PET</a:t>
          </a:r>
        </a:p>
      </dgm:t>
    </dgm:pt>
    <dgm:pt modelId="{23B0DA03-9D51-49FA-9954-D2C2AF69B1D3}" type="parTrans" cxnId="{05320D05-CBDD-4390-8BB3-EF28FBFF6337}">
      <dgm:prSet/>
      <dgm:spPr/>
      <dgm:t>
        <a:bodyPr/>
        <a:lstStyle/>
        <a:p>
          <a:endParaRPr lang="en-US"/>
        </a:p>
      </dgm:t>
    </dgm:pt>
    <dgm:pt modelId="{2468D158-5000-4392-A3C0-9F26C2374FF1}" type="sibTrans" cxnId="{05320D05-CBDD-4390-8BB3-EF28FBFF6337}">
      <dgm:prSet/>
      <dgm:spPr/>
      <dgm:t>
        <a:bodyPr/>
        <a:lstStyle/>
        <a:p>
          <a:endParaRPr lang="en-US"/>
        </a:p>
      </dgm:t>
    </dgm:pt>
    <dgm:pt modelId="{51BD8162-7229-8C40-89F8-3A047C0E0E0E}" type="pres">
      <dgm:prSet presAssocID="{BE3AB92A-11C4-544D-AE57-85DCE21B8ACD}" presName="linearFlow" presStyleCnt="0">
        <dgm:presLayoutVars>
          <dgm:dir/>
          <dgm:animLvl val="lvl"/>
          <dgm:resizeHandles val="exact"/>
        </dgm:presLayoutVars>
      </dgm:prSet>
      <dgm:spPr/>
    </dgm:pt>
    <dgm:pt modelId="{93130CD6-C4DF-5445-AA52-32BCEAC1FBCD}" type="pres">
      <dgm:prSet presAssocID="{E077C84F-2793-BF4D-A0C8-ED94C45643CB}" presName="composite" presStyleCnt="0"/>
      <dgm:spPr/>
    </dgm:pt>
    <dgm:pt modelId="{58987246-365C-3A4C-A483-BFAE48DC3692}" type="pres">
      <dgm:prSet presAssocID="{E077C84F-2793-BF4D-A0C8-ED94C45643CB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8264B2F-832A-5041-BB0A-26DBC53AC1F6}" type="pres">
      <dgm:prSet presAssocID="{E077C84F-2793-BF4D-A0C8-ED94C45643CB}" presName="parSh" presStyleLbl="node1" presStyleIdx="0" presStyleCnt="5"/>
      <dgm:spPr/>
    </dgm:pt>
    <dgm:pt modelId="{7A3E5CAB-EF20-C246-B7AF-0619E97A1279}" type="pres">
      <dgm:prSet presAssocID="{E077C84F-2793-BF4D-A0C8-ED94C45643CB}" presName="desTx" presStyleLbl="fgAcc1" presStyleIdx="0" presStyleCnt="5">
        <dgm:presLayoutVars>
          <dgm:bulletEnabled val="1"/>
        </dgm:presLayoutVars>
      </dgm:prSet>
      <dgm:spPr/>
    </dgm:pt>
    <dgm:pt modelId="{967AF011-A9B3-EC4A-A1E4-F5969DF74A3E}" type="pres">
      <dgm:prSet presAssocID="{45E4EB8F-D6BA-964B-ACB3-A6E8E0B2568B}" presName="sibTrans" presStyleLbl="sibTrans2D1" presStyleIdx="0" presStyleCnt="4"/>
      <dgm:spPr/>
    </dgm:pt>
    <dgm:pt modelId="{B92E6E03-2D5A-644C-A074-8A91421E7312}" type="pres">
      <dgm:prSet presAssocID="{45E4EB8F-D6BA-964B-ACB3-A6E8E0B2568B}" presName="connTx" presStyleLbl="sibTrans2D1" presStyleIdx="0" presStyleCnt="4"/>
      <dgm:spPr/>
    </dgm:pt>
    <dgm:pt modelId="{1DECB1BF-5CB2-D74D-B2EF-DA7F57F757A3}" type="pres">
      <dgm:prSet presAssocID="{28F3C480-C2BF-4649-9333-7370E2DA54DC}" presName="composite" presStyleCnt="0"/>
      <dgm:spPr/>
    </dgm:pt>
    <dgm:pt modelId="{FC110841-95BA-DA44-B7BC-5FF89265482C}" type="pres">
      <dgm:prSet presAssocID="{28F3C480-C2BF-4649-9333-7370E2DA54D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5E8D0AF-99BA-8848-B88C-A8B8B119F749}" type="pres">
      <dgm:prSet presAssocID="{28F3C480-C2BF-4649-9333-7370E2DA54DC}" presName="parSh" presStyleLbl="node1" presStyleIdx="1" presStyleCnt="5"/>
      <dgm:spPr/>
    </dgm:pt>
    <dgm:pt modelId="{F721DF49-B85D-834C-B0B7-348D4692B90F}" type="pres">
      <dgm:prSet presAssocID="{28F3C480-C2BF-4649-9333-7370E2DA54DC}" presName="desTx" presStyleLbl="fgAcc1" presStyleIdx="1" presStyleCnt="5">
        <dgm:presLayoutVars>
          <dgm:bulletEnabled val="1"/>
        </dgm:presLayoutVars>
      </dgm:prSet>
      <dgm:spPr/>
    </dgm:pt>
    <dgm:pt modelId="{5CCDDAEB-6FBE-934C-8B9B-6CAE228C69CC}" type="pres">
      <dgm:prSet presAssocID="{B682A765-CA10-F74A-842C-70E995E5A494}" presName="sibTrans" presStyleLbl="sibTrans2D1" presStyleIdx="1" presStyleCnt="4"/>
      <dgm:spPr/>
    </dgm:pt>
    <dgm:pt modelId="{1813E854-296F-4544-988E-FBE5CB29097E}" type="pres">
      <dgm:prSet presAssocID="{B682A765-CA10-F74A-842C-70E995E5A494}" presName="connTx" presStyleLbl="sibTrans2D1" presStyleIdx="1" presStyleCnt="4"/>
      <dgm:spPr/>
    </dgm:pt>
    <dgm:pt modelId="{1DC900F9-241A-6144-84FB-C62AA8CAB533}" type="pres">
      <dgm:prSet presAssocID="{96EA840F-5BD9-FC4B-995C-DE038AFB88EE}" presName="composite" presStyleCnt="0"/>
      <dgm:spPr/>
    </dgm:pt>
    <dgm:pt modelId="{46B37BAD-03E1-724B-BCCA-54CCB3F99676}" type="pres">
      <dgm:prSet presAssocID="{96EA840F-5BD9-FC4B-995C-DE038AFB88EE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823173C-89D1-8C4E-8644-57C36D9B4FAD}" type="pres">
      <dgm:prSet presAssocID="{96EA840F-5BD9-FC4B-995C-DE038AFB88EE}" presName="parSh" presStyleLbl="node1" presStyleIdx="2" presStyleCnt="5"/>
      <dgm:spPr/>
    </dgm:pt>
    <dgm:pt modelId="{68201EC6-8B4B-8844-8836-9EDBC0D6B323}" type="pres">
      <dgm:prSet presAssocID="{96EA840F-5BD9-FC4B-995C-DE038AFB88EE}" presName="desTx" presStyleLbl="fgAcc1" presStyleIdx="2" presStyleCnt="5">
        <dgm:presLayoutVars>
          <dgm:bulletEnabled val="1"/>
        </dgm:presLayoutVars>
      </dgm:prSet>
      <dgm:spPr/>
    </dgm:pt>
    <dgm:pt modelId="{AEEC00A2-B508-5647-AE1E-7704AC4BD495}" type="pres">
      <dgm:prSet presAssocID="{4FD4069C-2F13-EA45-BBD7-8365AC40D612}" presName="sibTrans" presStyleLbl="sibTrans2D1" presStyleIdx="2" presStyleCnt="4"/>
      <dgm:spPr/>
    </dgm:pt>
    <dgm:pt modelId="{E08C1F8D-16C4-1F4A-A4A7-13D93F071503}" type="pres">
      <dgm:prSet presAssocID="{4FD4069C-2F13-EA45-BBD7-8365AC40D612}" presName="connTx" presStyleLbl="sibTrans2D1" presStyleIdx="2" presStyleCnt="4"/>
      <dgm:spPr/>
    </dgm:pt>
    <dgm:pt modelId="{BB2DFECE-B785-554D-9622-AD70B97E678A}" type="pres">
      <dgm:prSet presAssocID="{035C527B-087D-6E47-B9EC-6D8793ECCEC4}" presName="composite" presStyleCnt="0"/>
      <dgm:spPr/>
    </dgm:pt>
    <dgm:pt modelId="{CAC4CD67-5CFF-F247-B86F-D28BBC85F30C}" type="pres">
      <dgm:prSet presAssocID="{035C527B-087D-6E47-B9EC-6D8793ECCEC4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5F53731-EC97-584D-9221-92BA7F91C6C7}" type="pres">
      <dgm:prSet presAssocID="{035C527B-087D-6E47-B9EC-6D8793ECCEC4}" presName="parSh" presStyleLbl="node1" presStyleIdx="3" presStyleCnt="5"/>
      <dgm:spPr/>
    </dgm:pt>
    <dgm:pt modelId="{03CCDF8B-9E78-F34E-8D25-4F6E7F878327}" type="pres">
      <dgm:prSet presAssocID="{035C527B-087D-6E47-B9EC-6D8793ECCEC4}" presName="desTx" presStyleLbl="fgAcc1" presStyleIdx="3" presStyleCnt="5">
        <dgm:presLayoutVars>
          <dgm:bulletEnabled val="1"/>
        </dgm:presLayoutVars>
      </dgm:prSet>
      <dgm:spPr/>
    </dgm:pt>
    <dgm:pt modelId="{E99310C8-9907-8540-9523-98A99687A2C3}" type="pres">
      <dgm:prSet presAssocID="{66BC86D9-4C4A-144E-9604-B19F05DE73CD}" presName="sibTrans" presStyleLbl="sibTrans2D1" presStyleIdx="3" presStyleCnt="4"/>
      <dgm:spPr/>
    </dgm:pt>
    <dgm:pt modelId="{BFD8556F-C1E5-514C-BCFB-DE6DE429A8E2}" type="pres">
      <dgm:prSet presAssocID="{66BC86D9-4C4A-144E-9604-B19F05DE73CD}" presName="connTx" presStyleLbl="sibTrans2D1" presStyleIdx="3" presStyleCnt="4"/>
      <dgm:spPr/>
    </dgm:pt>
    <dgm:pt modelId="{66D6E2D9-F33A-C941-AD32-DB8BDE44C3DC}" type="pres">
      <dgm:prSet presAssocID="{3C12ADC8-C1DB-BE46-B38E-A001BD21A23E}" presName="composite" presStyleCnt="0"/>
      <dgm:spPr/>
    </dgm:pt>
    <dgm:pt modelId="{8A2ADB99-F8C8-F047-A81C-CF596F7F15F9}" type="pres">
      <dgm:prSet presAssocID="{3C12ADC8-C1DB-BE46-B38E-A001BD21A23E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CB7E564-5B4E-B64D-8E15-010B32FDFC3F}" type="pres">
      <dgm:prSet presAssocID="{3C12ADC8-C1DB-BE46-B38E-A001BD21A23E}" presName="parSh" presStyleLbl="node1" presStyleIdx="4" presStyleCnt="5"/>
      <dgm:spPr/>
    </dgm:pt>
    <dgm:pt modelId="{B16A9099-B08F-B941-AF4C-709CBAFB5779}" type="pres">
      <dgm:prSet presAssocID="{3C12ADC8-C1DB-BE46-B38E-A001BD21A23E}" presName="desTx" presStyleLbl="fgAcc1" presStyleIdx="4" presStyleCnt="5">
        <dgm:presLayoutVars>
          <dgm:bulletEnabled val="1"/>
        </dgm:presLayoutVars>
      </dgm:prSet>
      <dgm:spPr/>
    </dgm:pt>
  </dgm:ptLst>
  <dgm:cxnLst>
    <dgm:cxn modelId="{FE852B03-779D-C04E-B333-D4A15824BE58}" type="presOf" srcId="{66BC86D9-4C4A-144E-9604-B19F05DE73CD}" destId="{E99310C8-9907-8540-9523-98A99687A2C3}" srcOrd="0" destOrd="0" presId="urn:microsoft.com/office/officeart/2005/8/layout/process3"/>
    <dgm:cxn modelId="{05320D05-CBDD-4390-8BB3-EF28FBFF6337}" srcId="{28F3C480-C2BF-4649-9333-7370E2DA54DC}" destId="{9580FD80-3ADB-4146-9745-5442432A2622}" srcOrd="1" destOrd="0" parTransId="{23B0DA03-9D51-49FA-9954-D2C2AF69B1D3}" sibTransId="{2468D158-5000-4392-A3C0-9F26C2374FF1}"/>
    <dgm:cxn modelId="{BC538907-550F-5442-B6C5-2604AC7FFBDF}" srcId="{035C527B-087D-6E47-B9EC-6D8793ECCEC4}" destId="{763DC01C-4303-1F48-8677-1ED13ABFCFBF}" srcOrd="1" destOrd="0" parTransId="{23DEF805-5740-EB4B-8DAA-47E0D5E5356F}" sibTransId="{29851488-844D-1F4B-864A-12F7DE5B9C16}"/>
    <dgm:cxn modelId="{DE8EA10C-9EB1-2749-939B-B05D238D0CC7}" srcId="{BE3AB92A-11C4-544D-AE57-85DCE21B8ACD}" destId="{28F3C480-C2BF-4649-9333-7370E2DA54DC}" srcOrd="1" destOrd="0" parTransId="{6CC10D36-FDDE-ED45-9A82-0E25C06B84DD}" sibTransId="{B682A765-CA10-F74A-842C-70E995E5A494}"/>
    <dgm:cxn modelId="{A8845A16-49EE-9F49-99D5-60120011A39F}" type="presOf" srcId="{45E4EB8F-D6BA-964B-ACB3-A6E8E0B2568B}" destId="{B92E6E03-2D5A-644C-A074-8A91421E7312}" srcOrd="1" destOrd="0" presId="urn:microsoft.com/office/officeart/2005/8/layout/process3"/>
    <dgm:cxn modelId="{D925EF1D-2BD3-EB4E-B8C1-A91730CFE63B}" srcId="{BE3AB92A-11C4-544D-AE57-85DCE21B8ACD}" destId="{E077C84F-2793-BF4D-A0C8-ED94C45643CB}" srcOrd="0" destOrd="0" parTransId="{37761ACF-2F9C-604B-963D-1A75EFF02E39}" sibTransId="{45E4EB8F-D6BA-964B-ACB3-A6E8E0B2568B}"/>
    <dgm:cxn modelId="{89AE281F-3B4C-4244-AC75-8DEFE89E0318}" type="presOf" srcId="{66D500F5-4519-0745-A992-C75417E75175}" destId="{B16A9099-B08F-B941-AF4C-709CBAFB5779}" srcOrd="0" destOrd="1" presId="urn:microsoft.com/office/officeart/2005/8/layout/process3"/>
    <dgm:cxn modelId="{92E3C92B-3545-4942-9C00-16CEB229BD60}" type="presOf" srcId="{66BC86D9-4C4A-144E-9604-B19F05DE73CD}" destId="{BFD8556F-C1E5-514C-BCFB-DE6DE429A8E2}" srcOrd="1" destOrd="0" presId="urn:microsoft.com/office/officeart/2005/8/layout/process3"/>
    <dgm:cxn modelId="{83F1D52C-DB93-594D-873B-9CF56D1C4B7D}" srcId="{96EA840F-5BD9-FC4B-995C-DE038AFB88EE}" destId="{782B7772-68CA-7E43-9358-1480A51156FF}" srcOrd="1" destOrd="0" parTransId="{97325700-4445-C14F-90C2-096FE36D4C4F}" sibTransId="{C83E255F-48D0-2D45-96C5-DFF2BC4287CE}"/>
    <dgm:cxn modelId="{7AFF582D-C8D8-6D4C-8453-9D4665F43F73}" type="presOf" srcId="{782B7772-68CA-7E43-9358-1480A51156FF}" destId="{68201EC6-8B4B-8844-8836-9EDBC0D6B323}" srcOrd="0" destOrd="1" presId="urn:microsoft.com/office/officeart/2005/8/layout/process3"/>
    <dgm:cxn modelId="{BCBF353D-4609-154C-A209-F0CB03A58F98}" srcId="{035C527B-087D-6E47-B9EC-6D8793ECCEC4}" destId="{F444DDF4-C33D-A447-A293-3251F565A422}" srcOrd="0" destOrd="0" parTransId="{CB1F67F8-8419-094E-B242-F8EF8652E2CB}" sibTransId="{C3060189-27B3-0C48-A045-2F845AB8FAD8}"/>
    <dgm:cxn modelId="{F6630147-252F-5143-8DA3-4CFB0910CBFF}" type="presOf" srcId="{F444DDF4-C33D-A447-A293-3251F565A422}" destId="{03CCDF8B-9E78-F34E-8D25-4F6E7F878327}" srcOrd="0" destOrd="0" presId="urn:microsoft.com/office/officeart/2005/8/layout/process3"/>
    <dgm:cxn modelId="{03B5C448-2768-1149-BA62-521C615EEAF6}" type="presOf" srcId="{E077C84F-2793-BF4D-A0C8-ED94C45643CB}" destId="{58264B2F-832A-5041-BB0A-26DBC53AC1F6}" srcOrd="1" destOrd="0" presId="urn:microsoft.com/office/officeart/2005/8/layout/process3"/>
    <dgm:cxn modelId="{B02EDB50-CDDE-3846-A038-082142569669}" type="presOf" srcId="{3C12ADC8-C1DB-BE46-B38E-A001BD21A23E}" destId="{ACB7E564-5B4E-B64D-8E15-010B32FDFC3F}" srcOrd="1" destOrd="0" presId="urn:microsoft.com/office/officeart/2005/8/layout/process3"/>
    <dgm:cxn modelId="{F3E26559-CF9C-CA49-BEE7-BD5F064F09E6}" type="presOf" srcId="{B682A765-CA10-F74A-842C-70E995E5A494}" destId="{1813E854-296F-4544-988E-FBE5CB29097E}" srcOrd="1" destOrd="0" presId="urn:microsoft.com/office/officeart/2005/8/layout/process3"/>
    <dgm:cxn modelId="{E1CDE75F-928A-8B4B-8C6D-88FA835ABBF4}" srcId="{28F3C480-C2BF-4649-9333-7370E2DA54DC}" destId="{8E934964-4C39-9D46-97A8-6A7ED85C1FA6}" srcOrd="0" destOrd="0" parTransId="{45F504A8-C35A-5B4A-9E86-1B2BDBE63CA1}" sibTransId="{F521ADB8-411D-6E48-B7BE-9EA360D52F50}"/>
    <dgm:cxn modelId="{6E6ABB6B-7AAF-D94B-94E0-2F0C5E3F330E}" type="presOf" srcId="{B682A765-CA10-F74A-842C-70E995E5A494}" destId="{5CCDDAEB-6FBE-934C-8B9B-6CAE228C69CC}" srcOrd="0" destOrd="0" presId="urn:microsoft.com/office/officeart/2005/8/layout/process3"/>
    <dgm:cxn modelId="{C4B0456D-5B8E-4E44-9E80-F283CCEACD5D}" type="presOf" srcId="{E077C84F-2793-BF4D-A0C8-ED94C45643CB}" destId="{58987246-365C-3A4C-A483-BFAE48DC3692}" srcOrd="0" destOrd="0" presId="urn:microsoft.com/office/officeart/2005/8/layout/process3"/>
    <dgm:cxn modelId="{5B978177-7905-1E49-8154-82371BE57390}" type="presOf" srcId="{85B2ECD9-FF4E-5647-B0FA-E2C026D6D3E7}" destId="{7A3E5CAB-EF20-C246-B7AF-0619E97A1279}" srcOrd="0" destOrd="0" presId="urn:microsoft.com/office/officeart/2005/8/layout/process3"/>
    <dgm:cxn modelId="{4C0D1378-9BE9-EA40-8D09-61D9FC4C1D44}" type="presOf" srcId="{BE3AB92A-11C4-544D-AE57-85DCE21B8ACD}" destId="{51BD8162-7229-8C40-89F8-3A047C0E0E0E}" srcOrd="0" destOrd="0" presId="urn:microsoft.com/office/officeart/2005/8/layout/process3"/>
    <dgm:cxn modelId="{0DF9B47A-8E8B-F34D-B0ED-7417FDA11ED5}" srcId="{BE3AB92A-11C4-544D-AE57-85DCE21B8ACD}" destId="{035C527B-087D-6E47-B9EC-6D8793ECCEC4}" srcOrd="3" destOrd="0" parTransId="{EF1F2DB5-0685-784D-BE5C-D20ACABA5714}" sibTransId="{66BC86D9-4C4A-144E-9604-B19F05DE73CD}"/>
    <dgm:cxn modelId="{E3B90989-EBD9-6244-BE07-0114C39B989C}" type="presOf" srcId="{763DC01C-4303-1F48-8677-1ED13ABFCFBF}" destId="{03CCDF8B-9E78-F34E-8D25-4F6E7F878327}" srcOrd="0" destOrd="1" presId="urn:microsoft.com/office/officeart/2005/8/layout/process3"/>
    <dgm:cxn modelId="{F6615A8F-765D-A84D-B706-BE45AE8D51FA}" type="presOf" srcId="{035C527B-087D-6E47-B9EC-6D8793ECCEC4}" destId="{CAC4CD67-5CFF-F247-B86F-D28BBC85F30C}" srcOrd="0" destOrd="0" presId="urn:microsoft.com/office/officeart/2005/8/layout/process3"/>
    <dgm:cxn modelId="{5B560E90-41CE-4C38-871B-3CB770F2196E}" type="presOf" srcId="{9580FD80-3ADB-4146-9745-5442432A2622}" destId="{F721DF49-B85D-834C-B0B7-348D4692B90F}" srcOrd="0" destOrd="1" presId="urn:microsoft.com/office/officeart/2005/8/layout/process3"/>
    <dgm:cxn modelId="{E2090497-AF65-C54A-8735-CF7E2850FD4A}" type="presOf" srcId="{96EA840F-5BD9-FC4B-995C-DE038AFB88EE}" destId="{46B37BAD-03E1-724B-BCCA-54CCB3F99676}" srcOrd="0" destOrd="0" presId="urn:microsoft.com/office/officeart/2005/8/layout/process3"/>
    <dgm:cxn modelId="{97AAC2A0-5A06-BE46-9FF2-AEFA385D7563}" srcId="{3C12ADC8-C1DB-BE46-B38E-A001BD21A23E}" destId="{66D500F5-4519-0745-A992-C75417E75175}" srcOrd="1" destOrd="0" parTransId="{F47B8401-F236-6F4D-81D0-3AEA51418BE2}" sibTransId="{D3B25F0C-2FC7-C34A-99BF-04A51A124FFD}"/>
    <dgm:cxn modelId="{F5C532B5-8667-174B-A871-901A14FE397A}" srcId="{3C12ADC8-C1DB-BE46-B38E-A001BD21A23E}" destId="{8A3D3929-D707-0F40-BF83-476ABC5932D3}" srcOrd="0" destOrd="0" parTransId="{25CFC93F-8C2E-204D-9625-B77F6FFACC2D}" sibTransId="{BAAB2DB1-B284-914D-92F8-991091F89C6C}"/>
    <dgm:cxn modelId="{96D2F4B6-5CF9-3D4A-8D89-3DB10218DADE}" type="presOf" srcId="{4FD4069C-2F13-EA45-BBD7-8365AC40D612}" destId="{AEEC00A2-B508-5647-AE1E-7704AC4BD495}" srcOrd="0" destOrd="0" presId="urn:microsoft.com/office/officeart/2005/8/layout/process3"/>
    <dgm:cxn modelId="{748D64B7-3D02-4245-981E-F3E869B31CD0}" type="presOf" srcId="{8A3D3929-D707-0F40-BF83-476ABC5932D3}" destId="{B16A9099-B08F-B941-AF4C-709CBAFB5779}" srcOrd="0" destOrd="0" presId="urn:microsoft.com/office/officeart/2005/8/layout/process3"/>
    <dgm:cxn modelId="{D4C3DCBB-5797-4440-B5A7-3BAF4994F819}" type="presOf" srcId="{28F3C480-C2BF-4649-9333-7370E2DA54DC}" destId="{65E8D0AF-99BA-8848-B88C-A8B8B119F749}" srcOrd="1" destOrd="0" presId="urn:microsoft.com/office/officeart/2005/8/layout/process3"/>
    <dgm:cxn modelId="{34F172C1-A1DD-B044-9C9A-4FA11429C58D}" type="presOf" srcId="{3C12ADC8-C1DB-BE46-B38E-A001BD21A23E}" destId="{8A2ADB99-F8C8-F047-A81C-CF596F7F15F9}" srcOrd="0" destOrd="0" presId="urn:microsoft.com/office/officeart/2005/8/layout/process3"/>
    <dgm:cxn modelId="{C178F9C2-B914-CB4C-9048-0180AE05270A}" srcId="{BE3AB92A-11C4-544D-AE57-85DCE21B8ACD}" destId="{3C12ADC8-C1DB-BE46-B38E-A001BD21A23E}" srcOrd="4" destOrd="0" parTransId="{6173A973-C046-E847-9855-2FA9830B2CBB}" sibTransId="{A4320EFC-2332-6944-8861-BF5E31E25FF7}"/>
    <dgm:cxn modelId="{84E6A5D1-F4E5-0C4E-B8F0-39A6F06A17C1}" type="presOf" srcId="{8E934964-4C39-9D46-97A8-6A7ED85C1FA6}" destId="{F721DF49-B85D-834C-B0B7-348D4692B90F}" srcOrd="0" destOrd="0" presId="urn:microsoft.com/office/officeart/2005/8/layout/process3"/>
    <dgm:cxn modelId="{001E88DC-515E-6744-AD5F-8926ACF29856}" type="presOf" srcId="{4FD4069C-2F13-EA45-BBD7-8365AC40D612}" destId="{E08C1F8D-16C4-1F4A-A4A7-13D93F071503}" srcOrd="1" destOrd="0" presId="urn:microsoft.com/office/officeart/2005/8/layout/process3"/>
    <dgm:cxn modelId="{3F23C5DF-F0A7-A24F-AED8-656DFF3948C6}" type="presOf" srcId="{96EA840F-5BD9-FC4B-995C-DE038AFB88EE}" destId="{A823173C-89D1-8C4E-8644-57C36D9B4FAD}" srcOrd="1" destOrd="0" presId="urn:microsoft.com/office/officeart/2005/8/layout/process3"/>
    <dgm:cxn modelId="{40A5EBE1-9E76-FC45-A26A-858D353BD935}" type="presOf" srcId="{45E4EB8F-D6BA-964B-ACB3-A6E8E0B2568B}" destId="{967AF011-A9B3-EC4A-A1E4-F5969DF74A3E}" srcOrd="0" destOrd="0" presId="urn:microsoft.com/office/officeart/2005/8/layout/process3"/>
    <dgm:cxn modelId="{4D6616E2-9659-D04B-9F9D-1ACDD211C2AB}" type="presOf" srcId="{035C527B-087D-6E47-B9EC-6D8793ECCEC4}" destId="{15F53731-EC97-584D-9221-92BA7F91C6C7}" srcOrd="1" destOrd="0" presId="urn:microsoft.com/office/officeart/2005/8/layout/process3"/>
    <dgm:cxn modelId="{488A5EE4-AD44-FE45-9B19-705D0D9FD6FA}" srcId="{BE3AB92A-11C4-544D-AE57-85DCE21B8ACD}" destId="{96EA840F-5BD9-FC4B-995C-DE038AFB88EE}" srcOrd="2" destOrd="0" parTransId="{95CD886A-AAB4-6842-A039-BC2783E18408}" sibTransId="{4FD4069C-2F13-EA45-BBD7-8365AC40D612}"/>
    <dgm:cxn modelId="{CB671FE5-1B03-704E-8FB7-539F1B2FB43F}" type="presOf" srcId="{28F3C480-C2BF-4649-9333-7370E2DA54DC}" destId="{FC110841-95BA-DA44-B7BC-5FF89265482C}" srcOrd="0" destOrd="0" presId="urn:microsoft.com/office/officeart/2005/8/layout/process3"/>
    <dgm:cxn modelId="{02BBD2E8-78D0-D446-8CD7-043A69667BE4}" srcId="{E077C84F-2793-BF4D-A0C8-ED94C45643CB}" destId="{85B2ECD9-FF4E-5647-B0FA-E2C026D6D3E7}" srcOrd="0" destOrd="0" parTransId="{89391B24-A866-414B-A5FB-BE45939FEE88}" sibTransId="{F92DCFA9-5E6E-F946-B7F7-104B90C1C79E}"/>
    <dgm:cxn modelId="{4F6C6FE9-B205-2543-BD47-B4C84A35C1E3}" srcId="{96EA840F-5BD9-FC4B-995C-DE038AFB88EE}" destId="{51E27354-BCE7-3A44-ABAF-D0A664DDA1A3}" srcOrd="0" destOrd="0" parTransId="{34617187-D367-6644-B3C4-67B13E417AEE}" sibTransId="{E8408EF0-7699-D54F-9F5B-8F3BD237C501}"/>
    <dgm:cxn modelId="{EE8BF1FA-BA97-154F-8673-AFD0506D145E}" type="presOf" srcId="{51E27354-BCE7-3A44-ABAF-D0A664DDA1A3}" destId="{68201EC6-8B4B-8844-8836-9EDBC0D6B323}" srcOrd="0" destOrd="0" presId="urn:microsoft.com/office/officeart/2005/8/layout/process3"/>
    <dgm:cxn modelId="{D3F28047-5DF8-A346-BB41-735B6DA5DEF0}" type="presParOf" srcId="{51BD8162-7229-8C40-89F8-3A047C0E0E0E}" destId="{93130CD6-C4DF-5445-AA52-32BCEAC1FBCD}" srcOrd="0" destOrd="0" presId="urn:microsoft.com/office/officeart/2005/8/layout/process3"/>
    <dgm:cxn modelId="{E8AC0EF6-8BD8-B440-84BF-2469936C2D0D}" type="presParOf" srcId="{93130CD6-C4DF-5445-AA52-32BCEAC1FBCD}" destId="{58987246-365C-3A4C-A483-BFAE48DC3692}" srcOrd="0" destOrd="0" presId="urn:microsoft.com/office/officeart/2005/8/layout/process3"/>
    <dgm:cxn modelId="{457C9B46-1A63-8846-8677-168F92D4B08B}" type="presParOf" srcId="{93130CD6-C4DF-5445-AA52-32BCEAC1FBCD}" destId="{58264B2F-832A-5041-BB0A-26DBC53AC1F6}" srcOrd="1" destOrd="0" presId="urn:microsoft.com/office/officeart/2005/8/layout/process3"/>
    <dgm:cxn modelId="{D37AC128-3977-AD4F-82F9-DA09B9A0C87E}" type="presParOf" srcId="{93130CD6-C4DF-5445-AA52-32BCEAC1FBCD}" destId="{7A3E5CAB-EF20-C246-B7AF-0619E97A1279}" srcOrd="2" destOrd="0" presId="urn:microsoft.com/office/officeart/2005/8/layout/process3"/>
    <dgm:cxn modelId="{5DDBDFBE-9045-194B-B123-E297C7163095}" type="presParOf" srcId="{51BD8162-7229-8C40-89F8-3A047C0E0E0E}" destId="{967AF011-A9B3-EC4A-A1E4-F5969DF74A3E}" srcOrd="1" destOrd="0" presId="urn:microsoft.com/office/officeart/2005/8/layout/process3"/>
    <dgm:cxn modelId="{19B8BE41-E119-E441-8433-F83485280B55}" type="presParOf" srcId="{967AF011-A9B3-EC4A-A1E4-F5969DF74A3E}" destId="{B92E6E03-2D5A-644C-A074-8A91421E7312}" srcOrd="0" destOrd="0" presId="urn:microsoft.com/office/officeart/2005/8/layout/process3"/>
    <dgm:cxn modelId="{4A16D39D-1B72-9E44-AC9D-162BE08F9C41}" type="presParOf" srcId="{51BD8162-7229-8C40-89F8-3A047C0E0E0E}" destId="{1DECB1BF-5CB2-D74D-B2EF-DA7F57F757A3}" srcOrd="2" destOrd="0" presId="urn:microsoft.com/office/officeart/2005/8/layout/process3"/>
    <dgm:cxn modelId="{FC1827CC-65F3-794D-80C5-7F80F73967B7}" type="presParOf" srcId="{1DECB1BF-5CB2-D74D-B2EF-DA7F57F757A3}" destId="{FC110841-95BA-DA44-B7BC-5FF89265482C}" srcOrd="0" destOrd="0" presId="urn:microsoft.com/office/officeart/2005/8/layout/process3"/>
    <dgm:cxn modelId="{BE86D6DF-3C01-DA49-B9CD-16310EC6E6E7}" type="presParOf" srcId="{1DECB1BF-5CB2-D74D-B2EF-DA7F57F757A3}" destId="{65E8D0AF-99BA-8848-B88C-A8B8B119F749}" srcOrd="1" destOrd="0" presId="urn:microsoft.com/office/officeart/2005/8/layout/process3"/>
    <dgm:cxn modelId="{DDD0BC59-9EFC-CD45-848A-53C8332A4295}" type="presParOf" srcId="{1DECB1BF-5CB2-D74D-B2EF-DA7F57F757A3}" destId="{F721DF49-B85D-834C-B0B7-348D4692B90F}" srcOrd="2" destOrd="0" presId="urn:microsoft.com/office/officeart/2005/8/layout/process3"/>
    <dgm:cxn modelId="{F751C310-EB69-3F4B-A1C4-C9DE8D7BF16B}" type="presParOf" srcId="{51BD8162-7229-8C40-89F8-3A047C0E0E0E}" destId="{5CCDDAEB-6FBE-934C-8B9B-6CAE228C69CC}" srcOrd="3" destOrd="0" presId="urn:microsoft.com/office/officeart/2005/8/layout/process3"/>
    <dgm:cxn modelId="{517D9267-1275-A849-807F-DF257B1623DC}" type="presParOf" srcId="{5CCDDAEB-6FBE-934C-8B9B-6CAE228C69CC}" destId="{1813E854-296F-4544-988E-FBE5CB29097E}" srcOrd="0" destOrd="0" presId="urn:microsoft.com/office/officeart/2005/8/layout/process3"/>
    <dgm:cxn modelId="{AE3C3D36-3952-6940-B36A-9ABB61BBD428}" type="presParOf" srcId="{51BD8162-7229-8C40-89F8-3A047C0E0E0E}" destId="{1DC900F9-241A-6144-84FB-C62AA8CAB533}" srcOrd="4" destOrd="0" presId="urn:microsoft.com/office/officeart/2005/8/layout/process3"/>
    <dgm:cxn modelId="{347B9167-5765-D841-A913-40A9943EC396}" type="presParOf" srcId="{1DC900F9-241A-6144-84FB-C62AA8CAB533}" destId="{46B37BAD-03E1-724B-BCCA-54CCB3F99676}" srcOrd="0" destOrd="0" presId="urn:microsoft.com/office/officeart/2005/8/layout/process3"/>
    <dgm:cxn modelId="{8A3DB8FB-7A58-0F45-91FE-33F89DCA6CEE}" type="presParOf" srcId="{1DC900F9-241A-6144-84FB-C62AA8CAB533}" destId="{A823173C-89D1-8C4E-8644-57C36D9B4FAD}" srcOrd="1" destOrd="0" presId="urn:microsoft.com/office/officeart/2005/8/layout/process3"/>
    <dgm:cxn modelId="{483567B8-E109-D440-97EA-98632B17DDA5}" type="presParOf" srcId="{1DC900F9-241A-6144-84FB-C62AA8CAB533}" destId="{68201EC6-8B4B-8844-8836-9EDBC0D6B323}" srcOrd="2" destOrd="0" presId="urn:microsoft.com/office/officeart/2005/8/layout/process3"/>
    <dgm:cxn modelId="{590B399E-55C3-ED46-9920-A290B86CD287}" type="presParOf" srcId="{51BD8162-7229-8C40-89F8-3A047C0E0E0E}" destId="{AEEC00A2-B508-5647-AE1E-7704AC4BD495}" srcOrd="5" destOrd="0" presId="urn:microsoft.com/office/officeart/2005/8/layout/process3"/>
    <dgm:cxn modelId="{DAD8FF07-C477-3841-A2BF-114348FFF75B}" type="presParOf" srcId="{AEEC00A2-B508-5647-AE1E-7704AC4BD495}" destId="{E08C1F8D-16C4-1F4A-A4A7-13D93F071503}" srcOrd="0" destOrd="0" presId="urn:microsoft.com/office/officeart/2005/8/layout/process3"/>
    <dgm:cxn modelId="{A4BB72AE-8ADF-4842-8ED7-B54229088A63}" type="presParOf" srcId="{51BD8162-7229-8C40-89F8-3A047C0E0E0E}" destId="{BB2DFECE-B785-554D-9622-AD70B97E678A}" srcOrd="6" destOrd="0" presId="urn:microsoft.com/office/officeart/2005/8/layout/process3"/>
    <dgm:cxn modelId="{043E05F4-079F-A245-8FBD-8A4821633DC9}" type="presParOf" srcId="{BB2DFECE-B785-554D-9622-AD70B97E678A}" destId="{CAC4CD67-5CFF-F247-B86F-D28BBC85F30C}" srcOrd="0" destOrd="0" presId="urn:microsoft.com/office/officeart/2005/8/layout/process3"/>
    <dgm:cxn modelId="{0D6E217E-22E8-134B-ABED-39F2BB319A0B}" type="presParOf" srcId="{BB2DFECE-B785-554D-9622-AD70B97E678A}" destId="{15F53731-EC97-584D-9221-92BA7F91C6C7}" srcOrd="1" destOrd="0" presId="urn:microsoft.com/office/officeart/2005/8/layout/process3"/>
    <dgm:cxn modelId="{DC870460-5B24-D945-903D-077581BFD12E}" type="presParOf" srcId="{BB2DFECE-B785-554D-9622-AD70B97E678A}" destId="{03CCDF8B-9E78-F34E-8D25-4F6E7F878327}" srcOrd="2" destOrd="0" presId="urn:microsoft.com/office/officeart/2005/8/layout/process3"/>
    <dgm:cxn modelId="{B70698CA-7027-5D4A-9159-5DF70115E5BA}" type="presParOf" srcId="{51BD8162-7229-8C40-89F8-3A047C0E0E0E}" destId="{E99310C8-9907-8540-9523-98A99687A2C3}" srcOrd="7" destOrd="0" presId="urn:microsoft.com/office/officeart/2005/8/layout/process3"/>
    <dgm:cxn modelId="{E2FC3B77-F1AB-1D46-860B-DDA3CCCA03E8}" type="presParOf" srcId="{E99310C8-9907-8540-9523-98A99687A2C3}" destId="{BFD8556F-C1E5-514C-BCFB-DE6DE429A8E2}" srcOrd="0" destOrd="0" presId="urn:microsoft.com/office/officeart/2005/8/layout/process3"/>
    <dgm:cxn modelId="{CAD6694B-AEC4-9D48-96AF-7306EEAA7B94}" type="presParOf" srcId="{51BD8162-7229-8C40-89F8-3A047C0E0E0E}" destId="{66D6E2D9-F33A-C941-AD32-DB8BDE44C3DC}" srcOrd="8" destOrd="0" presId="urn:microsoft.com/office/officeart/2005/8/layout/process3"/>
    <dgm:cxn modelId="{21CFD45A-17CA-324B-979F-E075FAC8E8DB}" type="presParOf" srcId="{66D6E2D9-F33A-C941-AD32-DB8BDE44C3DC}" destId="{8A2ADB99-F8C8-F047-A81C-CF596F7F15F9}" srcOrd="0" destOrd="0" presId="urn:microsoft.com/office/officeart/2005/8/layout/process3"/>
    <dgm:cxn modelId="{3D4C974F-C283-6844-916F-A1AA5734A071}" type="presParOf" srcId="{66D6E2D9-F33A-C941-AD32-DB8BDE44C3DC}" destId="{ACB7E564-5B4E-B64D-8E15-010B32FDFC3F}" srcOrd="1" destOrd="0" presId="urn:microsoft.com/office/officeart/2005/8/layout/process3"/>
    <dgm:cxn modelId="{67FB5785-AEEF-FB48-B121-C626D6E2A389}" type="presParOf" srcId="{66D6E2D9-F33A-C941-AD32-DB8BDE44C3DC}" destId="{B16A9099-B08F-B941-AF4C-709CBAFB577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BB322F-A897-654E-97AE-DFD8AE7ED735}" type="doc">
      <dgm:prSet loTypeId="urn:microsoft.com/office/officeart/2005/8/layout/process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DB0422E-FECE-C34D-8CCD-67C0D6C7DE0A}">
      <dgm:prSet phldrT="[Text]"/>
      <dgm:spPr/>
      <dgm:t>
        <a:bodyPr/>
        <a:lstStyle/>
        <a:p>
          <a:r>
            <a:rPr lang="en-GB" dirty="0"/>
            <a:t>1. Extracting keywords with SketchEngine</a:t>
          </a:r>
        </a:p>
      </dgm:t>
    </dgm:pt>
    <dgm:pt modelId="{2879BEE8-5982-6444-AA0A-1B7385E53FC2}" type="parTrans" cxnId="{242AA79E-A39B-FD40-B0A7-71EC984A14F1}">
      <dgm:prSet/>
      <dgm:spPr/>
      <dgm:t>
        <a:bodyPr/>
        <a:lstStyle/>
        <a:p>
          <a:endParaRPr lang="en-GB"/>
        </a:p>
      </dgm:t>
    </dgm:pt>
    <dgm:pt modelId="{1AD62D13-2A47-A245-86B7-B07E4556BACA}" type="sibTrans" cxnId="{242AA79E-A39B-FD40-B0A7-71EC984A14F1}">
      <dgm:prSet/>
      <dgm:spPr/>
      <dgm:t>
        <a:bodyPr/>
        <a:lstStyle/>
        <a:p>
          <a:endParaRPr lang="en-GB"/>
        </a:p>
      </dgm:t>
    </dgm:pt>
    <dgm:pt modelId="{67950402-2821-B44D-A0AA-7C53B583762E}">
      <dgm:prSet phldrT="[Text]"/>
      <dgm:spPr/>
      <dgm:t>
        <a:bodyPr/>
        <a:lstStyle/>
        <a:p>
          <a:r>
            <a:rPr lang="en-GB" dirty="0"/>
            <a:t>2. Create List of Words (PET)</a:t>
          </a:r>
        </a:p>
      </dgm:t>
    </dgm:pt>
    <dgm:pt modelId="{C1A19470-72D7-4F49-A277-DF94A876344E}" type="parTrans" cxnId="{4FA0E107-D2A0-6E4B-8124-19754C9ACCCC}">
      <dgm:prSet/>
      <dgm:spPr/>
      <dgm:t>
        <a:bodyPr/>
        <a:lstStyle/>
        <a:p>
          <a:endParaRPr lang="en-GB"/>
        </a:p>
      </dgm:t>
    </dgm:pt>
    <dgm:pt modelId="{BF46B8BE-4645-9643-B166-A4E6D9E39F5C}" type="sibTrans" cxnId="{4FA0E107-D2A0-6E4B-8124-19754C9ACCCC}">
      <dgm:prSet/>
      <dgm:spPr/>
      <dgm:t>
        <a:bodyPr/>
        <a:lstStyle/>
        <a:p>
          <a:endParaRPr lang="en-GB"/>
        </a:p>
      </dgm:t>
    </dgm:pt>
    <dgm:pt modelId="{3BCED2AC-EFC1-FD41-AD9C-CC36B3AC5845}">
      <dgm:prSet phldrT="[Text]"/>
      <dgm:spPr/>
      <dgm:t>
        <a:bodyPr/>
        <a:lstStyle/>
        <a:p>
          <a:r>
            <a:rPr lang="en-GB" dirty="0"/>
            <a:t>3. Assign Keyword(s) to each paper </a:t>
          </a:r>
        </a:p>
      </dgm:t>
    </dgm:pt>
    <dgm:pt modelId="{75B85B7F-4BB7-5C42-BC11-755F01D6558C}" type="parTrans" cxnId="{889A682E-2342-6B41-8A33-6343747EF875}">
      <dgm:prSet/>
      <dgm:spPr/>
      <dgm:t>
        <a:bodyPr/>
        <a:lstStyle/>
        <a:p>
          <a:endParaRPr lang="en-GB"/>
        </a:p>
      </dgm:t>
    </dgm:pt>
    <dgm:pt modelId="{0C0C3F44-98FC-6D46-BF58-616A0FE5DC73}" type="sibTrans" cxnId="{889A682E-2342-6B41-8A33-6343747EF875}">
      <dgm:prSet/>
      <dgm:spPr/>
      <dgm:t>
        <a:bodyPr/>
        <a:lstStyle/>
        <a:p>
          <a:endParaRPr lang="en-GB"/>
        </a:p>
      </dgm:t>
    </dgm:pt>
    <dgm:pt modelId="{7AD4F5B0-CB1B-6A4C-9163-B30A60D26760}">
      <dgm:prSet phldrT="[Text]"/>
      <dgm:spPr/>
      <dgm:t>
        <a:bodyPr/>
        <a:lstStyle/>
        <a:p>
          <a:r>
            <a:rPr lang="en-GB" dirty="0"/>
            <a:t>Match a paper's title and abstract with the List of Words.</a:t>
          </a:r>
        </a:p>
      </dgm:t>
    </dgm:pt>
    <dgm:pt modelId="{60D6BCB7-666D-6745-891A-A0CEB7397143}" type="parTrans" cxnId="{AC377B25-15A4-0843-AC77-57DE0B801901}">
      <dgm:prSet/>
      <dgm:spPr/>
      <dgm:t>
        <a:bodyPr/>
        <a:lstStyle/>
        <a:p>
          <a:endParaRPr lang="en-GB"/>
        </a:p>
      </dgm:t>
    </dgm:pt>
    <dgm:pt modelId="{75ADDC3E-97DF-7F4F-875C-3B8F8AF36030}" type="sibTrans" cxnId="{AC377B25-15A4-0843-AC77-57DE0B801901}">
      <dgm:prSet/>
      <dgm:spPr/>
      <dgm:t>
        <a:bodyPr/>
        <a:lstStyle/>
        <a:p>
          <a:endParaRPr lang="en-GB"/>
        </a:p>
      </dgm:t>
    </dgm:pt>
    <dgm:pt modelId="{CD1D358D-C924-2D4A-B615-E555B64FB858}">
      <dgm:prSet phldrT="[Text]"/>
      <dgm:spPr/>
      <dgm:t>
        <a:bodyPr/>
        <a:lstStyle/>
        <a:p>
          <a:r>
            <a:rPr lang="en-GB" dirty="0"/>
            <a:t>Identify PET keywords (including different grammatical variants)</a:t>
          </a:r>
        </a:p>
      </dgm:t>
    </dgm:pt>
    <dgm:pt modelId="{157B0DFA-B523-DA4E-ADDA-4420049B3864}" type="parTrans" cxnId="{70958213-56B1-DD4E-B8F8-3F59F695DA4C}">
      <dgm:prSet/>
      <dgm:spPr/>
      <dgm:t>
        <a:bodyPr/>
        <a:lstStyle/>
        <a:p>
          <a:endParaRPr lang="en-GB"/>
        </a:p>
      </dgm:t>
    </dgm:pt>
    <dgm:pt modelId="{0D33E848-34D0-444A-8DF8-5A0A201775E8}" type="sibTrans" cxnId="{70958213-56B1-DD4E-B8F8-3F59F695DA4C}">
      <dgm:prSet/>
      <dgm:spPr/>
      <dgm:t>
        <a:bodyPr/>
        <a:lstStyle/>
        <a:p>
          <a:endParaRPr lang="en-GB"/>
        </a:p>
      </dgm:t>
    </dgm:pt>
    <dgm:pt modelId="{B0EDDD6B-77F1-7B46-900B-E98E04BE3709}">
      <dgm:prSet phldrT="[Text]"/>
      <dgm:spPr/>
      <dgm:t>
        <a:bodyPr/>
        <a:lstStyle/>
        <a:p>
          <a:r>
            <a:rPr lang="en-GB" dirty="0"/>
            <a:t>Using titles and abstracts</a:t>
          </a:r>
        </a:p>
      </dgm:t>
    </dgm:pt>
    <dgm:pt modelId="{18B08309-ED65-064B-A88A-97EC6272D592}" type="parTrans" cxnId="{0DC6CA51-4700-BC4B-92E7-095EF858EB5F}">
      <dgm:prSet/>
      <dgm:spPr/>
      <dgm:t>
        <a:bodyPr/>
        <a:lstStyle/>
        <a:p>
          <a:endParaRPr lang="en-GB"/>
        </a:p>
      </dgm:t>
    </dgm:pt>
    <dgm:pt modelId="{FC17C2B8-5CDF-DB43-9611-6BAB89A54108}" type="sibTrans" cxnId="{0DC6CA51-4700-BC4B-92E7-095EF858EB5F}">
      <dgm:prSet/>
      <dgm:spPr/>
      <dgm:t>
        <a:bodyPr/>
        <a:lstStyle/>
        <a:p>
          <a:endParaRPr lang="en-GB"/>
        </a:p>
      </dgm:t>
    </dgm:pt>
    <dgm:pt modelId="{100C2295-10CB-3F4A-B81E-3EAE2690193E}">
      <dgm:prSet phldrT="[Text]"/>
      <dgm:spPr/>
      <dgm:t>
        <a:bodyPr/>
        <a:lstStyle/>
        <a:p>
          <a:r>
            <a:rPr lang="en-GB" dirty="0"/>
            <a:t>4. Manual Keyword searching</a:t>
          </a:r>
        </a:p>
      </dgm:t>
    </dgm:pt>
    <dgm:pt modelId="{569A66FE-8882-974C-9FF0-4175AE4E76B6}" type="parTrans" cxnId="{D89338B7-4922-BC40-97F2-001B0E50CAFB}">
      <dgm:prSet/>
      <dgm:spPr/>
      <dgm:t>
        <a:bodyPr/>
        <a:lstStyle/>
        <a:p>
          <a:endParaRPr lang="en-GB"/>
        </a:p>
      </dgm:t>
    </dgm:pt>
    <dgm:pt modelId="{7FCC03F6-43AA-B54D-B6EA-84D398B9C4C2}" type="sibTrans" cxnId="{D89338B7-4922-BC40-97F2-001B0E50CAFB}">
      <dgm:prSet/>
      <dgm:spPr/>
      <dgm:t>
        <a:bodyPr/>
        <a:lstStyle/>
        <a:p>
          <a:endParaRPr lang="en-GB"/>
        </a:p>
      </dgm:t>
    </dgm:pt>
    <dgm:pt modelId="{1CF5C0A6-B5E2-C444-A511-695F1EC318EC}">
      <dgm:prSet phldrT="[Text]"/>
      <dgm:spPr/>
      <dgm:t>
        <a:bodyPr/>
        <a:lstStyle/>
        <a:p>
          <a:r>
            <a:rPr lang="en-GB" dirty="0"/>
            <a:t>5. Repeat steps 2-4 until all papers are scanned</a:t>
          </a:r>
        </a:p>
      </dgm:t>
    </dgm:pt>
    <dgm:pt modelId="{EAFFD1D6-2C92-4145-B390-8B55763BD5BA}" type="parTrans" cxnId="{80C70F95-4764-1F41-BD67-7A6FD26FC7C5}">
      <dgm:prSet/>
      <dgm:spPr/>
      <dgm:t>
        <a:bodyPr/>
        <a:lstStyle/>
        <a:p>
          <a:endParaRPr lang="en-GB"/>
        </a:p>
      </dgm:t>
    </dgm:pt>
    <dgm:pt modelId="{ACDB1745-3E74-3C49-9A42-2C38FBE9A17D}" type="sibTrans" cxnId="{80C70F95-4764-1F41-BD67-7A6FD26FC7C5}">
      <dgm:prSet/>
      <dgm:spPr/>
      <dgm:t>
        <a:bodyPr/>
        <a:lstStyle/>
        <a:p>
          <a:endParaRPr lang="en-GB"/>
        </a:p>
      </dgm:t>
    </dgm:pt>
    <dgm:pt modelId="{455E9390-0C7E-754C-98FA-EA0B0CBEB6B9}">
      <dgm:prSet phldrT="[Text]"/>
      <dgm:spPr/>
      <dgm:t>
        <a:bodyPr/>
        <a:lstStyle/>
        <a:p>
          <a:r>
            <a:rPr lang="en-GB" dirty="0"/>
            <a:t>Search unassigned papers manually to extract new PET keywords</a:t>
          </a:r>
        </a:p>
      </dgm:t>
    </dgm:pt>
    <dgm:pt modelId="{8F4FD9B9-9273-FE44-9F1F-C6DB38E5886F}" type="parTrans" cxnId="{61435A84-C577-3641-8C9E-9050449487B2}">
      <dgm:prSet/>
      <dgm:spPr/>
      <dgm:t>
        <a:bodyPr/>
        <a:lstStyle/>
        <a:p>
          <a:endParaRPr lang="en-GB"/>
        </a:p>
      </dgm:t>
    </dgm:pt>
    <dgm:pt modelId="{D8F4891D-75C2-E149-B28D-AEB9D1FE458D}" type="sibTrans" cxnId="{61435A84-C577-3641-8C9E-9050449487B2}">
      <dgm:prSet/>
      <dgm:spPr/>
      <dgm:t>
        <a:bodyPr/>
        <a:lstStyle/>
        <a:p>
          <a:endParaRPr lang="en-GB"/>
        </a:p>
      </dgm:t>
    </dgm:pt>
    <dgm:pt modelId="{BEDD4E7D-A5E1-9748-AA0D-35A5826E63D6}">
      <dgm:prSet phldrT="[Text]"/>
      <dgm:spPr/>
      <dgm:t>
        <a:bodyPr/>
        <a:lstStyle/>
        <a:p>
          <a:r>
            <a:rPr lang="en-GB" dirty="0"/>
            <a:t>Assign PET keywords if matched</a:t>
          </a:r>
        </a:p>
      </dgm:t>
    </dgm:pt>
    <dgm:pt modelId="{E91FE1F5-0174-2F40-916B-3DD04D974560}" type="parTrans" cxnId="{E8BDEC96-E6F2-D64D-8E13-64FC67FF978B}">
      <dgm:prSet/>
      <dgm:spPr/>
      <dgm:t>
        <a:bodyPr/>
        <a:lstStyle/>
        <a:p>
          <a:endParaRPr lang="en-GB"/>
        </a:p>
      </dgm:t>
    </dgm:pt>
    <dgm:pt modelId="{40D1E1DA-8298-E246-AAE6-F01F2BC2209F}" type="sibTrans" cxnId="{E8BDEC96-E6F2-D64D-8E13-64FC67FF978B}">
      <dgm:prSet/>
      <dgm:spPr/>
      <dgm:t>
        <a:bodyPr/>
        <a:lstStyle/>
        <a:p>
          <a:endParaRPr lang="en-GB"/>
        </a:p>
      </dgm:t>
    </dgm:pt>
    <dgm:pt modelId="{8F7BDBF0-2229-F948-AE95-D672C404656F}">
      <dgm:prSet phldrT="[Text]"/>
      <dgm:spPr/>
      <dgm:t>
        <a:bodyPr/>
        <a:lstStyle/>
        <a:p>
          <a:r>
            <a:rPr lang="en-GB" dirty="0"/>
            <a:t>“Anonymization”</a:t>
          </a:r>
        </a:p>
      </dgm:t>
    </dgm:pt>
    <dgm:pt modelId="{479E3FE2-57E2-7840-B58B-D4B80F19CF04}" type="parTrans" cxnId="{6CBA0A0B-E391-014A-921B-D3EDDB8AE584}">
      <dgm:prSet/>
      <dgm:spPr/>
      <dgm:t>
        <a:bodyPr/>
        <a:lstStyle/>
        <a:p>
          <a:endParaRPr lang="en-GB"/>
        </a:p>
      </dgm:t>
    </dgm:pt>
    <dgm:pt modelId="{90E90D2A-0139-F94C-9CAC-279509D55801}" type="sibTrans" cxnId="{6CBA0A0B-E391-014A-921B-D3EDDB8AE584}">
      <dgm:prSet/>
      <dgm:spPr/>
      <dgm:t>
        <a:bodyPr/>
        <a:lstStyle/>
        <a:p>
          <a:endParaRPr lang="en-GB"/>
        </a:p>
      </dgm:t>
    </dgm:pt>
    <dgm:pt modelId="{B419447A-B40D-CB42-BCF7-FBEF765F74FA}">
      <dgm:prSet phldrT="[Text]"/>
      <dgm:spPr/>
      <dgm:t>
        <a:bodyPr/>
        <a:lstStyle/>
        <a:p>
          <a:r>
            <a:rPr lang="en-GB" dirty="0"/>
            <a:t>“Randomization”</a:t>
          </a:r>
        </a:p>
      </dgm:t>
    </dgm:pt>
    <dgm:pt modelId="{D6873D18-DF60-4743-BDB0-650D6A22612D}" type="parTrans" cxnId="{ACF8390F-2670-B74C-80A2-5B117085706D}">
      <dgm:prSet/>
      <dgm:spPr/>
      <dgm:t>
        <a:bodyPr/>
        <a:lstStyle/>
        <a:p>
          <a:endParaRPr lang="en-GB"/>
        </a:p>
      </dgm:t>
    </dgm:pt>
    <dgm:pt modelId="{3F0E1497-23AB-2D4C-B438-396E8AF553A4}" type="sibTrans" cxnId="{ACF8390F-2670-B74C-80A2-5B117085706D}">
      <dgm:prSet/>
      <dgm:spPr/>
      <dgm:t>
        <a:bodyPr/>
        <a:lstStyle/>
        <a:p>
          <a:endParaRPr lang="en-GB"/>
        </a:p>
      </dgm:t>
    </dgm:pt>
    <dgm:pt modelId="{EBA70EC3-4427-BE4A-B502-89B69ABE058D}">
      <dgm:prSet phldrT="[Text]"/>
      <dgm:spPr/>
      <dgm:t>
        <a:bodyPr/>
        <a:lstStyle/>
        <a:p>
          <a:r>
            <a:rPr lang="en-GB" dirty="0"/>
            <a:t>“K-anonymity”</a:t>
          </a:r>
        </a:p>
      </dgm:t>
    </dgm:pt>
    <dgm:pt modelId="{B005E008-E663-B543-A376-8D1B395938CB}" type="parTrans" cxnId="{6008A9D7-325F-7246-801A-69C0509C6C19}">
      <dgm:prSet/>
      <dgm:spPr/>
      <dgm:t>
        <a:bodyPr/>
        <a:lstStyle/>
        <a:p>
          <a:endParaRPr lang="en-GB"/>
        </a:p>
      </dgm:t>
    </dgm:pt>
    <dgm:pt modelId="{95EEE372-347C-0343-852C-FE6FAAFFA137}" type="sibTrans" cxnId="{6008A9D7-325F-7246-801A-69C0509C6C19}">
      <dgm:prSet/>
      <dgm:spPr/>
      <dgm:t>
        <a:bodyPr/>
        <a:lstStyle/>
        <a:p>
          <a:endParaRPr lang="en-GB"/>
        </a:p>
      </dgm:t>
    </dgm:pt>
    <dgm:pt modelId="{584E28D0-2011-0C4A-AF69-49402FD087DD}">
      <dgm:prSet phldrT="[Text]"/>
      <dgm:spPr/>
      <dgm:t>
        <a:bodyPr/>
        <a:lstStyle/>
        <a:p>
          <a:r>
            <a:rPr lang="en-GB" dirty="0"/>
            <a:t>Manually searching through 2000 single &amp; multiword keywords</a:t>
          </a:r>
        </a:p>
      </dgm:t>
    </dgm:pt>
    <dgm:pt modelId="{40A20AB2-9163-C641-9C92-ED4B7E3667D0}" type="parTrans" cxnId="{70B923BF-BB08-044B-8649-50A5DFA76CC4}">
      <dgm:prSet/>
      <dgm:spPr/>
      <dgm:t>
        <a:bodyPr/>
        <a:lstStyle/>
        <a:p>
          <a:endParaRPr lang="en-GB"/>
        </a:p>
      </dgm:t>
    </dgm:pt>
    <dgm:pt modelId="{7B9DA1D6-5343-4041-84B7-B53A692A7BD5}" type="sibTrans" cxnId="{70B923BF-BB08-044B-8649-50A5DFA76CC4}">
      <dgm:prSet/>
      <dgm:spPr/>
      <dgm:t>
        <a:bodyPr/>
        <a:lstStyle/>
        <a:p>
          <a:endParaRPr lang="en-GB"/>
        </a:p>
      </dgm:t>
    </dgm:pt>
    <dgm:pt modelId="{06ABFD14-E162-F246-B475-95F86A6A03E4}">
      <dgm:prSet phldrT="[Text]"/>
      <dgm:spPr/>
      <dgm:t>
        <a:bodyPr/>
        <a:lstStyle/>
        <a:p>
          <a:r>
            <a:rPr lang="en-GB" dirty="0"/>
            <a:t>“Obfuscation”</a:t>
          </a:r>
        </a:p>
      </dgm:t>
    </dgm:pt>
    <dgm:pt modelId="{45CFD5ED-AAFD-B644-90D6-98F44254219C}" type="parTrans" cxnId="{97BB4A17-2F14-A348-B58E-51F6EF110FDF}">
      <dgm:prSet/>
      <dgm:spPr/>
      <dgm:t>
        <a:bodyPr/>
        <a:lstStyle/>
        <a:p>
          <a:endParaRPr lang="en-US"/>
        </a:p>
      </dgm:t>
    </dgm:pt>
    <dgm:pt modelId="{0C6F11B8-2040-5D45-9800-66EE1BA3B96E}" type="sibTrans" cxnId="{97BB4A17-2F14-A348-B58E-51F6EF110FDF}">
      <dgm:prSet/>
      <dgm:spPr/>
      <dgm:t>
        <a:bodyPr/>
        <a:lstStyle/>
        <a:p>
          <a:endParaRPr lang="en-US"/>
        </a:p>
      </dgm:t>
    </dgm:pt>
    <dgm:pt modelId="{16831E18-515A-4D63-BF42-CE7E936D3E47}">
      <dgm:prSet phldrT="[Text]"/>
      <dgm:spPr/>
      <dgm:t>
        <a:bodyPr/>
        <a:lstStyle/>
        <a:p>
          <a:r>
            <a:rPr lang="en-GB" dirty="0"/>
            <a:t>“Zero knowledge”</a:t>
          </a:r>
        </a:p>
      </dgm:t>
    </dgm:pt>
    <dgm:pt modelId="{3732C908-476F-499F-AC9C-F29F520CF53B}" type="parTrans" cxnId="{3ADAFDE3-31D7-4253-A778-5E4DEF55E9F1}">
      <dgm:prSet/>
      <dgm:spPr/>
      <dgm:t>
        <a:bodyPr/>
        <a:lstStyle/>
        <a:p>
          <a:endParaRPr lang="en-US"/>
        </a:p>
      </dgm:t>
    </dgm:pt>
    <dgm:pt modelId="{F3565982-E803-495E-B1AC-AD0E84F07704}" type="sibTrans" cxnId="{3ADAFDE3-31D7-4253-A778-5E4DEF55E9F1}">
      <dgm:prSet/>
      <dgm:spPr/>
      <dgm:t>
        <a:bodyPr/>
        <a:lstStyle/>
        <a:p>
          <a:endParaRPr lang="en-US"/>
        </a:p>
      </dgm:t>
    </dgm:pt>
    <dgm:pt modelId="{54FB0C90-C8D8-4AA0-A53D-506FC12EBC19}">
      <dgm:prSet phldrT="[Text]"/>
      <dgm:spPr/>
      <dgm:t>
        <a:bodyPr/>
        <a:lstStyle/>
        <a:p>
          <a:r>
            <a:rPr lang="en-GB" dirty="0"/>
            <a:t>…</a:t>
          </a:r>
        </a:p>
      </dgm:t>
    </dgm:pt>
    <dgm:pt modelId="{38200C4E-1BDC-4AC4-9958-AC64B7402F34}" type="parTrans" cxnId="{7FE3EDE3-6A48-47CD-9C50-1C4373DE124E}">
      <dgm:prSet/>
      <dgm:spPr/>
      <dgm:t>
        <a:bodyPr/>
        <a:lstStyle/>
        <a:p>
          <a:endParaRPr lang="en-US"/>
        </a:p>
      </dgm:t>
    </dgm:pt>
    <dgm:pt modelId="{7D0081A0-FFD1-41B2-A984-4C8F1BAD1776}" type="sibTrans" cxnId="{7FE3EDE3-6A48-47CD-9C50-1C4373DE124E}">
      <dgm:prSet/>
      <dgm:spPr/>
      <dgm:t>
        <a:bodyPr/>
        <a:lstStyle/>
        <a:p>
          <a:endParaRPr lang="en-US"/>
        </a:p>
      </dgm:t>
    </dgm:pt>
    <dgm:pt modelId="{BA89C22E-FF3A-8D41-9E8B-C70EA30B15C7}" type="pres">
      <dgm:prSet presAssocID="{2EBB322F-A897-654E-97AE-DFD8AE7ED735}" presName="linearFlow" presStyleCnt="0">
        <dgm:presLayoutVars>
          <dgm:dir/>
          <dgm:animLvl val="lvl"/>
          <dgm:resizeHandles val="exact"/>
        </dgm:presLayoutVars>
      </dgm:prSet>
      <dgm:spPr/>
    </dgm:pt>
    <dgm:pt modelId="{3672C11F-E127-2D4C-93B0-4AA569D3AB47}" type="pres">
      <dgm:prSet presAssocID="{FDB0422E-FECE-C34D-8CCD-67C0D6C7DE0A}" presName="composite" presStyleCnt="0"/>
      <dgm:spPr/>
    </dgm:pt>
    <dgm:pt modelId="{5EFB99E4-57B5-BE4B-BE1F-D2225325C89A}" type="pres">
      <dgm:prSet presAssocID="{FDB0422E-FECE-C34D-8CCD-67C0D6C7DE0A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D501764-3389-5D47-8D42-C07F7F42101E}" type="pres">
      <dgm:prSet presAssocID="{FDB0422E-FECE-C34D-8CCD-67C0D6C7DE0A}" presName="parSh" presStyleLbl="node1" presStyleIdx="0" presStyleCnt="5"/>
      <dgm:spPr/>
    </dgm:pt>
    <dgm:pt modelId="{856BA0D4-A92F-0F4A-8C6A-F6E671588E76}" type="pres">
      <dgm:prSet presAssocID="{FDB0422E-FECE-C34D-8CCD-67C0D6C7DE0A}" presName="desTx" presStyleLbl="fgAcc1" presStyleIdx="0" presStyleCnt="5">
        <dgm:presLayoutVars>
          <dgm:bulletEnabled val="1"/>
        </dgm:presLayoutVars>
      </dgm:prSet>
      <dgm:spPr/>
    </dgm:pt>
    <dgm:pt modelId="{CA1E93A6-299C-9945-8606-47C76CB748C2}" type="pres">
      <dgm:prSet presAssocID="{1AD62D13-2A47-A245-86B7-B07E4556BACA}" presName="sibTrans" presStyleLbl="sibTrans2D1" presStyleIdx="0" presStyleCnt="4"/>
      <dgm:spPr/>
    </dgm:pt>
    <dgm:pt modelId="{E20FCB38-4953-214B-8C97-8D6FB8F1B5C5}" type="pres">
      <dgm:prSet presAssocID="{1AD62D13-2A47-A245-86B7-B07E4556BACA}" presName="connTx" presStyleLbl="sibTrans2D1" presStyleIdx="0" presStyleCnt="4"/>
      <dgm:spPr/>
    </dgm:pt>
    <dgm:pt modelId="{59C1F982-CB3D-104C-9496-48CFD32BE1D4}" type="pres">
      <dgm:prSet presAssocID="{67950402-2821-B44D-A0AA-7C53B583762E}" presName="composite" presStyleCnt="0"/>
      <dgm:spPr/>
    </dgm:pt>
    <dgm:pt modelId="{331781BE-8CD0-D849-BEB4-C48A5178E7EB}" type="pres">
      <dgm:prSet presAssocID="{67950402-2821-B44D-A0AA-7C53B583762E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9188A16-8359-B04B-A3D2-40A4FF32C154}" type="pres">
      <dgm:prSet presAssocID="{67950402-2821-B44D-A0AA-7C53B583762E}" presName="parSh" presStyleLbl="node1" presStyleIdx="1" presStyleCnt="5"/>
      <dgm:spPr/>
    </dgm:pt>
    <dgm:pt modelId="{CA55A370-8CB7-B04E-A6F0-AFCD19847D10}" type="pres">
      <dgm:prSet presAssocID="{67950402-2821-B44D-A0AA-7C53B583762E}" presName="desTx" presStyleLbl="fgAcc1" presStyleIdx="1" presStyleCnt="5">
        <dgm:presLayoutVars>
          <dgm:bulletEnabled val="1"/>
        </dgm:presLayoutVars>
      </dgm:prSet>
      <dgm:spPr/>
    </dgm:pt>
    <dgm:pt modelId="{C53335B0-DFCD-8D4B-A8DB-8D65BAFF60FD}" type="pres">
      <dgm:prSet presAssocID="{BF46B8BE-4645-9643-B166-A4E6D9E39F5C}" presName="sibTrans" presStyleLbl="sibTrans2D1" presStyleIdx="1" presStyleCnt="4"/>
      <dgm:spPr/>
    </dgm:pt>
    <dgm:pt modelId="{65C3F170-D2C2-5A42-86F2-19092C8DBA4E}" type="pres">
      <dgm:prSet presAssocID="{BF46B8BE-4645-9643-B166-A4E6D9E39F5C}" presName="connTx" presStyleLbl="sibTrans2D1" presStyleIdx="1" presStyleCnt="4"/>
      <dgm:spPr/>
    </dgm:pt>
    <dgm:pt modelId="{59E12425-8C85-C642-BAAE-1D161E97AE0E}" type="pres">
      <dgm:prSet presAssocID="{3BCED2AC-EFC1-FD41-AD9C-CC36B3AC5845}" presName="composite" presStyleCnt="0"/>
      <dgm:spPr/>
    </dgm:pt>
    <dgm:pt modelId="{8CF2003E-E581-0847-AE43-D10CC446493A}" type="pres">
      <dgm:prSet presAssocID="{3BCED2AC-EFC1-FD41-AD9C-CC36B3AC5845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F669D0E-C072-5F46-B213-A674DB9C09B1}" type="pres">
      <dgm:prSet presAssocID="{3BCED2AC-EFC1-FD41-AD9C-CC36B3AC5845}" presName="parSh" presStyleLbl="node1" presStyleIdx="2" presStyleCnt="5"/>
      <dgm:spPr/>
    </dgm:pt>
    <dgm:pt modelId="{BF5B4261-ECFE-F843-A9B6-AC744158B465}" type="pres">
      <dgm:prSet presAssocID="{3BCED2AC-EFC1-FD41-AD9C-CC36B3AC5845}" presName="desTx" presStyleLbl="fgAcc1" presStyleIdx="2" presStyleCnt="5">
        <dgm:presLayoutVars>
          <dgm:bulletEnabled val="1"/>
        </dgm:presLayoutVars>
      </dgm:prSet>
      <dgm:spPr/>
    </dgm:pt>
    <dgm:pt modelId="{826A345B-45E9-1B40-B1F2-240A65B569B3}" type="pres">
      <dgm:prSet presAssocID="{0C0C3F44-98FC-6D46-BF58-616A0FE5DC73}" presName="sibTrans" presStyleLbl="sibTrans2D1" presStyleIdx="2" presStyleCnt="4"/>
      <dgm:spPr/>
    </dgm:pt>
    <dgm:pt modelId="{A548503E-1B8B-0E48-868E-D1849FB5381A}" type="pres">
      <dgm:prSet presAssocID="{0C0C3F44-98FC-6D46-BF58-616A0FE5DC73}" presName="connTx" presStyleLbl="sibTrans2D1" presStyleIdx="2" presStyleCnt="4"/>
      <dgm:spPr/>
    </dgm:pt>
    <dgm:pt modelId="{16C2874D-82D0-4C49-A223-548A338AAFA2}" type="pres">
      <dgm:prSet presAssocID="{100C2295-10CB-3F4A-B81E-3EAE2690193E}" presName="composite" presStyleCnt="0"/>
      <dgm:spPr/>
    </dgm:pt>
    <dgm:pt modelId="{7743C0AE-9F28-0043-9810-E3073BC3C14B}" type="pres">
      <dgm:prSet presAssocID="{100C2295-10CB-3F4A-B81E-3EAE2690193E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802B6C5-FE5E-EE4B-9A3F-7E7EFD1701AA}" type="pres">
      <dgm:prSet presAssocID="{100C2295-10CB-3F4A-B81E-3EAE2690193E}" presName="parSh" presStyleLbl="node1" presStyleIdx="3" presStyleCnt="5"/>
      <dgm:spPr/>
    </dgm:pt>
    <dgm:pt modelId="{F2A1E63D-0600-4D41-8B5C-BBCDF5E91B0F}" type="pres">
      <dgm:prSet presAssocID="{100C2295-10CB-3F4A-B81E-3EAE2690193E}" presName="desTx" presStyleLbl="fgAcc1" presStyleIdx="3" presStyleCnt="5">
        <dgm:presLayoutVars>
          <dgm:bulletEnabled val="1"/>
        </dgm:presLayoutVars>
      </dgm:prSet>
      <dgm:spPr/>
    </dgm:pt>
    <dgm:pt modelId="{09F90989-7213-7C4D-B5F8-9716B3E83067}" type="pres">
      <dgm:prSet presAssocID="{7FCC03F6-43AA-B54D-B6EA-84D398B9C4C2}" presName="sibTrans" presStyleLbl="sibTrans2D1" presStyleIdx="3" presStyleCnt="4"/>
      <dgm:spPr/>
    </dgm:pt>
    <dgm:pt modelId="{398ACB70-204B-6640-A57C-A57252A81254}" type="pres">
      <dgm:prSet presAssocID="{7FCC03F6-43AA-B54D-B6EA-84D398B9C4C2}" presName="connTx" presStyleLbl="sibTrans2D1" presStyleIdx="3" presStyleCnt="4"/>
      <dgm:spPr/>
    </dgm:pt>
    <dgm:pt modelId="{C98C3334-3C7F-734B-B65B-F2C160C98419}" type="pres">
      <dgm:prSet presAssocID="{1CF5C0A6-B5E2-C444-A511-695F1EC318EC}" presName="composite" presStyleCnt="0"/>
      <dgm:spPr/>
    </dgm:pt>
    <dgm:pt modelId="{DEA1931A-2B9C-5D4E-BC73-108A69E44432}" type="pres">
      <dgm:prSet presAssocID="{1CF5C0A6-B5E2-C444-A511-695F1EC318EC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7B8068E-50B2-8648-B64A-4D1465378193}" type="pres">
      <dgm:prSet presAssocID="{1CF5C0A6-B5E2-C444-A511-695F1EC318EC}" presName="parSh" presStyleLbl="node1" presStyleIdx="4" presStyleCnt="5"/>
      <dgm:spPr/>
    </dgm:pt>
    <dgm:pt modelId="{1EABB18A-04C1-6046-998E-E8167595310F}" type="pres">
      <dgm:prSet presAssocID="{1CF5C0A6-B5E2-C444-A511-695F1EC318EC}" presName="desTx" presStyleLbl="fgAcc1" presStyleIdx="4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</dgm:ptLst>
  <dgm:cxnLst>
    <dgm:cxn modelId="{4FA0E107-D2A0-6E4B-8124-19754C9ACCCC}" srcId="{2EBB322F-A897-654E-97AE-DFD8AE7ED735}" destId="{67950402-2821-B44D-A0AA-7C53B583762E}" srcOrd="1" destOrd="0" parTransId="{C1A19470-72D7-4F49-A277-DF94A876344E}" sibTransId="{BF46B8BE-4645-9643-B166-A4E6D9E39F5C}"/>
    <dgm:cxn modelId="{7B054108-B1AF-6D47-9B4F-D30F3A72CFEF}" type="presOf" srcId="{B419447A-B40D-CB42-BCF7-FBEF765F74FA}" destId="{CA55A370-8CB7-B04E-A6F0-AFCD19847D10}" srcOrd="0" destOrd="1" presId="urn:microsoft.com/office/officeart/2005/8/layout/process3"/>
    <dgm:cxn modelId="{6CBA0A0B-E391-014A-921B-D3EDDB8AE584}" srcId="{67950402-2821-B44D-A0AA-7C53B583762E}" destId="{8F7BDBF0-2229-F948-AE95-D672C404656F}" srcOrd="0" destOrd="0" parTransId="{479E3FE2-57E2-7840-B58B-D4B80F19CF04}" sibTransId="{90E90D2A-0139-F94C-9CAC-279509D55801}"/>
    <dgm:cxn modelId="{ACF8390F-2670-B74C-80A2-5B117085706D}" srcId="{67950402-2821-B44D-A0AA-7C53B583762E}" destId="{B419447A-B40D-CB42-BCF7-FBEF765F74FA}" srcOrd="1" destOrd="0" parTransId="{D6873D18-DF60-4743-BDB0-650D6A22612D}" sibTransId="{3F0E1497-23AB-2D4C-B438-396E8AF553A4}"/>
    <dgm:cxn modelId="{70958213-56B1-DD4E-B8F8-3F59F695DA4C}" srcId="{FDB0422E-FECE-C34D-8CCD-67C0D6C7DE0A}" destId="{CD1D358D-C924-2D4A-B615-E555B64FB858}" srcOrd="2" destOrd="0" parTransId="{157B0DFA-B523-DA4E-ADDA-4420049B3864}" sibTransId="{0D33E848-34D0-444A-8DF8-5A0A201775E8}"/>
    <dgm:cxn modelId="{58A7C713-0105-E043-B9B9-04F0E8CDBF43}" type="presOf" srcId="{455E9390-0C7E-754C-98FA-EA0B0CBEB6B9}" destId="{F2A1E63D-0600-4D41-8B5C-BBCDF5E91B0F}" srcOrd="0" destOrd="0" presId="urn:microsoft.com/office/officeart/2005/8/layout/process3"/>
    <dgm:cxn modelId="{97BB4A17-2F14-A348-B58E-51F6EF110FDF}" srcId="{67950402-2821-B44D-A0AA-7C53B583762E}" destId="{06ABFD14-E162-F246-B475-95F86A6A03E4}" srcOrd="3" destOrd="0" parTransId="{45CFD5ED-AAFD-B644-90D6-98F44254219C}" sibTransId="{0C6F11B8-2040-5D45-9800-66EE1BA3B96E}"/>
    <dgm:cxn modelId="{1E69091C-918A-F24E-AE0B-813D1D9CEBD4}" type="presOf" srcId="{FDB0422E-FECE-C34D-8CCD-67C0D6C7DE0A}" destId="{5EFB99E4-57B5-BE4B-BE1F-D2225325C89A}" srcOrd="0" destOrd="0" presId="urn:microsoft.com/office/officeart/2005/8/layout/process3"/>
    <dgm:cxn modelId="{103FEE1C-1887-2942-A435-96E345C702A2}" type="presOf" srcId="{BF46B8BE-4645-9643-B166-A4E6D9E39F5C}" destId="{C53335B0-DFCD-8D4B-A8DB-8D65BAFF60FD}" srcOrd="0" destOrd="0" presId="urn:microsoft.com/office/officeart/2005/8/layout/process3"/>
    <dgm:cxn modelId="{C6DF1E24-8D35-2646-A9EC-B2165D48F440}" type="presOf" srcId="{7AD4F5B0-CB1B-6A4C-9163-B30A60D26760}" destId="{BF5B4261-ECFE-F843-A9B6-AC744158B465}" srcOrd="0" destOrd="0" presId="urn:microsoft.com/office/officeart/2005/8/layout/process3"/>
    <dgm:cxn modelId="{AC377B25-15A4-0843-AC77-57DE0B801901}" srcId="{3BCED2AC-EFC1-FD41-AD9C-CC36B3AC5845}" destId="{7AD4F5B0-CB1B-6A4C-9163-B30A60D26760}" srcOrd="0" destOrd="0" parTransId="{60D6BCB7-666D-6745-891A-A0CEB7397143}" sibTransId="{75ADDC3E-97DF-7F4F-875C-3B8F8AF36030}"/>
    <dgm:cxn modelId="{932A1027-CF27-DE43-99AA-10AC65CAEB50}" type="presOf" srcId="{1CF5C0A6-B5E2-C444-A511-695F1EC318EC}" destId="{F7B8068E-50B2-8648-B64A-4D1465378193}" srcOrd="1" destOrd="0" presId="urn:microsoft.com/office/officeart/2005/8/layout/process3"/>
    <dgm:cxn modelId="{889A682E-2342-6B41-8A33-6343747EF875}" srcId="{2EBB322F-A897-654E-97AE-DFD8AE7ED735}" destId="{3BCED2AC-EFC1-FD41-AD9C-CC36B3AC5845}" srcOrd="2" destOrd="0" parTransId="{75B85B7F-4BB7-5C42-BC11-755F01D6558C}" sibTransId="{0C0C3F44-98FC-6D46-BF58-616A0FE5DC73}"/>
    <dgm:cxn modelId="{8BA6CF33-A3C2-6D49-B31C-C08A6631DC68}" type="presOf" srcId="{67950402-2821-B44D-A0AA-7C53B583762E}" destId="{B9188A16-8359-B04B-A3D2-40A4FF32C154}" srcOrd="1" destOrd="0" presId="urn:microsoft.com/office/officeart/2005/8/layout/process3"/>
    <dgm:cxn modelId="{1099233B-5FDD-F944-8138-B608F8A8A369}" type="presOf" srcId="{100C2295-10CB-3F4A-B81E-3EAE2690193E}" destId="{7743C0AE-9F28-0043-9810-E3073BC3C14B}" srcOrd="0" destOrd="0" presId="urn:microsoft.com/office/officeart/2005/8/layout/process3"/>
    <dgm:cxn modelId="{ECCC513B-51D9-3940-B96D-67FCBA1791D0}" type="presOf" srcId="{0C0C3F44-98FC-6D46-BF58-616A0FE5DC73}" destId="{826A345B-45E9-1B40-B1F2-240A65B569B3}" srcOrd="0" destOrd="0" presId="urn:microsoft.com/office/officeart/2005/8/layout/process3"/>
    <dgm:cxn modelId="{0DC6CA51-4700-BC4B-92E7-095EF858EB5F}" srcId="{FDB0422E-FECE-C34D-8CCD-67C0D6C7DE0A}" destId="{B0EDDD6B-77F1-7B46-900B-E98E04BE3709}" srcOrd="0" destOrd="0" parTransId="{18B08309-ED65-064B-A88A-97EC6272D592}" sibTransId="{FC17C2B8-5CDF-DB43-9611-6BAB89A54108}"/>
    <dgm:cxn modelId="{6D48B956-3F24-C041-9DE7-D9668503AF38}" type="presOf" srcId="{FDB0422E-FECE-C34D-8CCD-67C0D6C7DE0A}" destId="{1D501764-3389-5D47-8D42-C07F7F42101E}" srcOrd="1" destOrd="0" presId="urn:microsoft.com/office/officeart/2005/8/layout/process3"/>
    <dgm:cxn modelId="{E435275E-3D58-5348-A02E-6871D16B0D68}" type="presOf" srcId="{67950402-2821-B44D-A0AA-7C53B583762E}" destId="{331781BE-8CD0-D849-BEB4-C48A5178E7EB}" srcOrd="0" destOrd="0" presId="urn:microsoft.com/office/officeart/2005/8/layout/process3"/>
    <dgm:cxn modelId="{3D126161-2919-46A5-A9A9-9FEFF1BBF556}" type="presOf" srcId="{54FB0C90-C8D8-4AA0-A53D-506FC12EBC19}" destId="{CA55A370-8CB7-B04E-A6F0-AFCD19847D10}" srcOrd="0" destOrd="5" presId="urn:microsoft.com/office/officeart/2005/8/layout/process3"/>
    <dgm:cxn modelId="{0F50C663-367E-4F41-B80A-A12A3A8CDD54}" type="presOf" srcId="{06ABFD14-E162-F246-B475-95F86A6A03E4}" destId="{CA55A370-8CB7-B04E-A6F0-AFCD19847D10}" srcOrd="0" destOrd="3" presId="urn:microsoft.com/office/officeart/2005/8/layout/process3"/>
    <dgm:cxn modelId="{E049EE66-062D-594F-AADB-B35FFDF0A857}" type="presOf" srcId="{EBA70EC3-4427-BE4A-B502-89B69ABE058D}" destId="{CA55A370-8CB7-B04E-A6F0-AFCD19847D10}" srcOrd="0" destOrd="2" presId="urn:microsoft.com/office/officeart/2005/8/layout/process3"/>
    <dgm:cxn modelId="{5050656E-80D2-034C-804C-E3B2D009AE87}" type="presOf" srcId="{3BCED2AC-EFC1-FD41-AD9C-CC36B3AC5845}" destId="{8F669D0E-C072-5F46-B213-A674DB9C09B1}" srcOrd="1" destOrd="0" presId="urn:microsoft.com/office/officeart/2005/8/layout/process3"/>
    <dgm:cxn modelId="{43B72576-2078-CA4C-9213-EAB97B40162A}" type="presOf" srcId="{CD1D358D-C924-2D4A-B615-E555B64FB858}" destId="{856BA0D4-A92F-0F4A-8C6A-F6E671588E76}" srcOrd="0" destOrd="2" presId="urn:microsoft.com/office/officeart/2005/8/layout/process3"/>
    <dgm:cxn modelId="{9A90A77C-122F-DC4C-864F-B285798AF9F0}" type="presOf" srcId="{1AD62D13-2A47-A245-86B7-B07E4556BACA}" destId="{E20FCB38-4953-214B-8C97-8D6FB8F1B5C5}" srcOrd="1" destOrd="0" presId="urn:microsoft.com/office/officeart/2005/8/layout/process3"/>
    <dgm:cxn modelId="{8B9DCA7C-6812-1549-813F-DE3528907AD4}" type="presOf" srcId="{100C2295-10CB-3F4A-B81E-3EAE2690193E}" destId="{1802B6C5-FE5E-EE4B-9A3F-7E7EFD1701AA}" srcOrd="1" destOrd="0" presId="urn:microsoft.com/office/officeart/2005/8/layout/process3"/>
    <dgm:cxn modelId="{61435A84-C577-3641-8C9E-9050449487B2}" srcId="{100C2295-10CB-3F4A-B81E-3EAE2690193E}" destId="{455E9390-0C7E-754C-98FA-EA0B0CBEB6B9}" srcOrd="0" destOrd="0" parTransId="{8F4FD9B9-9273-FE44-9F1F-C6DB38E5886F}" sibTransId="{D8F4891D-75C2-E149-B28D-AEB9D1FE458D}"/>
    <dgm:cxn modelId="{89C9838B-7DA1-FC42-8B65-9569E1BC4A91}" type="presOf" srcId="{7FCC03F6-43AA-B54D-B6EA-84D398B9C4C2}" destId="{09F90989-7213-7C4D-B5F8-9716B3E83067}" srcOrd="0" destOrd="0" presId="urn:microsoft.com/office/officeart/2005/8/layout/process3"/>
    <dgm:cxn modelId="{6E9A808D-3024-874A-9707-A2973A9AE409}" type="presOf" srcId="{1AD62D13-2A47-A245-86B7-B07E4556BACA}" destId="{CA1E93A6-299C-9945-8606-47C76CB748C2}" srcOrd="0" destOrd="0" presId="urn:microsoft.com/office/officeart/2005/8/layout/process3"/>
    <dgm:cxn modelId="{C6970591-E32E-A545-9F34-5C587EAF85A2}" type="presOf" srcId="{1CF5C0A6-B5E2-C444-A511-695F1EC318EC}" destId="{DEA1931A-2B9C-5D4E-BC73-108A69E44432}" srcOrd="0" destOrd="0" presId="urn:microsoft.com/office/officeart/2005/8/layout/process3"/>
    <dgm:cxn modelId="{80C70F95-4764-1F41-BD67-7A6FD26FC7C5}" srcId="{2EBB322F-A897-654E-97AE-DFD8AE7ED735}" destId="{1CF5C0A6-B5E2-C444-A511-695F1EC318EC}" srcOrd="4" destOrd="0" parTransId="{EAFFD1D6-2C92-4145-B390-8B55763BD5BA}" sibTransId="{ACDB1745-3E74-3C49-9A42-2C38FBE9A17D}"/>
    <dgm:cxn modelId="{E8BDEC96-E6F2-D64D-8E13-64FC67FF978B}" srcId="{3BCED2AC-EFC1-FD41-AD9C-CC36B3AC5845}" destId="{BEDD4E7D-A5E1-9748-AA0D-35A5826E63D6}" srcOrd="1" destOrd="0" parTransId="{E91FE1F5-0174-2F40-916B-3DD04D974560}" sibTransId="{40D1E1DA-8298-E246-AAE6-F01F2BC2209F}"/>
    <dgm:cxn modelId="{242AA79E-A39B-FD40-B0A7-71EC984A14F1}" srcId="{2EBB322F-A897-654E-97AE-DFD8AE7ED735}" destId="{FDB0422E-FECE-C34D-8CCD-67C0D6C7DE0A}" srcOrd="0" destOrd="0" parTransId="{2879BEE8-5982-6444-AA0A-1B7385E53FC2}" sibTransId="{1AD62D13-2A47-A245-86B7-B07E4556BACA}"/>
    <dgm:cxn modelId="{09D694A0-E350-2E49-BEAF-CFF69AD2C18F}" type="presOf" srcId="{8F7BDBF0-2229-F948-AE95-D672C404656F}" destId="{CA55A370-8CB7-B04E-A6F0-AFCD19847D10}" srcOrd="0" destOrd="0" presId="urn:microsoft.com/office/officeart/2005/8/layout/process3"/>
    <dgm:cxn modelId="{CE07D8A1-B2D4-1240-8898-8A3C0125D613}" type="presOf" srcId="{BEDD4E7D-A5E1-9748-AA0D-35A5826E63D6}" destId="{BF5B4261-ECFE-F843-A9B6-AC744158B465}" srcOrd="0" destOrd="1" presId="urn:microsoft.com/office/officeart/2005/8/layout/process3"/>
    <dgm:cxn modelId="{01095CA8-6606-8046-8410-82CF9EF9E754}" type="presOf" srcId="{BF46B8BE-4645-9643-B166-A4E6D9E39F5C}" destId="{65C3F170-D2C2-5A42-86F2-19092C8DBA4E}" srcOrd="1" destOrd="0" presId="urn:microsoft.com/office/officeart/2005/8/layout/process3"/>
    <dgm:cxn modelId="{3C0ABEB5-F8B2-B942-9314-4B5C42DC1E36}" type="presOf" srcId="{2EBB322F-A897-654E-97AE-DFD8AE7ED735}" destId="{BA89C22E-FF3A-8D41-9E8B-C70EA30B15C7}" srcOrd="0" destOrd="0" presId="urn:microsoft.com/office/officeart/2005/8/layout/process3"/>
    <dgm:cxn modelId="{4E0DACB6-F34F-C64E-9D7F-E1640A80A39B}" type="presOf" srcId="{584E28D0-2011-0C4A-AF69-49402FD087DD}" destId="{856BA0D4-A92F-0F4A-8C6A-F6E671588E76}" srcOrd="0" destOrd="1" presId="urn:microsoft.com/office/officeart/2005/8/layout/process3"/>
    <dgm:cxn modelId="{D89338B7-4922-BC40-97F2-001B0E50CAFB}" srcId="{2EBB322F-A897-654E-97AE-DFD8AE7ED735}" destId="{100C2295-10CB-3F4A-B81E-3EAE2690193E}" srcOrd="3" destOrd="0" parTransId="{569A66FE-8882-974C-9FF0-4175AE4E76B6}" sibTransId="{7FCC03F6-43AA-B54D-B6EA-84D398B9C4C2}"/>
    <dgm:cxn modelId="{B06396B7-E46B-4A19-AD14-E1F90F0F10AC}" type="presOf" srcId="{16831E18-515A-4D63-BF42-CE7E936D3E47}" destId="{CA55A370-8CB7-B04E-A6F0-AFCD19847D10}" srcOrd="0" destOrd="4" presId="urn:microsoft.com/office/officeart/2005/8/layout/process3"/>
    <dgm:cxn modelId="{70B923BF-BB08-044B-8649-50A5DFA76CC4}" srcId="{FDB0422E-FECE-C34D-8CCD-67C0D6C7DE0A}" destId="{584E28D0-2011-0C4A-AF69-49402FD087DD}" srcOrd="1" destOrd="0" parTransId="{40A20AB2-9163-C641-9C92-ED4B7E3667D0}" sibTransId="{7B9DA1D6-5343-4041-84B7-B53A692A7BD5}"/>
    <dgm:cxn modelId="{F8079EC2-FC43-8141-AEEF-4A78DCE6C8A4}" type="presOf" srcId="{B0EDDD6B-77F1-7B46-900B-E98E04BE3709}" destId="{856BA0D4-A92F-0F4A-8C6A-F6E671588E76}" srcOrd="0" destOrd="0" presId="urn:microsoft.com/office/officeart/2005/8/layout/process3"/>
    <dgm:cxn modelId="{D7C7AFC8-47A9-DF4C-B776-9577C28D0989}" type="presOf" srcId="{7FCC03F6-43AA-B54D-B6EA-84D398B9C4C2}" destId="{398ACB70-204B-6640-A57C-A57252A81254}" srcOrd="1" destOrd="0" presId="urn:microsoft.com/office/officeart/2005/8/layout/process3"/>
    <dgm:cxn modelId="{6008A9D7-325F-7246-801A-69C0509C6C19}" srcId="{67950402-2821-B44D-A0AA-7C53B583762E}" destId="{EBA70EC3-4427-BE4A-B502-89B69ABE058D}" srcOrd="2" destOrd="0" parTransId="{B005E008-E663-B543-A376-8D1B395938CB}" sibTransId="{95EEE372-347C-0343-852C-FE6FAAFFA137}"/>
    <dgm:cxn modelId="{3DC913DF-CA3B-8448-8D02-3B0F3F93124D}" type="presOf" srcId="{0C0C3F44-98FC-6D46-BF58-616A0FE5DC73}" destId="{A548503E-1B8B-0E48-868E-D1849FB5381A}" srcOrd="1" destOrd="0" presId="urn:microsoft.com/office/officeart/2005/8/layout/process3"/>
    <dgm:cxn modelId="{7FE3EDE3-6A48-47CD-9C50-1C4373DE124E}" srcId="{67950402-2821-B44D-A0AA-7C53B583762E}" destId="{54FB0C90-C8D8-4AA0-A53D-506FC12EBC19}" srcOrd="5" destOrd="0" parTransId="{38200C4E-1BDC-4AC4-9958-AC64B7402F34}" sibTransId="{7D0081A0-FFD1-41B2-A984-4C8F1BAD1776}"/>
    <dgm:cxn modelId="{3ADAFDE3-31D7-4253-A778-5E4DEF55E9F1}" srcId="{67950402-2821-B44D-A0AA-7C53B583762E}" destId="{16831E18-515A-4D63-BF42-CE7E936D3E47}" srcOrd="4" destOrd="0" parTransId="{3732C908-476F-499F-AC9C-F29F520CF53B}" sibTransId="{F3565982-E803-495E-B1AC-AD0E84F07704}"/>
    <dgm:cxn modelId="{9826F5FC-97C6-7346-AAA3-AE7252F2A477}" type="presOf" srcId="{3BCED2AC-EFC1-FD41-AD9C-CC36B3AC5845}" destId="{8CF2003E-E581-0847-AE43-D10CC446493A}" srcOrd="0" destOrd="0" presId="urn:microsoft.com/office/officeart/2005/8/layout/process3"/>
    <dgm:cxn modelId="{80CA7829-BC64-CF44-ACD0-4180E0B6F0F9}" type="presParOf" srcId="{BA89C22E-FF3A-8D41-9E8B-C70EA30B15C7}" destId="{3672C11F-E127-2D4C-93B0-4AA569D3AB47}" srcOrd="0" destOrd="0" presId="urn:microsoft.com/office/officeart/2005/8/layout/process3"/>
    <dgm:cxn modelId="{37ED98B1-50F4-3C4E-9C25-8908F861203E}" type="presParOf" srcId="{3672C11F-E127-2D4C-93B0-4AA569D3AB47}" destId="{5EFB99E4-57B5-BE4B-BE1F-D2225325C89A}" srcOrd="0" destOrd="0" presId="urn:microsoft.com/office/officeart/2005/8/layout/process3"/>
    <dgm:cxn modelId="{507DCB56-8F1E-4F43-84C2-3C1844444B84}" type="presParOf" srcId="{3672C11F-E127-2D4C-93B0-4AA569D3AB47}" destId="{1D501764-3389-5D47-8D42-C07F7F42101E}" srcOrd="1" destOrd="0" presId="urn:microsoft.com/office/officeart/2005/8/layout/process3"/>
    <dgm:cxn modelId="{BE97281E-3134-3648-8AB1-4EAF64C2E6DF}" type="presParOf" srcId="{3672C11F-E127-2D4C-93B0-4AA569D3AB47}" destId="{856BA0D4-A92F-0F4A-8C6A-F6E671588E76}" srcOrd="2" destOrd="0" presId="urn:microsoft.com/office/officeart/2005/8/layout/process3"/>
    <dgm:cxn modelId="{33130CE4-5FC9-7744-8E29-1860ECB86E2D}" type="presParOf" srcId="{BA89C22E-FF3A-8D41-9E8B-C70EA30B15C7}" destId="{CA1E93A6-299C-9945-8606-47C76CB748C2}" srcOrd="1" destOrd="0" presId="urn:microsoft.com/office/officeart/2005/8/layout/process3"/>
    <dgm:cxn modelId="{0D9D5CFE-1AA1-874B-A82C-ACDE4FC13D66}" type="presParOf" srcId="{CA1E93A6-299C-9945-8606-47C76CB748C2}" destId="{E20FCB38-4953-214B-8C97-8D6FB8F1B5C5}" srcOrd="0" destOrd="0" presId="urn:microsoft.com/office/officeart/2005/8/layout/process3"/>
    <dgm:cxn modelId="{E5B53ADF-7A35-2647-9A4D-D3F32AB84813}" type="presParOf" srcId="{BA89C22E-FF3A-8D41-9E8B-C70EA30B15C7}" destId="{59C1F982-CB3D-104C-9496-48CFD32BE1D4}" srcOrd="2" destOrd="0" presId="urn:microsoft.com/office/officeart/2005/8/layout/process3"/>
    <dgm:cxn modelId="{92946F8A-7EE7-8C4F-B443-17DD6495E4CC}" type="presParOf" srcId="{59C1F982-CB3D-104C-9496-48CFD32BE1D4}" destId="{331781BE-8CD0-D849-BEB4-C48A5178E7EB}" srcOrd="0" destOrd="0" presId="urn:microsoft.com/office/officeart/2005/8/layout/process3"/>
    <dgm:cxn modelId="{1BAD042B-36F6-244C-84B1-C0DE573A1571}" type="presParOf" srcId="{59C1F982-CB3D-104C-9496-48CFD32BE1D4}" destId="{B9188A16-8359-B04B-A3D2-40A4FF32C154}" srcOrd="1" destOrd="0" presId="urn:microsoft.com/office/officeart/2005/8/layout/process3"/>
    <dgm:cxn modelId="{0DBB5CCF-6149-B04F-B2F7-B30262D24496}" type="presParOf" srcId="{59C1F982-CB3D-104C-9496-48CFD32BE1D4}" destId="{CA55A370-8CB7-B04E-A6F0-AFCD19847D10}" srcOrd="2" destOrd="0" presId="urn:microsoft.com/office/officeart/2005/8/layout/process3"/>
    <dgm:cxn modelId="{289AE2D8-819D-DB49-B6AD-56F4B63C7C5E}" type="presParOf" srcId="{BA89C22E-FF3A-8D41-9E8B-C70EA30B15C7}" destId="{C53335B0-DFCD-8D4B-A8DB-8D65BAFF60FD}" srcOrd="3" destOrd="0" presId="urn:microsoft.com/office/officeart/2005/8/layout/process3"/>
    <dgm:cxn modelId="{8AE461F2-ABD3-BE4C-8DA1-4B1AFC324963}" type="presParOf" srcId="{C53335B0-DFCD-8D4B-A8DB-8D65BAFF60FD}" destId="{65C3F170-D2C2-5A42-86F2-19092C8DBA4E}" srcOrd="0" destOrd="0" presId="urn:microsoft.com/office/officeart/2005/8/layout/process3"/>
    <dgm:cxn modelId="{99081878-E1D0-F542-810F-612417AD9116}" type="presParOf" srcId="{BA89C22E-FF3A-8D41-9E8B-C70EA30B15C7}" destId="{59E12425-8C85-C642-BAAE-1D161E97AE0E}" srcOrd="4" destOrd="0" presId="urn:microsoft.com/office/officeart/2005/8/layout/process3"/>
    <dgm:cxn modelId="{FF7CE09F-0D2F-CB44-A482-49DF6129AB51}" type="presParOf" srcId="{59E12425-8C85-C642-BAAE-1D161E97AE0E}" destId="{8CF2003E-E581-0847-AE43-D10CC446493A}" srcOrd="0" destOrd="0" presId="urn:microsoft.com/office/officeart/2005/8/layout/process3"/>
    <dgm:cxn modelId="{01B1A794-D94A-F14A-A2C1-1B5ED4BD08E2}" type="presParOf" srcId="{59E12425-8C85-C642-BAAE-1D161E97AE0E}" destId="{8F669D0E-C072-5F46-B213-A674DB9C09B1}" srcOrd="1" destOrd="0" presId="urn:microsoft.com/office/officeart/2005/8/layout/process3"/>
    <dgm:cxn modelId="{20980BCC-DFAC-A246-B3B2-80A7F9CAD448}" type="presParOf" srcId="{59E12425-8C85-C642-BAAE-1D161E97AE0E}" destId="{BF5B4261-ECFE-F843-A9B6-AC744158B465}" srcOrd="2" destOrd="0" presId="urn:microsoft.com/office/officeart/2005/8/layout/process3"/>
    <dgm:cxn modelId="{D9BCD2E4-E3ED-C744-9D84-901F8B5E6010}" type="presParOf" srcId="{BA89C22E-FF3A-8D41-9E8B-C70EA30B15C7}" destId="{826A345B-45E9-1B40-B1F2-240A65B569B3}" srcOrd="5" destOrd="0" presId="urn:microsoft.com/office/officeart/2005/8/layout/process3"/>
    <dgm:cxn modelId="{34BD84D0-38BE-6C4D-9B63-615AEDA8D8A7}" type="presParOf" srcId="{826A345B-45E9-1B40-B1F2-240A65B569B3}" destId="{A548503E-1B8B-0E48-868E-D1849FB5381A}" srcOrd="0" destOrd="0" presId="urn:microsoft.com/office/officeart/2005/8/layout/process3"/>
    <dgm:cxn modelId="{4BF6598A-370B-6C4F-BB40-62DCC78FB7E9}" type="presParOf" srcId="{BA89C22E-FF3A-8D41-9E8B-C70EA30B15C7}" destId="{16C2874D-82D0-4C49-A223-548A338AAFA2}" srcOrd="6" destOrd="0" presId="urn:microsoft.com/office/officeart/2005/8/layout/process3"/>
    <dgm:cxn modelId="{E1E1B9DD-F42E-AF4D-9F03-34BC033656B3}" type="presParOf" srcId="{16C2874D-82D0-4C49-A223-548A338AAFA2}" destId="{7743C0AE-9F28-0043-9810-E3073BC3C14B}" srcOrd="0" destOrd="0" presId="urn:microsoft.com/office/officeart/2005/8/layout/process3"/>
    <dgm:cxn modelId="{E01FED34-29FA-2942-8F30-0FC470ED1583}" type="presParOf" srcId="{16C2874D-82D0-4C49-A223-548A338AAFA2}" destId="{1802B6C5-FE5E-EE4B-9A3F-7E7EFD1701AA}" srcOrd="1" destOrd="0" presId="urn:microsoft.com/office/officeart/2005/8/layout/process3"/>
    <dgm:cxn modelId="{EA9F269A-DDBA-084E-82FA-078225ED7BEB}" type="presParOf" srcId="{16C2874D-82D0-4C49-A223-548A338AAFA2}" destId="{F2A1E63D-0600-4D41-8B5C-BBCDF5E91B0F}" srcOrd="2" destOrd="0" presId="urn:microsoft.com/office/officeart/2005/8/layout/process3"/>
    <dgm:cxn modelId="{578CE598-0C0F-7D4B-B099-A04793646646}" type="presParOf" srcId="{BA89C22E-FF3A-8D41-9E8B-C70EA30B15C7}" destId="{09F90989-7213-7C4D-B5F8-9716B3E83067}" srcOrd="7" destOrd="0" presId="urn:microsoft.com/office/officeart/2005/8/layout/process3"/>
    <dgm:cxn modelId="{6FAEF028-982B-A34B-A8D2-D72AA0369847}" type="presParOf" srcId="{09F90989-7213-7C4D-B5F8-9716B3E83067}" destId="{398ACB70-204B-6640-A57C-A57252A81254}" srcOrd="0" destOrd="0" presId="urn:microsoft.com/office/officeart/2005/8/layout/process3"/>
    <dgm:cxn modelId="{FC4440B3-C00A-CA4D-97AA-698AB86DB2EE}" type="presParOf" srcId="{BA89C22E-FF3A-8D41-9E8B-C70EA30B15C7}" destId="{C98C3334-3C7F-734B-B65B-F2C160C98419}" srcOrd="8" destOrd="0" presId="urn:microsoft.com/office/officeart/2005/8/layout/process3"/>
    <dgm:cxn modelId="{EE25EC86-436D-CB4E-9321-E33EEB20BD7D}" type="presParOf" srcId="{C98C3334-3C7F-734B-B65B-F2C160C98419}" destId="{DEA1931A-2B9C-5D4E-BC73-108A69E44432}" srcOrd="0" destOrd="0" presId="urn:microsoft.com/office/officeart/2005/8/layout/process3"/>
    <dgm:cxn modelId="{68381880-C180-D248-867E-AFFFD1660522}" type="presParOf" srcId="{C98C3334-3C7F-734B-B65B-F2C160C98419}" destId="{F7B8068E-50B2-8648-B64A-4D1465378193}" srcOrd="1" destOrd="0" presId="urn:microsoft.com/office/officeart/2005/8/layout/process3"/>
    <dgm:cxn modelId="{E5C9FFF2-986E-9F46-9F57-41A47D1D957B}" type="presParOf" srcId="{C98C3334-3C7F-734B-B65B-F2C160C98419}" destId="{1EABB18A-04C1-6046-998E-E8167595310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BB322F-A897-654E-97AE-DFD8AE7ED735}" type="doc">
      <dgm:prSet loTypeId="urn:microsoft.com/office/officeart/2005/8/layout/process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DB0422E-FECE-C34D-8CCD-67C0D6C7DE0A}">
      <dgm:prSet phldrT="[Text]"/>
      <dgm:spPr/>
      <dgm:t>
        <a:bodyPr/>
        <a:lstStyle/>
        <a:p>
          <a:r>
            <a:rPr lang="en-GB" dirty="0"/>
            <a:t>1. Extracting keywords with SketchEngine</a:t>
          </a:r>
        </a:p>
      </dgm:t>
    </dgm:pt>
    <dgm:pt modelId="{2879BEE8-5982-6444-AA0A-1B7385E53FC2}" type="parTrans" cxnId="{242AA79E-A39B-FD40-B0A7-71EC984A14F1}">
      <dgm:prSet/>
      <dgm:spPr/>
      <dgm:t>
        <a:bodyPr/>
        <a:lstStyle/>
        <a:p>
          <a:endParaRPr lang="en-GB"/>
        </a:p>
      </dgm:t>
    </dgm:pt>
    <dgm:pt modelId="{1AD62D13-2A47-A245-86B7-B07E4556BACA}" type="sibTrans" cxnId="{242AA79E-A39B-FD40-B0A7-71EC984A14F1}">
      <dgm:prSet/>
      <dgm:spPr/>
      <dgm:t>
        <a:bodyPr/>
        <a:lstStyle/>
        <a:p>
          <a:endParaRPr lang="en-GB"/>
        </a:p>
      </dgm:t>
    </dgm:pt>
    <dgm:pt modelId="{67950402-2821-B44D-A0AA-7C53B583762E}">
      <dgm:prSet phldrT="[Text]"/>
      <dgm:spPr/>
      <dgm:t>
        <a:bodyPr/>
        <a:lstStyle/>
        <a:p>
          <a:r>
            <a:rPr lang="en-GB" dirty="0"/>
            <a:t>2. Create List of Words (PET)</a:t>
          </a:r>
        </a:p>
      </dgm:t>
    </dgm:pt>
    <dgm:pt modelId="{C1A19470-72D7-4F49-A277-DF94A876344E}" type="parTrans" cxnId="{4FA0E107-D2A0-6E4B-8124-19754C9ACCCC}">
      <dgm:prSet/>
      <dgm:spPr/>
      <dgm:t>
        <a:bodyPr/>
        <a:lstStyle/>
        <a:p>
          <a:endParaRPr lang="en-GB"/>
        </a:p>
      </dgm:t>
    </dgm:pt>
    <dgm:pt modelId="{BF46B8BE-4645-9643-B166-A4E6D9E39F5C}" type="sibTrans" cxnId="{4FA0E107-D2A0-6E4B-8124-19754C9ACCCC}">
      <dgm:prSet/>
      <dgm:spPr/>
      <dgm:t>
        <a:bodyPr/>
        <a:lstStyle/>
        <a:p>
          <a:endParaRPr lang="en-GB"/>
        </a:p>
      </dgm:t>
    </dgm:pt>
    <dgm:pt modelId="{3BCED2AC-EFC1-FD41-AD9C-CC36B3AC5845}">
      <dgm:prSet phldrT="[Text]"/>
      <dgm:spPr/>
      <dgm:t>
        <a:bodyPr/>
        <a:lstStyle/>
        <a:p>
          <a:r>
            <a:rPr lang="en-GB" dirty="0"/>
            <a:t>3. Assign Keyword(s) to each paper </a:t>
          </a:r>
        </a:p>
      </dgm:t>
    </dgm:pt>
    <dgm:pt modelId="{75B85B7F-4BB7-5C42-BC11-755F01D6558C}" type="parTrans" cxnId="{889A682E-2342-6B41-8A33-6343747EF875}">
      <dgm:prSet/>
      <dgm:spPr/>
      <dgm:t>
        <a:bodyPr/>
        <a:lstStyle/>
        <a:p>
          <a:endParaRPr lang="en-GB"/>
        </a:p>
      </dgm:t>
    </dgm:pt>
    <dgm:pt modelId="{0C0C3F44-98FC-6D46-BF58-616A0FE5DC73}" type="sibTrans" cxnId="{889A682E-2342-6B41-8A33-6343747EF875}">
      <dgm:prSet/>
      <dgm:spPr/>
      <dgm:t>
        <a:bodyPr/>
        <a:lstStyle/>
        <a:p>
          <a:endParaRPr lang="en-GB"/>
        </a:p>
      </dgm:t>
    </dgm:pt>
    <dgm:pt modelId="{7AD4F5B0-CB1B-6A4C-9163-B30A60D26760}">
      <dgm:prSet phldrT="[Text]"/>
      <dgm:spPr/>
      <dgm:t>
        <a:bodyPr/>
        <a:lstStyle/>
        <a:p>
          <a:r>
            <a:rPr lang="en-GB" dirty="0"/>
            <a:t>Match a paper's title and abstract with the List of Words.</a:t>
          </a:r>
        </a:p>
      </dgm:t>
    </dgm:pt>
    <dgm:pt modelId="{60D6BCB7-666D-6745-891A-A0CEB7397143}" type="parTrans" cxnId="{AC377B25-15A4-0843-AC77-57DE0B801901}">
      <dgm:prSet/>
      <dgm:spPr/>
      <dgm:t>
        <a:bodyPr/>
        <a:lstStyle/>
        <a:p>
          <a:endParaRPr lang="en-GB"/>
        </a:p>
      </dgm:t>
    </dgm:pt>
    <dgm:pt modelId="{75ADDC3E-97DF-7F4F-875C-3B8F8AF36030}" type="sibTrans" cxnId="{AC377B25-15A4-0843-AC77-57DE0B801901}">
      <dgm:prSet/>
      <dgm:spPr/>
      <dgm:t>
        <a:bodyPr/>
        <a:lstStyle/>
        <a:p>
          <a:endParaRPr lang="en-GB"/>
        </a:p>
      </dgm:t>
    </dgm:pt>
    <dgm:pt modelId="{CD1D358D-C924-2D4A-B615-E555B64FB858}">
      <dgm:prSet phldrT="[Text]"/>
      <dgm:spPr/>
      <dgm:t>
        <a:bodyPr/>
        <a:lstStyle/>
        <a:p>
          <a:r>
            <a:rPr lang="en-GB" dirty="0"/>
            <a:t>Identify PET keywords (including different grammatical variants)</a:t>
          </a:r>
        </a:p>
      </dgm:t>
    </dgm:pt>
    <dgm:pt modelId="{157B0DFA-B523-DA4E-ADDA-4420049B3864}" type="parTrans" cxnId="{70958213-56B1-DD4E-B8F8-3F59F695DA4C}">
      <dgm:prSet/>
      <dgm:spPr/>
      <dgm:t>
        <a:bodyPr/>
        <a:lstStyle/>
        <a:p>
          <a:endParaRPr lang="en-GB"/>
        </a:p>
      </dgm:t>
    </dgm:pt>
    <dgm:pt modelId="{0D33E848-34D0-444A-8DF8-5A0A201775E8}" type="sibTrans" cxnId="{70958213-56B1-DD4E-B8F8-3F59F695DA4C}">
      <dgm:prSet/>
      <dgm:spPr/>
      <dgm:t>
        <a:bodyPr/>
        <a:lstStyle/>
        <a:p>
          <a:endParaRPr lang="en-GB"/>
        </a:p>
      </dgm:t>
    </dgm:pt>
    <dgm:pt modelId="{B0EDDD6B-77F1-7B46-900B-E98E04BE3709}">
      <dgm:prSet phldrT="[Text]"/>
      <dgm:spPr/>
      <dgm:t>
        <a:bodyPr/>
        <a:lstStyle/>
        <a:p>
          <a:r>
            <a:rPr lang="en-GB" dirty="0"/>
            <a:t>Using titles and abstracts</a:t>
          </a:r>
        </a:p>
      </dgm:t>
    </dgm:pt>
    <dgm:pt modelId="{18B08309-ED65-064B-A88A-97EC6272D592}" type="parTrans" cxnId="{0DC6CA51-4700-BC4B-92E7-095EF858EB5F}">
      <dgm:prSet/>
      <dgm:spPr/>
      <dgm:t>
        <a:bodyPr/>
        <a:lstStyle/>
        <a:p>
          <a:endParaRPr lang="en-GB"/>
        </a:p>
      </dgm:t>
    </dgm:pt>
    <dgm:pt modelId="{FC17C2B8-5CDF-DB43-9611-6BAB89A54108}" type="sibTrans" cxnId="{0DC6CA51-4700-BC4B-92E7-095EF858EB5F}">
      <dgm:prSet/>
      <dgm:spPr/>
      <dgm:t>
        <a:bodyPr/>
        <a:lstStyle/>
        <a:p>
          <a:endParaRPr lang="en-GB"/>
        </a:p>
      </dgm:t>
    </dgm:pt>
    <dgm:pt modelId="{100C2295-10CB-3F4A-B81E-3EAE2690193E}">
      <dgm:prSet phldrT="[Text]"/>
      <dgm:spPr/>
      <dgm:t>
        <a:bodyPr/>
        <a:lstStyle/>
        <a:p>
          <a:r>
            <a:rPr lang="en-GB" dirty="0"/>
            <a:t>4. Manual Keyword searching</a:t>
          </a:r>
        </a:p>
      </dgm:t>
    </dgm:pt>
    <dgm:pt modelId="{569A66FE-8882-974C-9FF0-4175AE4E76B6}" type="parTrans" cxnId="{D89338B7-4922-BC40-97F2-001B0E50CAFB}">
      <dgm:prSet/>
      <dgm:spPr/>
      <dgm:t>
        <a:bodyPr/>
        <a:lstStyle/>
        <a:p>
          <a:endParaRPr lang="en-GB"/>
        </a:p>
      </dgm:t>
    </dgm:pt>
    <dgm:pt modelId="{7FCC03F6-43AA-B54D-B6EA-84D398B9C4C2}" type="sibTrans" cxnId="{D89338B7-4922-BC40-97F2-001B0E50CAFB}">
      <dgm:prSet/>
      <dgm:spPr/>
      <dgm:t>
        <a:bodyPr/>
        <a:lstStyle/>
        <a:p>
          <a:endParaRPr lang="en-GB"/>
        </a:p>
      </dgm:t>
    </dgm:pt>
    <dgm:pt modelId="{1CF5C0A6-B5E2-C444-A511-695F1EC318EC}">
      <dgm:prSet phldrT="[Text]"/>
      <dgm:spPr/>
      <dgm:t>
        <a:bodyPr/>
        <a:lstStyle/>
        <a:p>
          <a:r>
            <a:rPr lang="en-GB" dirty="0"/>
            <a:t>5. Repeat steps 2-4 until all papers are scanned</a:t>
          </a:r>
        </a:p>
      </dgm:t>
    </dgm:pt>
    <dgm:pt modelId="{EAFFD1D6-2C92-4145-B390-8B55763BD5BA}" type="parTrans" cxnId="{80C70F95-4764-1F41-BD67-7A6FD26FC7C5}">
      <dgm:prSet/>
      <dgm:spPr/>
      <dgm:t>
        <a:bodyPr/>
        <a:lstStyle/>
        <a:p>
          <a:endParaRPr lang="en-GB"/>
        </a:p>
      </dgm:t>
    </dgm:pt>
    <dgm:pt modelId="{ACDB1745-3E74-3C49-9A42-2C38FBE9A17D}" type="sibTrans" cxnId="{80C70F95-4764-1F41-BD67-7A6FD26FC7C5}">
      <dgm:prSet/>
      <dgm:spPr/>
      <dgm:t>
        <a:bodyPr/>
        <a:lstStyle/>
        <a:p>
          <a:endParaRPr lang="en-GB"/>
        </a:p>
      </dgm:t>
    </dgm:pt>
    <dgm:pt modelId="{455E9390-0C7E-754C-98FA-EA0B0CBEB6B9}">
      <dgm:prSet phldrT="[Text]"/>
      <dgm:spPr/>
      <dgm:t>
        <a:bodyPr/>
        <a:lstStyle/>
        <a:p>
          <a:r>
            <a:rPr lang="en-GB" dirty="0"/>
            <a:t>Search unassigned papers manually to extract new PET keywords</a:t>
          </a:r>
        </a:p>
      </dgm:t>
    </dgm:pt>
    <dgm:pt modelId="{8F4FD9B9-9273-FE44-9F1F-C6DB38E5886F}" type="parTrans" cxnId="{61435A84-C577-3641-8C9E-9050449487B2}">
      <dgm:prSet/>
      <dgm:spPr/>
      <dgm:t>
        <a:bodyPr/>
        <a:lstStyle/>
        <a:p>
          <a:endParaRPr lang="en-GB"/>
        </a:p>
      </dgm:t>
    </dgm:pt>
    <dgm:pt modelId="{D8F4891D-75C2-E149-B28D-AEB9D1FE458D}" type="sibTrans" cxnId="{61435A84-C577-3641-8C9E-9050449487B2}">
      <dgm:prSet/>
      <dgm:spPr/>
      <dgm:t>
        <a:bodyPr/>
        <a:lstStyle/>
        <a:p>
          <a:endParaRPr lang="en-GB"/>
        </a:p>
      </dgm:t>
    </dgm:pt>
    <dgm:pt modelId="{BEDD4E7D-A5E1-9748-AA0D-35A5826E63D6}">
      <dgm:prSet phldrT="[Text]"/>
      <dgm:spPr/>
      <dgm:t>
        <a:bodyPr/>
        <a:lstStyle/>
        <a:p>
          <a:r>
            <a:rPr lang="en-GB" dirty="0"/>
            <a:t>Assign PET keywords if matched</a:t>
          </a:r>
        </a:p>
      </dgm:t>
    </dgm:pt>
    <dgm:pt modelId="{E91FE1F5-0174-2F40-916B-3DD04D974560}" type="parTrans" cxnId="{E8BDEC96-E6F2-D64D-8E13-64FC67FF978B}">
      <dgm:prSet/>
      <dgm:spPr/>
      <dgm:t>
        <a:bodyPr/>
        <a:lstStyle/>
        <a:p>
          <a:endParaRPr lang="en-GB"/>
        </a:p>
      </dgm:t>
    </dgm:pt>
    <dgm:pt modelId="{40D1E1DA-8298-E246-AAE6-F01F2BC2209F}" type="sibTrans" cxnId="{E8BDEC96-E6F2-D64D-8E13-64FC67FF978B}">
      <dgm:prSet/>
      <dgm:spPr/>
      <dgm:t>
        <a:bodyPr/>
        <a:lstStyle/>
        <a:p>
          <a:endParaRPr lang="en-GB"/>
        </a:p>
      </dgm:t>
    </dgm:pt>
    <dgm:pt modelId="{8F7BDBF0-2229-F948-AE95-D672C404656F}">
      <dgm:prSet phldrT="[Text]"/>
      <dgm:spPr/>
      <dgm:t>
        <a:bodyPr/>
        <a:lstStyle/>
        <a:p>
          <a:r>
            <a:rPr lang="en-GB" dirty="0"/>
            <a:t>“Anonymization”</a:t>
          </a:r>
        </a:p>
      </dgm:t>
    </dgm:pt>
    <dgm:pt modelId="{479E3FE2-57E2-7840-B58B-D4B80F19CF04}" type="parTrans" cxnId="{6CBA0A0B-E391-014A-921B-D3EDDB8AE584}">
      <dgm:prSet/>
      <dgm:spPr/>
      <dgm:t>
        <a:bodyPr/>
        <a:lstStyle/>
        <a:p>
          <a:endParaRPr lang="en-GB"/>
        </a:p>
      </dgm:t>
    </dgm:pt>
    <dgm:pt modelId="{90E90D2A-0139-F94C-9CAC-279509D55801}" type="sibTrans" cxnId="{6CBA0A0B-E391-014A-921B-D3EDDB8AE584}">
      <dgm:prSet/>
      <dgm:spPr/>
      <dgm:t>
        <a:bodyPr/>
        <a:lstStyle/>
        <a:p>
          <a:endParaRPr lang="en-GB"/>
        </a:p>
      </dgm:t>
    </dgm:pt>
    <dgm:pt modelId="{B419447A-B40D-CB42-BCF7-FBEF765F74FA}">
      <dgm:prSet phldrT="[Text]"/>
      <dgm:spPr/>
      <dgm:t>
        <a:bodyPr/>
        <a:lstStyle/>
        <a:p>
          <a:r>
            <a:rPr lang="en-GB" dirty="0"/>
            <a:t>“Randomization”</a:t>
          </a:r>
        </a:p>
      </dgm:t>
    </dgm:pt>
    <dgm:pt modelId="{D6873D18-DF60-4743-BDB0-650D6A22612D}" type="parTrans" cxnId="{ACF8390F-2670-B74C-80A2-5B117085706D}">
      <dgm:prSet/>
      <dgm:spPr/>
      <dgm:t>
        <a:bodyPr/>
        <a:lstStyle/>
        <a:p>
          <a:endParaRPr lang="en-GB"/>
        </a:p>
      </dgm:t>
    </dgm:pt>
    <dgm:pt modelId="{3F0E1497-23AB-2D4C-B438-396E8AF553A4}" type="sibTrans" cxnId="{ACF8390F-2670-B74C-80A2-5B117085706D}">
      <dgm:prSet/>
      <dgm:spPr/>
      <dgm:t>
        <a:bodyPr/>
        <a:lstStyle/>
        <a:p>
          <a:endParaRPr lang="en-GB"/>
        </a:p>
      </dgm:t>
    </dgm:pt>
    <dgm:pt modelId="{EBA70EC3-4427-BE4A-B502-89B69ABE058D}">
      <dgm:prSet phldrT="[Text]"/>
      <dgm:spPr/>
      <dgm:t>
        <a:bodyPr/>
        <a:lstStyle/>
        <a:p>
          <a:r>
            <a:rPr lang="en-GB" dirty="0"/>
            <a:t>“K-anonymity”</a:t>
          </a:r>
        </a:p>
      </dgm:t>
    </dgm:pt>
    <dgm:pt modelId="{B005E008-E663-B543-A376-8D1B395938CB}" type="parTrans" cxnId="{6008A9D7-325F-7246-801A-69C0509C6C19}">
      <dgm:prSet/>
      <dgm:spPr/>
      <dgm:t>
        <a:bodyPr/>
        <a:lstStyle/>
        <a:p>
          <a:endParaRPr lang="en-GB"/>
        </a:p>
      </dgm:t>
    </dgm:pt>
    <dgm:pt modelId="{95EEE372-347C-0343-852C-FE6FAAFFA137}" type="sibTrans" cxnId="{6008A9D7-325F-7246-801A-69C0509C6C19}">
      <dgm:prSet/>
      <dgm:spPr/>
      <dgm:t>
        <a:bodyPr/>
        <a:lstStyle/>
        <a:p>
          <a:endParaRPr lang="en-GB"/>
        </a:p>
      </dgm:t>
    </dgm:pt>
    <dgm:pt modelId="{584E28D0-2011-0C4A-AF69-49402FD087DD}">
      <dgm:prSet phldrT="[Text]"/>
      <dgm:spPr/>
      <dgm:t>
        <a:bodyPr/>
        <a:lstStyle/>
        <a:p>
          <a:r>
            <a:rPr lang="en-GB" dirty="0"/>
            <a:t>Manually searching through 2000 single &amp; multiword keywords</a:t>
          </a:r>
        </a:p>
      </dgm:t>
    </dgm:pt>
    <dgm:pt modelId="{40A20AB2-9163-C641-9C92-ED4B7E3667D0}" type="parTrans" cxnId="{70B923BF-BB08-044B-8649-50A5DFA76CC4}">
      <dgm:prSet/>
      <dgm:spPr/>
      <dgm:t>
        <a:bodyPr/>
        <a:lstStyle/>
        <a:p>
          <a:endParaRPr lang="en-GB"/>
        </a:p>
      </dgm:t>
    </dgm:pt>
    <dgm:pt modelId="{7B9DA1D6-5343-4041-84B7-B53A692A7BD5}" type="sibTrans" cxnId="{70B923BF-BB08-044B-8649-50A5DFA76CC4}">
      <dgm:prSet/>
      <dgm:spPr/>
      <dgm:t>
        <a:bodyPr/>
        <a:lstStyle/>
        <a:p>
          <a:endParaRPr lang="en-GB"/>
        </a:p>
      </dgm:t>
    </dgm:pt>
    <dgm:pt modelId="{06ABFD14-E162-F246-B475-95F86A6A03E4}">
      <dgm:prSet phldrT="[Text]"/>
      <dgm:spPr/>
      <dgm:t>
        <a:bodyPr/>
        <a:lstStyle/>
        <a:p>
          <a:r>
            <a:rPr lang="en-GB" dirty="0"/>
            <a:t>“Obfuscation”</a:t>
          </a:r>
        </a:p>
      </dgm:t>
    </dgm:pt>
    <dgm:pt modelId="{45CFD5ED-AAFD-B644-90D6-98F44254219C}" type="parTrans" cxnId="{97BB4A17-2F14-A348-B58E-51F6EF110FDF}">
      <dgm:prSet/>
      <dgm:spPr/>
      <dgm:t>
        <a:bodyPr/>
        <a:lstStyle/>
        <a:p>
          <a:endParaRPr lang="en-US"/>
        </a:p>
      </dgm:t>
    </dgm:pt>
    <dgm:pt modelId="{0C6F11B8-2040-5D45-9800-66EE1BA3B96E}" type="sibTrans" cxnId="{97BB4A17-2F14-A348-B58E-51F6EF110FDF}">
      <dgm:prSet/>
      <dgm:spPr/>
      <dgm:t>
        <a:bodyPr/>
        <a:lstStyle/>
        <a:p>
          <a:endParaRPr lang="en-US"/>
        </a:p>
      </dgm:t>
    </dgm:pt>
    <dgm:pt modelId="{16831E18-515A-4D63-BF42-CE7E936D3E47}">
      <dgm:prSet phldrT="[Text]"/>
      <dgm:spPr/>
      <dgm:t>
        <a:bodyPr/>
        <a:lstStyle/>
        <a:p>
          <a:r>
            <a:rPr lang="en-GB" dirty="0"/>
            <a:t>“Zero knowledge”</a:t>
          </a:r>
        </a:p>
      </dgm:t>
    </dgm:pt>
    <dgm:pt modelId="{3732C908-476F-499F-AC9C-F29F520CF53B}" type="parTrans" cxnId="{3ADAFDE3-31D7-4253-A778-5E4DEF55E9F1}">
      <dgm:prSet/>
      <dgm:spPr/>
      <dgm:t>
        <a:bodyPr/>
        <a:lstStyle/>
        <a:p>
          <a:endParaRPr lang="en-US"/>
        </a:p>
      </dgm:t>
    </dgm:pt>
    <dgm:pt modelId="{F3565982-E803-495E-B1AC-AD0E84F07704}" type="sibTrans" cxnId="{3ADAFDE3-31D7-4253-A778-5E4DEF55E9F1}">
      <dgm:prSet/>
      <dgm:spPr/>
      <dgm:t>
        <a:bodyPr/>
        <a:lstStyle/>
        <a:p>
          <a:endParaRPr lang="en-US"/>
        </a:p>
      </dgm:t>
    </dgm:pt>
    <dgm:pt modelId="{54FB0C90-C8D8-4AA0-A53D-506FC12EBC19}">
      <dgm:prSet phldrT="[Text]"/>
      <dgm:spPr/>
      <dgm:t>
        <a:bodyPr/>
        <a:lstStyle/>
        <a:p>
          <a:r>
            <a:rPr lang="en-GB" dirty="0"/>
            <a:t>…</a:t>
          </a:r>
        </a:p>
      </dgm:t>
    </dgm:pt>
    <dgm:pt modelId="{38200C4E-1BDC-4AC4-9958-AC64B7402F34}" type="parTrans" cxnId="{7FE3EDE3-6A48-47CD-9C50-1C4373DE124E}">
      <dgm:prSet/>
      <dgm:spPr/>
      <dgm:t>
        <a:bodyPr/>
        <a:lstStyle/>
        <a:p>
          <a:endParaRPr lang="en-US"/>
        </a:p>
      </dgm:t>
    </dgm:pt>
    <dgm:pt modelId="{7D0081A0-FFD1-41B2-A984-4C8F1BAD1776}" type="sibTrans" cxnId="{7FE3EDE3-6A48-47CD-9C50-1C4373DE124E}">
      <dgm:prSet/>
      <dgm:spPr/>
      <dgm:t>
        <a:bodyPr/>
        <a:lstStyle/>
        <a:p>
          <a:endParaRPr lang="en-US"/>
        </a:p>
      </dgm:t>
    </dgm:pt>
    <dgm:pt modelId="{BA89C22E-FF3A-8D41-9E8B-C70EA30B15C7}" type="pres">
      <dgm:prSet presAssocID="{2EBB322F-A897-654E-97AE-DFD8AE7ED735}" presName="linearFlow" presStyleCnt="0">
        <dgm:presLayoutVars>
          <dgm:dir/>
          <dgm:animLvl val="lvl"/>
          <dgm:resizeHandles val="exact"/>
        </dgm:presLayoutVars>
      </dgm:prSet>
      <dgm:spPr/>
    </dgm:pt>
    <dgm:pt modelId="{3672C11F-E127-2D4C-93B0-4AA569D3AB47}" type="pres">
      <dgm:prSet presAssocID="{FDB0422E-FECE-C34D-8CCD-67C0D6C7DE0A}" presName="composite" presStyleCnt="0"/>
      <dgm:spPr/>
    </dgm:pt>
    <dgm:pt modelId="{5EFB99E4-57B5-BE4B-BE1F-D2225325C89A}" type="pres">
      <dgm:prSet presAssocID="{FDB0422E-FECE-C34D-8CCD-67C0D6C7DE0A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D501764-3389-5D47-8D42-C07F7F42101E}" type="pres">
      <dgm:prSet presAssocID="{FDB0422E-FECE-C34D-8CCD-67C0D6C7DE0A}" presName="parSh" presStyleLbl="node1" presStyleIdx="0" presStyleCnt="5"/>
      <dgm:spPr/>
    </dgm:pt>
    <dgm:pt modelId="{856BA0D4-A92F-0F4A-8C6A-F6E671588E76}" type="pres">
      <dgm:prSet presAssocID="{FDB0422E-FECE-C34D-8CCD-67C0D6C7DE0A}" presName="desTx" presStyleLbl="fgAcc1" presStyleIdx="0" presStyleCnt="5">
        <dgm:presLayoutVars>
          <dgm:bulletEnabled val="1"/>
        </dgm:presLayoutVars>
      </dgm:prSet>
      <dgm:spPr/>
    </dgm:pt>
    <dgm:pt modelId="{CA1E93A6-299C-9945-8606-47C76CB748C2}" type="pres">
      <dgm:prSet presAssocID="{1AD62D13-2A47-A245-86B7-B07E4556BACA}" presName="sibTrans" presStyleLbl="sibTrans2D1" presStyleIdx="0" presStyleCnt="4"/>
      <dgm:spPr/>
    </dgm:pt>
    <dgm:pt modelId="{E20FCB38-4953-214B-8C97-8D6FB8F1B5C5}" type="pres">
      <dgm:prSet presAssocID="{1AD62D13-2A47-A245-86B7-B07E4556BACA}" presName="connTx" presStyleLbl="sibTrans2D1" presStyleIdx="0" presStyleCnt="4"/>
      <dgm:spPr/>
    </dgm:pt>
    <dgm:pt modelId="{59C1F982-CB3D-104C-9496-48CFD32BE1D4}" type="pres">
      <dgm:prSet presAssocID="{67950402-2821-B44D-A0AA-7C53B583762E}" presName="composite" presStyleCnt="0"/>
      <dgm:spPr/>
    </dgm:pt>
    <dgm:pt modelId="{331781BE-8CD0-D849-BEB4-C48A5178E7EB}" type="pres">
      <dgm:prSet presAssocID="{67950402-2821-B44D-A0AA-7C53B583762E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9188A16-8359-B04B-A3D2-40A4FF32C154}" type="pres">
      <dgm:prSet presAssocID="{67950402-2821-B44D-A0AA-7C53B583762E}" presName="parSh" presStyleLbl="node1" presStyleIdx="1" presStyleCnt="5"/>
      <dgm:spPr/>
    </dgm:pt>
    <dgm:pt modelId="{CA55A370-8CB7-B04E-A6F0-AFCD19847D10}" type="pres">
      <dgm:prSet presAssocID="{67950402-2821-B44D-A0AA-7C53B583762E}" presName="desTx" presStyleLbl="fgAcc1" presStyleIdx="1" presStyleCnt="5">
        <dgm:presLayoutVars>
          <dgm:bulletEnabled val="1"/>
        </dgm:presLayoutVars>
      </dgm:prSet>
      <dgm:spPr/>
    </dgm:pt>
    <dgm:pt modelId="{C53335B0-DFCD-8D4B-A8DB-8D65BAFF60FD}" type="pres">
      <dgm:prSet presAssocID="{BF46B8BE-4645-9643-B166-A4E6D9E39F5C}" presName="sibTrans" presStyleLbl="sibTrans2D1" presStyleIdx="1" presStyleCnt="4"/>
      <dgm:spPr/>
    </dgm:pt>
    <dgm:pt modelId="{65C3F170-D2C2-5A42-86F2-19092C8DBA4E}" type="pres">
      <dgm:prSet presAssocID="{BF46B8BE-4645-9643-B166-A4E6D9E39F5C}" presName="connTx" presStyleLbl="sibTrans2D1" presStyleIdx="1" presStyleCnt="4"/>
      <dgm:spPr/>
    </dgm:pt>
    <dgm:pt modelId="{59E12425-8C85-C642-BAAE-1D161E97AE0E}" type="pres">
      <dgm:prSet presAssocID="{3BCED2AC-EFC1-FD41-AD9C-CC36B3AC5845}" presName="composite" presStyleCnt="0"/>
      <dgm:spPr/>
    </dgm:pt>
    <dgm:pt modelId="{8CF2003E-E581-0847-AE43-D10CC446493A}" type="pres">
      <dgm:prSet presAssocID="{3BCED2AC-EFC1-FD41-AD9C-CC36B3AC5845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F669D0E-C072-5F46-B213-A674DB9C09B1}" type="pres">
      <dgm:prSet presAssocID="{3BCED2AC-EFC1-FD41-AD9C-CC36B3AC5845}" presName="parSh" presStyleLbl="node1" presStyleIdx="2" presStyleCnt="5"/>
      <dgm:spPr/>
    </dgm:pt>
    <dgm:pt modelId="{BF5B4261-ECFE-F843-A9B6-AC744158B465}" type="pres">
      <dgm:prSet presAssocID="{3BCED2AC-EFC1-FD41-AD9C-CC36B3AC5845}" presName="desTx" presStyleLbl="fgAcc1" presStyleIdx="2" presStyleCnt="5">
        <dgm:presLayoutVars>
          <dgm:bulletEnabled val="1"/>
        </dgm:presLayoutVars>
      </dgm:prSet>
      <dgm:spPr/>
    </dgm:pt>
    <dgm:pt modelId="{826A345B-45E9-1B40-B1F2-240A65B569B3}" type="pres">
      <dgm:prSet presAssocID="{0C0C3F44-98FC-6D46-BF58-616A0FE5DC73}" presName="sibTrans" presStyleLbl="sibTrans2D1" presStyleIdx="2" presStyleCnt="4"/>
      <dgm:spPr/>
    </dgm:pt>
    <dgm:pt modelId="{A548503E-1B8B-0E48-868E-D1849FB5381A}" type="pres">
      <dgm:prSet presAssocID="{0C0C3F44-98FC-6D46-BF58-616A0FE5DC73}" presName="connTx" presStyleLbl="sibTrans2D1" presStyleIdx="2" presStyleCnt="4"/>
      <dgm:spPr/>
    </dgm:pt>
    <dgm:pt modelId="{16C2874D-82D0-4C49-A223-548A338AAFA2}" type="pres">
      <dgm:prSet presAssocID="{100C2295-10CB-3F4A-B81E-3EAE2690193E}" presName="composite" presStyleCnt="0"/>
      <dgm:spPr/>
    </dgm:pt>
    <dgm:pt modelId="{7743C0AE-9F28-0043-9810-E3073BC3C14B}" type="pres">
      <dgm:prSet presAssocID="{100C2295-10CB-3F4A-B81E-3EAE2690193E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802B6C5-FE5E-EE4B-9A3F-7E7EFD1701AA}" type="pres">
      <dgm:prSet presAssocID="{100C2295-10CB-3F4A-B81E-3EAE2690193E}" presName="parSh" presStyleLbl="node1" presStyleIdx="3" presStyleCnt="5"/>
      <dgm:spPr/>
    </dgm:pt>
    <dgm:pt modelId="{F2A1E63D-0600-4D41-8B5C-BBCDF5E91B0F}" type="pres">
      <dgm:prSet presAssocID="{100C2295-10CB-3F4A-B81E-3EAE2690193E}" presName="desTx" presStyleLbl="fgAcc1" presStyleIdx="3" presStyleCnt="5">
        <dgm:presLayoutVars>
          <dgm:bulletEnabled val="1"/>
        </dgm:presLayoutVars>
      </dgm:prSet>
      <dgm:spPr/>
    </dgm:pt>
    <dgm:pt modelId="{09F90989-7213-7C4D-B5F8-9716B3E83067}" type="pres">
      <dgm:prSet presAssocID="{7FCC03F6-43AA-B54D-B6EA-84D398B9C4C2}" presName="sibTrans" presStyleLbl="sibTrans2D1" presStyleIdx="3" presStyleCnt="4"/>
      <dgm:spPr/>
    </dgm:pt>
    <dgm:pt modelId="{398ACB70-204B-6640-A57C-A57252A81254}" type="pres">
      <dgm:prSet presAssocID="{7FCC03F6-43AA-B54D-B6EA-84D398B9C4C2}" presName="connTx" presStyleLbl="sibTrans2D1" presStyleIdx="3" presStyleCnt="4"/>
      <dgm:spPr/>
    </dgm:pt>
    <dgm:pt modelId="{C98C3334-3C7F-734B-B65B-F2C160C98419}" type="pres">
      <dgm:prSet presAssocID="{1CF5C0A6-B5E2-C444-A511-695F1EC318EC}" presName="composite" presStyleCnt="0"/>
      <dgm:spPr/>
    </dgm:pt>
    <dgm:pt modelId="{DEA1931A-2B9C-5D4E-BC73-108A69E44432}" type="pres">
      <dgm:prSet presAssocID="{1CF5C0A6-B5E2-C444-A511-695F1EC318EC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7B8068E-50B2-8648-B64A-4D1465378193}" type="pres">
      <dgm:prSet presAssocID="{1CF5C0A6-B5E2-C444-A511-695F1EC318EC}" presName="parSh" presStyleLbl="node1" presStyleIdx="4" presStyleCnt="5"/>
      <dgm:spPr/>
    </dgm:pt>
    <dgm:pt modelId="{1EABB18A-04C1-6046-998E-E8167595310F}" type="pres">
      <dgm:prSet presAssocID="{1CF5C0A6-B5E2-C444-A511-695F1EC318EC}" presName="desTx" presStyleLbl="fgAcc1" presStyleIdx="4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</dgm:ptLst>
  <dgm:cxnLst>
    <dgm:cxn modelId="{4FA0E107-D2A0-6E4B-8124-19754C9ACCCC}" srcId="{2EBB322F-A897-654E-97AE-DFD8AE7ED735}" destId="{67950402-2821-B44D-A0AA-7C53B583762E}" srcOrd="1" destOrd="0" parTransId="{C1A19470-72D7-4F49-A277-DF94A876344E}" sibTransId="{BF46B8BE-4645-9643-B166-A4E6D9E39F5C}"/>
    <dgm:cxn modelId="{7B054108-B1AF-6D47-9B4F-D30F3A72CFEF}" type="presOf" srcId="{B419447A-B40D-CB42-BCF7-FBEF765F74FA}" destId="{CA55A370-8CB7-B04E-A6F0-AFCD19847D10}" srcOrd="0" destOrd="1" presId="urn:microsoft.com/office/officeart/2005/8/layout/process3"/>
    <dgm:cxn modelId="{6CBA0A0B-E391-014A-921B-D3EDDB8AE584}" srcId="{67950402-2821-B44D-A0AA-7C53B583762E}" destId="{8F7BDBF0-2229-F948-AE95-D672C404656F}" srcOrd="0" destOrd="0" parTransId="{479E3FE2-57E2-7840-B58B-D4B80F19CF04}" sibTransId="{90E90D2A-0139-F94C-9CAC-279509D55801}"/>
    <dgm:cxn modelId="{ACF8390F-2670-B74C-80A2-5B117085706D}" srcId="{67950402-2821-B44D-A0AA-7C53B583762E}" destId="{B419447A-B40D-CB42-BCF7-FBEF765F74FA}" srcOrd="1" destOrd="0" parTransId="{D6873D18-DF60-4743-BDB0-650D6A22612D}" sibTransId="{3F0E1497-23AB-2D4C-B438-396E8AF553A4}"/>
    <dgm:cxn modelId="{70958213-56B1-DD4E-B8F8-3F59F695DA4C}" srcId="{FDB0422E-FECE-C34D-8CCD-67C0D6C7DE0A}" destId="{CD1D358D-C924-2D4A-B615-E555B64FB858}" srcOrd="2" destOrd="0" parTransId="{157B0DFA-B523-DA4E-ADDA-4420049B3864}" sibTransId="{0D33E848-34D0-444A-8DF8-5A0A201775E8}"/>
    <dgm:cxn modelId="{58A7C713-0105-E043-B9B9-04F0E8CDBF43}" type="presOf" srcId="{455E9390-0C7E-754C-98FA-EA0B0CBEB6B9}" destId="{F2A1E63D-0600-4D41-8B5C-BBCDF5E91B0F}" srcOrd="0" destOrd="0" presId="urn:microsoft.com/office/officeart/2005/8/layout/process3"/>
    <dgm:cxn modelId="{97BB4A17-2F14-A348-B58E-51F6EF110FDF}" srcId="{67950402-2821-B44D-A0AA-7C53B583762E}" destId="{06ABFD14-E162-F246-B475-95F86A6A03E4}" srcOrd="3" destOrd="0" parTransId="{45CFD5ED-AAFD-B644-90D6-98F44254219C}" sibTransId="{0C6F11B8-2040-5D45-9800-66EE1BA3B96E}"/>
    <dgm:cxn modelId="{1E69091C-918A-F24E-AE0B-813D1D9CEBD4}" type="presOf" srcId="{FDB0422E-FECE-C34D-8CCD-67C0D6C7DE0A}" destId="{5EFB99E4-57B5-BE4B-BE1F-D2225325C89A}" srcOrd="0" destOrd="0" presId="urn:microsoft.com/office/officeart/2005/8/layout/process3"/>
    <dgm:cxn modelId="{103FEE1C-1887-2942-A435-96E345C702A2}" type="presOf" srcId="{BF46B8BE-4645-9643-B166-A4E6D9E39F5C}" destId="{C53335B0-DFCD-8D4B-A8DB-8D65BAFF60FD}" srcOrd="0" destOrd="0" presId="urn:microsoft.com/office/officeart/2005/8/layout/process3"/>
    <dgm:cxn modelId="{C6DF1E24-8D35-2646-A9EC-B2165D48F440}" type="presOf" srcId="{7AD4F5B0-CB1B-6A4C-9163-B30A60D26760}" destId="{BF5B4261-ECFE-F843-A9B6-AC744158B465}" srcOrd="0" destOrd="0" presId="urn:microsoft.com/office/officeart/2005/8/layout/process3"/>
    <dgm:cxn modelId="{AC377B25-15A4-0843-AC77-57DE0B801901}" srcId="{3BCED2AC-EFC1-FD41-AD9C-CC36B3AC5845}" destId="{7AD4F5B0-CB1B-6A4C-9163-B30A60D26760}" srcOrd="0" destOrd="0" parTransId="{60D6BCB7-666D-6745-891A-A0CEB7397143}" sibTransId="{75ADDC3E-97DF-7F4F-875C-3B8F8AF36030}"/>
    <dgm:cxn modelId="{932A1027-CF27-DE43-99AA-10AC65CAEB50}" type="presOf" srcId="{1CF5C0A6-B5E2-C444-A511-695F1EC318EC}" destId="{F7B8068E-50B2-8648-B64A-4D1465378193}" srcOrd="1" destOrd="0" presId="urn:microsoft.com/office/officeart/2005/8/layout/process3"/>
    <dgm:cxn modelId="{889A682E-2342-6B41-8A33-6343747EF875}" srcId="{2EBB322F-A897-654E-97AE-DFD8AE7ED735}" destId="{3BCED2AC-EFC1-FD41-AD9C-CC36B3AC5845}" srcOrd="2" destOrd="0" parTransId="{75B85B7F-4BB7-5C42-BC11-755F01D6558C}" sibTransId="{0C0C3F44-98FC-6D46-BF58-616A0FE5DC73}"/>
    <dgm:cxn modelId="{8BA6CF33-A3C2-6D49-B31C-C08A6631DC68}" type="presOf" srcId="{67950402-2821-B44D-A0AA-7C53B583762E}" destId="{B9188A16-8359-B04B-A3D2-40A4FF32C154}" srcOrd="1" destOrd="0" presId="urn:microsoft.com/office/officeart/2005/8/layout/process3"/>
    <dgm:cxn modelId="{1099233B-5FDD-F944-8138-B608F8A8A369}" type="presOf" srcId="{100C2295-10CB-3F4A-B81E-3EAE2690193E}" destId="{7743C0AE-9F28-0043-9810-E3073BC3C14B}" srcOrd="0" destOrd="0" presId="urn:microsoft.com/office/officeart/2005/8/layout/process3"/>
    <dgm:cxn modelId="{ECCC513B-51D9-3940-B96D-67FCBA1791D0}" type="presOf" srcId="{0C0C3F44-98FC-6D46-BF58-616A0FE5DC73}" destId="{826A345B-45E9-1B40-B1F2-240A65B569B3}" srcOrd="0" destOrd="0" presId="urn:microsoft.com/office/officeart/2005/8/layout/process3"/>
    <dgm:cxn modelId="{0DC6CA51-4700-BC4B-92E7-095EF858EB5F}" srcId="{FDB0422E-FECE-C34D-8CCD-67C0D6C7DE0A}" destId="{B0EDDD6B-77F1-7B46-900B-E98E04BE3709}" srcOrd="0" destOrd="0" parTransId="{18B08309-ED65-064B-A88A-97EC6272D592}" sibTransId="{FC17C2B8-5CDF-DB43-9611-6BAB89A54108}"/>
    <dgm:cxn modelId="{6D48B956-3F24-C041-9DE7-D9668503AF38}" type="presOf" srcId="{FDB0422E-FECE-C34D-8CCD-67C0D6C7DE0A}" destId="{1D501764-3389-5D47-8D42-C07F7F42101E}" srcOrd="1" destOrd="0" presId="urn:microsoft.com/office/officeart/2005/8/layout/process3"/>
    <dgm:cxn modelId="{E435275E-3D58-5348-A02E-6871D16B0D68}" type="presOf" srcId="{67950402-2821-B44D-A0AA-7C53B583762E}" destId="{331781BE-8CD0-D849-BEB4-C48A5178E7EB}" srcOrd="0" destOrd="0" presId="urn:microsoft.com/office/officeart/2005/8/layout/process3"/>
    <dgm:cxn modelId="{3D126161-2919-46A5-A9A9-9FEFF1BBF556}" type="presOf" srcId="{54FB0C90-C8D8-4AA0-A53D-506FC12EBC19}" destId="{CA55A370-8CB7-B04E-A6F0-AFCD19847D10}" srcOrd="0" destOrd="5" presId="urn:microsoft.com/office/officeart/2005/8/layout/process3"/>
    <dgm:cxn modelId="{0F50C663-367E-4F41-B80A-A12A3A8CDD54}" type="presOf" srcId="{06ABFD14-E162-F246-B475-95F86A6A03E4}" destId="{CA55A370-8CB7-B04E-A6F0-AFCD19847D10}" srcOrd="0" destOrd="3" presId="urn:microsoft.com/office/officeart/2005/8/layout/process3"/>
    <dgm:cxn modelId="{E049EE66-062D-594F-AADB-B35FFDF0A857}" type="presOf" srcId="{EBA70EC3-4427-BE4A-B502-89B69ABE058D}" destId="{CA55A370-8CB7-B04E-A6F0-AFCD19847D10}" srcOrd="0" destOrd="2" presId="urn:microsoft.com/office/officeart/2005/8/layout/process3"/>
    <dgm:cxn modelId="{5050656E-80D2-034C-804C-E3B2D009AE87}" type="presOf" srcId="{3BCED2AC-EFC1-FD41-AD9C-CC36B3AC5845}" destId="{8F669D0E-C072-5F46-B213-A674DB9C09B1}" srcOrd="1" destOrd="0" presId="urn:microsoft.com/office/officeart/2005/8/layout/process3"/>
    <dgm:cxn modelId="{43B72576-2078-CA4C-9213-EAB97B40162A}" type="presOf" srcId="{CD1D358D-C924-2D4A-B615-E555B64FB858}" destId="{856BA0D4-A92F-0F4A-8C6A-F6E671588E76}" srcOrd="0" destOrd="2" presId="urn:microsoft.com/office/officeart/2005/8/layout/process3"/>
    <dgm:cxn modelId="{9A90A77C-122F-DC4C-864F-B285798AF9F0}" type="presOf" srcId="{1AD62D13-2A47-A245-86B7-B07E4556BACA}" destId="{E20FCB38-4953-214B-8C97-8D6FB8F1B5C5}" srcOrd="1" destOrd="0" presId="urn:microsoft.com/office/officeart/2005/8/layout/process3"/>
    <dgm:cxn modelId="{8B9DCA7C-6812-1549-813F-DE3528907AD4}" type="presOf" srcId="{100C2295-10CB-3F4A-B81E-3EAE2690193E}" destId="{1802B6C5-FE5E-EE4B-9A3F-7E7EFD1701AA}" srcOrd="1" destOrd="0" presId="urn:microsoft.com/office/officeart/2005/8/layout/process3"/>
    <dgm:cxn modelId="{61435A84-C577-3641-8C9E-9050449487B2}" srcId="{100C2295-10CB-3F4A-B81E-3EAE2690193E}" destId="{455E9390-0C7E-754C-98FA-EA0B0CBEB6B9}" srcOrd="0" destOrd="0" parTransId="{8F4FD9B9-9273-FE44-9F1F-C6DB38E5886F}" sibTransId="{D8F4891D-75C2-E149-B28D-AEB9D1FE458D}"/>
    <dgm:cxn modelId="{89C9838B-7DA1-FC42-8B65-9569E1BC4A91}" type="presOf" srcId="{7FCC03F6-43AA-B54D-B6EA-84D398B9C4C2}" destId="{09F90989-7213-7C4D-B5F8-9716B3E83067}" srcOrd="0" destOrd="0" presId="urn:microsoft.com/office/officeart/2005/8/layout/process3"/>
    <dgm:cxn modelId="{6E9A808D-3024-874A-9707-A2973A9AE409}" type="presOf" srcId="{1AD62D13-2A47-A245-86B7-B07E4556BACA}" destId="{CA1E93A6-299C-9945-8606-47C76CB748C2}" srcOrd="0" destOrd="0" presId="urn:microsoft.com/office/officeart/2005/8/layout/process3"/>
    <dgm:cxn modelId="{C6970591-E32E-A545-9F34-5C587EAF85A2}" type="presOf" srcId="{1CF5C0A6-B5E2-C444-A511-695F1EC318EC}" destId="{DEA1931A-2B9C-5D4E-BC73-108A69E44432}" srcOrd="0" destOrd="0" presId="urn:microsoft.com/office/officeart/2005/8/layout/process3"/>
    <dgm:cxn modelId="{80C70F95-4764-1F41-BD67-7A6FD26FC7C5}" srcId="{2EBB322F-A897-654E-97AE-DFD8AE7ED735}" destId="{1CF5C0A6-B5E2-C444-A511-695F1EC318EC}" srcOrd="4" destOrd="0" parTransId="{EAFFD1D6-2C92-4145-B390-8B55763BD5BA}" sibTransId="{ACDB1745-3E74-3C49-9A42-2C38FBE9A17D}"/>
    <dgm:cxn modelId="{E8BDEC96-E6F2-D64D-8E13-64FC67FF978B}" srcId="{3BCED2AC-EFC1-FD41-AD9C-CC36B3AC5845}" destId="{BEDD4E7D-A5E1-9748-AA0D-35A5826E63D6}" srcOrd="1" destOrd="0" parTransId="{E91FE1F5-0174-2F40-916B-3DD04D974560}" sibTransId="{40D1E1DA-8298-E246-AAE6-F01F2BC2209F}"/>
    <dgm:cxn modelId="{242AA79E-A39B-FD40-B0A7-71EC984A14F1}" srcId="{2EBB322F-A897-654E-97AE-DFD8AE7ED735}" destId="{FDB0422E-FECE-C34D-8CCD-67C0D6C7DE0A}" srcOrd="0" destOrd="0" parTransId="{2879BEE8-5982-6444-AA0A-1B7385E53FC2}" sibTransId="{1AD62D13-2A47-A245-86B7-B07E4556BACA}"/>
    <dgm:cxn modelId="{09D694A0-E350-2E49-BEAF-CFF69AD2C18F}" type="presOf" srcId="{8F7BDBF0-2229-F948-AE95-D672C404656F}" destId="{CA55A370-8CB7-B04E-A6F0-AFCD19847D10}" srcOrd="0" destOrd="0" presId="urn:microsoft.com/office/officeart/2005/8/layout/process3"/>
    <dgm:cxn modelId="{CE07D8A1-B2D4-1240-8898-8A3C0125D613}" type="presOf" srcId="{BEDD4E7D-A5E1-9748-AA0D-35A5826E63D6}" destId="{BF5B4261-ECFE-F843-A9B6-AC744158B465}" srcOrd="0" destOrd="1" presId="urn:microsoft.com/office/officeart/2005/8/layout/process3"/>
    <dgm:cxn modelId="{01095CA8-6606-8046-8410-82CF9EF9E754}" type="presOf" srcId="{BF46B8BE-4645-9643-B166-A4E6D9E39F5C}" destId="{65C3F170-D2C2-5A42-86F2-19092C8DBA4E}" srcOrd="1" destOrd="0" presId="urn:microsoft.com/office/officeart/2005/8/layout/process3"/>
    <dgm:cxn modelId="{3C0ABEB5-F8B2-B942-9314-4B5C42DC1E36}" type="presOf" srcId="{2EBB322F-A897-654E-97AE-DFD8AE7ED735}" destId="{BA89C22E-FF3A-8D41-9E8B-C70EA30B15C7}" srcOrd="0" destOrd="0" presId="urn:microsoft.com/office/officeart/2005/8/layout/process3"/>
    <dgm:cxn modelId="{4E0DACB6-F34F-C64E-9D7F-E1640A80A39B}" type="presOf" srcId="{584E28D0-2011-0C4A-AF69-49402FD087DD}" destId="{856BA0D4-A92F-0F4A-8C6A-F6E671588E76}" srcOrd="0" destOrd="1" presId="urn:microsoft.com/office/officeart/2005/8/layout/process3"/>
    <dgm:cxn modelId="{D89338B7-4922-BC40-97F2-001B0E50CAFB}" srcId="{2EBB322F-A897-654E-97AE-DFD8AE7ED735}" destId="{100C2295-10CB-3F4A-B81E-3EAE2690193E}" srcOrd="3" destOrd="0" parTransId="{569A66FE-8882-974C-9FF0-4175AE4E76B6}" sibTransId="{7FCC03F6-43AA-B54D-B6EA-84D398B9C4C2}"/>
    <dgm:cxn modelId="{B06396B7-E46B-4A19-AD14-E1F90F0F10AC}" type="presOf" srcId="{16831E18-515A-4D63-BF42-CE7E936D3E47}" destId="{CA55A370-8CB7-B04E-A6F0-AFCD19847D10}" srcOrd="0" destOrd="4" presId="urn:microsoft.com/office/officeart/2005/8/layout/process3"/>
    <dgm:cxn modelId="{70B923BF-BB08-044B-8649-50A5DFA76CC4}" srcId="{FDB0422E-FECE-C34D-8CCD-67C0D6C7DE0A}" destId="{584E28D0-2011-0C4A-AF69-49402FD087DD}" srcOrd="1" destOrd="0" parTransId="{40A20AB2-9163-C641-9C92-ED4B7E3667D0}" sibTransId="{7B9DA1D6-5343-4041-84B7-B53A692A7BD5}"/>
    <dgm:cxn modelId="{F8079EC2-FC43-8141-AEEF-4A78DCE6C8A4}" type="presOf" srcId="{B0EDDD6B-77F1-7B46-900B-E98E04BE3709}" destId="{856BA0D4-A92F-0F4A-8C6A-F6E671588E76}" srcOrd="0" destOrd="0" presId="urn:microsoft.com/office/officeart/2005/8/layout/process3"/>
    <dgm:cxn modelId="{D7C7AFC8-47A9-DF4C-B776-9577C28D0989}" type="presOf" srcId="{7FCC03F6-43AA-B54D-B6EA-84D398B9C4C2}" destId="{398ACB70-204B-6640-A57C-A57252A81254}" srcOrd="1" destOrd="0" presId="urn:microsoft.com/office/officeart/2005/8/layout/process3"/>
    <dgm:cxn modelId="{6008A9D7-325F-7246-801A-69C0509C6C19}" srcId="{67950402-2821-B44D-A0AA-7C53B583762E}" destId="{EBA70EC3-4427-BE4A-B502-89B69ABE058D}" srcOrd="2" destOrd="0" parTransId="{B005E008-E663-B543-A376-8D1B395938CB}" sibTransId="{95EEE372-347C-0343-852C-FE6FAAFFA137}"/>
    <dgm:cxn modelId="{3DC913DF-CA3B-8448-8D02-3B0F3F93124D}" type="presOf" srcId="{0C0C3F44-98FC-6D46-BF58-616A0FE5DC73}" destId="{A548503E-1B8B-0E48-868E-D1849FB5381A}" srcOrd="1" destOrd="0" presId="urn:microsoft.com/office/officeart/2005/8/layout/process3"/>
    <dgm:cxn modelId="{7FE3EDE3-6A48-47CD-9C50-1C4373DE124E}" srcId="{67950402-2821-B44D-A0AA-7C53B583762E}" destId="{54FB0C90-C8D8-4AA0-A53D-506FC12EBC19}" srcOrd="5" destOrd="0" parTransId="{38200C4E-1BDC-4AC4-9958-AC64B7402F34}" sibTransId="{7D0081A0-FFD1-41B2-A984-4C8F1BAD1776}"/>
    <dgm:cxn modelId="{3ADAFDE3-31D7-4253-A778-5E4DEF55E9F1}" srcId="{67950402-2821-B44D-A0AA-7C53B583762E}" destId="{16831E18-515A-4D63-BF42-CE7E936D3E47}" srcOrd="4" destOrd="0" parTransId="{3732C908-476F-499F-AC9C-F29F520CF53B}" sibTransId="{F3565982-E803-495E-B1AC-AD0E84F07704}"/>
    <dgm:cxn modelId="{9826F5FC-97C6-7346-AAA3-AE7252F2A477}" type="presOf" srcId="{3BCED2AC-EFC1-FD41-AD9C-CC36B3AC5845}" destId="{8CF2003E-E581-0847-AE43-D10CC446493A}" srcOrd="0" destOrd="0" presId="urn:microsoft.com/office/officeart/2005/8/layout/process3"/>
    <dgm:cxn modelId="{80CA7829-BC64-CF44-ACD0-4180E0B6F0F9}" type="presParOf" srcId="{BA89C22E-FF3A-8D41-9E8B-C70EA30B15C7}" destId="{3672C11F-E127-2D4C-93B0-4AA569D3AB47}" srcOrd="0" destOrd="0" presId="urn:microsoft.com/office/officeart/2005/8/layout/process3"/>
    <dgm:cxn modelId="{37ED98B1-50F4-3C4E-9C25-8908F861203E}" type="presParOf" srcId="{3672C11F-E127-2D4C-93B0-4AA569D3AB47}" destId="{5EFB99E4-57B5-BE4B-BE1F-D2225325C89A}" srcOrd="0" destOrd="0" presId="urn:microsoft.com/office/officeart/2005/8/layout/process3"/>
    <dgm:cxn modelId="{507DCB56-8F1E-4F43-84C2-3C1844444B84}" type="presParOf" srcId="{3672C11F-E127-2D4C-93B0-4AA569D3AB47}" destId="{1D501764-3389-5D47-8D42-C07F7F42101E}" srcOrd="1" destOrd="0" presId="urn:microsoft.com/office/officeart/2005/8/layout/process3"/>
    <dgm:cxn modelId="{BE97281E-3134-3648-8AB1-4EAF64C2E6DF}" type="presParOf" srcId="{3672C11F-E127-2D4C-93B0-4AA569D3AB47}" destId="{856BA0D4-A92F-0F4A-8C6A-F6E671588E76}" srcOrd="2" destOrd="0" presId="urn:microsoft.com/office/officeart/2005/8/layout/process3"/>
    <dgm:cxn modelId="{33130CE4-5FC9-7744-8E29-1860ECB86E2D}" type="presParOf" srcId="{BA89C22E-FF3A-8D41-9E8B-C70EA30B15C7}" destId="{CA1E93A6-299C-9945-8606-47C76CB748C2}" srcOrd="1" destOrd="0" presId="urn:microsoft.com/office/officeart/2005/8/layout/process3"/>
    <dgm:cxn modelId="{0D9D5CFE-1AA1-874B-A82C-ACDE4FC13D66}" type="presParOf" srcId="{CA1E93A6-299C-9945-8606-47C76CB748C2}" destId="{E20FCB38-4953-214B-8C97-8D6FB8F1B5C5}" srcOrd="0" destOrd="0" presId="urn:microsoft.com/office/officeart/2005/8/layout/process3"/>
    <dgm:cxn modelId="{E5B53ADF-7A35-2647-9A4D-D3F32AB84813}" type="presParOf" srcId="{BA89C22E-FF3A-8D41-9E8B-C70EA30B15C7}" destId="{59C1F982-CB3D-104C-9496-48CFD32BE1D4}" srcOrd="2" destOrd="0" presId="urn:microsoft.com/office/officeart/2005/8/layout/process3"/>
    <dgm:cxn modelId="{92946F8A-7EE7-8C4F-B443-17DD6495E4CC}" type="presParOf" srcId="{59C1F982-CB3D-104C-9496-48CFD32BE1D4}" destId="{331781BE-8CD0-D849-BEB4-C48A5178E7EB}" srcOrd="0" destOrd="0" presId="urn:microsoft.com/office/officeart/2005/8/layout/process3"/>
    <dgm:cxn modelId="{1BAD042B-36F6-244C-84B1-C0DE573A1571}" type="presParOf" srcId="{59C1F982-CB3D-104C-9496-48CFD32BE1D4}" destId="{B9188A16-8359-B04B-A3D2-40A4FF32C154}" srcOrd="1" destOrd="0" presId="urn:microsoft.com/office/officeart/2005/8/layout/process3"/>
    <dgm:cxn modelId="{0DBB5CCF-6149-B04F-B2F7-B30262D24496}" type="presParOf" srcId="{59C1F982-CB3D-104C-9496-48CFD32BE1D4}" destId="{CA55A370-8CB7-B04E-A6F0-AFCD19847D10}" srcOrd="2" destOrd="0" presId="urn:microsoft.com/office/officeart/2005/8/layout/process3"/>
    <dgm:cxn modelId="{289AE2D8-819D-DB49-B6AD-56F4B63C7C5E}" type="presParOf" srcId="{BA89C22E-FF3A-8D41-9E8B-C70EA30B15C7}" destId="{C53335B0-DFCD-8D4B-A8DB-8D65BAFF60FD}" srcOrd="3" destOrd="0" presId="urn:microsoft.com/office/officeart/2005/8/layout/process3"/>
    <dgm:cxn modelId="{8AE461F2-ABD3-BE4C-8DA1-4B1AFC324963}" type="presParOf" srcId="{C53335B0-DFCD-8D4B-A8DB-8D65BAFF60FD}" destId="{65C3F170-D2C2-5A42-86F2-19092C8DBA4E}" srcOrd="0" destOrd="0" presId="urn:microsoft.com/office/officeart/2005/8/layout/process3"/>
    <dgm:cxn modelId="{99081878-E1D0-F542-810F-612417AD9116}" type="presParOf" srcId="{BA89C22E-FF3A-8D41-9E8B-C70EA30B15C7}" destId="{59E12425-8C85-C642-BAAE-1D161E97AE0E}" srcOrd="4" destOrd="0" presId="urn:microsoft.com/office/officeart/2005/8/layout/process3"/>
    <dgm:cxn modelId="{FF7CE09F-0D2F-CB44-A482-49DF6129AB51}" type="presParOf" srcId="{59E12425-8C85-C642-BAAE-1D161E97AE0E}" destId="{8CF2003E-E581-0847-AE43-D10CC446493A}" srcOrd="0" destOrd="0" presId="urn:microsoft.com/office/officeart/2005/8/layout/process3"/>
    <dgm:cxn modelId="{01B1A794-D94A-F14A-A2C1-1B5ED4BD08E2}" type="presParOf" srcId="{59E12425-8C85-C642-BAAE-1D161E97AE0E}" destId="{8F669D0E-C072-5F46-B213-A674DB9C09B1}" srcOrd="1" destOrd="0" presId="urn:microsoft.com/office/officeart/2005/8/layout/process3"/>
    <dgm:cxn modelId="{20980BCC-DFAC-A246-B3B2-80A7F9CAD448}" type="presParOf" srcId="{59E12425-8C85-C642-BAAE-1D161E97AE0E}" destId="{BF5B4261-ECFE-F843-A9B6-AC744158B465}" srcOrd="2" destOrd="0" presId="urn:microsoft.com/office/officeart/2005/8/layout/process3"/>
    <dgm:cxn modelId="{D9BCD2E4-E3ED-C744-9D84-901F8B5E6010}" type="presParOf" srcId="{BA89C22E-FF3A-8D41-9E8B-C70EA30B15C7}" destId="{826A345B-45E9-1B40-B1F2-240A65B569B3}" srcOrd="5" destOrd="0" presId="urn:microsoft.com/office/officeart/2005/8/layout/process3"/>
    <dgm:cxn modelId="{34BD84D0-38BE-6C4D-9B63-615AEDA8D8A7}" type="presParOf" srcId="{826A345B-45E9-1B40-B1F2-240A65B569B3}" destId="{A548503E-1B8B-0E48-868E-D1849FB5381A}" srcOrd="0" destOrd="0" presId="urn:microsoft.com/office/officeart/2005/8/layout/process3"/>
    <dgm:cxn modelId="{4BF6598A-370B-6C4F-BB40-62DCC78FB7E9}" type="presParOf" srcId="{BA89C22E-FF3A-8D41-9E8B-C70EA30B15C7}" destId="{16C2874D-82D0-4C49-A223-548A338AAFA2}" srcOrd="6" destOrd="0" presId="urn:microsoft.com/office/officeart/2005/8/layout/process3"/>
    <dgm:cxn modelId="{E1E1B9DD-F42E-AF4D-9F03-34BC033656B3}" type="presParOf" srcId="{16C2874D-82D0-4C49-A223-548A338AAFA2}" destId="{7743C0AE-9F28-0043-9810-E3073BC3C14B}" srcOrd="0" destOrd="0" presId="urn:microsoft.com/office/officeart/2005/8/layout/process3"/>
    <dgm:cxn modelId="{E01FED34-29FA-2942-8F30-0FC470ED1583}" type="presParOf" srcId="{16C2874D-82D0-4C49-A223-548A338AAFA2}" destId="{1802B6C5-FE5E-EE4B-9A3F-7E7EFD1701AA}" srcOrd="1" destOrd="0" presId="urn:microsoft.com/office/officeart/2005/8/layout/process3"/>
    <dgm:cxn modelId="{EA9F269A-DDBA-084E-82FA-078225ED7BEB}" type="presParOf" srcId="{16C2874D-82D0-4C49-A223-548A338AAFA2}" destId="{F2A1E63D-0600-4D41-8B5C-BBCDF5E91B0F}" srcOrd="2" destOrd="0" presId="urn:microsoft.com/office/officeart/2005/8/layout/process3"/>
    <dgm:cxn modelId="{578CE598-0C0F-7D4B-B099-A04793646646}" type="presParOf" srcId="{BA89C22E-FF3A-8D41-9E8B-C70EA30B15C7}" destId="{09F90989-7213-7C4D-B5F8-9716B3E83067}" srcOrd="7" destOrd="0" presId="urn:microsoft.com/office/officeart/2005/8/layout/process3"/>
    <dgm:cxn modelId="{6FAEF028-982B-A34B-A8D2-D72AA0369847}" type="presParOf" srcId="{09F90989-7213-7C4D-B5F8-9716B3E83067}" destId="{398ACB70-204B-6640-A57C-A57252A81254}" srcOrd="0" destOrd="0" presId="urn:microsoft.com/office/officeart/2005/8/layout/process3"/>
    <dgm:cxn modelId="{FC4440B3-C00A-CA4D-97AA-698AB86DB2EE}" type="presParOf" srcId="{BA89C22E-FF3A-8D41-9E8B-C70EA30B15C7}" destId="{C98C3334-3C7F-734B-B65B-F2C160C98419}" srcOrd="8" destOrd="0" presId="urn:microsoft.com/office/officeart/2005/8/layout/process3"/>
    <dgm:cxn modelId="{EE25EC86-436D-CB4E-9321-E33EEB20BD7D}" type="presParOf" srcId="{C98C3334-3C7F-734B-B65B-F2C160C98419}" destId="{DEA1931A-2B9C-5D4E-BC73-108A69E44432}" srcOrd="0" destOrd="0" presId="urn:microsoft.com/office/officeart/2005/8/layout/process3"/>
    <dgm:cxn modelId="{68381880-C180-D248-867E-AFFFD1660522}" type="presParOf" srcId="{C98C3334-3C7F-734B-B65B-F2C160C98419}" destId="{F7B8068E-50B2-8648-B64A-4D1465378193}" srcOrd="1" destOrd="0" presId="urn:microsoft.com/office/officeart/2005/8/layout/process3"/>
    <dgm:cxn modelId="{E5C9FFF2-986E-9F46-9F57-41A47D1D957B}" type="presParOf" srcId="{C98C3334-3C7F-734B-B65B-F2C160C98419}" destId="{1EABB18A-04C1-6046-998E-E8167595310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BB322F-A897-654E-97AE-DFD8AE7ED735}" type="doc">
      <dgm:prSet loTypeId="urn:microsoft.com/office/officeart/2005/8/layout/process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DB0422E-FECE-C34D-8CCD-67C0D6C7DE0A}">
      <dgm:prSet phldrT="[Text]"/>
      <dgm:spPr/>
      <dgm:t>
        <a:bodyPr/>
        <a:lstStyle/>
        <a:p>
          <a:r>
            <a:rPr lang="en-GB" dirty="0"/>
            <a:t>1. Extracting keywords with SketchEngine</a:t>
          </a:r>
        </a:p>
      </dgm:t>
    </dgm:pt>
    <dgm:pt modelId="{2879BEE8-5982-6444-AA0A-1B7385E53FC2}" type="parTrans" cxnId="{242AA79E-A39B-FD40-B0A7-71EC984A14F1}">
      <dgm:prSet/>
      <dgm:spPr/>
      <dgm:t>
        <a:bodyPr/>
        <a:lstStyle/>
        <a:p>
          <a:endParaRPr lang="en-GB"/>
        </a:p>
      </dgm:t>
    </dgm:pt>
    <dgm:pt modelId="{1AD62D13-2A47-A245-86B7-B07E4556BACA}" type="sibTrans" cxnId="{242AA79E-A39B-FD40-B0A7-71EC984A14F1}">
      <dgm:prSet/>
      <dgm:spPr/>
      <dgm:t>
        <a:bodyPr/>
        <a:lstStyle/>
        <a:p>
          <a:endParaRPr lang="en-GB"/>
        </a:p>
      </dgm:t>
    </dgm:pt>
    <dgm:pt modelId="{67950402-2821-B44D-A0AA-7C53B583762E}">
      <dgm:prSet phldrT="[Text]"/>
      <dgm:spPr/>
      <dgm:t>
        <a:bodyPr/>
        <a:lstStyle/>
        <a:p>
          <a:r>
            <a:rPr lang="en-GB" dirty="0"/>
            <a:t>2. Create List of Words (PET)</a:t>
          </a:r>
        </a:p>
      </dgm:t>
    </dgm:pt>
    <dgm:pt modelId="{C1A19470-72D7-4F49-A277-DF94A876344E}" type="parTrans" cxnId="{4FA0E107-D2A0-6E4B-8124-19754C9ACCCC}">
      <dgm:prSet/>
      <dgm:spPr/>
      <dgm:t>
        <a:bodyPr/>
        <a:lstStyle/>
        <a:p>
          <a:endParaRPr lang="en-GB"/>
        </a:p>
      </dgm:t>
    </dgm:pt>
    <dgm:pt modelId="{BF46B8BE-4645-9643-B166-A4E6D9E39F5C}" type="sibTrans" cxnId="{4FA0E107-D2A0-6E4B-8124-19754C9ACCCC}">
      <dgm:prSet/>
      <dgm:spPr/>
      <dgm:t>
        <a:bodyPr/>
        <a:lstStyle/>
        <a:p>
          <a:endParaRPr lang="en-GB"/>
        </a:p>
      </dgm:t>
    </dgm:pt>
    <dgm:pt modelId="{3BCED2AC-EFC1-FD41-AD9C-CC36B3AC5845}">
      <dgm:prSet phldrT="[Text]"/>
      <dgm:spPr/>
      <dgm:t>
        <a:bodyPr/>
        <a:lstStyle/>
        <a:p>
          <a:r>
            <a:rPr lang="en-GB" dirty="0"/>
            <a:t>3. Assign Keyword(s) to each paper </a:t>
          </a:r>
        </a:p>
      </dgm:t>
    </dgm:pt>
    <dgm:pt modelId="{75B85B7F-4BB7-5C42-BC11-755F01D6558C}" type="parTrans" cxnId="{889A682E-2342-6B41-8A33-6343747EF875}">
      <dgm:prSet/>
      <dgm:spPr/>
      <dgm:t>
        <a:bodyPr/>
        <a:lstStyle/>
        <a:p>
          <a:endParaRPr lang="en-GB"/>
        </a:p>
      </dgm:t>
    </dgm:pt>
    <dgm:pt modelId="{0C0C3F44-98FC-6D46-BF58-616A0FE5DC73}" type="sibTrans" cxnId="{889A682E-2342-6B41-8A33-6343747EF875}">
      <dgm:prSet/>
      <dgm:spPr/>
      <dgm:t>
        <a:bodyPr/>
        <a:lstStyle/>
        <a:p>
          <a:endParaRPr lang="en-GB"/>
        </a:p>
      </dgm:t>
    </dgm:pt>
    <dgm:pt modelId="{7AD4F5B0-CB1B-6A4C-9163-B30A60D26760}">
      <dgm:prSet phldrT="[Text]"/>
      <dgm:spPr/>
      <dgm:t>
        <a:bodyPr/>
        <a:lstStyle/>
        <a:p>
          <a:r>
            <a:rPr lang="en-GB" dirty="0"/>
            <a:t>Match a paper's title and abstract with the List of Words.</a:t>
          </a:r>
        </a:p>
      </dgm:t>
    </dgm:pt>
    <dgm:pt modelId="{60D6BCB7-666D-6745-891A-A0CEB7397143}" type="parTrans" cxnId="{AC377B25-15A4-0843-AC77-57DE0B801901}">
      <dgm:prSet/>
      <dgm:spPr/>
      <dgm:t>
        <a:bodyPr/>
        <a:lstStyle/>
        <a:p>
          <a:endParaRPr lang="en-GB"/>
        </a:p>
      </dgm:t>
    </dgm:pt>
    <dgm:pt modelId="{75ADDC3E-97DF-7F4F-875C-3B8F8AF36030}" type="sibTrans" cxnId="{AC377B25-15A4-0843-AC77-57DE0B801901}">
      <dgm:prSet/>
      <dgm:spPr/>
      <dgm:t>
        <a:bodyPr/>
        <a:lstStyle/>
        <a:p>
          <a:endParaRPr lang="en-GB"/>
        </a:p>
      </dgm:t>
    </dgm:pt>
    <dgm:pt modelId="{CD1D358D-C924-2D4A-B615-E555B64FB858}">
      <dgm:prSet phldrT="[Text]"/>
      <dgm:spPr/>
      <dgm:t>
        <a:bodyPr/>
        <a:lstStyle/>
        <a:p>
          <a:r>
            <a:rPr lang="en-GB" dirty="0"/>
            <a:t>Identify PET keywords (including different grammatical variants)</a:t>
          </a:r>
        </a:p>
      </dgm:t>
    </dgm:pt>
    <dgm:pt modelId="{157B0DFA-B523-DA4E-ADDA-4420049B3864}" type="parTrans" cxnId="{70958213-56B1-DD4E-B8F8-3F59F695DA4C}">
      <dgm:prSet/>
      <dgm:spPr/>
      <dgm:t>
        <a:bodyPr/>
        <a:lstStyle/>
        <a:p>
          <a:endParaRPr lang="en-GB"/>
        </a:p>
      </dgm:t>
    </dgm:pt>
    <dgm:pt modelId="{0D33E848-34D0-444A-8DF8-5A0A201775E8}" type="sibTrans" cxnId="{70958213-56B1-DD4E-B8F8-3F59F695DA4C}">
      <dgm:prSet/>
      <dgm:spPr/>
      <dgm:t>
        <a:bodyPr/>
        <a:lstStyle/>
        <a:p>
          <a:endParaRPr lang="en-GB"/>
        </a:p>
      </dgm:t>
    </dgm:pt>
    <dgm:pt modelId="{B0EDDD6B-77F1-7B46-900B-E98E04BE3709}">
      <dgm:prSet phldrT="[Text]"/>
      <dgm:spPr/>
      <dgm:t>
        <a:bodyPr/>
        <a:lstStyle/>
        <a:p>
          <a:r>
            <a:rPr lang="en-GB" dirty="0"/>
            <a:t>Using titles and abstracts</a:t>
          </a:r>
        </a:p>
      </dgm:t>
    </dgm:pt>
    <dgm:pt modelId="{18B08309-ED65-064B-A88A-97EC6272D592}" type="parTrans" cxnId="{0DC6CA51-4700-BC4B-92E7-095EF858EB5F}">
      <dgm:prSet/>
      <dgm:spPr/>
      <dgm:t>
        <a:bodyPr/>
        <a:lstStyle/>
        <a:p>
          <a:endParaRPr lang="en-GB"/>
        </a:p>
      </dgm:t>
    </dgm:pt>
    <dgm:pt modelId="{FC17C2B8-5CDF-DB43-9611-6BAB89A54108}" type="sibTrans" cxnId="{0DC6CA51-4700-BC4B-92E7-095EF858EB5F}">
      <dgm:prSet/>
      <dgm:spPr/>
      <dgm:t>
        <a:bodyPr/>
        <a:lstStyle/>
        <a:p>
          <a:endParaRPr lang="en-GB"/>
        </a:p>
      </dgm:t>
    </dgm:pt>
    <dgm:pt modelId="{100C2295-10CB-3F4A-B81E-3EAE2690193E}">
      <dgm:prSet phldrT="[Text]"/>
      <dgm:spPr/>
      <dgm:t>
        <a:bodyPr/>
        <a:lstStyle/>
        <a:p>
          <a:r>
            <a:rPr lang="en-GB" dirty="0"/>
            <a:t>4. Manual Keyword searching</a:t>
          </a:r>
        </a:p>
      </dgm:t>
    </dgm:pt>
    <dgm:pt modelId="{569A66FE-8882-974C-9FF0-4175AE4E76B6}" type="parTrans" cxnId="{D89338B7-4922-BC40-97F2-001B0E50CAFB}">
      <dgm:prSet/>
      <dgm:spPr/>
      <dgm:t>
        <a:bodyPr/>
        <a:lstStyle/>
        <a:p>
          <a:endParaRPr lang="en-GB"/>
        </a:p>
      </dgm:t>
    </dgm:pt>
    <dgm:pt modelId="{7FCC03F6-43AA-B54D-B6EA-84D398B9C4C2}" type="sibTrans" cxnId="{D89338B7-4922-BC40-97F2-001B0E50CAFB}">
      <dgm:prSet/>
      <dgm:spPr/>
      <dgm:t>
        <a:bodyPr/>
        <a:lstStyle/>
        <a:p>
          <a:endParaRPr lang="en-GB"/>
        </a:p>
      </dgm:t>
    </dgm:pt>
    <dgm:pt modelId="{1CF5C0A6-B5E2-C444-A511-695F1EC318EC}">
      <dgm:prSet phldrT="[Text]"/>
      <dgm:spPr/>
      <dgm:t>
        <a:bodyPr/>
        <a:lstStyle/>
        <a:p>
          <a:r>
            <a:rPr lang="en-GB" dirty="0"/>
            <a:t>5. Repeat steps 2-4 until all papers are scanned</a:t>
          </a:r>
        </a:p>
      </dgm:t>
    </dgm:pt>
    <dgm:pt modelId="{EAFFD1D6-2C92-4145-B390-8B55763BD5BA}" type="parTrans" cxnId="{80C70F95-4764-1F41-BD67-7A6FD26FC7C5}">
      <dgm:prSet/>
      <dgm:spPr/>
      <dgm:t>
        <a:bodyPr/>
        <a:lstStyle/>
        <a:p>
          <a:endParaRPr lang="en-GB"/>
        </a:p>
      </dgm:t>
    </dgm:pt>
    <dgm:pt modelId="{ACDB1745-3E74-3C49-9A42-2C38FBE9A17D}" type="sibTrans" cxnId="{80C70F95-4764-1F41-BD67-7A6FD26FC7C5}">
      <dgm:prSet/>
      <dgm:spPr/>
      <dgm:t>
        <a:bodyPr/>
        <a:lstStyle/>
        <a:p>
          <a:endParaRPr lang="en-GB"/>
        </a:p>
      </dgm:t>
    </dgm:pt>
    <dgm:pt modelId="{455E9390-0C7E-754C-98FA-EA0B0CBEB6B9}">
      <dgm:prSet phldrT="[Text]"/>
      <dgm:spPr/>
      <dgm:t>
        <a:bodyPr/>
        <a:lstStyle/>
        <a:p>
          <a:r>
            <a:rPr lang="en-GB" dirty="0"/>
            <a:t>Search unassigned papers manually to extract new PET keywords</a:t>
          </a:r>
        </a:p>
      </dgm:t>
    </dgm:pt>
    <dgm:pt modelId="{8F4FD9B9-9273-FE44-9F1F-C6DB38E5886F}" type="parTrans" cxnId="{61435A84-C577-3641-8C9E-9050449487B2}">
      <dgm:prSet/>
      <dgm:spPr/>
      <dgm:t>
        <a:bodyPr/>
        <a:lstStyle/>
        <a:p>
          <a:endParaRPr lang="en-GB"/>
        </a:p>
      </dgm:t>
    </dgm:pt>
    <dgm:pt modelId="{D8F4891D-75C2-E149-B28D-AEB9D1FE458D}" type="sibTrans" cxnId="{61435A84-C577-3641-8C9E-9050449487B2}">
      <dgm:prSet/>
      <dgm:spPr/>
      <dgm:t>
        <a:bodyPr/>
        <a:lstStyle/>
        <a:p>
          <a:endParaRPr lang="en-GB"/>
        </a:p>
      </dgm:t>
    </dgm:pt>
    <dgm:pt modelId="{BEDD4E7D-A5E1-9748-AA0D-35A5826E63D6}">
      <dgm:prSet phldrT="[Text]"/>
      <dgm:spPr/>
      <dgm:t>
        <a:bodyPr/>
        <a:lstStyle/>
        <a:p>
          <a:r>
            <a:rPr lang="en-GB" dirty="0"/>
            <a:t>Assign PET keywords if matched</a:t>
          </a:r>
        </a:p>
      </dgm:t>
    </dgm:pt>
    <dgm:pt modelId="{E91FE1F5-0174-2F40-916B-3DD04D974560}" type="parTrans" cxnId="{E8BDEC96-E6F2-D64D-8E13-64FC67FF978B}">
      <dgm:prSet/>
      <dgm:spPr/>
      <dgm:t>
        <a:bodyPr/>
        <a:lstStyle/>
        <a:p>
          <a:endParaRPr lang="en-GB"/>
        </a:p>
      </dgm:t>
    </dgm:pt>
    <dgm:pt modelId="{40D1E1DA-8298-E246-AAE6-F01F2BC2209F}" type="sibTrans" cxnId="{E8BDEC96-E6F2-D64D-8E13-64FC67FF978B}">
      <dgm:prSet/>
      <dgm:spPr/>
      <dgm:t>
        <a:bodyPr/>
        <a:lstStyle/>
        <a:p>
          <a:endParaRPr lang="en-GB"/>
        </a:p>
      </dgm:t>
    </dgm:pt>
    <dgm:pt modelId="{8F7BDBF0-2229-F948-AE95-D672C404656F}">
      <dgm:prSet phldrT="[Text]"/>
      <dgm:spPr/>
      <dgm:t>
        <a:bodyPr/>
        <a:lstStyle/>
        <a:p>
          <a:r>
            <a:rPr lang="en-GB" dirty="0"/>
            <a:t>“Anonymization”</a:t>
          </a:r>
        </a:p>
      </dgm:t>
    </dgm:pt>
    <dgm:pt modelId="{479E3FE2-57E2-7840-B58B-D4B80F19CF04}" type="parTrans" cxnId="{6CBA0A0B-E391-014A-921B-D3EDDB8AE584}">
      <dgm:prSet/>
      <dgm:spPr/>
      <dgm:t>
        <a:bodyPr/>
        <a:lstStyle/>
        <a:p>
          <a:endParaRPr lang="en-GB"/>
        </a:p>
      </dgm:t>
    </dgm:pt>
    <dgm:pt modelId="{90E90D2A-0139-F94C-9CAC-279509D55801}" type="sibTrans" cxnId="{6CBA0A0B-E391-014A-921B-D3EDDB8AE584}">
      <dgm:prSet/>
      <dgm:spPr/>
      <dgm:t>
        <a:bodyPr/>
        <a:lstStyle/>
        <a:p>
          <a:endParaRPr lang="en-GB"/>
        </a:p>
      </dgm:t>
    </dgm:pt>
    <dgm:pt modelId="{B419447A-B40D-CB42-BCF7-FBEF765F74FA}">
      <dgm:prSet phldrT="[Text]"/>
      <dgm:spPr/>
      <dgm:t>
        <a:bodyPr/>
        <a:lstStyle/>
        <a:p>
          <a:r>
            <a:rPr lang="en-GB" dirty="0"/>
            <a:t>“Randomization”</a:t>
          </a:r>
        </a:p>
      </dgm:t>
    </dgm:pt>
    <dgm:pt modelId="{D6873D18-DF60-4743-BDB0-650D6A22612D}" type="parTrans" cxnId="{ACF8390F-2670-B74C-80A2-5B117085706D}">
      <dgm:prSet/>
      <dgm:spPr/>
      <dgm:t>
        <a:bodyPr/>
        <a:lstStyle/>
        <a:p>
          <a:endParaRPr lang="en-GB"/>
        </a:p>
      </dgm:t>
    </dgm:pt>
    <dgm:pt modelId="{3F0E1497-23AB-2D4C-B438-396E8AF553A4}" type="sibTrans" cxnId="{ACF8390F-2670-B74C-80A2-5B117085706D}">
      <dgm:prSet/>
      <dgm:spPr/>
      <dgm:t>
        <a:bodyPr/>
        <a:lstStyle/>
        <a:p>
          <a:endParaRPr lang="en-GB"/>
        </a:p>
      </dgm:t>
    </dgm:pt>
    <dgm:pt modelId="{EBA70EC3-4427-BE4A-B502-89B69ABE058D}">
      <dgm:prSet phldrT="[Text]"/>
      <dgm:spPr/>
      <dgm:t>
        <a:bodyPr/>
        <a:lstStyle/>
        <a:p>
          <a:r>
            <a:rPr lang="en-GB" dirty="0"/>
            <a:t>“K-anonymity”</a:t>
          </a:r>
        </a:p>
      </dgm:t>
    </dgm:pt>
    <dgm:pt modelId="{B005E008-E663-B543-A376-8D1B395938CB}" type="parTrans" cxnId="{6008A9D7-325F-7246-801A-69C0509C6C19}">
      <dgm:prSet/>
      <dgm:spPr/>
      <dgm:t>
        <a:bodyPr/>
        <a:lstStyle/>
        <a:p>
          <a:endParaRPr lang="en-GB"/>
        </a:p>
      </dgm:t>
    </dgm:pt>
    <dgm:pt modelId="{95EEE372-347C-0343-852C-FE6FAAFFA137}" type="sibTrans" cxnId="{6008A9D7-325F-7246-801A-69C0509C6C19}">
      <dgm:prSet/>
      <dgm:spPr/>
      <dgm:t>
        <a:bodyPr/>
        <a:lstStyle/>
        <a:p>
          <a:endParaRPr lang="en-GB"/>
        </a:p>
      </dgm:t>
    </dgm:pt>
    <dgm:pt modelId="{584E28D0-2011-0C4A-AF69-49402FD087DD}">
      <dgm:prSet phldrT="[Text]"/>
      <dgm:spPr/>
      <dgm:t>
        <a:bodyPr/>
        <a:lstStyle/>
        <a:p>
          <a:r>
            <a:rPr lang="en-GB" dirty="0"/>
            <a:t>Manually searching through 2000 single &amp; multiword keywords</a:t>
          </a:r>
        </a:p>
      </dgm:t>
    </dgm:pt>
    <dgm:pt modelId="{40A20AB2-9163-C641-9C92-ED4B7E3667D0}" type="parTrans" cxnId="{70B923BF-BB08-044B-8649-50A5DFA76CC4}">
      <dgm:prSet/>
      <dgm:spPr/>
      <dgm:t>
        <a:bodyPr/>
        <a:lstStyle/>
        <a:p>
          <a:endParaRPr lang="en-GB"/>
        </a:p>
      </dgm:t>
    </dgm:pt>
    <dgm:pt modelId="{7B9DA1D6-5343-4041-84B7-B53A692A7BD5}" type="sibTrans" cxnId="{70B923BF-BB08-044B-8649-50A5DFA76CC4}">
      <dgm:prSet/>
      <dgm:spPr/>
      <dgm:t>
        <a:bodyPr/>
        <a:lstStyle/>
        <a:p>
          <a:endParaRPr lang="en-GB"/>
        </a:p>
      </dgm:t>
    </dgm:pt>
    <dgm:pt modelId="{06ABFD14-E162-F246-B475-95F86A6A03E4}">
      <dgm:prSet phldrT="[Text]"/>
      <dgm:spPr/>
      <dgm:t>
        <a:bodyPr/>
        <a:lstStyle/>
        <a:p>
          <a:r>
            <a:rPr lang="en-GB" dirty="0"/>
            <a:t>“Obfuscation”</a:t>
          </a:r>
        </a:p>
      </dgm:t>
    </dgm:pt>
    <dgm:pt modelId="{45CFD5ED-AAFD-B644-90D6-98F44254219C}" type="parTrans" cxnId="{97BB4A17-2F14-A348-B58E-51F6EF110FDF}">
      <dgm:prSet/>
      <dgm:spPr/>
      <dgm:t>
        <a:bodyPr/>
        <a:lstStyle/>
        <a:p>
          <a:endParaRPr lang="en-US"/>
        </a:p>
      </dgm:t>
    </dgm:pt>
    <dgm:pt modelId="{0C6F11B8-2040-5D45-9800-66EE1BA3B96E}" type="sibTrans" cxnId="{97BB4A17-2F14-A348-B58E-51F6EF110FDF}">
      <dgm:prSet/>
      <dgm:spPr/>
      <dgm:t>
        <a:bodyPr/>
        <a:lstStyle/>
        <a:p>
          <a:endParaRPr lang="en-US"/>
        </a:p>
      </dgm:t>
    </dgm:pt>
    <dgm:pt modelId="{16831E18-515A-4D63-BF42-CE7E936D3E47}">
      <dgm:prSet phldrT="[Text]"/>
      <dgm:spPr/>
      <dgm:t>
        <a:bodyPr/>
        <a:lstStyle/>
        <a:p>
          <a:r>
            <a:rPr lang="en-GB" dirty="0"/>
            <a:t>“Zero knowledge”</a:t>
          </a:r>
        </a:p>
      </dgm:t>
    </dgm:pt>
    <dgm:pt modelId="{3732C908-476F-499F-AC9C-F29F520CF53B}" type="parTrans" cxnId="{3ADAFDE3-31D7-4253-A778-5E4DEF55E9F1}">
      <dgm:prSet/>
      <dgm:spPr/>
      <dgm:t>
        <a:bodyPr/>
        <a:lstStyle/>
        <a:p>
          <a:endParaRPr lang="en-US"/>
        </a:p>
      </dgm:t>
    </dgm:pt>
    <dgm:pt modelId="{F3565982-E803-495E-B1AC-AD0E84F07704}" type="sibTrans" cxnId="{3ADAFDE3-31D7-4253-A778-5E4DEF55E9F1}">
      <dgm:prSet/>
      <dgm:spPr/>
      <dgm:t>
        <a:bodyPr/>
        <a:lstStyle/>
        <a:p>
          <a:endParaRPr lang="en-US"/>
        </a:p>
      </dgm:t>
    </dgm:pt>
    <dgm:pt modelId="{54FB0C90-C8D8-4AA0-A53D-506FC12EBC19}">
      <dgm:prSet phldrT="[Text]"/>
      <dgm:spPr/>
      <dgm:t>
        <a:bodyPr/>
        <a:lstStyle/>
        <a:p>
          <a:r>
            <a:rPr lang="en-GB" dirty="0"/>
            <a:t>…</a:t>
          </a:r>
        </a:p>
      </dgm:t>
    </dgm:pt>
    <dgm:pt modelId="{38200C4E-1BDC-4AC4-9958-AC64B7402F34}" type="parTrans" cxnId="{7FE3EDE3-6A48-47CD-9C50-1C4373DE124E}">
      <dgm:prSet/>
      <dgm:spPr/>
      <dgm:t>
        <a:bodyPr/>
        <a:lstStyle/>
        <a:p>
          <a:endParaRPr lang="en-US"/>
        </a:p>
      </dgm:t>
    </dgm:pt>
    <dgm:pt modelId="{7D0081A0-FFD1-41B2-A984-4C8F1BAD1776}" type="sibTrans" cxnId="{7FE3EDE3-6A48-47CD-9C50-1C4373DE124E}">
      <dgm:prSet/>
      <dgm:spPr/>
      <dgm:t>
        <a:bodyPr/>
        <a:lstStyle/>
        <a:p>
          <a:endParaRPr lang="en-US"/>
        </a:p>
      </dgm:t>
    </dgm:pt>
    <dgm:pt modelId="{BA89C22E-FF3A-8D41-9E8B-C70EA30B15C7}" type="pres">
      <dgm:prSet presAssocID="{2EBB322F-A897-654E-97AE-DFD8AE7ED735}" presName="linearFlow" presStyleCnt="0">
        <dgm:presLayoutVars>
          <dgm:dir/>
          <dgm:animLvl val="lvl"/>
          <dgm:resizeHandles val="exact"/>
        </dgm:presLayoutVars>
      </dgm:prSet>
      <dgm:spPr/>
    </dgm:pt>
    <dgm:pt modelId="{3672C11F-E127-2D4C-93B0-4AA569D3AB47}" type="pres">
      <dgm:prSet presAssocID="{FDB0422E-FECE-C34D-8CCD-67C0D6C7DE0A}" presName="composite" presStyleCnt="0"/>
      <dgm:spPr/>
    </dgm:pt>
    <dgm:pt modelId="{5EFB99E4-57B5-BE4B-BE1F-D2225325C89A}" type="pres">
      <dgm:prSet presAssocID="{FDB0422E-FECE-C34D-8CCD-67C0D6C7DE0A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D501764-3389-5D47-8D42-C07F7F42101E}" type="pres">
      <dgm:prSet presAssocID="{FDB0422E-FECE-C34D-8CCD-67C0D6C7DE0A}" presName="parSh" presStyleLbl="node1" presStyleIdx="0" presStyleCnt="5"/>
      <dgm:spPr/>
    </dgm:pt>
    <dgm:pt modelId="{856BA0D4-A92F-0F4A-8C6A-F6E671588E76}" type="pres">
      <dgm:prSet presAssocID="{FDB0422E-FECE-C34D-8CCD-67C0D6C7DE0A}" presName="desTx" presStyleLbl="fgAcc1" presStyleIdx="0" presStyleCnt="5">
        <dgm:presLayoutVars>
          <dgm:bulletEnabled val="1"/>
        </dgm:presLayoutVars>
      </dgm:prSet>
      <dgm:spPr/>
    </dgm:pt>
    <dgm:pt modelId="{CA1E93A6-299C-9945-8606-47C76CB748C2}" type="pres">
      <dgm:prSet presAssocID="{1AD62D13-2A47-A245-86B7-B07E4556BACA}" presName="sibTrans" presStyleLbl="sibTrans2D1" presStyleIdx="0" presStyleCnt="4"/>
      <dgm:spPr/>
    </dgm:pt>
    <dgm:pt modelId="{E20FCB38-4953-214B-8C97-8D6FB8F1B5C5}" type="pres">
      <dgm:prSet presAssocID="{1AD62D13-2A47-A245-86B7-B07E4556BACA}" presName="connTx" presStyleLbl="sibTrans2D1" presStyleIdx="0" presStyleCnt="4"/>
      <dgm:spPr/>
    </dgm:pt>
    <dgm:pt modelId="{59C1F982-CB3D-104C-9496-48CFD32BE1D4}" type="pres">
      <dgm:prSet presAssocID="{67950402-2821-B44D-A0AA-7C53B583762E}" presName="composite" presStyleCnt="0"/>
      <dgm:spPr/>
    </dgm:pt>
    <dgm:pt modelId="{331781BE-8CD0-D849-BEB4-C48A5178E7EB}" type="pres">
      <dgm:prSet presAssocID="{67950402-2821-B44D-A0AA-7C53B583762E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9188A16-8359-B04B-A3D2-40A4FF32C154}" type="pres">
      <dgm:prSet presAssocID="{67950402-2821-B44D-A0AA-7C53B583762E}" presName="parSh" presStyleLbl="node1" presStyleIdx="1" presStyleCnt="5"/>
      <dgm:spPr/>
    </dgm:pt>
    <dgm:pt modelId="{CA55A370-8CB7-B04E-A6F0-AFCD19847D10}" type="pres">
      <dgm:prSet presAssocID="{67950402-2821-B44D-A0AA-7C53B583762E}" presName="desTx" presStyleLbl="fgAcc1" presStyleIdx="1" presStyleCnt="5">
        <dgm:presLayoutVars>
          <dgm:bulletEnabled val="1"/>
        </dgm:presLayoutVars>
      </dgm:prSet>
      <dgm:spPr/>
    </dgm:pt>
    <dgm:pt modelId="{C53335B0-DFCD-8D4B-A8DB-8D65BAFF60FD}" type="pres">
      <dgm:prSet presAssocID="{BF46B8BE-4645-9643-B166-A4E6D9E39F5C}" presName="sibTrans" presStyleLbl="sibTrans2D1" presStyleIdx="1" presStyleCnt="4"/>
      <dgm:spPr/>
    </dgm:pt>
    <dgm:pt modelId="{65C3F170-D2C2-5A42-86F2-19092C8DBA4E}" type="pres">
      <dgm:prSet presAssocID="{BF46B8BE-4645-9643-B166-A4E6D9E39F5C}" presName="connTx" presStyleLbl="sibTrans2D1" presStyleIdx="1" presStyleCnt="4"/>
      <dgm:spPr/>
    </dgm:pt>
    <dgm:pt modelId="{59E12425-8C85-C642-BAAE-1D161E97AE0E}" type="pres">
      <dgm:prSet presAssocID="{3BCED2AC-EFC1-FD41-AD9C-CC36B3AC5845}" presName="composite" presStyleCnt="0"/>
      <dgm:spPr/>
    </dgm:pt>
    <dgm:pt modelId="{8CF2003E-E581-0847-AE43-D10CC446493A}" type="pres">
      <dgm:prSet presAssocID="{3BCED2AC-EFC1-FD41-AD9C-CC36B3AC5845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F669D0E-C072-5F46-B213-A674DB9C09B1}" type="pres">
      <dgm:prSet presAssocID="{3BCED2AC-EFC1-FD41-AD9C-CC36B3AC5845}" presName="parSh" presStyleLbl="node1" presStyleIdx="2" presStyleCnt="5"/>
      <dgm:spPr/>
    </dgm:pt>
    <dgm:pt modelId="{BF5B4261-ECFE-F843-A9B6-AC744158B465}" type="pres">
      <dgm:prSet presAssocID="{3BCED2AC-EFC1-FD41-AD9C-CC36B3AC5845}" presName="desTx" presStyleLbl="fgAcc1" presStyleIdx="2" presStyleCnt="5">
        <dgm:presLayoutVars>
          <dgm:bulletEnabled val="1"/>
        </dgm:presLayoutVars>
      </dgm:prSet>
      <dgm:spPr/>
    </dgm:pt>
    <dgm:pt modelId="{826A345B-45E9-1B40-B1F2-240A65B569B3}" type="pres">
      <dgm:prSet presAssocID="{0C0C3F44-98FC-6D46-BF58-616A0FE5DC73}" presName="sibTrans" presStyleLbl="sibTrans2D1" presStyleIdx="2" presStyleCnt="4"/>
      <dgm:spPr/>
    </dgm:pt>
    <dgm:pt modelId="{A548503E-1B8B-0E48-868E-D1849FB5381A}" type="pres">
      <dgm:prSet presAssocID="{0C0C3F44-98FC-6D46-BF58-616A0FE5DC73}" presName="connTx" presStyleLbl="sibTrans2D1" presStyleIdx="2" presStyleCnt="4"/>
      <dgm:spPr/>
    </dgm:pt>
    <dgm:pt modelId="{16C2874D-82D0-4C49-A223-548A338AAFA2}" type="pres">
      <dgm:prSet presAssocID="{100C2295-10CB-3F4A-B81E-3EAE2690193E}" presName="composite" presStyleCnt="0"/>
      <dgm:spPr/>
    </dgm:pt>
    <dgm:pt modelId="{7743C0AE-9F28-0043-9810-E3073BC3C14B}" type="pres">
      <dgm:prSet presAssocID="{100C2295-10CB-3F4A-B81E-3EAE2690193E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802B6C5-FE5E-EE4B-9A3F-7E7EFD1701AA}" type="pres">
      <dgm:prSet presAssocID="{100C2295-10CB-3F4A-B81E-3EAE2690193E}" presName="parSh" presStyleLbl="node1" presStyleIdx="3" presStyleCnt="5"/>
      <dgm:spPr/>
    </dgm:pt>
    <dgm:pt modelId="{F2A1E63D-0600-4D41-8B5C-BBCDF5E91B0F}" type="pres">
      <dgm:prSet presAssocID="{100C2295-10CB-3F4A-B81E-3EAE2690193E}" presName="desTx" presStyleLbl="fgAcc1" presStyleIdx="3" presStyleCnt="5">
        <dgm:presLayoutVars>
          <dgm:bulletEnabled val="1"/>
        </dgm:presLayoutVars>
      </dgm:prSet>
      <dgm:spPr/>
    </dgm:pt>
    <dgm:pt modelId="{09F90989-7213-7C4D-B5F8-9716B3E83067}" type="pres">
      <dgm:prSet presAssocID="{7FCC03F6-43AA-B54D-B6EA-84D398B9C4C2}" presName="sibTrans" presStyleLbl="sibTrans2D1" presStyleIdx="3" presStyleCnt="4"/>
      <dgm:spPr/>
    </dgm:pt>
    <dgm:pt modelId="{398ACB70-204B-6640-A57C-A57252A81254}" type="pres">
      <dgm:prSet presAssocID="{7FCC03F6-43AA-B54D-B6EA-84D398B9C4C2}" presName="connTx" presStyleLbl="sibTrans2D1" presStyleIdx="3" presStyleCnt="4"/>
      <dgm:spPr/>
    </dgm:pt>
    <dgm:pt modelId="{C98C3334-3C7F-734B-B65B-F2C160C98419}" type="pres">
      <dgm:prSet presAssocID="{1CF5C0A6-B5E2-C444-A511-695F1EC318EC}" presName="composite" presStyleCnt="0"/>
      <dgm:spPr/>
    </dgm:pt>
    <dgm:pt modelId="{DEA1931A-2B9C-5D4E-BC73-108A69E44432}" type="pres">
      <dgm:prSet presAssocID="{1CF5C0A6-B5E2-C444-A511-695F1EC318EC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7B8068E-50B2-8648-B64A-4D1465378193}" type="pres">
      <dgm:prSet presAssocID="{1CF5C0A6-B5E2-C444-A511-695F1EC318EC}" presName="parSh" presStyleLbl="node1" presStyleIdx="4" presStyleCnt="5"/>
      <dgm:spPr/>
    </dgm:pt>
    <dgm:pt modelId="{1EABB18A-04C1-6046-998E-E8167595310F}" type="pres">
      <dgm:prSet presAssocID="{1CF5C0A6-B5E2-C444-A511-695F1EC318EC}" presName="desTx" presStyleLbl="fgAcc1" presStyleIdx="4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</dgm:ptLst>
  <dgm:cxnLst>
    <dgm:cxn modelId="{4FA0E107-D2A0-6E4B-8124-19754C9ACCCC}" srcId="{2EBB322F-A897-654E-97AE-DFD8AE7ED735}" destId="{67950402-2821-B44D-A0AA-7C53B583762E}" srcOrd="1" destOrd="0" parTransId="{C1A19470-72D7-4F49-A277-DF94A876344E}" sibTransId="{BF46B8BE-4645-9643-B166-A4E6D9E39F5C}"/>
    <dgm:cxn modelId="{7B054108-B1AF-6D47-9B4F-D30F3A72CFEF}" type="presOf" srcId="{B419447A-B40D-CB42-BCF7-FBEF765F74FA}" destId="{CA55A370-8CB7-B04E-A6F0-AFCD19847D10}" srcOrd="0" destOrd="1" presId="urn:microsoft.com/office/officeart/2005/8/layout/process3"/>
    <dgm:cxn modelId="{6CBA0A0B-E391-014A-921B-D3EDDB8AE584}" srcId="{67950402-2821-B44D-A0AA-7C53B583762E}" destId="{8F7BDBF0-2229-F948-AE95-D672C404656F}" srcOrd="0" destOrd="0" parTransId="{479E3FE2-57E2-7840-B58B-D4B80F19CF04}" sibTransId="{90E90D2A-0139-F94C-9CAC-279509D55801}"/>
    <dgm:cxn modelId="{ACF8390F-2670-B74C-80A2-5B117085706D}" srcId="{67950402-2821-B44D-A0AA-7C53B583762E}" destId="{B419447A-B40D-CB42-BCF7-FBEF765F74FA}" srcOrd="1" destOrd="0" parTransId="{D6873D18-DF60-4743-BDB0-650D6A22612D}" sibTransId="{3F0E1497-23AB-2D4C-B438-396E8AF553A4}"/>
    <dgm:cxn modelId="{70958213-56B1-DD4E-B8F8-3F59F695DA4C}" srcId="{FDB0422E-FECE-C34D-8CCD-67C0D6C7DE0A}" destId="{CD1D358D-C924-2D4A-B615-E555B64FB858}" srcOrd="2" destOrd="0" parTransId="{157B0DFA-B523-DA4E-ADDA-4420049B3864}" sibTransId="{0D33E848-34D0-444A-8DF8-5A0A201775E8}"/>
    <dgm:cxn modelId="{58A7C713-0105-E043-B9B9-04F0E8CDBF43}" type="presOf" srcId="{455E9390-0C7E-754C-98FA-EA0B0CBEB6B9}" destId="{F2A1E63D-0600-4D41-8B5C-BBCDF5E91B0F}" srcOrd="0" destOrd="0" presId="urn:microsoft.com/office/officeart/2005/8/layout/process3"/>
    <dgm:cxn modelId="{97BB4A17-2F14-A348-B58E-51F6EF110FDF}" srcId="{67950402-2821-B44D-A0AA-7C53B583762E}" destId="{06ABFD14-E162-F246-B475-95F86A6A03E4}" srcOrd="3" destOrd="0" parTransId="{45CFD5ED-AAFD-B644-90D6-98F44254219C}" sibTransId="{0C6F11B8-2040-5D45-9800-66EE1BA3B96E}"/>
    <dgm:cxn modelId="{1E69091C-918A-F24E-AE0B-813D1D9CEBD4}" type="presOf" srcId="{FDB0422E-FECE-C34D-8CCD-67C0D6C7DE0A}" destId="{5EFB99E4-57B5-BE4B-BE1F-D2225325C89A}" srcOrd="0" destOrd="0" presId="urn:microsoft.com/office/officeart/2005/8/layout/process3"/>
    <dgm:cxn modelId="{103FEE1C-1887-2942-A435-96E345C702A2}" type="presOf" srcId="{BF46B8BE-4645-9643-B166-A4E6D9E39F5C}" destId="{C53335B0-DFCD-8D4B-A8DB-8D65BAFF60FD}" srcOrd="0" destOrd="0" presId="urn:microsoft.com/office/officeart/2005/8/layout/process3"/>
    <dgm:cxn modelId="{C6DF1E24-8D35-2646-A9EC-B2165D48F440}" type="presOf" srcId="{7AD4F5B0-CB1B-6A4C-9163-B30A60D26760}" destId="{BF5B4261-ECFE-F843-A9B6-AC744158B465}" srcOrd="0" destOrd="0" presId="urn:microsoft.com/office/officeart/2005/8/layout/process3"/>
    <dgm:cxn modelId="{AC377B25-15A4-0843-AC77-57DE0B801901}" srcId="{3BCED2AC-EFC1-FD41-AD9C-CC36B3AC5845}" destId="{7AD4F5B0-CB1B-6A4C-9163-B30A60D26760}" srcOrd="0" destOrd="0" parTransId="{60D6BCB7-666D-6745-891A-A0CEB7397143}" sibTransId="{75ADDC3E-97DF-7F4F-875C-3B8F8AF36030}"/>
    <dgm:cxn modelId="{932A1027-CF27-DE43-99AA-10AC65CAEB50}" type="presOf" srcId="{1CF5C0A6-B5E2-C444-A511-695F1EC318EC}" destId="{F7B8068E-50B2-8648-B64A-4D1465378193}" srcOrd="1" destOrd="0" presId="urn:microsoft.com/office/officeart/2005/8/layout/process3"/>
    <dgm:cxn modelId="{889A682E-2342-6B41-8A33-6343747EF875}" srcId="{2EBB322F-A897-654E-97AE-DFD8AE7ED735}" destId="{3BCED2AC-EFC1-FD41-AD9C-CC36B3AC5845}" srcOrd="2" destOrd="0" parTransId="{75B85B7F-4BB7-5C42-BC11-755F01D6558C}" sibTransId="{0C0C3F44-98FC-6D46-BF58-616A0FE5DC73}"/>
    <dgm:cxn modelId="{8BA6CF33-A3C2-6D49-B31C-C08A6631DC68}" type="presOf" srcId="{67950402-2821-B44D-A0AA-7C53B583762E}" destId="{B9188A16-8359-B04B-A3D2-40A4FF32C154}" srcOrd="1" destOrd="0" presId="urn:microsoft.com/office/officeart/2005/8/layout/process3"/>
    <dgm:cxn modelId="{1099233B-5FDD-F944-8138-B608F8A8A369}" type="presOf" srcId="{100C2295-10CB-3F4A-B81E-3EAE2690193E}" destId="{7743C0AE-9F28-0043-9810-E3073BC3C14B}" srcOrd="0" destOrd="0" presId="urn:microsoft.com/office/officeart/2005/8/layout/process3"/>
    <dgm:cxn modelId="{ECCC513B-51D9-3940-B96D-67FCBA1791D0}" type="presOf" srcId="{0C0C3F44-98FC-6D46-BF58-616A0FE5DC73}" destId="{826A345B-45E9-1B40-B1F2-240A65B569B3}" srcOrd="0" destOrd="0" presId="urn:microsoft.com/office/officeart/2005/8/layout/process3"/>
    <dgm:cxn modelId="{0DC6CA51-4700-BC4B-92E7-095EF858EB5F}" srcId="{FDB0422E-FECE-C34D-8CCD-67C0D6C7DE0A}" destId="{B0EDDD6B-77F1-7B46-900B-E98E04BE3709}" srcOrd="0" destOrd="0" parTransId="{18B08309-ED65-064B-A88A-97EC6272D592}" sibTransId="{FC17C2B8-5CDF-DB43-9611-6BAB89A54108}"/>
    <dgm:cxn modelId="{6D48B956-3F24-C041-9DE7-D9668503AF38}" type="presOf" srcId="{FDB0422E-FECE-C34D-8CCD-67C0D6C7DE0A}" destId="{1D501764-3389-5D47-8D42-C07F7F42101E}" srcOrd="1" destOrd="0" presId="urn:microsoft.com/office/officeart/2005/8/layout/process3"/>
    <dgm:cxn modelId="{E435275E-3D58-5348-A02E-6871D16B0D68}" type="presOf" srcId="{67950402-2821-B44D-A0AA-7C53B583762E}" destId="{331781BE-8CD0-D849-BEB4-C48A5178E7EB}" srcOrd="0" destOrd="0" presId="urn:microsoft.com/office/officeart/2005/8/layout/process3"/>
    <dgm:cxn modelId="{3D126161-2919-46A5-A9A9-9FEFF1BBF556}" type="presOf" srcId="{54FB0C90-C8D8-4AA0-A53D-506FC12EBC19}" destId="{CA55A370-8CB7-B04E-A6F0-AFCD19847D10}" srcOrd="0" destOrd="5" presId="urn:microsoft.com/office/officeart/2005/8/layout/process3"/>
    <dgm:cxn modelId="{0F50C663-367E-4F41-B80A-A12A3A8CDD54}" type="presOf" srcId="{06ABFD14-E162-F246-B475-95F86A6A03E4}" destId="{CA55A370-8CB7-B04E-A6F0-AFCD19847D10}" srcOrd="0" destOrd="3" presId="urn:microsoft.com/office/officeart/2005/8/layout/process3"/>
    <dgm:cxn modelId="{E049EE66-062D-594F-AADB-B35FFDF0A857}" type="presOf" srcId="{EBA70EC3-4427-BE4A-B502-89B69ABE058D}" destId="{CA55A370-8CB7-B04E-A6F0-AFCD19847D10}" srcOrd="0" destOrd="2" presId="urn:microsoft.com/office/officeart/2005/8/layout/process3"/>
    <dgm:cxn modelId="{5050656E-80D2-034C-804C-E3B2D009AE87}" type="presOf" srcId="{3BCED2AC-EFC1-FD41-AD9C-CC36B3AC5845}" destId="{8F669D0E-C072-5F46-B213-A674DB9C09B1}" srcOrd="1" destOrd="0" presId="urn:microsoft.com/office/officeart/2005/8/layout/process3"/>
    <dgm:cxn modelId="{43B72576-2078-CA4C-9213-EAB97B40162A}" type="presOf" srcId="{CD1D358D-C924-2D4A-B615-E555B64FB858}" destId="{856BA0D4-A92F-0F4A-8C6A-F6E671588E76}" srcOrd="0" destOrd="2" presId="urn:microsoft.com/office/officeart/2005/8/layout/process3"/>
    <dgm:cxn modelId="{9A90A77C-122F-DC4C-864F-B285798AF9F0}" type="presOf" srcId="{1AD62D13-2A47-A245-86B7-B07E4556BACA}" destId="{E20FCB38-4953-214B-8C97-8D6FB8F1B5C5}" srcOrd="1" destOrd="0" presId="urn:microsoft.com/office/officeart/2005/8/layout/process3"/>
    <dgm:cxn modelId="{8B9DCA7C-6812-1549-813F-DE3528907AD4}" type="presOf" srcId="{100C2295-10CB-3F4A-B81E-3EAE2690193E}" destId="{1802B6C5-FE5E-EE4B-9A3F-7E7EFD1701AA}" srcOrd="1" destOrd="0" presId="urn:microsoft.com/office/officeart/2005/8/layout/process3"/>
    <dgm:cxn modelId="{61435A84-C577-3641-8C9E-9050449487B2}" srcId="{100C2295-10CB-3F4A-B81E-3EAE2690193E}" destId="{455E9390-0C7E-754C-98FA-EA0B0CBEB6B9}" srcOrd="0" destOrd="0" parTransId="{8F4FD9B9-9273-FE44-9F1F-C6DB38E5886F}" sibTransId="{D8F4891D-75C2-E149-B28D-AEB9D1FE458D}"/>
    <dgm:cxn modelId="{89C9838B-7DA1-FC42-8B65-9569E1BC4A91}" type="presOf" srcId="{7FCC03F6-43AA-B54D-B6EA-84D398B9C4C2}" destId="{09F90989-7213-7C4D-B5F8-9716B3E83067}" srcOrd="0" destOrd="0" presId="urn:microsoft.com/office/officeart/2005/8/layout/process3"/>
    <dgm:cxn modelId="{6E9A808D-3024-874A-9707-A2973A9AE409}" type="presOf" srcId="{1AD62D13-2A47-A245-86B7-B07E4556BACA}" destId="{CA1E93A6-299C-9945-8606-47C76CB748C2}" srcOrd="0" destOrd="0" presId="urn:microsoft.com/office/officeart/2005/8/layout/process3"/>
    <dgm:cxn modelId="{C6970591-E32E-A545-9F34-5C587EAF85A2}" type="presOf" srcId="{1CF5C0A6-B5E2-C444-A511-695F1EC318EC}" destId="{DEA1931A-2B9C-5D4E-BC73-108A69E44432}" srcOrd="0" destOrd="0" presId="urn:microsoft.com/office/officeart/2005/8/layout/process3"/>
    <dgm:cxn modelId="{80C70F95-4764-1F41-BD67-7A6FD26FC7C5}" srcId="{2EBB322F-A897-654E-97AE-DFD8AE7ED735}" destId="{1CF5C0A6-B5E2-C444-A511-695F1EC318EC}" srcOrd="4" destOrd="0" parTransId="{EAFFD1D6-2C92-4145-B390-8B55763BD5BA}" sibTransId="{ACDB1745-3E74-3C49-9A42-2C38FBE9A17D}"/>
    <dgm:cxn modelId="{E8BDEC96-E6F2-D64D-8E13-64FC67FF978B}" srcId="{3BCED2AC-EFC1-FD41-AD9C-CC36B3AC5845}" destId="{BEDD4E7D-A5E1-9748-AA0D-35A5826E63D6}" srcOrd="1" destOrd="0" parTransId="{E91FE1F5-0174-2F40-916B-3DD04D974560}" sibTransId="{40D1E1DA-8298-E246-AAE6-F01F2BC2209F}"/>
    <dgm:cxn modelId="{242AA79E-A39B-FD40-B0A7-71EC984A14F1}" srcId="{2EBB322F-A897-654E-97AE-DFD8AE7ED735}" destId="{FDB0422E-FECE-C34D-8CCD-67C0D6C7DE0A}" srcOrd="0" destOrd="0" parTransId="{2879BEE8-5982-6444-AA0A-1B7385E53FC2}" sibTransId="{1AD62D13-2A47-A245-86B7-B07E4556BACA}"/>
    <dgm:cxn modelId="{09D694A0-E350-2E49-BEAF-CFF69AD2C18F}" type="presOf" srcId="{8F7BDBF0-2229-F948-AE95-D672C404656F}" destId="{CA55A370-8CB7-B04E-A6F0-AFCD19847D10}" srcOrd="0" destOrd="0" presId="urn:microsoft.com/office/officeart/2005/8/layout/process3"/>
    <dgm:cxn modelId="{CE07D8A1-B2D4-1240-8898-8A3C0125D613}" type="presOf" srcId="{BEDD4E7D-A5E1-9748-AA0D-35A5826E63D6}" destId="{BF5B4261-ECFE-F843-A9B6-AC744158B465}" srcOrd="0" destOrd="1" presId="urn:microsoft.com/office/officeart/2005/8/layout/process3"/>
    <dgm:cxn modelId="{01095CA8-6606-8046-8410-82CF9EF9E754}" type="presOf" srcId="{BF46B8BE-4645-9643-B166-A4E6D9E39F5C}" destId="{65C3F170-D2C2-5A42-86F2-19092C8DBA4E}" srcOrd="1" destOrd="0" presId="urn:microsoft.com/office/officeart/2005/8/layout/process3"/>
    <dgm:cxn modelId="{3C0ABEB5-F8B2-B942-9314-4B5C42DC1E36}" type="presOf" srcId="{2EBB322F-A897-654E-97AE-DFD8AE7ED735}" destId="{BA89C22E-FF3A-8D41-9E8B-C70EA30B15C7}" srcOrd="0" destOrd="0" presId="urn:microsoft.com/office/officeart/2005/8/layout/process3"/>
    <dgm:cxn modelId="{4E0DACB6-F34F-C64E-9D7F-E1640A80A39B}" type="presOf" srcId="{584E28D0-2011-0C4A-AF69-49402FD087DD}" destId="{856BA0D4-A92F-0F4A-8C6A-F6E671588E76}" srcOrd="0" destOrd="1" presId="urn:microsoft.com/office/officeart/2005/8/layout/process3"/>
    <dgm:cxn modelId="{D89338B7-4922-BC40-97F2-001B0E50CAFB}" srcId="{2EBB322F-A897-654E-97AE-DFD8AE7ED735}" destId="{100C2295-10CB-3F4A-B81E-3EAE2690193E}" srcOrd="3" destOrd="0" parTransId="{569A66FE-8882-974C-9FF0-4175AE4E76B6}" sibTransId="{7FCC03F6-43AA-B54D-B6EA-84D398B9C4C2}"/>
    <dgm:cxn modelId="{B06396B7-E46B-4A19-AD14-E1F90F0F10AC}" type="presOf" srcId="{16831E18-515A-4D63-BF42-CE7E936D3E47}" destId="{CA55A370-8CB7-B04E-A6F0-AFCD19847D10}" srcOrd="0" destOrd="4" presId="urn:microsoft.com/office/officeart/2005/8/layout/process3"/>
    <dgm:cxn modelId="{70B923BF-BB08-044B-8649-50A5DFA76CC4}" srcId="{FDB0422E-FECE-C34D-8CCD-67C0D6C7DE0A}" destId="{584E28D0-2011-0C4A-AF69-49402FD087DD}" srcOrd="1" destOrd="0" parTransId="{40A20AB2-9163-C641-9C92-ED4B7E3667D0}" sibTransId="{7B9DA1D6-5343-4041-84B7-B53A692A7BD5}"/>
    <dgm:cxn modelId="{F8079EC2-FC43-8141-AEEF-4A78DCE6C8A4}" type="presOf" srcId="{B0EDDD6B-77F1-7B46-900B-E98E04BE3709}" destId="{856BA0D4-A92F-0F4A-8C6A-F6E671588E76}" srcOrd="0" destOrd="0" presId="urn:microsoft.com/office/officeart/2005/8/layout/process3"/>
    <dgm:cxn modelId="{D7C7AFC8-47A9-DF4C-B776-9577C28D0989}" type="presOf" srcId="{7FCC03F6-43AA-B54D-B6EA-84D398B9C4C2}" destId="{398ACB70-204B-6640-A57C-A57252A81254}" srcOrd="1" destOrd="0" presId="urn:microsoft.com/office/officeart/2005/8/layout/process3"/>
    <dgm:cxn modelId="{6008A9D7-325F-7246-801A-69C0509C6C19}" srcId="{67950402-2821-B44D-A0AA-7C53B583762E}" destId="{EBA70EC3-4427-BE4A-B502-89B69ABE058D}" srcOrd="2" destOrd="0" parTransId="{B005E008-E663-B543-A376-8D1B395938CB}" sibTransId="{95EEE372-347C-0343-852C-FE6FAAFFA137}"/>
    <dgm:cxn modelId="{3DC913DF-CA3B-8448-8D02-3B0F3F93124D}" type="presOf" srcId="{0C0C3F44-98FC-6D46-BF58-616A0FE5DC73}" destId="{A548503E-1B8B-0E48-868E-D1849FB5381A}" srcOrd="1" destOrd="0" presId="urn:microsoft.com/office/officeart/2005/8/layout/process3"/>
    <dgm:cxn modelId="{7FE3EDE3-6A48-47CD-9C50-1C4373DE124E}" srcId="{67950402-2821-B44D-A0AA-7C53B583762E}" destId="{54FB0C90-C8D8-4AA0-A53D-506FC12EBC19}" srcOrd="5" destOrd="0" parTransId="{38200C4E-1BDC-4AC4-9958-AC64B7402F34}" sibTransId="{7D0081A0-FFD1-41B2-A984-4C8F1BAD1776}"/>
    <dgm:cxn modelId="{3ADAFDE3-31D7-4253-A778-5E4DEF55E9F1}" srcId="{67950402-2821-B44D-A0AA-7C53B583762E}" destId="{16831E18-515A-4D63-BF42-CE7E936D3E47}" srcOrd="4" destOrd="0" parTransId="{3732C908-476F-499F-AC9C-F29F520CF53B}" sibTransId="{F3565982-E803-495E-B1AC-AD0E84F07704}"/>
    <dgm:cxn modelId="{9826F5FC-97C6-7346-AAA3-AE7252F2A477}" type="presOf" srcId="{3BCED2AC-EFC1-FD41-AD9C-CC36B3AC5845}" destId="{8CF2003E-E581-0847-AE43-D10CC446493A}" srcOrd="0" destOrd="0" presId="urn:microsoft.com/office/officeart/2005/8/layout/process3"/>
    <dgm:cxn modelId="{80CA7829-BC64-CF44-ACD0-4180E0B6F0F9}" type="presParOf" srcId="{BA89C22E-FF3A-8D41-9E8B-C70EA30B15C7}" destId="{3672C11F-E127-2D4C-93B0-4AA569D3AB47}" srcOrd="0" destOrd="0" presId="urn:microsoft.com/office/officeart/2005/8/layout/process3"/>
    <dgm:cxn modelId="{37ED98B1-50F4-3C4E-9C25-8908F861203E}" type="presParOf" srcId="{3672C11F-E127-2D4C-93B0-4AA569D3AB47}" destId="{5EFB99E4-57B5-BE4B-BE1F-D2225325C89A}" srcOrd="0" destOrd="0" presId="urn:microsoft.com/office/officeart/2005/8/layout/process3"/>
    <dgm:cxn modelId="{507DCB56-8F1E-4F43-84C2-3C1844444B84}" type="presParOf" srcId="{3672C11F-E127-2D4C-93B0-4AA569D3AB47}" destId="{1D501764-3389-5D47-8D42-C07F7F42101E}" srcOrd="1" destOrd="0" presId="urn:microsoft.com/office/officeart/2005/8/layout/process3"/>
    <dgm:cxn modelId="{BE97281E-3134-3648-8AB1-4EAF64C2E6DF}" type="presParOf" srcId="{3672C11F-E127-2D4C-93B0-4AA569D3AB47}" destId="{856BA0D4-A92F-0F4A-8C6A-F6E671588E76}" srcOrd="2" destOrd="0" presId="urn:microsoft.com/office/officeart/2005/8/layout/process3"/>
    <dgm:cxn modelId="{33130CE4-5FC9-7744-8E29-1860ECB86E2D}" type="presParOf" srcId="{BA89C22E-FF3A-8D41-9E8B-C70EA30B15C7}" destId="{CA1E93A6-299C-9945-8606-47C76CB748C2}" srcOrd="1" destOrd="0" presId="urn:microsoft.com/office/officeart/2005/8/layout/process3"/>
    <dgm:cxn modelId="{0D9D5CFE-1AA1-874B-A82C-ACDE4FC13D66}" type="presParOf" srcId="{CA1E93A6-299C-9945-8606-47C76CB748C2}" destId="{E20FCB38-4953-214B-8C97-8D6FB8F1B5C5}" srcOrd="0" destOrd="0" presId="urn:microsoft.com/office/officeart/2005/8/layout/process3"/>
    <dgm:cxn modelId="{E5B53ADF-7A35-2647-9A4D-D3F32AB84813}" type="presParOf" srcId="{BA89C22E-FF3A-8D41-9E8B-C70EA30B15C7}" destId="{59C1F982-CB3D-104C-9496-48CFD32BE1D4}" srcOrd="2" destOrd="0" presId="urn:microsoft.com/office/officeart/2005/8/layout/process3"/>
    <dgm:cxn modelId="{92946F8A-7EE7-8C4F-B443-17DD6495E4CC}" type="presParOf" srcId="{59C1F982-CB3D-104C-9496-48CFD32BE1D4}" destId="{331781BE-8CD0-D849-BEB4-C48A5178E7EB}" srcOrd="0" destOrd="0" presId="urn:microsoft.com/office/officeart/2005/8/layout/process3"/>
    <dgm:cxn modelId="{1BAD042B-36F6-244C-84B1-C0DE573A1571}" type="presParOf" srcId="{59C1F982-CB3D-104C-9496-48CFD32BE1D4}" destId="{B9188A16-8359-B04B-A3D2-40A4FF32C154}" srcOrd="1" destOrd="0" presId="urn:microsoft.com/office/officeart/2005/8/layout/process3"/>
    <dgm:cxn modelId="{0DBB5CCF-6149-B04F-B2F7-B30262D24496}" type="presParOf" srcId="{59C1F982-CB3D-104C-9496-48CFD32BE1D4}" destId="{CA55A370-8CB7-B04E-A6F0-AFCD19847D10}" srcOrd="2" destOrd="0" presId="urn:microsoft.com/office/officeart/2005/8/layout/process3"/>
    <dgm:cxn modelId="{289AE2D8-819D-DB49-B6AD-56F4B63C7C5E}" type="presParOf" srcId="{BA89C22E-FF3A-8D41-9E8B-C70EA30B15C7}" destId="{C53335B0-DFCD-8D4B-A8DB-8D65BAFF60FD}" srcOrd="3" destOrd="0" presId="urn:microsoft.com/office/officeart/2005/8/layout/process3"/>
    <dgm:cxn modelId="{8AE461F2-ABD3-BE4C-8DA1-4B1AFC324963}" type="presParOf" srcId="{C53335B0-DFCD-8D4B-A8DB-8D65BAFF60FD}" destId="{65C3F170-D2C2-5A42-86F2-19092C8DBA4E}" srcOrd="0" destOrd="0" presId="urn:microsoft.com/office/officeart/2005/8/layout/process3"/>
    <dgm:cxn modelId="{99081878-E1D0-F542-810F-612417AD9116}" type="presParOf" srcId="{BA89C22E-FF3A-8D41-9E8B-C70EA30B15C7}" destId="{59E12425-8C85-C642-BAAE-1D161E97AE0E}" srcOrd="4" destOrd="0" presId="urn:microsoft.com/office/officeart/2005/8/layout/process3"/>
    <dgm:cxn modelId="{FF7CE09F-0D2F-CB44-A482-49DF6129AB51}" type="presParOf" srcId="{59E12425-8C85-C642-BAAE-1D161E97AE0E}" destId="{8CF2003E-E581-0847-AE43-D10CC446493A}" srcOrd="0" destOrd="0" presId="urn:microsoft.com/office/officeart/2005/8/layout/process3"/>
    <dgm:cxn modelId="{01B1A794-D94A-F14A-A2C1-1B5ED4BD08E2}" type="presParOf" srcId="{59E12425-8C85-C642-BAAE-1D161E97AE0E}" destId="{8F669D0E-C072-5F46-B213-A674DB9C09B1}" srcOrd="1" destOrd="0" presId="urn:microsoft.com/office/officeart/2005/8/layout/process3"/>
    <dgm:cxn modelId="{20980BCC-DFAC-A246-B3B2-80A7F9CAD448}" type="presParOf" srcId="{59E12425-8C85-C642-BAAE-1D161E97AE0E}" destId="{BF5B4261-ECFE-F843-A9B6-AC744158B465}" srcOrd="2" destOrd="0" presId="urn:microsoft.com/office/officeart/2005/8/layout/process3"/>
    <dgm:cxn modelId="{D9BCD2E4-E3ED-C744-9D84-901F8B5E6010}" type="presParOf" srcId="{BA89C22E-FF3A-8D41-9E8B-C70EA30B15C7}" destId="{826A345B-45E9-1B40-B1F2-240A65B569B3}" srcOrd="5" destOrd="0" presId="urn:microsoft.com/office/officeart/2005/8/layout/process3"/>
    <dgm:cxn modelId="{34BD84D0-38BE-6C4D-9B63-615AEDA8D8A7}" type="presParOf" srcId="{826A345B-45E9-1B40-B1F2-240A65B569B3}" destId="{A548503E-1B8B-0E48-868E-D1849FB5381A}" srcOrd="0" destOrd="0" presId="urn:microsoft.com/office/officeart/2005/8/layout/process3"/>
    <dgm:cxn modelId="{4BF6598A-370B-6C4F-BB40-62DCC78FB7E9}" type="presParOf" srcId="{BA89C22E-FF3A-8D41-9E8B-C70EA30B15C7}" destId="{16C2874D-82D0-4C49-A223-548A338AAFA2}" srcOrd="6" destOrd="0" presId="urn:microsoft.com/office/officeart/2005/8/layout/process3"/>
    <dgm:cxn modelId="{E1E1B9DD-F42E-AF4D-9F03-34BC033656B3}" type="presParOf" srcId="{16C2874D-82D0-4C49-A223-548A338AAFA2}" destId="{7743C0AE-9F28-0043-9810-E3073BC3C14B}" srcOrd="0" destOrd="0" presId="urn:microsoft.com/office/officeart/2005/8/layout/process3"/>
    <dgm:cxn modelId="{E01FED34-29FA-2942-8F30-0FC470ED1583}" type="presParOf" srcId="{16C2874D-82D0-4C49-A223-548A338AAFA2}" destId="{1802B6C5-FE5E-EE4B-9A3F-7E7EFD1701AA}" srcOrd="1" destOrd="0" presId="urn:microsoft.com/office/officeart/2005/8/layout/process3"/>
    <dgm:cxn modelId="{EA9F269A-DDBA-084E-82FA-078225ED7BEB}" type="presParOf" srcId="{16C2874D-82D0-4C49-A223-548A338AAFA2}" destId="{F2A1E63D-0600-4D41-8B5C-BBCDF5E91B0F}" srcOrd="2" destOrd="0" presId="urn:microsoft.com/office/officeart/2005/8/layout/process3"/>
    <dgm:cxn modelId="{578CE598-0C0F-7D4B-B099-A04793646646}" type="presParOf" srcId="{BA89C22E-FF3A-8D41-9E8B-C70EA30B15C7}" destId="{09F90989-7213-7C4D-B5F8-9716B3E83067}" srcOrd="7" destOrd="0" presId="urn:microsoft.com/office/officeart/2005/8/layout/process3"/>
    <dgm:cxn modelId="{6FAEF028-982B-A34B-A8D2-D72AA0369847}" type="presParOf" srcId="{09F90989-7213-7C4D-B5F8-9716B3E83067}" destId="{398ACB70-204B-6640-A57C-A57252A81254}" srcOrd="0" destOrd="0" presId="urn:microsoft.com/office/officeart/2005/8/layout/process3"/>
    <dgm:cxn modelId="{FC4440B3-C00A-CA4D-97AA-698AB86DB2EE}" type="presParOf" srcId="{BA89C22E-FF3A-8D41-9E8B-C70EA30B15C7}" destId="{C98C3334-3C7F-734B-B65B-F2C160C98419}" srcOrd="8" destOrd="0" presId="urn:microsoft.com/office/officeart/2005/8/layout/process3"/>
    <dgm:cxn modelId="{EE25EC86-436D-CB4E-9321-E33EEB20BD7D}" type="presParOf" srcId="{C98C3334-3C7F-734B-B65B-F2C160C98419}" destId="{DEA1931A-2B9C-5D4E-BC73-108A69E44432}" srcOrd="0" destOrd="0" presId="urn:microsoft.com/office/officeart/2005/8/layout/process3"/>
    <dgm:cxn modelId="{68381880-C180-D248-867E-AFFFD1660522}" type="presParOf" srcId="{C98C3334-3C7F-734B-B65B-F2C160C98419}" destId="{F7B8068E-50B2-8648-B64A-4D1465378193}" srcOrd="1" destOrd="0" presId="urn:microsoft.com/office/officeart/2005/8/layout/process3"/>
    <dgm:cxn modelId="{E5C9FFF2-986E-9F46-9F57-41A47D1D957B}" type="presParOf" srcId="{C98C3334-3C7F-734B-B65B-F2C160C98419}" destId="{1EABB18A-04C1-6046-998E-E8167595310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BB322F-A897-654E-97AE-DFD8AE7ED735}" type="doc">
      <dgm:prSet loTypeId="urn:microsoft.com/office/officeart/2005/8/layout/process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DB0422E-FECE-C34D-8CCD-67C0D6C7DE0A}">
      <dgm:prSet phldrT="[Text]"/>
      <dgm:spPr/>
      <dgm:t>
        <a:bodyPr/>
        <a:lstStyle/>
        <a:p>
          <a:r>
            <a:rPr lang="en-GB" dirty="0"/>
            <a:t>1. Extracting keywords with SketchEngine</a:t>
          </a:r>
        </a:p>
      </dgm:t>
    </dgm:pt>
    <dgm:pt modelId="{2879BEE8-5982-6444-AA0A-1B7385E53FC2}" type="parTrans" cxnId="{242AA79E-A39B-FD40-B0A7-71EC984A14F1}">
      <dgm:prSet/>
      <dgm:spPr/>
      <dgm:t>
        <a:bodyPr/>
        <a:lstStyle/>
        <a:p>
          <a:endParaRPr lang="en-GB"/>
        </a:p>
      </dgm:t>
    </dgm:pt>
    <dgm:pt modelId="{1AD62D13-2A47-A245-86B7-B07E4556BACA}" type="sibTrans" cxnId="{242AA79E-A39B-FD40-B0A7-71EC984A14F1}">
      <dgm:prSet/>
      <dgm:spPr/>
      <dgm:t>
        <a:bodyPr/>
        <a:lstStyle/>
        <a:p>
          <a:endParaRPr lang="en-GB"/>
        </a:p>
      </dgm:t>
    </dgm:pt>
    <dgm:pt modelId="{67950402-2821-B44D-A0AA-7C53B583762E}">
      <dgm:prSet phldrT="[Text]"/>
      <dgm:spPr/>
      <dgm:t>
        <a:bodyPr/>
        <a:lstStyle/>
        <a:p>
          <a:r>
            <a:rPr lang="en-GB" dirty="0"/>
            <a:t>2. Create List of Words (PET)</a:t>
          </a:r>
        </a:p>
      </dgm:t>
    </dgm:pt>
    <dgm:pt modelId="{C1A19470-72D7-4F49-A277-DF94A876344E}" type="parTrans" cxnId="{4FA0E107-D2A0-6E4B-8124-19754C9ACCCC}">
      <dgm:prSet/>
      <dgm:spPr/>
      <dgm:t>
        <a:bodyPr/>
        <a:lstStyle/>
        <a:p>
          <a:endParaRPr lang="en-GB"/>
        </a:p>
      </dgm:t>
    </dgm:pt>
    <dgm:pt modelId="{BF46B8BE-4645-9643-B166-A4E6D9E39F5C}" type="sibTrans" cxnId="{4FA0E107-D2A0-6E4B-8124-19754C9ACCCC}">
      <dgm:prSet/>
      <dgm:spPr/>
      <dgm:t>
        <a:bodyPr/>
        <a:lstStyle/>
        <a:p>
          <a:endParaRPr lang="en-GB"/>
        </a:p>
      </dgm:t>
    </dgm:pt>
    <dgm:pt modelId="{3BCED2AC-EFC1-FD41-AD9C-CC36B3AC5845}">
      <dgm:prSet phldrT="[Text]"/>
      <dgm:spPr/>
      <dgm:t>
        <a:bodyPr/>
        <a:lstStyle/>
        <a:p>
          <a:r>
            <a:rPr lang="en-GB" dirty="0"/>
            <a:t>3. Assign Keyword(s) to each paper </a:t>
          </a:r>
        </a:p>
      </dgm:t>
    </dgm:pt>
    <dgm:pt modelId="{75B85B7F-4BB7-5C42-BC11-755F01D6558C}" type="parTrans" cxnId="{889A682E-2342-6B41-8A33-6343747EF875}">
      <dgm:prSet/>
      <dgm:spPr/>
      <dgm:t>
        <a:bodyPr/>
        <a:lstStyle/>
        <a:p>
          <a:endParaRPr lang="en-GB"/>
        </a:p>
      </dgm:t>
    </dgm:pt>
    <dgm:pt modelId="{0C0C3F44-98FC-6D46-BF58-616A0FE5DC73}" type="sibTrans" cxnId="{889A682E-2342-6B41-8A33-6343747EF875}">
      <dgm:prSet/>
      <dgm:spPr/>
      <dgm:t>
        <a:bodyPr/>
        <a:lstStyle/>
        <a:p>
          <a:endParaRPr lang="en-GB"/>
        </a:p>
      </dgm:t>
    </dgm:pt>
    <dgm:pt modelId="{7AD4F5B0-CB1B-6A4C-9163-B30A60D26760}">
      <dgm:prSet phldrT="[Text]"/>
      <dgm:spPr/>
      <dgm:t>
        <a:bodyPr/>
        <a:lstStyle/>
        <a:p>
          <a:r>
            <a:rPr lang="en-GB" dirty="0"/>
            <a:t>Match a paper's title and abstract with the List of Words.</a:t>
          </a:r>
        </a:p>
      </dgm:t>
    </dgm:pt>
    <dgm:pt modelId="{60D6BCB7-666D-6745-891A-A0CEB7397143}" type="parTrans" cxnId="{AC377B25-15A4-0843-AC77-57DE0B801901}">
      <dgm:prSet/>
      <dgm:spPr/>
      <dgm:t>
        <a:bodyPr/>
        <a:lstStyle/>
        <a:p>
          <a:endParaRPr lang="en-GB"/>
        </a:p>
      </dgm:t>
    </dgm:pt>
    <dgm:pt modelId="{75ADDC3E-97DF-7F4F-875C-3B8F8AF36030}" type="sibTrans" cxnId="{AC377B25-15A4-0843-AC77-57DE0B801901}">
      <dgm:prSet/>
      <dgm:spPr/>
      <dgm:t>
        <a:bodyPr/>
        <a:lstStyle/>
        <a:p>
          <a:endParaRPr lang="en-GB"/>
        </a:p>
      </dgm:t>
    </dgm:pt>
    <dgm:pt modelId="{CD1D358D-C924-2D4A-B615-E555B64FB858}">
      <dgm:prSet phldrT="[Text]"/>
      <dgm:spPr/>
      <dgm:t>
        <a:bodyPr/>
        <a:lstStyle/>
        <a:p>
          <a:r>
            <a:rPr lang="en-GB" dirty="0"/>
            <a:t>Identify PET keywords (including different grammatical variants)</a:t>
          </a:r>
        </a:p>
      </dgm:t>
    </dgm:pt>
    <dgm:pt modelId="{157B0DFA-B523-DA4E-ADDA-4420049B3864}" type="parTrans" cxnId="{70958213-56B1-DD4E-B8F8-3F59F695DA4C}">
      <dgm:prSet/>
      <dgm:spPr/>
      <dgm:t>
        <a:bodyPr/>
        <a:lstStyle/>
        <a:p>
          <a:endParaRPr lang="en-GB"/>
        </a:p>
      </dgm:t>
    </dgm:pt>
    <dgm:pt modelId="{0D33E848-34D0-444A-8DF8-5A0A201775E8}" type="sibTrans" cxnId="{70958213-56B1-DD4E-B8F8-3F59F695DA4C}">
      <dgm:prSet/>
      <dgm:spPr/>
      <dgm:t>
        <a:bodyPr/>
        <a:lstStyle/>
        <a:p>
          <a:endParaRPr lang="en-GB"/>
        </a:p>
      </dgm:t>
    </dgm:pt>
    <dgm:pt modelId="{B0EDDD6B-77F1-7B46-900B-E98E04BE3709}">
      <dgm:prSet phldrT="[Text]"/>
      <dgm:spPr/>
      <dgm:t>
        <a:bodyPr/>
        <a:lstStyle/>
        <a:p>
          <a:r>
            <a:rPr lang="en-GB" dirty="0"/>
            <a:t>Using titles and abstracts</a:t>
          </a:r>
        </a:p>
      </dgm:t>
    </dgm:pt>
    <dgm:pt modelId="{18B08309-ED65-064B-A88A-97EC6272D592}" type="parTrans" cxnId="{0DC6CA51-4700-BC4B-92E7-095EF858EB5F}">
      <dgm:prSet/>
      <dgm:spPr/>
      <dgm:t>
        <a:bodyPr/>
        <a:lstStyle/>
        <a:p>
          <a:endParaRPr lang="en-GB"/>
        </a:p>
      </dgm:t>
    </dgm:pt>
    <dgm:pt modelId="{FC17C2B8-5CDF-DB43-9611-6BAB89A54108}" type="sibTrans" cxnId="{0DC6CA51-4700-BC4B-92E7-095EF858EB5F}">
      <dgm:prSet/>
      <dgm:spPr/>
      <dgm:t>
        <a:bodyPr/>
        <a:lstStyle/>
        <a:p>
          <a:endParaRPr lang="en-GB"/>
        </a:p>
      </dgm:t>
    </dgm:pt>
    <dgm:pt modelId="{100C2295-10CB-3F4A-B81E-3EAE2690193E}">
      <dgm:prSet phldrT="[Text]"/>
      <dgm:spPr/>
      <dgm:t>
        <a:bodyPr/>
        <a:lstStyle/>
        <a:p>
          <a:r>
            <a:rPr lang="en-GB" dirty="0"/>
            <a:t>4. Manual Keyword searching</a:t>
          </a:r>
        </a:p>
      </dgm:t>
    </dgm:pt>
    <dgm:pt modelId="{569A66FE-8882-974C-9FF0-4175AE4E76B6}" type="parTrans" cxnId="{D89338B7-4922-BC40-97F2-001B0E50CAFB}">
      <dgm:prSet/>
      <dgm:spPr/>
      <dgm:t>
        <a:bodyPr/>
        <a:lstStyle/>
        <a:p>
          <a:endParaRPr lang="en-GB"/>
        </a:p>
      </dgm:t>
    </dgm:pt>
    <dgm:pt modelId="{7FCC03F6-43AA-B54D-B6EA-84D398B9C4C2}" type="sibTrans" cxnId="{D89338B7-4922-BC40-97F2-001B0E50CAFB}">
      <dgm:prSet/>
      <dgm:spPr/>
      <dgm:t>
        <a:bodyPr/>
        <a:lstStyle/>
        <a:p>
          <a:endParaRPr lang="en-GB"/>
        </a:p>
      </dgm:t>
    </dgm:pt>
    <dgm:pt modelId="{1CF5C0A6-B5E2-C444-A511-695F1EC318EC}">
      <dgm:prSet phldrT="[Text]"/>
      <dgm:spPr/>
      <dgm:t>
        <a:bodyPr/>
        <a:lstStyle/>
        <a:p>
          <a:r>
            <a:rPr lang="en-GB" dirty="0"/>
            <a:t>5. Repeat steps 2-4 until all papers are scanned</a:t>
          </a:r>
        </a:p>
      </dgm:t>
    </dgm:pt>
    <dgm:pt modelId="{EAFFD1D6-2C92-4145-B390-8B55763BD5BA}" type="parTrans" cxnId="{80C70F95-4764-1F41-BD67-7A6FD26FC7C5}">
      <dgm:prSet/>
      <dgm:spPr/>
      <dgm:t>
        <a:bodyPr/>
        <a:lstStyle/>
        <a:p>
          <a:endParaRPr lang="en-GB"/>
        </a:p>
      </dgm:t>
    </dgm:pt>
    <dgm:pt modelId="{ACDB1745-3E74-3C49-9A42-2C38FBE9A17D}" type="sibTrans" cxnId="{80C70F95-4764-1F41-BD67-7A6FD26FC7C5}">
      <dgm:prSet/>
      <dgm:spPr/>
      <dgm:t>
        <a:bodyPr/>
        <a:lstStyle/>
        <a:p>
          <a:endParaRPr lang="en-GB"/>
        </a:p>
      </dgm:t>
    </dgm:pt>
    <dgm:pt modelId="{455E9390-0C7E-754C-98FA-EA0B0CBEB6B9}">
      <dgm:prSet phldrT="[Text]"/>
      <dgm:spPr/>
      <dgm:t>
        <a:bodyPr/>
        <a:lstStyle/>
        <a:p>
          <a:r>
            <a:rPr lang="en-GB" dirty="0"/>
            <a:t>Search unassigned papers manually to extract new PET keywords</a:t>
          </a:r>
        </a:p>
      </dgm:t>
    </dgm:pt>
    <dgm:pt modelId="{8F4FD9B9-9273-FE44-9F1F-C6DB38E5886F}" type="parTrans" cxnId="{61435A84-C577-3641-8C9E-9050449487B2}">
      <dgm:prSet/>
      <dgm:spPr/>
      <dgm:t>
        <a:bodyPr/>
        <a:lstStyle/>
        <a:p>
          <a:endParaRPr lang="en-GB"/>
        </a:p>
      </dgm:t>
    </dgm:pt>
    <dgm:pt modelId="{D8F4891D-75C2-E149-B28D-AEB9D1FE458D}" type="sibTrans" cxnId="{61435A84-C577-3641-8C9E-9050449487B2}">
      <dgm:prSet/>
      <dgm:spPr/>
      <dgm:t>
        <a:bodyPr/>
        <a:lstStyle/>
        <a:p>
          <a:endParaRPr lang="en-GB"/>
        </a:p>
      </dgm:t>
    </dgm:pt>
    <dgm:pt modelId="{BEDD4E7D-A5E1-9748-AA0D-35A5826E63D6}">
      <dgm:prSet phldrT="[Text]"/>
      <dgm:spPr/>
      <dgm:t>
        <a:bodyPr/>
        <a:lstStyle/>
        <a:p>
          <a:r>
            <a:rPr lang="en-GB" dirty="0"/>
            <a:t>Assign PET keywords if matched</a:t>
          </a:r>
        </a:p>
      </dgm:t>
    </dgm:pt>
    <dgm:pt modelId="{E91FE1F5-0174-2F40-916B-3DD04D974560}" type="parTrans" cxnId="{E8BDEC96-E6F2-D64D-8E13-64FC67FF978B}">
      <dgm:prSet/>
      <dgm:spPr/>
      <dgm:t>
        <a:bodyPr/>
        <a:lstStyle/>
        <a:p>
          <a:endParaRPr lang="en-GB"/>
        </a:p>
      </dgm:t>
    </dgm:pt>
    <dgm:pt modelId="{40D1E1DA-8298-E246-AAE6-F01F2BC2209F}" type="sibTrans" cxnId="{E8BDEC96-E6F2-D64D-8E13-64FC67FF978B}">
      <dgm:prSet/>
      <dgm:spPr/>
      <dgm:t>
        <a:bodyPr/>
        <a:lstStyle/>
        <a:p>
          <a:endParaRPr lang="en-GB"/>
        </a:p>
      </dgm:t>
    </dgm:pt>
    <dgm:pt modelId="{8F7BDBF0-2229-F948-AE95-D672C404656F}">
      <dgm:prSet phldrT="[Text]"/>
      <dgm:spPr/>
      <dgm:t>
        <a:bodyPr/>
        <a:lstStyle/>
        <a:p>
          <a:r>
            <a:rPr lang="en-GB" dirty="0"/>
            <a:t>“Anonymization”</a:t>
          </a:r>
        </a:p>
      </dgm:t>
    </dgm:pt>
    <dgm:pt modelId="{479E3FE2-57E2-7840-B58B-D4B80F19CF04}" type="parTrans" cxnId="{6CBA0A0B-E391-014A-921B-D3EDDB8AE584}">
      <dgm:prSet/>
      <dgm:spPr/>
      <dgm:t>
        <a:bodyPr/>
        <a:lstStyle/>
        <a:p>
          <a:endParaRPr lang="en-GB"/>
        </a:p>
      </dgm:t>
    </dgm:pt>
    <dgm:pt modelId="{90E90D2A-0139-F94C-9CAC-279509D55801}" type="sibTrans" cxnId="{6CBA0A0B-E391-014A-921B-D3EDDB8AE584}">
      <dgm:prSet/>
      <dgm:spPr/>
      <dgm:t>
        <a:bodyPr/>
        <a:lstStyle/>
        <a:p>
          <a:endParaRPr lang="en-GB"/>
        </a:p>
      </dgm:t>
    </dgm:pt>
    <dgm:pt modelId="{B419447A-B40D-CB42-BCF7-FBEF765F74FA}">
      <dgm:prSet phldrT="[Text]"/>
      <dgm:spPr/>
      <dgm:t>
        <a:bodyPr/>
        <a:lstStyle/>
        <a:p>
          <a:r>
            <a:rPr lang="en-GB" dirty="0"/>
            <a:t>“Randomization”</a:t>
          </a:r>
        </a:p>
      </dgm:t>
    </dgm:pt>
    <dgm:pt modelId="{D6873D18-DF60-4743-BDB0-650D6A22612D}" type="parTrans" cxnId="{ACF8390F-2670-B74C-80A2-5B117085706D}">
      <dgm:prSet/>
      <dgm:spPr/>
      <dgm:t>
        <a:bodyPr/>
        <a:lstStyle/>
        <a:p>
          <a:endParaRPr lang="en-GB"/>
        </a:p>
      </dgm:t>
    </dgm:pt>
    <dgm:pt modelId="{3F0E1497-23AB-2D4C-B438-396E8AF553A4}" type="sibTrans" cxnId="{ACF8390F-2670-B74C-80A2-5B117085706D}">
      <dgm:prSet/>
      <dgm:spPr/>
      <dgm:t>
        <a:bodyPr/>
        <a:lstStyle/>
        <a:p>
          <a:endParaRPr lang="en-GB"/>
        </a:p>
      </dgm:t>
    </dgm:pt>
    <dgm:pt modelId="{EBA70EC3-4427-BE4A-B502-89B69ABE058D}">
      <dgm:prSet phldrT="[Text]"/>
      <dgm:spPr/>
      <dgm:t>
        <a:bodyPr/>
        <a:lstStyle/>
        <a:p>
          <a:r>
            <a:rPr lang="en-GB" dirty="0"/>
            <a:t>“K-anonymity”</a:t>
          </a:r>
        </a:p>
      </dgm:t>
    </dgm:pt>
    <dgm:pt modelId="{B005E008-E663-B543-A376-8D1B395938CB}" type="parTrans" cxnId="{6008A9D7-325F-7246-801A-69C0509C6C19}">
      <dgm:prSet/>
      <dgm:spPr/>
      <dgm:t>
        <a:bodyPr/>
        <a:lstStyle/>
        <a:p>
          <a:endParaRPr lang="en-GB"/>
        </a:p>
      </dgm:t>
    </dgm:pt>
    <dgm:pt modelId="{95EEE372-347C-0343-852C-FE6FAAFFA137}" type="sibTrans" cxnId="{6008A9D7-325F-7246-801A-69C0509C6C19}">
      <dgm:prSet/>
      <dgm:spPr/>
      <dgm:t>
        <a:bodyPr/>
        <a:lstStyle/>
        <a:p>
          <a:endParaRPr lang="en-GB"/>
        </a:p>
      </dgm:t>
    </dgm:pt>
    <dgm:pt modelId="{584E28D0-2011-0C4A-AF69-49402FD087DD}">
      <dgm:prSet phldrT="[Text]"/>
      <dgm:spPr/>
      <dgm:t>
        <a:bodyPr/>
        <a:lstStyle/>
        <a:p>
          <a:r>
            <a:rPr lang="en-GB" dirty="0"/>
            <a:t>Manually searching through 2000 single &amp; multiword keywords</a:t>
          </a:r>
        </a:p>
      </dgm:t>
    </dgm:pt>
    <dgm:pt modelId="{40A20AB2-9163-C641-9C92-ED4B7E3667D0}" type="parTrans" cxnId="{70B923BF-BB08-044B-8649-50A5DFA76CC4}">
      <dgm:prSet/>
      <dgm:spPr/>
      <dgm:t>
        <a:bodyPr/>
        <a:lstStyle/>
        <a:p>
          <a:endParaRPr lang="en-GB"/>
        </a:p>
      </dgm:t>
    </dgm:pt>
    <dgm:pt modelId="{7B9DA1D6-5343-4041-84B7-B53A692A7BD5}" type="sibTrans" cxnId="{70B923BF-BB08-044B-8649-50A5DFA76CC4}">
      <dgm:prSet/>
      <dgm:spPr/>
      <dgm:t>
        <a:bodyPr/>
        <a:lstStyle/>
        <a:p>
          <a:endParaRPr lang="en-GB"/>
        </a:p>
      </dgm:t>
    </dgm:pt>
    <dgm:pt modelId="{06ABFD14-E162-F246-B475-95F86A6A03E4}">
      <dgm:prSet phldrT="[Text]"/>
      <dgm:spPr/>
      <dgm:t>
        <a:bodyPr/>
        <a:lstStyle/>
        <a:p>
          <a:r>
            <a:rPr lang="en-GB" dirty="0"/>
            <a:t>“Obfuscation”</a:t>
          </a:r>
        </a:p>
      </dgm:t>
    </dgm:pt>
    <dgm:pt modelId="{45CFD5ED-AAFD-B644-90D6-98F44254219C}" type="parTrans" cxnId="{97BB4A17-2F14-A348-B58E-51F6EF110FDF}">
      <dgm:prSet/>
      <dgm:spPr/>
      <dgm:t>
        <a:bodyPr/>
        <a:lstStyle/>
        <a:p>
          <a:endParaRPr lang="en-US"/>
        </a:p>
      </dgm:t>
    </dgm:pt>
    <dgm:pt modelId="{0C6F11B8-2040-5D45-9800-66EE1BA3B96E}" type="sibTrans" cxnId="{97BB4A17-2F14-A348-B58E-51F6EF110FDF}">
      <dgm:prSet/>
      <dgm:spPr/>
      <dgm:t>
        <a:bodyPr/>
        <a:lstStyle/>
        <a:p>
          <a:endParaRPr lang="en-US"/>
        </a:p>
      </dgm:t>
    </dgm:pt>
    <dgm:pt modelId="{16831E18-515A-4D63-BF42-CE7E936D3E47}">
      <dgm:prSet phldrT="[Text]"/>
      <dgm:spPr/>
      <dgm:t>
        <a:bodyPr/>
        <a:lstStyle/>
        <a:p>
          <a:r>
            <a:rPr lang="en-GB" dirty="0"/>
            <a:t>“Zero knowledge”</a:t>
          </a:r>
        </a:p>
      </dgm:t>
    </dgm:pt>
    <dgm:pt modelId="{3732C908-476F-499F-AC9C-F29F520CF53B}" type="parTrans" cxnId="{3ADAFDE3-31D7-4253-A778-5E4DEF55E9F1}">
      <dgm:prSet/>
      <dgm:spPr/>
      <dgm:t>
        <a:bodyPr/>
        <a:lstStyle/>
        <a:p>
          <a:endParaRPr lang="en-US"/>
        </a:p>
      </dgm:t>
    </dgm:pt>
    <dgm:pt modelId="{F3565982-E803-495E-B1AC-AD0E84F07704}" type="sibTrans" cxnId="{3ADAFDE3-31D7-4253-A778-5E4DEF55E9F1}">
      <dgm:prSet/>
      <dgm:spPr/>
      <dgm:t>
        <a:bodyPr/>
        <a:lstStyle/>
        <a:p>
          <a:endParaRPr lang="en-US"/>
        </a:p>
      </dgm:t>
    </dgm:pt>
    <dgm:pt modelId="{54FB0C90-C8D8-4AA0-A53D-506FC12EBC19}">
      <dgm:prSet phldrT="[Text]"/>
      <dgm:spPr/>
      <dgm:t>
        <a:bodyPr/>
        <a:lstStyle/>
        <a:p>
          <a:r>
            <a:rPr lang="en-GB" dirty="0"/>
            <a:t>…</a:t>
          </a:r>
        </a:p>
      </dgm:t>
    </dgm:pt>
    <dgm:pt modelId="{38200C4E-1BDC-4AC4-9958-AC64B7402F34}" type="parTrans" cxnId="{7FE3EDE3-6A48-47CD-9C50-1C4373DE124E}">
      <dgm:prSet/>
      <dgm:spPr/>
      <dgm:t>
        <a:bodyPr/>
        <a:lstStyle/>
        <a:p>
          <a:endParaRPr lang="en-US"/>
        </a:p>
      </dgm:t>
    </dgm:pt>
    <dgm:pt modelId="{7D0081A0-FFD1-41B2-A984-4C8F1BAD1776}" type="sibTrans" cxnId="{7FE3EDE3-6A48-47CD-9C50-1C4373DE124E}">
      <dgm:prSet/>
      <dgm:spPr/>
      <dgm:t>
        <a:bodyPr/>
        <a:lstStyle/>
        <a:p>
          <a:endParaRPr lang="en-US"/>
        </a:p>
      </dgm:t>
    </dgm:pt>
    <dgm:pt modelId="{BA89C22E-FF3A-8D41-9E8B-C70EA30B15C7}" type="pres">
      <dgm:prSet presAssocID="{2EBB322F-A897-654E-97AE-DFD8AE7ED735}" presName="linearFlow" presStyleCnt="0">
        <dgm:presLayoutVars>
          <dgm:dir/>
          <dgm:animLvl val="lvl"/>
          <dgm:resizeHandles val="exact"/>
        </dgm:presLayoutVars>
      </dgm:prSet>
      <dgm:spPr/>
    </dgm:pt>
    <dgm:pt modelId="{3672C11F-E127-2D4C-93B0-4AA569D3AB47}" type="pres">
      <dgm:prSet presAssocID="{FDB0422E-FECE-C34D-8CCD-67C0D6C7DE0A}" presName="composite" presStyleCnt="0"/>
      <dgm:spPr/>
    </dgm:pt>
    <dgm:pt modelId="{5EFB99E4-57B5-BE4B-BE1F-D2225325C89A}" type="pres">
      <dgm:prSet presAssocID="{FDB0422E-FECE-C34D-8CCD-67C0D6C7DE0A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D501764-3389-5D47-8D42-C07F7F42101E}" type="pres">
      <dgm:prSet presAssocID="{FDB0422E-FECE-C34D-8CCD-67C0D6C7DE0A}" presName="parSh" presStyleLbl="node1" presStyleIdx="0" presStyleCnt="5"/>
      <dgm:spPr/>
    </dgm:pt>
    <dgm:pt modelId="{856BA0D4-A92F-0F4A-8C6A-F6E671588E76}" type="pres">
      <dgm:prSet presAssocID="{FDB0422E-FECE-C34D-8CCD-67C0D6C7DE0A}" presName="desTx" presStyleLbl="fgAcc1" presStyleIdx="0" presStyleCnt="5">
        <dgm:presLayoutVars>
          <dgm:bulletEnabled val="1"/>
        </dgm:presLayoutVars>
      </dgm:prSet>
      <dgm:spPr/>
    </dgm:pt>
    <dgm:pt modelId="{CA1E93A6-299C-9945-8606-47C76CB748C2}" type="pres">
      <dgm:prSet presAssocID="{1AD62D13-2A47-A245-86B7-B07E4556BACA}" presName="sibTrans" presStyleLbl="sibTrans2D1" presStyleIdx="0" presStyleCnt="4"/>
      <dgm:spPr/>
    </dgm:pt>
    <dgm:pt modelId="{E20FCB38-4953-214B-8C97-8D6FB8F1B5C5}" type="pres">
      <dgm:prSet presAssocID="{1AD62D13-2A47-A245-86B7-B07E4556BACA}" presName="connTx" presStyleLbl="sibTrans2D1" presStyleIdx="0" presStyleCnt="4"/>
      <dgm:spPr/>
    </dgm:pt>
    <dgm:pt modelId="{59C1F982-CB3D-104C-9496-48CFD32BE1D4}" type="pres">
      <dgm:prSet presAssocID="{67950402-2821-B44D-A0AA-7C53B583762E}" presName="composite" presStyleCnt="0"/>
      <dgm:spPr/>
    </dgm:pt>
    <dgm:pt modelId="{331781BE-8CD0-D849-BEB4-C48A5178E7EB}" type="pres">
      <dgm:prSet presAssocID="{67950402-2821-B44D-A0AA-7C53B583762E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9188A16-8359-B04B-A3D2-40A4FF32C154}" type="pres">
      <dgm:prSet presAssocID="{67950402-2821-B44D-A0AA-7C53B583762E}" presName="parSh" presStyleLbl="node1" presStyleIdx="1" presStyleCnt="5"/>
      <dgm:spPr/>
    </dgm:pt>
    <dgm:pt modelId="{CA55A370-8CB7-B04E-A6F0-AFCD19847D10}" type="pres">
      <dgm:prSet presAssocID="{67950402-2821-B44D-A0AA-7C53B583762E}" presName="desTx" presStyleLbl="fgAcc1" presStyleIdx="1" presStyleCnt="5">
        <dgm:presLayoutVars>
          <dgm:bulletEnabled val="1"/>
        </dgm:presLayoutVars>
      </dgm:prSet>
      <dgm:spPr/>
    </dgm:pt>
    <dgm:pt modelId="{C53335B0-DFCD-8D4B-A8DB-8D65BAFF60FD}" type="pres">
      <dgm:prSet presAssocID="{BF46B8BE-4645-9643-B166-A4E6D9E39F5C}" presName="sibTrans" presStyleLbl="sibTrans2D1" presStyleIdx="1" presStyleCnt="4"/>
      <dgm:spPr/>
    </dgm:pt>
    <dgm:pt modelId="{65C3F170-D2C2-5A42-86F2-19092C8DBA4E}" type="pres">
      <dgm:prSet presAssocID="{BF46B8BE-4645-9643-B166-A4E6D9E39F5C}" presName="connTx" presStyleLbl="sibTrans2D1" presStyleIdx="1" presStyleCnt="4"/>
      <dgm:spPr/>
    </dgm:pt>
    <dgm:pt modelId="{59E12425-8C85-C642-BAAE-1D161E97AE0E}" type="pres">
      <dgm:prSet presAssocID="{3BCED2AC-EFC1-FD41-AD9C-CC36B3AC5845}" presName="composite" presStyleCnt="0"/>
      <dgm:spPr/>
    </dgm:pt>
    <dgm:pt modelId="{8CF2003E-E581-0847-AE43-D10CC446493A}" type="pres">
      <dgm:prSet presAssocID="{3BCED2AC-EFC1-FD41-AD9C-CC36B3AC5845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F669D0E-C072-5F46-B213-A674DB9C09B1}" type="pres">
      <dgm:prSet presAssocID="{3BCED2AC-EFC1-FD41-AD9C-CC36B3AC5845}" presName="parSh" presStyleLbl="node1" presStyleIdx="2" presStyleCnt="5"/>
      <dgm:spPr/>
    </dgm:pt>
    <dgm:pt modelId="{BF5B4261-ECFE-F843-A9B6-AC744158B465}" type="pres">
      <dgm:prSet presAssocID="{3BCED2AC-EFC1-FD41-AD9C-CC36B3AC5845}" presName="desTx" presStyleLbl="fgAcc1" presStyleIdx="2" presStyleCnt="5">
        <dgm:presLayoutVars>
          <dgm:bulletEnabled val="1"/>
        </dgm:presLayoutVars>
      </dgm:prSet>
      <dgm:spPr/>
    </dgm:pt>
    <dgm:pt modelId="{826A345B-45E9-1B40-B1F2-240A65B569B3}" type="pres">
      <dgm:prSet presAssocID="{0C0C3F44-98FC-6D46-BF58-616A0FE5DC73}" presName="sibTrans" presStyleLbl="sibTrans2D1" presStyleIdx="2" presStyleCnt="4"/>
      <dgm:spPr/>
    </dgm:pt>
    <dgm:pt modelId="{A548503E-1B8B-0E48-868E-D1849FB5381A}" type="pres">
      <dgm:prSet presAssocID="{0C0C3F44-98FC-6D46-BF58-616A0FE5DC73}" presName="connTx" presStyleLbl="sibTrans2D1" presStyleIdx="2" presStyleCnt="4"/>
      <dgm:spPr/>
    </dgm:pt>
    <dgm:pt modelId="{16C2874D-82D0-4C49-A223-548A338AAFA2}" type="pres">
      <dgm:prSet presAssocID="{100C2295-10CB-3F4A-B81E-3EAE2690193E}" presName="composite" presStyleCnt="0"/>
      <dgm:spPr/>
    </dgm:pt>
    <dgm:pt modelId="{7743C0AE-9F28-0043-9810-E3073BC3C14B}" type="pres">
      <dgm:prSet presAssocID="{100C2295-10CB-3F4A-B81E-3EAE2690193E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802B6C5-FE5E-EE4B-9A3F-7E7EFD1701AA}" type="pres">
      <dgm:prSet presAssocID="{100C2295-10CB-3F4A-B81E-3EAE2690193E}" presName="parSh" presStyleLbl="node1" presStyleIdx="3" presStyleCnt="5"/>
      <dgm:spPr/>
    </dgm:pt>
    <dgm:pt modelId="{F2A1E63D-0600-4D41-8B5C-BBCDF5E91B0F}" type="pres">
      <dgm:prSet presAssocID="{100C2295-10CB-3F4A-B81E-3EAE2690193E}" presName="desTx" presStyleLbl="fgAcc1" presStyleIdx="3" presStyleCnt="5">
        <dgm:presLayoutVars>
          <dgm:bulletEnabled val="1"/>
        </dgm:presLayoutVars>
      </dgm:prSet>
      <dgm:spPr/>
    </dgm:pt>
    <dgm:pt modelId="{09F90989-7213-7C4D-B5F8-9716B3E83067}" type="pres">
      <dgm:prSet presAssocID="{7FCC03F6-43AA-B54D-B6EA-84D398B9C4C2}" presName="sibTrans" presStyleLbl="sibTrans2D1" presStyleIdx="3" presStyleCnt="4"/>
      <dgm:spPr/>
    </dgm:pt>
    <dgm:pt modelId="{398ACB70-204B-6640-A57C-A57252A81254}" type="pres">
      <dgm:prSet presAssocID="{7FCC03F6-43AA-B54D-B6EA-84D398B9C4C2}" presName="connTx" presStyleLbl="sibTrans2D1" presStyleIdx="3" presStyleCnt="4"/>
      <dgm:spPr/>
    </dgm:pt>
    <dgm:pt modelId="{C98C3334-3C7F-734B-B65B-F2C160C98419}" type="pres">
      <dgm:prSet presAssocID="{1CF5C0A6-B5E2-C444-A511-695F1EC318EC}" presName="composite" presStyleCnt="0"/>
      <dgm:spPr/>
    </dgm:pt>
    <dgm:pt modelId="{DEA1931A-2B9C-5D4E-BC73-108A69E44432}" type="pres">
      <dgm:prSet presAssocID="{1CF5C0A6-B5E2-C444-A511-695F1EC318EC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7B8068E-50B2-8648-B64A-4D1465378193}" type="pres">
      <dgm:prSet presAssocID="{1CF5C0A6-B5E2-C444-A511-695F1EC318EC}" presName="parSh" presStyleLbl="node1" presStyleIdx="4" presStyleCnt="5"/>
      <dgm:spPr/>
    </dgm:pt>
    <dgm:pt modelId="{1EABB18A-04C1-6046-998E-E8167595310F}" type="pres">
      <dgm:prSet presAssocID="{1CF5C0A6-B5E2-C444-A511-695F1EC318EC}" presName="desTx" presStyleLbl="fgAcc1" presStyleIdx="4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</dgm:ptLst>
  <dgm:cxnLst>
    <dgm:cxn modelId="{4FA0E107-D2A0-6E4B-8124-19754C9ACCCC}" srcId="{2EBB322F-A897-654E-97AE-DFD8AE7ED735}" destId="{67950402-2821-B44D-A0AA-7C53B583762E}" srcOrd="1" destOrd="0" parTransId="{C1A19470-72D7-4F49-A277-DF94A876344E}" sibTransId="{BF46B8BE-4645-9643-B166-A4E6D9E39F5C}"/>
    <dgm:cxn modelId="{7B054108-B1AF-6D47-9B4F-D30F3A72CFEF}" type="presOf" srcId="{B419447A-B40D-CB42-BCF7-FBEF765F74FA}" destId="{CA55A370-8CB7-B04E-A6F0-AFCD19847D10}" srcOrd="0" destOrd="1" presId="urn:microsoft.com/office/officeart/2005/8/layout/process3"/>
    <dgm:cxn modelId="{6CBA0A0B-E391-014A-921B-D3EDDB8AE584}" srcId="{67950402-2821-B44D-A0AA-7C53B583762E}" destId="{8F7BDBF0-2229-F948-AE95-D672C404656F}" srcOrd="0" destOrd="0" parTransId="{479E3FE2-57E2-7840-B58B-D4B80F19CF04}" sibTransId="{90E90D2A-0139-F94C-9CAC-279509D55801}"/>
    <dgm:cxn modelId="{ACF8390F-2670-B74C-80A2-5B117085706D}" srcId="{67950402-2821-B44D-A0AA-7C53B583762E}" destId="{B419447A-B40D-CB42-BCF7-FBEF765F74FA}" srcOrd="1" destOrd="0" parTransId="{D6873D18-DF60-4743-BDB0-650D6A22612D}" sibTransId="{3F0E1497-23AB-2D4C-B438-396E8AF553A4}"/>
    <dgm:cxn modelId="{70958213-56B1-DD4E-B8F8-3F59F695DA4C}" srcId="{FDB0422E-FECE-C34D-8CCD-67C0D6C7DE0A}" destId="{CD1D358D-C924-2D4A-B615-E555B64FB858}" srcOrd="2" destOrd="0" parTransId="{157B0DFA-B523-DA4E-ADDA-4420049B3864}" sibTransId="{0D33E848-34D0-444A-8DF8-5A0A201775E8}"/>
    <dgm:cxn modelId="{58A7C713-0105-E043-B9B9-04F0E8CDBF43}" type="presOf" srcId="{455E9390-0C7E-754C-98FA-EA0B0CBEB6B9}" destId="{F2A1E63D-0600-4D41-8B5C-BBCDF5E91B0F}" srcOrd="0" destOrd="0" presId="urn:microsoft.com/office/officeart/2005/8/layout/process3"/>
    <dgm:cxn modelId="{97BB4A17-2F14-A348-B58E-51F6EF110FDF}" srcId="{67950402-2821-B44D-A0AA-7C53B583762E}" destId="{06ABFD14-E162-F246-B475-95F86A6A03E4}" srcOrd="3" destOrd="0" parTransId="{45CFD5ED-AAFD-B644-90D6-98F44254219C}" sibTransId="{0C6F11B8-2040-5D45-9800-66EE1BA3B96E}"/>
    <dgm:cxn modelId="{1E69091C-918A-F24E-AE0B-813D1D9CEBD4}" type="presOf" srcId="{FDB0422E-FECE-C34D-8CCD-67C0D6C7DE0A}" destId="{5EFB99E4-57B5-BE4B-BE1F-D2225325C89A}" srcOrd="0" destOrd="0" presId="urn:microsoft.com/office/officeart/2005/8/layout/process3"/>
    <dgm:cxn modelId="{103FEE1C-1887-2942-A435-96E345C702A2}" type="presOf" srcId="{BF46B8BE-4645-9643-B166-A4E6D9E39F5C}" destId="{C53335B0-DFCD-8D4B-A8DB-8D65BAFF60FD}" srcOrd="0" destOrd="0" presId="urn:microsoft.com/office/officeart/2005/8/layout/process3"/>
    <dgm:cxn modelId="{C6DF1E24-8D35-2646-A9EC-B2165D48F440}" type="presOf" srcId="{7AD4F5B0-CB1B-6A4C-9163-B30A60D26760}" destId="{BF5B4261-ECFE-F843-A9B6-AC744158B465}" srcOrd="0" destOrd="0" presId="urn:microsoft.com/office/officeart/2005/8/layout/process3"/>
    <dgm:cxn modelId="{AC377B25-15A4-0843-AC77-57DE0B801901}" srcId="{3BCED2AC-EFC1-FD41-AD9C-CC36B3AC5845}" destId="{7AD4F5B0-CB1B-6A4C-9163-B30A60D26760}" srcOrd="0" destOrd="0" parTransId="{60D6BCB7-666D-6745-891A-A0CEB7397143}" sibTransId="{75ADDC3E-97DF-7F4F-875C-3B8F8AF36030}"/>
    <dgm:cxn modelId="{932A1027-CF27-DE43-99AA-10AC65CAEB50}" type="presOf" srcId="{1CF5C0A6-B5E2-C444-A511-695F1EC318EC}" destId="{F7B8068E-50B2-8648-B64A-4D1465378193}" srcOrd="1" destOrd="0" presId="urn:microsoft.com/office/officeart/2005/8/layout/process3"/>
    <dgm:cxn modelId="{889A682E-2342-6B41-8A33-6343747EF875}" srcId="{2EBB322F-A897-654E-97AE-DFD8AE7ED735}" destId="{3BCED2AC-EFC1-FD41-AD9C-CC36B3AC5845}" srcOrd="2" destOrd="0" parTransId="{75B85B7F-4BB7-5C42-BC11-755F01D6558C}" sibTransId="{0C0C3F44-98FC-6D46-BF58-616A0FE5DC73}"/>
    <dgm:cxn modelId="{8BA6CF33-A3C2-6D49-B31C-C08A6631DC68}" type="presOf" srcId="{67950402-2821-B44D-A0AA-7C53B583762E}" destId="{B9188A16-8359-B04B-A3D2-40A4FF32C154}" srcOrd="1" destOrd="0" presId="urn:microsoft.com/office/officeart/2005/8/layout/process3"/>
    <dgm:cxn modelId="{1099233B-5FDD-F944-8138-B608F8A8A369}" type="presOf" srcId="{100C2295-10CB-3F4A-B81E-3EAE2690193E}" destId="{7743C0AE-9F28-0043-9810-E3073BC3C14B}" srcOrd="0" destOrd="0" presId="urn:microsoft.com/office/officeart/2005/8/layout/process3"/>
    <dgm:cxn modelId="{ECCC513B-51D9-3940-B96D-67FCBA1791D0}" type="presOf" srcId="{0C0C3F44-98FC-6D46-BF58-616A0FE5DC73}" destId="{826A345B-45E9-1B40-B1F2-240A65B569B3}" srcOrd="0" destOrd="0" presId="urn:microsoft.com/office/officeart/2005/8/layout/process3"/>
    <dgm:cxn modelId="{0DC6CA51-4700-BC4B-92E7-095EF858EB5F}" srcId="{FDB0422E-FECE-C34D-8CCD-67C0D6C7DE0A}" destId="{B0EDDD6B-77F1-7B46-900B-E98E04BE3709}" srcOrd="0" destOrd="0" parTransId="{18B08309-ED65-064B-A88A-97EC6272D592}" sibTransId="{FC17C2B8-5CDF-DB43-9611-6BAB89A54108}"/>
    <dgm:cxn modelId="{6D48B956-3F24-C041-9DE7-D9668503AF38}" type="presOf" srcId="{FDB0422E-FECE-C34D-8CCD-67C0D6C7DE0A}" destId="{1D501764-3389-5D47-8D42-C07F7F42101E}" srcOrd="1" destOrd="0" presId="urn:microsoft.com/office/officeart/2005/8/layout/process3"/>
    <dgm:cxn modelId="{E435275E-3D58-5348-A02E-6871D16B0D68}" type="presOf" srcId="{67950402-2821-B44D-A0AA-7C53B583762E}" destId="{331781BE-8CD0-D849-BEB4-C48A5178E7EB}" srcOrd="0" destOrd="0" presId="urn:microsoft.com/office/officeart/2005/8/layout/process3"/>
    <dgm:cxn modelId="{3D126161-2919-46A5-A9A9-9FEFF1BBF556}" type="presOf" srcId="{54FB0C90-C8D8-4AA0-A53D-506FC12EBC19}" destId="{CA55A370-8CB7-B04E-A6F0-AFCD19847D10}" srcOrd="0" destOrd="5" presId="urn:microsoft.com/office/officeart/2005/8/layout/process3"/>
    <dgm:cxn modelId="{0F50C663-367E-4F41-B80A-A12A3A8CDD54}" type="presOf" srcId="{06ABFD14-E162-F246-B475-95F86A6A03E4}" destId="{CA55A370-8CB7-B04E-A6F0-AFCD19847D10}" srcOrd="0" destOrd="3" presId="urn:microsoft.com/office/officeart/2005/8/layout/process3"/>
    <dgm:cxn modelId="{E049EE66-062D-594F-AADB-B35FFDF0A857}" type="presOf" srcId="{EBA70EC3-4427-BE4A-B502-89B69ABE058D}" destId="{CA55A370-8CB7-B04E-A6F0-AFCD19847D10}" srcOrd="0" destOrd="2" presId="urn:microsoft.com/office/officeart/2005/8/layout/process3"/>
    <dgm:cxn modelId="{5050656E-80D2-034C-804C-E3B2D009AE87}" type="presOf" srcId="{3BCED2AC-EFC1-FD41-AD9C-CC36B3AC5845}" destId="{8F669D0E-C072-5F46-B213-A674DB9C09B1}" srcOrd="1" destOrd="0" presId="urn:microsoft.com/office/officeart/2005/8/layout/process3"/>
    <dgm:cxn modelId="{43B72576-2078-CA4C-9213-EAB97B40162A}" type="presOf" srcId="{CD1D358D-C924-2D4A-B615-E555B64FB858}" destId="{856BA0D4-A92F-0F4A-8C6A-F6E671588E76}" srcOrd="0" destOrd="2" presId="urn:microsoft.com/office/officeart/2005/8/layout/process3"/>
    <dgm:cxn modelId="{9A90A77C-122F-DC4C-864F-B285798AF9F0}" type="presOf" srcId="{1AD62D13-2A47-A245-86B7-B07E4556BACA}" destId="{E20FCB38-4953-214B-8C97-8D6FB8F1B5C5}" srcOrd="1" destOrd="0" presId="urn:microsoft.com/office/officeart/2005/8/layout/process3"/>
    <dgm:cxn modelId="{8B9DCA7C-6812-1549-813F-DE3528907AD4}" type="presOf" srcId="{100C2295-10CB-3F4A-B81E-3EAE2690193E}" destId="{1802B6C5-FE5E-EE4B-9A3F-7E7EFD1701AA}" srcOrd="1" destOrd="0" presId="urn:microsoft.com/office/officeart/2005/8/layout/process3"/>
    <dgm:cxn modelId="{61435A84-C577-3641-8C9E-9050449487B2}" srcId="{100C2295-10CB-3F4A-B81E-3EAE2690193E}" destId="{455E9390-0C7E-754C-98FA-EA0B0CBEB6B9}" srcOrd="0" destOrd="0" parTransId="{8F4FD9B9-9273-FE44-9F1F-C6DB38E5886F}" sibTransId="{D8F4891D-75C2-E149-B28D-AEB9D1FE458D}"/>
    <dgm:cxn modelId="{89C9838B-7DA1-FC42-8B65-9569E1BC4A91}" type="presOf" srcId="{7FCC03F6-43AA-B54D-B6EA-84D398B9C4C2}" destId="{09F90989-7213-7C4D-B5F8-9716B3E83067}" srcOrd="0" destOrd="0" presId="urn:microsoft.com/office/officeart/2005/8/layout/process3"/>
    <dgm:cxn modelId="{6E9A808D-3024-874A-9707-A2973A9AE409}" type="presOf" srcId="{1AD62D13-2A47-A245-86B7-B07E4556BACA}" destId="{CA1E93A6-299C-9945-8606-47C76CB748C2}" srcOrd="0" destOrd="0" presId="urn:microsoft.com/office/officeart/2005/8/layout/process3"/>
    <dgm:cxn modelId="{C6970591-E32E-A545-9F34-5C587EAF85A2}" type="presOf" srcId="{1CF5C0A6-B5E2-C444-A511-695F1EC318EC}" destId="{DEA1931A-2B9C-5D4E-BC73-108A69E44432}" srcOrd="0" destOrd="0" presId="urn:microsoft.com/office/officeart/2005/8/layout/process3"/>
    <dgm:cxn modelId="{80C70F95-4764-1F41-BD67-7A6FD26FC7C5}" srcId="{2EBB322F-A897-654E-97AE-DFD8AE7ED735}" destId="{1CF5C0A6-B5E2-C444-A511-695F1EC318EC}" srcOrd="4" destOrd="0" parTransId="{EAFFD1D6-2C92-4145-B390-8B55763BD5BA}" sibTransId="{ACDB1745-3E74-3C49-9A42-2C38FBE9A17D}"/>
    <dgm:cxn modelId="{E8BDEC96-E6F2-D64D-8E13-64FC67FF978B}" srcId="{3BCED2AC-EFC1-FD41-AD9C-CC36B3AC5845}" destId="{BEDD4E7D-A5E1-9748-AA0D-35A5826E63D6}" srcOrd="1" destOrd="0" parTransId="{E91FE1F5-0174-2F40-916B-3DD04D974560}" sibTransId="{40D1E1DA-8298-E246-AAE6-F01F2BC2209F}"/>
    <dgm:cxn modelId="{242AA79E-A39B-FD40-B0A7-71EC984A14F1}" srcId="{2EBB322F-A897-654E-97AE-DFD8AE7ED735}" destId="{FDB0422E-FECE-C34D-8CCD-67C0D6C7DE0A}" srcOrd="0" destOrd="0" parTransId="{2879BEE8-5982-6444-AA0A-1B7385E53FC2}" sibTransId="{1AD62D13-2A47-A245-86B7-B07E4556BACA}"/>
    <dgm:cxn modelId="{09D694A0-E350-2E49-BEAF-CFF69AD2C18F}" type="presOf" srcId="{8F7BDBF0-2229-F948-AE95-D672C404656F}" destId="{CA55A370-8CB7-B04E-A6F0-AFCD19847D10}" srcOrd="0" destOrd="0" presId="urn:microsoft.com/office/officeart/2005/8/layout/process3"/>
    <dgm:cxn modelId="{CE07D8A1-B2D4-1240-8898-8A3C0125D613}" type="presOf" srcId="{BEDD4E7D-A5E1-9748-AA0D-35A5826E63D6}" destId="{BF5B4261-ECFE-F843-A9B6-AC744158B465}" srcOrd="0" destOrd="1" presId="urn:microsoft.com/office/officeart/2005/8/layout/process3"/>
    <dgm:cxn modelId="{01095CA8-6606-8046-8410-82CF9EF9E754}" type="presOf" srcId="{BF46B8BE-4645-9643-B166-A4E6D9E39F5C}" destId="{65C3F170-D2C2-5A42-86F2-19092C8DBA4E}" srcOrd="1" destOrd="0" presId="urn:microsoft.com/office/officeart/2005/8/layout/process3"/>
    <dgm:cxn modelId="{3C0ABEB5-F8B2-B942-9314-4B5C42DC1E36}" type="presOf" srcId="{2EBB322F-A897-654E-97AE-DFD8AE7ED735}" destId="{BA89C22E-FF3A-8D41-9E8B-C70EA30B15C7}" srcOrd="0" destOrd="0" presId="urn:microsoft.com/office/officeart/2005/8/layout/process3"/>
    <dgm:cxn modelId="{4E0DACB6-F34F-C64E-9D7F-E1640A80A39B}" type="presOf" srcId="{584E28D0-2011-0C4A-AF69-49402FD087DD}" destId="{856BA0D4-A92F-0F4A-8C6A-F6E671588E76}" srcOrd="0" destOrd="1" presId="urn:microsoft.com/office/officeart/2005/8/layout/process3"/>
    <dgm:cxn modelId="{D89338B7-4922-BC40-97F2-001B0E50CAFB}" srcId="{2EBB322F-A897-654E-97AE-DFD8AE7ED735}" destId="{100C2295-10CB-3F4A-B81E-3EAE2690193E}" srcOrd="3" destOrd="0" parTransId="{569A66FE-8882-974C-9FF0-4175AE4E76B6}" sibTransId="{7FCC03F6-43AA-B54D-B6EA-84D398B9C4C2}"/>
    <dgm:cxn modelId="{B06396B7-E46B-4A19-AD14-E1F90F0F10AC}" type="presOf" srcId="{16831E18-515A-4D63-BF42-CE7E936D3E47}" destId="{CA55A370-8CB7-B04E-A6F0-AFCD19847D10}" srcOrd="0" destOrd="4" presId="urn:microsoft.com/office/officeart/2005/8/layout/process3"/>
    <dgm:cxn modelId="{70B923BF-BB08-044B-8649-50A5DFA76CC4}" srcId="{FDB0422E-FECE-C34D-8CCD-67C0D6C7DE0A}" destId="{584E28D0-2011-0C4A-AF69-49402FD087DD}" srcOrd="1" destOrd="0" parTransId="{40A20AB2-9163-C641-9C92-ED4B7E3667D0}" sibTransId="{7B9DA1D6-5343-4041-84B7-B53A692A7BD5}"/>
    <dgm:cxn modelId="{F8079EC2-FC43-8141-AEEF-4A78DCE6C8A4}" type="presOf" srcId="{B0EDDD6B-77F1-7B46-900B-E98E04BE3709}" destId="{856BA0D4-A92F-0F4A-8C6A-F6E671588E76}" srcOrd="0" destOrd="0" presId="urn:microsoft.com/office/officeart/2005/8/layout/process3"/>
    <dgm:cxn modelId="{D7C7AFC8-47A9-DF4C-B776-9577C28D0989}" type="presOf" srcId="{7FCC03F6-43AA-B54D-B6EA-84D398B9C4C2}" destId="{398ACB70-204B-6640-A57C-A57252A81254}" srcOrd="1" destOrd="0" presId="urn:microsoft.com/office/officeart/2005/8/layout/process3"/>
    <dgm:cxn modelId="{6008A9D7-325F-7246-801A-69C0509C6C19}" srcId="{67950402-2821-B44D-A0AA-7C53B583762E}" destId="{EBA70EC3-4427-BE4A-B502-89B69ABE058D}" srcOrd="2" destOrd="0" parTransId="{B005E008-E663-B543-A376-8D1B395938CB}" sibTransId="{95EEE372-347C-0343-852C-FE6FAAFFA137}"/>
    <dgm:cxn modelId="{3DC913DF-CA3B-8448-8D02-3B0F3F93124D}" type="presOf" srcId="{0C0C3F44-98FC-6D46-BF58-616A0FE5DC73}" destId="{A548503E-1B8B-0E48-868E-D1849FB5381A}" srcOrd="1" destOrd="0" presId="urn:microsoft.com/office/officeart/2005/8/layout/process3"/>
    <dgm:cxn modelId="{7FE3EDE3-6A48-47CD-9C50-1C4373DE124E}" srcId="{67950402-2821-B44D-A0AA-7C53B583762E}" destId="{54FB0C90-C8D8-4AA0-A53D-506FC12EBC19}" srcOrd="5" destOrd="0" parTransId="{38200C4E-1BDC-4AC4-9958-AC64B7402F34}" sibTransId="{7D0081A0-FFD1-41B2-A984-4C8F1BAD1776}"/>
    <dgm:cxn modelId="{3ADAFDE3-31D7-4253-A778-5E4DEF55E9F1}" srcId="{67950402-2821-B44D-A0AA-7C53B583762E}" destId="{16831E18-515A-4D63-BF42-CE7E936D3E47}" srcOrd="4" destOrd="0" parTransId="{3732C908-476F-499F-AC9C-F29F520CF53B}" sibTransId="{F3565982-E803-495E-B1AC-AD0E84F07704}"/>
    <dgm:cxn modelId="{9826F5FC-97C6-7346-AAA3-AE7252F2A477}" type="presOf" srcId="{3BCED2AC-EFC1-FD41-AD9C-CC36B3AC5845}" destId="{8CF2003E-E581-0847-AE43-D10CC446493A}" srcOrd="0" destOrd="0" presId="urn:microsoft.com/office/officeart/2005/8/layout/process3"/>
    <dgm:cxn modelId="{80CA7829-BC64-CF44-ACD0-4180E0B6F0F9}" type="presParOf" srcId="{BA89C22E-FF3A-8D41-9E8B-C70EA30B15C7}" destId="{3672C11F-E127-2D4C-93B0-4AA569D3AB47}" srcOrd="0" destOrd="0" presId="urn:microsoft.com/office/officeart/2005/8/layout/process3"/>
    <dgm:cxn modelId="{37ED98B1-50F4-3C4E-9C25-8908F861203E}" type="presParOf" srcId="{3672C11F-E127-2D4C-93B0-4AA569D3AB47}" destId="{5EFB99E4-57B5-BE4B-BE1F-D2225325C89A}" srcOrd="0" destOrd="0" presId="urn:microsoft.com/office/officeart/2005/8/layout/process3"/>
    <dgm:cxn modelId="{507DCB56-8F1E-4F43-84C2-3C1844444B84}" type="presParOf" srcId="{3672C11F-E127-2D4C-93B0-4AA569D3AB47}" destId="{1D501764-3389-5D47-8D42-C07F7F42101E}" srcOrd="1" destOrd="0" presId="urn:microsoft.com/office/officeart/2005/8/layout/process3"/>
    <dgm:cxn modelId="{BE97281E-3134-3648-8AB1-4EAF64C2E6DF}" type="presParOf" srcId="{3672C11F-E127-2D4C-93B0-4AA569D3AB47}" destId="{856BA0D4-A92F-0F4A-8C6A-F6E671588E76}" srcOrd="2" destOrd="0" presId="urn:microsoft.com/office/officeart/2005/8/layout/process3"/>
    <dgm:cxn modelId="{33130CE4-5FC9-7744-8E29-1860ECB86E2D}" type="presParOf" srcId="{BA89C22E-FF3A-8D41-9E8B-C70EA30B15C7}" destId="{CA1E93A6-299C-9945-8606-47C76CB748C2}" srcOrd="1" destOrd="0" presId="urn:microsoft.com/office/officeart/2005/8/layout/process3"/>
    <dgm:cxn modelId="{0D9D5CFE-1AA1-874B-A82C-ACDE4FC13D66}" type="presParOf" srcId="{CA1E93A6-299C-9945-8606-47C76CB748C2}" destId="{E20FCB38-4953-214B-8C97-8D6FB8F1B5C5}" srcOrd="0" destOrd="0" presId="urn:microsoft.com/office/officeart/2005/8/layout/process3"/>
    <dgm:cxn modelId="{E5B53ADF-7A35-2647-9A4D-D3F32AB84813}" type="presParOf" srcId="{BA89C22E-FF3A-8D41-9E8B-C70EA30B15C7}" destId="{59C1F982-CB3D-104C-9496-48CFD32BE1D4}" srcOrd="2" destOrd="0" presId="urn:microsoft.com/office/officeart/2005/8/layout/process3"/>
    <dgm:cxn modelId="{92946F8A-7EE7-8C4F-B443-17DD6495E4CC}" type="presParOf" srcId="{59C1F982-CB3D-104C-9496-48CFD32BE1D4}" destId="{331781BE-8CD0-D849-BEB4-C48A5178E7EB}" srcOrd="0" destOrd="0" presId="urn:microsoft.com/office/officeart/2005/8/layout/process3"/>
    <dgm:cxn modelId="{1BAD042B-36F6-244C-84B1-C0DE573A1571}" type="presParOf" srcId="{59C1F982-CB3D-104C-9496-48CFD32BE1D4}" destId="{B9188A16-8359-B04B-A3D2-40A4FF32C154}" srcOrd="1" destOrd="0" presId="urn:microsoft.com/office/officeart/2005/8/layout/process3"/>
    <dgm:cxn modelId="{0DBB5CCF-6149-B04F-B2F7-B30262D24496}" type="presParOf" srcId="{59C1F982-CB3D-104C-9496-48CFD32BE1D4}" destId="{CA55A370-8CB7-B04E-A6F0-AFCD19847D10}" srcOrd="2" destOrd="0" presId="urn:microsoft.com/office/officeart/2005/8/layout/process3"/>
    <dgm:cxn modelId="{289AE2D8-819D-DB49-B6AD-56F4B63C7C5E}" type="presParOf" srcId="{BA89C22E-FF3A-8D41-9E8B-C70EA30B15C7}" destId="{C53335B0-DFCD-8D4B-A8DB-8D65BAFF60FD}" srcOrd="3" destOrd="0" presId="urn:microsoft.com/office/officeart/2005/8/layout/process3"/>
    <dgm:cxn modelId="{8AE461F2-ABD3-BE4C-8DA1-4B1AFC324963}" type="presParOf" srcId="{C53335B0-DFCD-8D4B-A8DB-8D65BAFF60FD}" destId="{65C3F170-D2C2-5A42-86F2-19092C8DBA4E}" srcOrd="0" destOrd="0" presId="urn:microsoft.com/office/officeart/2005/8/layout/process3"/>
    <dgm:cxn modelId="{99081878-E1D0-F542-810F-612417AD9116}" type="presParOf" srcId="{BA89C22E-FF3A-8D41-9E8B-C70EA30B15C7}" destId="{59E12425-8C85-C642-BAAE-1D161E97AE0E}" srcOrd="4" destOrd="0" presId="urn:microsoft.com/office/officeart/2005/8/layout/process3"/>
    <dgm:cxn modelId="{FF7CE09F-0D2F-CB44-A482-49DF6129AB51}" type="presParOf" srcId="{59E12425-8C85-C642-BAAE-1D161E97AE0E}" destId="{8CF2003E-E581-0847-AE43-D10CC446493A}" srcOrd="0" destOrd="0" presId="urn:microsoft.com/office/officeart/2005/8/layout/process3"/>
    <dgm:cxn modelId="{01B1A794-D94A-F14A-A2C1-1B5ED4BD08E2}" type="presParOf" srcId="{59E12425-8C85-C642-BAAE-1D161E97AE0E}" destId="{8F669D0E-C072-5F46-B213-A674DB9C09B1}" srcOrd="1" destOrd="0" presId="urn:microsoft.com/office/officeart/2005/8/layout/process3"/>
    <dgm:cxn modelId="{20980BCC-DFAC-A246-B3B2-80A7F9CAD448}" type="presParOf" srcId="{59E12425-8C85-C642-BAAE-1D161E97AE0E}" destId="{BF5B4261-ECFE-F843-A9B6-AC744158B465}" srcOrd="2" destOrd="0" presId="urn:microsoft.com/office/officeart/2005/8/layout/process3"/>
    <dgm:cxn modelId="{D9BCD2E4-E3ED-C744-9D84-901F8B5E6010}" type="presParOf" srcId="{BA89C22E-FF3A-8D41-9E8B-C70EA30B15C7}" destId="{826A345B-45E9-1B40-B1F2-240A65B569B3}" srcOrd="5" destOrd="0" presId="urn:microsoft.com/office/officeart/2005/8/layout/process3"/>
    <dgm:cxn modelId="{34BD84D0-38BE-6C4D-9B63-615AEDA8D8A7}" type="presParOf" srcId="{826A345B-45E9-1B40-B1F2-240A65B569B3}" destId="{A548503E-1B8B-0E48-868E-D1849FB5381A}" srcOrd="0" destOrd="0" presId="urn:microsoft.com/office/officeart/2005/8/layout/process3"/>
    <dgm:cxn modelId="{4BF6598A-370B-6C4F-BB40-62DCC78FB7E9}" type="presParOf" srcId="{BA89C22E-FF3A-8D41-9E8B-C70EA30B15C7}" destId="{16C2874D-82D0-4C49-A223-548A338AAFA2}" srcOrd="6" destOrd="0" presId="urn:microsoft.com/office/officeart/2005/8/layout/process3"/>
    <dgm:cxn modelId="{E1E1B9DD-F42E-AF4D-9F03-34BC033656B3}" type="presParOf" srcId="{16C2874D-82D0-4C49-A223-548A338AAFA2}" destId="{7743C0AE-9F28-0043-9810-E3073BC3C14B}" srcOrd="0" destOrd="0" presId="urn:microsoft.com/office/officeart/2005/8/layout/process3"/>
    <dgm:cxn modelId="{E01FED34-29FA-2942-8F30-0FC470ED1583}" type="presParOf" srcId="{16C2874D-82D0-4C49-A223-548A338AAFA2}" destId="{1802B6C5-FE5E-EE4B-9A3F-7E7EFD1701AA}" srcOrd="1" destOrd="0" presId="urn:microsoft.com/office/officeart/2005/8/layout/process3"/>
    <dgm:cxn modelId="{EA9F269A-DDBA-084E-82FA-078225ED7BEB}" type="presParOf" srcId="{16C2874D-82D0-4C49-A223-548A338AAFA2}" destId="{F2A1E63D-0600-4D41-8B5C-BBCDF5E91B0F}" srcOrd="2" destOrd="0" presId="urn:microsoft.com/office/officeart/2005/8/layout/process3"/>
    <dgm:cxn modelId="{578CE598-0C0F-7D4B-B099-A04793646646}" type="presParOf" srcId="{BA89C22E-FF3A-8D41-9E8B-C70EA30B15C7}" destId="{09F90989-7213-7C4D-B5F8-9716B3E83067}" srcOrd="7" destOrd="0" presId="urn:microsoft.com/office/officeart/2005/8/layout/process3"/>
    <dgm:cxn modelId="{6FAEF028-982B-A34B-A8D2-D72AA0369847}" type="presParOf" srcId="{09F90989-7213-7C4D-B5F8-9716B3E83067}" destId="{398ACB70-204B-6640-A57C-A57252A81254}" srcOrd="0" destOrd="0" presId="urn:microsoft.com/office/officeart/2005/8/layout/process3"/>
    <dgm:cxn modelId="{FC4440B3-C00A-CA4D-97AA-698AB86DB2EE}" type="presParOf" srcId="{BA89C22E-FF3A-8D41-9E8B-C70EA30B15C7}" destId="{C98C3334-3C7F-734B-B65B-F2C160C98419}" srcOrd="8" destOrd="0" presId="urn:microsoft.com/office/officeart/2005/8/layout/process3"/>
    <dgm:cxn modelId="{EE25EC86-436D-CB4E-9321-E33EEB20BD7D}" type="presParOf" srcId="{C98C3334-3C7F-734B-B65B-F2C160C98419}" destId="{DEA1931A-2B9C-5D4E-BC73-108A69E44432}" srcOrd="0" destOrd="0" presId="urn:microsoft.com/office/officeart/2005/8/layout/process3"/>
    <dgm:cxn modelId="{68381880-C180-D248-867E-AFFFD1660522}" type="presParOf" srcId="{C98C3334-3C7F-734B-B65B-F2C160C98419}" destId="{F7B8068E-50B2-8648-B64A-4D1465378193}" srcOrd="1" destOrd="0" presId="urn:microsoft.com/office/officeart/2005/8/layout/process3"/>
    <dgm:cxn modelId="{E5C9FFF2-986E-9F46-9F57-41A47D1D957B}" type="presParOf" srcId="{C98C3334-3C7F-734B-B65B-F2C160C98419}" destId="{1EABB18A-04C1-6046-998E-E8167595310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BB322F-A897-654E-97AE-DFD8AE7ED735}" type="doc">
      <dgm:prSet loTypeId="urn:microsoft.com/office/officeart/2005/8/layout/process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DB0422E-FECE-C34D-8CCD-67C0D6C7DE0A}">
      <dgm:prSet phldrT="[Text]"/>
      <dgm:spPr/>
      <dgm:t>
        <a:bodyPr/>
        <a:lstStyle/>
        <a:p>
          <a:r>
            <a:rPr lang="en-GB" dirty="0"/>
            <a:t>1. Extracting keywords with SketchEngine</a:t>
          </a:r>
        </a:p>
      </dgm:t>
    </dgm:pt>
    <dgm:pt modelId="{2879BEE8-5982-6444-AA0A-1B7385E53FC2}" type="parTrans" cxnId="{242AA79E-A39B-FD40-B0A7-71EC984A14F1}">
      <dgm:prSet/>
      <dgm:spPr/>
      <dgm:t>
        <a:bodyPr/>
        <a:lstStyle/>
        <a:p>
          <a:endParaRPr lang="en-GB"/>
        </a:p>
      </dgm:t>
    </dgm:pt>
    <dgm:pt modelId="{1AD62D13-2A47-A245-86B7-B07E4556BACA}" type="sibTrans" cxnId="{242AA79E-A39B-FD40-B0A7-71EC984A14F1}">
      <dgm:prSet/>
      <dgm:spPr/>
      <dgm:t>
        <a:bodyPr/>
        <a:lstStyle/>
        <a:p>
          <a:endParaRPr lang="en-GB"/>
        </a:p>
      </dgm:t>
    </dgm:pt>
    <dgm:pt modelId="{67950402-2821-B44D-A0AA-7C53B583762E}">
      <dgm:prSet phldrT="[Text]"/>
      <dgm:spPr/>
      <dgm:t>
        <a:bodyPr/>
        <a:lstStyle/>
        <a:p>
          <a:r>
            <a:rPr lang="en-GB" dirty="0"/>
            <a:t>2. Create List of Words (PET)</a:t>
          </a:r>
        </a:p>
      </dgm:t>
    </dgm:pt>
    <dgm:pt modelId="{C1A19470-72D7-4F49-A277-DF94A876344E}" type="parTrans" cxnId="{4FA0E107-D2A0-6E4B-8124-19754C9ACCCC}">
      <dgm:prSet/>
      <dgm:spPr/>
      <dgm:t>
        <a:bodyPr/>
        <a:lstStyle/>
        <a:p>
          <a:endParaRPr lang="en-GB"/>
        </a:p>
      </dgm:t>
    </dgm:pt>
    <dgm:pt modelId="{BF46B8BE-4645-9643-B166-A4E6D9E39F5C}" type="sibTrans" cxnId="{4FA0E107-D2A0-6E4B-8124-19754C9ACCCC}">
      <dgm:prSet/>
      <dgm:spPr/>
      <dgm:t>
        <a:bodyPr/>
        <a:lstStyle/>
        <a:p>
          <a:endParaRPr lang="en-GB"/>
        </a:p>
      </dgm:t>
    </dgm:pt>
    <dgm:pt modelId="{3BCED2AC-EFC1-FD41-AD9C-CC36B3AC5845}">
      <dgm:prSet phldrT="[Text]"/>
      <dgm:spPr/>
      <dgm:t>
        <a:bodyPr/>
        <a:lstStyle/>
        <a:p>
          <a:r>
            <a:rPr lang="en-GB" dirty="0"/>
            <a:t>3. Assign Keyword(s) to each paper </a:t>
          </a:r>
        </a:p>
      </dgm:t>
    </dgm:pt>
    <dgm:pt modelId="{75B85B7F-4BB7-5C42-BC11-755F01D6558C}" type="parTrans" cxnId="{889A682E-2342-6B41-8A33-6343747EF875}">
      <dgm:prSet/>
      <dgm:spPr/>
      <dgm:t>
        <a:bodyPr/>
        <a:lstStyle/>
        <a:p>
          <a:endParaRPr lang="en-GB"/>
        </a:p>
      </dgm:t>
    </dgm:pt>
    <dgm:pt modelId="{0C0C3F44-98FC-6D46-BF58-616A0FE5DC73}" type="sibTrans" cxnId="{889A682E-2342-6B41-8A33-6343747EF875}">
      <dgm:prSet/>
      <dgm:spPr/>
      <dgm:t>
        <a:bodyPr/>
        <a:lstStyle/>
        <a:p>
          <a:endParaRPr lang="en-GB"/>
        </a:p>
      </dgm:t>
    </dgm:pt>
    <dgm:pt modelId="{7AD4F5B0-CB1B-6A4C-9163-B30A60D26760}">
      <dgm:prSet phldrT="[Text]"/>
      <dgm:spPr/>
      <dgm:t>
        <a:bodyPr/>
        <a:lstStyle/>
        <a:p>
          <a:r>
            <a:rPr lang="en-GB" dirty="0"/>
            <a:t>Match a paper's title and abstract with the List of Words.</a:t>
          </a:r>
        </a:p>
      </dgm:t>
    </dgm:pt>
    <dgm:pt modelId="{60D6BCB7-666D-6745-891A-A0CEB7397143}" type="parTrans" cxnId="{AC377B25-15A4-0843-AC77-57DE0B801901}">
      <dgm:prSet/>
      <dgm:spPr/>
      <dgm:t>
        <a:bodyPr/>
        <a:lstStyle/>
        <a:p>
          <a:endParaRPr lang="en-GB"/>
        </a:p>
      </dgm:t>
    </dgm:pt>
    <dgm:pt modelId="{75ADDC3E-97DF-7F4F-875C-3B8F8AF36030}" type="sibTrans" cxnId="{AC377B25-15A4-0843-AC77-57DE0B801901}">
      <dgm:prSet/>
      <dgm:spPr/>
      <dgm:t>
        <a:bodyPr/>
        <a:lstStyle/>
        <a:p>
          <a:endParaRPr lang="en-GB"/>
        </a:p>
      </dgm:t>
    </dgm:pt>
    <dgm:pt modelId="{CD1D358D-C924-2D4A-B615-E555B64FB858}">
      <dgm:prSet phldrT="[Text]"/>
      <dgm:spPr/>
      <dgm:t>
        <a:bodyPr/>
        <a:lstStyle/>
        <a:p>
          <a:r>
            <a:rPr lang="en-GB" dirty="0"/>
            <a:t>Identify PET keywords (including different grammatical variants)</a:t>
          </a:r>
        </a:p>
      </dgm:t>
    </dgm:pt>
    <dgm:pt modelId="{157B0DFA-B523-DA4E-ADDA-4420049B3864}" type="parTrans" cxnId="{70958213-56B1-DD4E-B8F8-3F59F695DA4C}">
      <dgm:prSet/>
      <dgm:spPr/>
      <dgm:t>
        <a:bodyPr/>
        <a:lstStyle/>
        <a:p>
          <a:endParaRPr lang="en-GB"/>
        </a:p>
      </dgm:t>
    </dgm:pt>
    <dgm:pt modelId="{0D33E848-34D0-444A-8DF8-5A0A201775E8}" type="sibTrans" cxnId="{70958213-56B1-DD4E-B8F8-3F59F695DA4C}">
      <dgm:prSet/>
      <dgm:spPr/>
      <dgm:t>
        <a:bodyPr/>
        <a:lstStyle/>
        <a:p>
          <a:endParaRPr lang="en-GB"/>
        </a:p>
      </dgm:t>
    </dgm:pt>
    <dgm:pt modelId="{B0EDDD6B-77F1-7B46-900B-E98E04BE3709}">
      <dgm:prSet phldrT="[Text]"/>
      <dgm:spPr/>
      <dgm:t>
        <a:bodyPr/>
        <a:lstStyle/>
        <a:p>
          <a:r>
            <a:rPr lang="en-GB" dirty="0"/>
            <a:t>Using titles and abstracts</a:t>
          </a:r>
        </a:p>
      </dgm:t>
    </dgm:pt>
    <dgm:pt modelId="{18B08309-ED65-064B-A88A-97EC6272D592}" type="parTrans" cxnId="{0DC6CA51-4700-BC4B-92E7-095EF858EB5F}">
      <dgm:prSet/>
      <dgm:spPr/>
      <dgm:t>
        <a:bodyPr/>
        <a:lstStyle/>
        <a:p>
          <a:endParaRPr lang="en-GB"/>
        </a:p>
      </dgm:t>
    </dgm:pt>
    <dgm:pt modelId="{FC17C2B8-5CDF-DB43-9611-6BAB89A54108}" type="sibTrans" cxnId="{0DC6CA51-4700-BC4B-92E7-095EF858EB5F}">
      <dgm:prSet/>
      <dgm:spPr/>
      <dgm:t>
        <a:bodyPr/>
        <a:lstStyle/>
        <a:p>
          <a:endParaRPr lang="en-GB"/>
        </a:p>
      </dgm:t>
    </dgm:pt>
    <dgm:pt modelId="{100C2295-10CB-3F4A-B81E-3EAE2690193E}">
      <dgm:prSet phldrT="[Text]"/>
      <dgm:spPr/>
      <dgm:t>
        <a:bodyPr/>
        <a:lstStyle/>
        <a:p>
          <a:r>
            <a:rPr lang="en-GB" dirty="0"/>
            <a:t>4. Manual Keyword searching</a:t>
          </a:r>
        </a:p>
      </dgm:t>
    </dgm:pt>
    <dgm:pt modelId="{569A66FE-8882-974C-9FF0-4175AE4E76B6}" type="parTrans" cxnId="{D89338B7-4922-BC40-97F2-001B0E50CAFB}">
      <dgm:prSet/>
      <dgm:spPr/>
      <dgm:t>
        <a:bodyPr/>
        <a:lstStyle/>
        <a:p>
          <a:endParaRPr lang="en-GB"/>
        </a:p>
      </dgm:t>
    </dgm:pt>
    <dgm:pt modelId="{7FCC03F6-43AA-B54D-B6EA-84D398B9C4C2}" type="sibTrans" cxnId="{D89338B7-4922-BC40-97F2-001B0E50CAFB}">
      <dgm:prSet/>
      <dgm:spPr/>
      <dgm:t>
        <a:bodyPr/>
        <a:lstStyle/>
        <a:p>
          <a:endParaRPr lang="en-GB"/>
        </a:p>
      </dgm:t>
    </dgm:pt>
    <dgm:pt modelId="{1CF5C0A6-B5E2-C444-A511-695F1EC318EC}">
      <dgm:prSet phldrT="[Text]"/>
      <dgm:spPr/>
      <dgm:t>
        <a:bodyPr/>
        <a:lstStyle/>
        <a:p>
          <a:r>
            <a:rPr lang="en-GB" dirty="0"/>
            <a:t>5. Repeat steps 2-4 until all papers are scanned</a:t>
          </a:r>
        </a:p>
      </dgm:t>
    </dgm:pt>
    <dgm:pt modelId="{EAFFD1D6-2C92-4145-B390-8B55763BD5BA}" type="parTrans" cxnId="{80C70F95-4764-1F41-BD67-7A6FD26FC7C5}">
      <dgm:prSet/>
      <dgm:spPr/>
      <dgm:t>
        <a:bodyPr/>
        <a:lstStyle/>
        <a:p>
          <a:endParaRPr lang="en-GB"/>
        </a:p>
      </dgm:t>
    </dgm:pt>
    <dgm:pt modelId="{ACDB1745-3E74-3C49-9A42-2C38FBE9A17D}" type="sibTrans" cxnId="{80C70F95-4764-1F41-BD67-7A6FD26FC7C5}">
      <dgm:prSet/>
      <dgm:spPr/>
      <dgm:t>
        <a:bodyPr/>
        <a:lstStyle/>
        <a:p>
          <a:endParaRPr lang="en-GB"/>
        </a:p>
      </dgm:t>
    </dgm:pt>
    <dgm:pt modelId="{455E9390-0C7E-754C-98FA-EA0B0CBEB6B9}">
      <dgm:prSet phldrT="[Text]"/>
      <dgm:spPr/>
      <dgm:t>
        <a:bodyPr/>
        <a:lstStyle/>
        <a:p>
          <a:r>
            <a:rPr lang="en-GB" dirty="0"/>
            <a:t>Search unassigned papers manually to extract new PET keywords</a:t>
          </a:r>
        </a:p>
      </dgm:t>
    </dgm:pt>
    <dgm:pt modelId="{8F4FD9B9-9273-FE44-9F1F-C6DB38E5886F}" type="parTrans" cxnId="{61435A84-C577-3641-8C9E-9050449487B2}">
      <dgm:prSet/>
      <dgm:spPr/>
      <dgm:t>
        <a:bodyPr/>
        <a:lstStyle/>
        <a:p>
          <a:endParaRPr lang="en-GB"/>
        </a:p>
      </dgm:t>
    </dgm:pt>
    <dgm:pt modelId="{D8F4891D-75C2-E149-B28D-AEB9D1FE458D}" type="sibTrans" cxnId="{61435A84-C577-3641-8C9E-9050449487B2}">
      <dgm:prSet/>
      <dgm:spPr/>
      <dgm:t>
        <a:bodyPr/>
        <a:lstStyle/>
        <a:p>
          <a:endParaRPr lang="en-GB"/>
        </a:p>
      </dgm:t>
    </dgm:pt>
    <dgm:pt modelId="{BEDD4E7D-A5E1-9748-AA0D-35A5826E63D6}">
      <dgm:prSet phldrT="[Text]"/>
      <dgm:spPr/>
      <dgm:t>
        <a:bodyPr/>
        <a:lstStyle/>
        <a:p>
          <a:r>
            <a:rPr lang="en-GB" dirty="0"/>
            <a:t>Assign PET keywords if matched</a:t>
          </a:r>
        </a:p>
      </dgm:t>
    </dgm:pt>
    <dgm:pt modelId="{E91FE1F5-0174-2F40-916B-3DD04D974560}" type="parTrans" cxnId="{E8BDEC96-E6F2-D64D-8E13-64FC67FF978B}">
      <dgm:prSet/>
      <dgm:spPr/>
      <dgm:t>
        <a:bodyPr/>
        <a:lstStyle/>
        <a:p>
          <a:endParaRPr lang="en-GB"/>
        </a:p>
      </dgm:t>
    </dgm:pt>
    <dgm:pt modelId="{40D1E1DA-8298-E246-AAE6-F01F2BC2209F}" type="sibTrans" cxnId="{E8BDEC96-E6F2-D64D-8E13-64FC67FF978B}">
      <dgm:prSet/>
      <dgm:spPr/>
      <dgm:t>
        <a:bodyPr/>
        <a:lstStyle/>
        <a:p>
          <a:endParaRPr lang="en-GB"/>
        </a:p>
      </dgm:t>
    </dgm:pt>
    <dgm:pt modelId="{8F7BDBF0-2229-F948-AE95-D672C404656F}">
      <dgm:prSet phldrT="[Text]"/>
      <dgm:spPr/>
      <dgm:t>
        <a:bodyPr/>
        <a:lstStyle/>
        <a:p>
          <a:r>
            <a:rPr lang="en-GB" dirty="0"/>
            <a:t>“Anonymization”</a:t>
          </a:r>
        </a:p>
      </dgm:t>
    </dgm:pt>
    <dgm:pt modelId="{479E3FE2-57E2-7840-B58B-D4B80F19CF04}" type="parTrans" cxnId="{6CBA0A0B-E391-014A-921B-D3EDDB8AE584}">
      <dgm:prSet/>
      <dgm:spPr/>
      <dgm:t>
        <a:bodyPr/>
        <a:lstStyle/>
        <a:p>
          <a:endParaRPr lang="en-GB"/>
        </a:p>
      </dgm:t>
    </dgm:pt>
    <dgm:pt modelId="{90E90D2A-0139-F94C-9CAC-279509D55801}" type="sibTrans" cxnId="{6CBA0A0B-E391-014A-921B-D3EDDB8AE584}">
      <dgm:prSet/>
      <dgm:spPr/>
      <dgm:t>
        <a:bodyPr/>
        <a:lstStyle/>
        <a:p>
          <a:endParaRPr lang="en-GB"/>
        </a:p>
      </dgm:t>
    </dgm:pt>
    <dgm:pt modelId="{B419447A-B40D-CB42-BCF7-FBEF765F74FA}">
      <dgm:prSet phldrT="[Text]"/>
      <dgm:spPr/>
      <dgm:t>
        <a:bodyPr/>
        <a:lstStyle/>
        <a:p>
          <a:r>
            <a:rPr lang="en-GB" dirty="0"/>
            <a:t>“Randomization”</a:t>
          </a:r>
        </a:p>
      </dgm:t>
    </dgm:pt>
    <dgm:pt modelId="{D6873D18-DF60-4743-BDB0-650D6A22612D}" type="parTrans" cxnId="{ACF8390F-2670-B74C-80A2-5B117085706D}">
      <dgm:prSet/>
      <dgm:spPr/>
      <dgm:t>
        <a:bodyPr/>
        <a:lstStyle/>
        <a:p>
          <a:endParaRPr lang="en-GB"/>
        </a:p>
      </dgm:t>
    </dgm:pt>
    <dgm:pt modelId="{3F0E1497-23AB-2D4C-B438-396E8AF553A4}" type="sibTrans" cxnId="{ACF8390F-2670-B74C-80A2-5B117085706D}">
      <dgm:prSet/>
      <dgm:spPr/>
      <dgm:t>
        <a:bodyPr/>
        <a:lstStyle/>
        <a:p>
          <a:endParaRPr lang="en-GB"/>
        </a:p>
      </dgm:t>
    </dgm:pt>
    <dgm:pt modelId="{EBA70EC3-4427-BE4A-B502-89B69ABE058D}">
      <dgm:prSet phldrT="[Text]"/>
      <dgm:spPr/>
      <dgm:t>
        <a:bodyPr/>
        <a:lstStyle/>
        <a:p>
          <a:r>
            <a:rPr lang="en-GB" dirty="0"/>
            <a:t>“K-anonymity”</a:t>
          </a:r>
        </a:p>
      </dgm:t>
    </dgm:pt>
    <dgm:pt modelId="{B005E008-E663-B543-A376-8D1B395938CB}" type="parTrans" cxnId="{6008A9D7-325F-7246-801A-69C0509C6C19}">
      <dgm:prSet/>
      <dgm:spPr/>
      <dgm:t>
        <a:bodyPr/>
        <a:lstStyle/>
        <a:p>
          <a:endParaRPr lang="en-GB"/>
        </a:p>
      </dgm:t>
    </dgm:pt>
    <dgm:pt modelId="{95EEE372-347C-0343-852C-FE6FAAFFA137}" type="sibTrans" cxnId="{6008A9D7-325F-7246-801A-69C0509C6C19}">
      <dgm:prSet/>
      <dgm:spPr/>
      <dgm:t>
        <a:bodyPr/>
        <a:lstStyle/>
        <a:p>
          <a:endParaRPr lang="en-GB"/>
        </a:p>
      </dgm:t>
    </dgm:pt>
    <dgm:pt modelId="{584E28D0-2011-0C4A-AF69-49402FD087DD}">
      <dgm:prSet phldrT="[Text]"/>
      <dgm:spPr/>
      <dgm:t>
        <a:bodyPr/>
        <a:lstStyle/>
        <a:p>
          <a:r>
            <a:rPr lang="en-GB" dirty="0"/>
            <a:t>Manually searching through 2000 single &amp; multiword keywords</a:t>
          </a:r>
        </a:p>
      </dgm:t>
    </dgm:pt>
    <dgm:pt modelId="{40A20AB2-9163-C641-9C92-ED4B7E3667D0}" type="parTrans" cxnId="{70B923BF-BB08-044B-8649-50A5DFA76CC4}">
      <dgm:prSet/>
      <dgm:spPr/>
      <dgm:t>
        <a:bodyPr/>
        <a:lstStyle/>
        <a:p>
          <a:endParaRPr lang="en-GB"/>
        </a:p>
      </dgm:t>
    </dgm:pt>
    <dgm:pt modelId="{7B9DA1D6-5343-4041-84B7-B53A692A7BD5}" type="sibTrans" cxnId="{70B923BF-BB08-044B-8649-50A5DFA76CC4}">
      <dgm:prSet/>
      <dgm:spPr/>
      <dgm:t>
        <a:bodyPr/>
        <a:lstStyle/>
        <a:p>
          <a:endParaRPr lang="en-GB"/>
        </a:p>
      </dgm:t>
    </dgm:pt>
    <dgm:pt modelId="{06ABFD14-E162-F246-B475-95F86A6A03E4}">
      <dgm:prSet phldrT="[Text]"/>
      <dgm:spPr/>
      <dgm:t>
        <a:bodyPr/>
        <a:lstStyle/>
        <a:p>
          <a:r>
            <a:rPr lang="en-GB" dirty="0"/>
            <a:t>“Obfuscation”</a:t>
          </a:r>
        </a:p>
      </dgm:t>
    </dgm:pt>
    <dgm:pt modelId="{45CFD5ED-AAFD-B644-90D6-98F44254219C}" type="parTrans" cxnId="{97BB4A17-2F14-A348-B58E-51F6EF110FDF}">
      <dgm:prSet/>
      <dgm:spPr/>
      <dgm:t>
        <a:bodyPr/>
        <a:lstStyle/>
        <a:p>
          <a:endParaRPr lang="en-US"/>
        </a:p>
      </dgm:t>
    </dgm:pt>
    <dgm:pt modelId="{0C6F11B8-2040-5D45-9800-66EE1BA3B96E}" type="sibTrans" cxnId="{97BB4A17-2F14-A348-B58E-51F6EF110FDF}">
      <dgm:prSet/>
      <dgm:spPr/>
      <dgm:t>
        <a:bodyPr/>
        <a:lstStyle/>
        <a:p>
          <a:endParaRPr lang="en-US"/>
        </a:p>
      </dgm:t>
    </dgm:pt>
    <dgm:pt modelId="{16831E18-515A-4D63-BF42-CE7E936D3E47}">
      <dgm:prSet phldrT="[Text]"/>
      <dgm:spPr/>
      <dgm:t>
        <a:bodyPr/>
        <a:lstStyle/>
        <a:p>
          <a:r>
            <a:rPr lang="en-GB" dirty="0"/>
            <a:t>“Zero knowledge”</a:t>
          </a:r>
        </a:p>
      </dgm:t>
    </dgm:pt>
    <dgm:pt modelId="{3732C908-476F-499F-AC9C-F29F520CF53B}" type="parTrans" cxnId="{3ADAFDE3-31D7-4253-A778-5E4DEF55E9F1}">
      <dgm:prSet/>
      <dgm:spPr/>
      <dgm:t>
        <a:bodyPr/>
        <a:lstStyle/>
        <a:p>
          <a:endParaRPr lang="en-US"/>
        </a:p>
      </dgm:t>
    </dgm:pt>
    <dgm:pt modelId="{F3565982-E803-495E-B1AC-AD0E84F07704}" type="sibTrans" cxnId="{3ADAFDE3-31D7-4253-A778-5E4DEF55E9F1}">
      <dgm:prSet/>
      <dgm:spPr/>
      <dgm:t>
        <a:bodyPr/>
        <a:lstStyle/>
        <a:p>
          <a:endParaRPr lang="en-US"/>
        </a:p>
      </dgm:t>
    </dgm:pt>
    <dgm:pt modelId="{54FB0C90-C8D8-4AA0-A53D-506FC12EBC19}">
      <dgm:prSet phldrT="[Text]"/>
      <dgm:spPr/>
      <dgm:t>
        <a:bodyPr/>
        <a:lstStyle/>
        <a:p>
          <a:r>
            <a:rPr lang="en-GB" dirty="0"/>
            <a:t>…</a:t>
          </a:r>
        </a:p>
      </dgm:t>
    </dgm:pt>
    <dgm:pt modelId="{38200C4E-1BDC-4AC4-9958-AC64B7402F34}" type="parTrans" cxnId="{7FE3EDE3-6A48-47CD-9C50-1C4373DE124E}">
      <dgm:prSet/>
      <dgm:spPr/>
      <dgm:t>
        <a:bodyPr/>
        <a:lstStyle/>
        <a:p>
          <a:endParaRPr lang="en-US"/>
        </a:p>
      </dgm:t>
    </dgm:pt>
    <dgm:pt modelId="{7D0081A0-FFD1-41B2-A984-4C8F1BAD1776}" type="sibTrans" cxnId="{7FE3EDE3-6A48-47CD-9C50-1C4373DE124E}">
      <dgm:prSet/>
      <dgm:spPr/>
      <dgm:t>
        <a:bodyPr/>
        <a:lstStyle/>
        <a:p>
          <a:endParaRPr lang="en-US"/>
        </a:p>
      </dgm:t>
    </dgm:pt>
    <dgm:pt modelId="{BA89C22E-FF3A-8D41-9E8B-C70EA30B15C7}" type="pres">
      <dgm:prSet presAssocID="{2EBB322F-A897-654E-97AE-DFD8AE7ED735}" presName="linearFlow" presStyleCnt="0">
        <dgm:presLayoutVars>
          <dgm:dir/>
          <dgm:animLvl val="lvl"/>
          <dgm:resizeHandles val="exact"/>
        </dgm:presLayoutVars>
      </dgm:prSet>
      <dgm:spPr/>
    </dgm:pt>
    <dgm:pt modelId="{3672C11F-E127-2D4C-93B0-4AA569D3AB47}" type="pres">
      <dgm:prSet presAssocID="{FDB0422E-FECE-C34D-8CCD-67C0D6C7DE0A}" presName="composite" presStyleCnt="0"/>
      <dgm:spPr/>
    </dgm:pt>
    <dgm:pt modelId="{5EFB99E4-57B5-BE4B-BE1F-D2225325C89A}" type="pres">
      <dgm:prSet presAssocID="{FDB0422E-FECE-C34D-8CCD-67C0D6C7DE0A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D501764-3389-5D47-8D42-C07F7F42101E}" type="pres">
      <dgm:prSet presAssocID="{FDB0422E-FECE-C34D-8CCD-67C0D6C7DE0A}" presName="parSh" presStyleLbl="node1" presStyleIdx="0" presStyleCnt="5"/>
      <dgm:spPr/>
    </dgm:pt>
    <dgm:pt modelId="{856BA0D4-A92F-0F4A-8C6A-F6E671588E76}" type="pres">
      <dgm:prSet presAssocID="{FDB0422E-FECE-C34D-8CCD-67C0D6C7DE0A}" presName="desTx" presStyleLbl="fgAcc1" presStyleIdx="0" presStyleCnt="5">
        <dgm:presLayoutVars>
          <dgm:bulletEnabled val="1"/>
        </dgm:presLayoutVars>
      </dgm:prSet>
      <dgm:spPr/>
    </dgm:pt>
    <dgm:pt modelId="{CA1E93A6-299C-9945-8606-47C76CB748C2}" type="pres">
      <dgm:prSet presAssocID="{1AD62D13-2A47-A245-86B7-B07E4556BACA}" presName="sibTrans" presStyleLbl="sibTrans2D1" presStyleIdx="0" presStyleCnt="4"/>
      <dgm:spPr/>
    </dgm:pt>
    <dgm:pt modelId="{E20FCB38-4953-214B-8C97-8D6FB8F1B5C5}" type="pres">
      <dgm:prSet presAssocID="{1AD62D13-2A47-A245-86B7-B07E4556BACA}" presName="connTx" presStyleLbl="sibTrans2D1" presStyleIdx="0" presStyleCnt="4"/>
      <dgm:spPr/>
    </dgm:pt>
    <dgm:pt modelId="{59C1F982-CB3D-104C-9496-48CFD32BE1D4}" type="pres">
      <dgm:prSet presAssocID="{67950402-2821-B44D-A0AA-7C53B583762E}" presName="composite" presStyleCnt="0"/>
      <dgm:spPr/>
    </dgm:pt>
    <dgm:pt modelId="{331781BE-8CD0-D849-BEB4-C48A5178E7EB}" type="pres">
      <dgm:prSet presAssocID="{67950402-2821-B44D-A0AA-7C53B583762E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9188A16-8359-B04B-A3D2-40A4FF32C154}" type="pres">
      <dgm:prSet presAssocID="{67950402-2821-B44D-A0AA-7C53B583762E}" presName="parSh" presStyleLbl="node1" presStyleIdx="1" presStyleCnt="5"/>
      <dgm:spPr/>
    </dgm:pt>
    <dgm:pt modelId="{CA55A370-8CB7-B04E-A6F0-AFCD19847D10}" type="pres">
      <dgm:prSet presAssocID="{67950402-2821-B44D-A0AA-7C53B583762E}" presName="desTx" presStyleLbl="fgAcc1" presStyleIdx="1" presStyleCnt="5">
        <dgm:presLayoutVars>
          <dgm:bulletEnabled val="1"/>
        </dgm:presLayoutVars>
      </dgm:prSet>
      <dgm:spPr/>
    </dgm:pt>
    <dgm:pt modelId="{C53335B0-DFCD-8D4B-A8DB-8D65BAFF60FD}" type="pres">
      <dgm:prSet presAssocID="{BF46B8BE-4645-9643-B166-A4E6D9E39F5C}" presName="sibTrans" presStyleLbl="sibTrans2D1" presStyleIdx="1" presStyleCnt="4"/>
      <dgm:spPr/>
    </dgm:pt>
    <dgm:pt modelId="{65C3F170-D2C2-5A42-86F2-19092C8DBA4E}" type="pres">
      <dgm:prSet presAssocID="{BF46B8BE-4645-9643-B166-A4E6D9E39F5C}" presName="connTx" presStyleLbl="sibTrans2D1" presStyleIdx="1" presStyleCnt="4"/>
      <dgm:spPr/>
    </dgm:pt>
    <dgm:pt modelId="{59E12425-8C85-C642-BAAE-1D161E97AE0E}" type="pres">
      <dgm:prSet presAssocID="{3BCED2AC-EFC1-FD41-AD9C-CC36B3AC5845}" presName="composite" presStyleCnt="0"/>
      <dgm:spPr/>
    </dgm:pt>
    <dgm:pt modelId="{8CF2003E-E581-0847-AE43-D10CC446493A}" type="pres">
      <dgm:prSet presAssocID="{3BCED2AC-EFC1-FD41-AD9C-CC36B3AC5845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F669D0E-C072-5F46-B213-A674DB9C09B1}" type="pres">
      <dgm:prSet presAssocID="{3BCED2AC-EFC1-FD41-AD9C-CC36B3AC5845}" presName="parSh" presStyleLbl="node1" presStyleIdx="2" presStyleCnt="5"/>
      <dgm:spPr/>
    </dgm:pt>
    <dgm:pt modelId="{BF5B4261-ECFE-F843-A9B6-AC744158B465}" type="pres">
      <dgm:prSet presAssocID="{3BCED2AC-EFC1-FD41-AD9C-CC36B3AC5845}" presName="desTx" presStyleLbl="fgAcc1" presStyleIdx="2" presStyleCnt="5">
        <dgm:presLayoutVars>
          <dgm:bulletEnabled val="1"/>
        </dgm:presLayoutVars>
      </dgm:prSet>
      <dgm:spPr/>
    </dgm:pt>
    <dgm:pt modelId="{826A345B-45E9-1B40-B1F2-240A65B569B3}" type="pres">
      <dgm:prSet presAssocID="{0C0C3F44-98FC-6D46-BF58-616A0FE5DC73}" presName="sibTrans" presStyleLbl="sibTrans2D1" presStyleIdx="2" presStyleCnt="4"/>
      <dgm:spPr/>
    </dgm:pt>
    <dgm:pt modelId="{A548503E-1B8B-0E48-868E-D1849FB5381A}" type="pres">
      <dgm:prSet presAssocID="{0C0C3F44-98FC-6D46-BF58-616A0FE5DC73}" presName="connTx" presStyleLbl="sibTrans2D1" presStyleIdx="2" presStyleCnt="4"/>
      <dgm:spPr/>
    </dgm:pt>
    <dgm:pt modelId="{16C2874D-82D0-4C49-A223-548A338AAFA2}" type="pres">
      <dgm:prSet presAssocID="{100C2295-10CB-3F4A-B81E-3EAE2690193E}" presName="composite" presStyleCnt="0"/>
      <dgm:spPr/>
    </dgm:pt>
    <dgm:pt modelId="{7743C0AE-9F28-0043-9810-E3073BC3C14B}" type="pres">
      <dgm:prSet presAssocID="{100C2295-10CB-3F4A-B81E-3EAE2690193E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802B6C5-FE5E-EE4B-9A3F-7E7EFD1701AA}" type="pres">
      <dgm:prSet presAssocID="{100C2295-10CB-3F4A-B81E-3EAE2690193E}" presName="parSh" presStyleLbl="node1" presStyleIdx="3" presStyleCnt="5"/>
      <dgm:spPr/>
    </dgm:pt>
    <dgm:pt modelId="{F2A1E63D-0600-4D41-8B5C-BBCDF5E91B0F}" type="pres">
      <dgm:prSet presAssocID="{100C2295-10CB-3F4A-B81E-3EAE2690193E}" presName="desTx" presStyleLbl="fgAcc1" presStyleIdx="3" presStyleCnt="5">
        <dgm:presLayoutVars>
          <dgm:bulletEnabled val="1"/>
        </dgm:presLayoutVars>
      </dgm:prSet>
      <dgm:spPr/>
    </dgm:pt>
    <dgm:pt modelId="{09F90989-7213-7C4D-B5F8-9716B3E83067}" type="pres">
      <dgm:prSet presAssocID="{7FCC03F6-43AA-B54D-B6EA-84D398B9C4C2}" presName="sibTrans" presStyleLbl="sibTrans2D1" presStyleIdx="3" presStyleCnt="4"/>
      <dgm:spPr/>
    </dgm:pt>
    <dgm:pt modelId="{398ACB70-204B-6640-A57C-A57252A81254}" type="pres">
      <dgm:prSet presAssocID="{7FCC03F6-43AA-B54D-B6EA-84D398B9C4C2}" presName="connTx" presStyleLbl="sibTrans2D1" presStyleIdx="3" presStyleCnt="4"/>
      <dgm:spPr/>
    </dgm:pt>
    <dgm:pt modelId="{C98C3334-3C7F-734B-B65B-F2C160C98419}" type="pres">
      <dgm:prSet presAssocID="{1CF5C0A6-B5E2-C444-A511-695F1EC318EC}" presName="composite" presStyleCnt="0"/>
      <dgm:spPr/>
    </dgm:pt>
    <dgm:pt modelId="{DEA1931A-2B9C-5D4E-BC73-108A69E44432}" type="pres">
      <dgm:prSet presAssocID="{1CF5C0A6-B5E2-C444-A511-695F1EC318EC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7B8068E-50B2-8648-B64A-4D1465378193}" type="pres">
      <dgm:prSet presAssocID="{1CF5C0A6-B5E2-C444-A511-695F1EC318EC}" presName="parSh" presStyleLbl="node1" presStyleIdx="4" presStyleCnt="5"/>
      <dgm:spPr/>
    </dgm:pt>
    <dgm:pt modelId="{1EABB18A-04C1-6046-998E-E8167595310F}" type="pres">
      <dgm:prSet presAssocID="{1CF5C0A6-B5E2-C444-A511-695F1EC318EC}" presName="desTx" presStyleLbl="fgAcc1" presStyleIdx="4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</dgm:ptLst>
  <dgm:cxnLst>
    <dgm:cxn modelId="{4FA0E107-D2A0-6E4B-8124-19754C9ACCCC}" srcId="{2EBB322F-A897-654E-97AE-DFD8AE7ED735}" destId="{67950402-2821-B44D-A0AA-7C53B583762E}" srcOrd="1" destOrd="0" parTransId="{C1A19470-72D7-4F49-A277-DF94A876344E}" sibTransId="{BF46B8BE-4645-9643-B166-A4E6D9E39F5C}"/>
    <dgm:cxn modelId="{7B054108-B1AF-6D47-9B4F-D30F3A72CFEF}" type="presOf" srcId="{B419447A-B40D-CB42-BCF7-FBEF765F74FA}" destId="{CA55A370-8CB7-B04E-A6F0-AFCD19847D10}" srcOrd="0" destOrd="1" presId="urn:microsoft.com/office/officeart/2005/8/layout/process3"/>
    <dgm:cxn modelId="{6CBA0A0B-E391-014A-921B-D3EDDB8AE584}" srcId="{67950402-2821-B44D-A0AA-7C53B583762E}" destId="{8F7BDBF0-2229-F948-AE95-D672C404656F}" srcOrd="0" destOrd="0" parTransId="{479E3FE2-57E2-7840-B58B-D4B80F19CF04}" sibTransId="{90E90D2A-0139-F94C-9CAC-279509D55801}"/>
    <dgm:cxn modelId="{ACF8390F-2670-B74C-80A2-5B117085706D}" srcId="{67950402-2821-B44D-A0AA-7C53B583762E}" destId="{B419447A-B40D-CB42-BCF7-FBEF765F74FA}" srcOrd="1" destOrd="0" parTransId="{D6873D18-DF60-4743-BDB0-650D6A22612D}" sibTransId="{3F0E1497-23AB-2D4C-B438-396E8AF553A4}"/>
    <dgm:cxn modelId="{70958213-56B1-DD4E-B8F8-3F59F695DA4C}" srcId="{FDB0422E-FECE-C34D-8CCD-67C0D6C7DE0A}" destId="{CD1D358D-C924-2D4A-B615-E555B64FB858}" srcOrd="2" destOrd="0" parTransId="{157B0DFA-B523-DA4E-ADDA-4420049B3864}" sibTransId="{0D33E848-34D0-444A-8DF8-5A0A201775E8}"/>
    <dgm:cxn modelId="{58A7C713-0105-E043-B9B9-04F0E8CDBF43}" type="presOf" srcId="{455E9390-0C7E-754C-98FA-EA0B0CBEB6B9}" destId="{F2A1E63D-0600-4D41-8B5C-BBCDF5E91B0F}" srcOrd="0" destOrd="0" presId="urn:microsoft.com/office/officeart/2005/8/layout/process3"/>
    <dgm:cxn modelId="{97BB4A17-2F14-A348-B58E-51F6EF110FDF}" srcId="{67950402-2821-B44D-A0AA-7C53B583762E}" destId="{06ABFD14-E162-F246-B475-95F86A6A03E4}" srcOrd="3" destOrd="0" parTransId="{45CFD5ED-AAFD-B644-90D6-98F44254219C}" sibTransId="{0C6F11B8-2040-5D45-9800-66EE1BA3B96E}"/>
    <dgm:cxn modelId="{1E69091C-918A-F24E-AE0B-813D1D9CEBD4}" type="presOf" srcId="{FDB0422E-FECE-C34D-8CCD-67C0D6C7DE0A}" destId="{5EFB99E4-57B5-BE4B-BE1F-D2225325C89A}" srcOrd="0" destOrd="0" presId="urn:microsoft.com/office/officeart/2005/8/layout/process3"/>
    <dgm:cxn modelId="{103FEE1C-1887-2942-A435-96E345C702A2}" type="presOf" srcId="{BF46B8BE-4645-9643-B166-A4E6D9E39F5C}" destId="{C53335B0-DFCD-8D4B-A8DB-8D65BAFF60FD}" srcOrd="0" destOrd="0" presId="urn:microsoft.com/office/officeart/2005/8/layout/process3"/>
    <dgm:cxn modelId="{C6DF1E24-8D35-2646-A9EC-B2165D48F440}" type="presOf" srcId="{7AD4F5B0-CB1B-6A4C-9163-B30A60D26760}" destId="{BF5B4261-ECFE-F843-A9B6-AC744158B465}" srcOrd="0" destOrd="0" presId="urn:microsoft.com/office/officeart/2005/8/layout/process3"/>
    <dgm:cxn modelId="{AC377B25-15A4-0843-AC77-57DE0B801901}" srcId="{3BCED2AC-EFC1-FD41-AD9C-CC36B3AC5845}" destId="{7AD4F5B0-CB1B-6A4C-9163-B30A60D26760}" srcOrd="0" destOrd="0" parTransId="{60D6BCB7-666D-6745-891A-A0CEB7397143}" sibTransId="{75ADDC3E-97DF-7F4F-875C-3B8F8AF36030}"/>
    <dgm:cxn modelId="{932A1027-CF27-DE43-99AA-10AC65CAEB50}" type="presOf" srcId="{1CF5C0A6-B5E2-C444-A511-695F1EC318EC}" destId="{F7B8068E-50B2-8648-B64A-4D1465378193}" srcOrd="1" destOrd="0" presId="urn:microsoft.com/office/officeart/2005/8/layout/process3"/>
    <dgm:cxn modelId="{889A682E-2342-6B41-8A33-6343747EF875}" srcId="{2EBB322F-A897-654E-97AE-DFD8AE7ED735}" destId="{3BCED2AC-EFC1-FD41-AD9C-CC36B3AC5845}" srcOrd="2" destOrd="0" parTransId="{75B85B7F-4BB7-5C42-BC11-755F01D6558C}" sibTransId="{0C0C3F44-98FC-6D46-BF58-616A0FE5DC73}"/>
    <dgm:cxn modelId="{8BA6CF33-A3C2-6D49-B31C-C08A6631DC68}" type="presOf" srcId="{67950402-2821-B44D-A0AA-7C53B583762E}" destId="{B9188A16-8359-B04B-A3D2-40A4FF32C154}" srcOrd="1" destOrd="0" presId="urn:microsoft.com/office/officeart/2005/8/layout/process3"/>
    <dgm:cxn modelId="{1099233B-5FDD-F944-8138-B608F8A8A369}" type="presOf" srcId="{100C2295-10CB-3F4A-B81E-3EAE2690193E}" destId="{7743C0AE-9F28-0043-9810-E3073BC3C14B}" srcOrd="0" destOrd="0" presId="urn:microsoft.com/office/officeart/2005/8/layout/process3"/>
    <dgm:cxn modelId="{ECCC513B-51D9-3940-B96D-67FCBA1791D0}" type="presOf" srcId="{0C0C3F44-98FC-6D46-BF58-616A0FE5DC73}" destId="{826A345B-45E9-1B40-B1F2-240A65B569B3}" srcOrd="0" destOrd="0" presId="urn:microsoft.com/office/officeart/2005/8/layout/process3"/>
    <dgm:cxn modelId="{0DC6CA51-4700-BC4B-92E7-095EF858EB5F}" srcId="{FDB0422E-FECE-C34D-8CCD-67C0D6C7DE0A}" destId="{B0EDDD6B-77F1-7B46-900B-E98E04BE3709}" srcOrd="0" destOrd="0" parTransId="{18B08309-ED65-064B-A88A-97EC6272D592}" sibTransId="{FC17C2B8-5CDF-DB43-9611-6BAB89A54108}"/>
    <dgm:cxn modelId="{6D48B956-3F24-C041-9DE7-D9668503AF38}" type="presOf" srcId="{FDB0422E-FECE-C34D-8CCD-67C0D6C7DE0A}" destId="{1D501764-3389-5D47-8D42-C07F7F42101E}" srcOrd="1" destOrd="0" presId="urn:microsoft.com/office/officeart/2005/8/layout/process3"/>
    <dgm:cxn modelId="{E435275E-3D58-5348-A02E-6871D16B0D68}" type="presOf" srcId="{67950402-2821-B44D-A0AA-7C53B583762E}" destId="{331781BE-8CD0-D849-BEB4-C48A5178E7EB}" srcOrd="0" destOrd="0" presId="urn:microsoft.com/office/officeart/2005/8/layout/process3"/>
    <dgm:cxn modelId="{3D126161-2919-46A5-A9A9-9FEFF1BBF556}" type="presOf" srcId="{54FB0C90-C8D8-4AA0-A53D-506FC12EBC19}" destId="{CA55A370-8CB7-B04E-A6F0-AFCD19847D10}" srcOrd="0" destOrd="5" presId="urn:microsoft.com/office/officeart/2005/8/layout/process3"/>
    <dgm:cxn modelId="{0F50C663-367E-4F41-B80A-A12A3A8CDD54}" type="presOf" srcId="{06ABFD14-E162-F246-B475-95F86A6A03E4}" destId="{CA55A370-8CB7-B04E-A6F0-AFCD19847D10}" srcOrd="0" destOrd="3" presId="urn:microsoft.com/office/officeart/2005/8/layout/process3"/>
    <dgm:cxn modelId="{E049EE66-062D-594F-AADB-B35FFDF0A857}" type="presOf" srcId="{EBA70EC3-4427-BE4A-B502-89B69ABE058D}" destId="{CA55A370-8CB7-B04E-A6F0-AFCD19847D10}" srcOrd="0" destOrd="2" presId="urn:microsoft.com/office/officeart/2005/8/layout/process3"/>
    <dgm:cxn modelId="{5050656E-80D2-034C-804C-E3B2D009AE87}" type="presOf" srcId="{3BCED2AC-EFC1-FD41-AD9C-CC36B3AC5845}" destId="{8F669D0E-C072-5F46-B213-A674DB9C09B1}" srcOrd="1" destOrd="0" presId="urn:microsoft.com/office/officeart/2005/8/layout/process3"/>
    <dgm:cxn modelId="{43B72576-2078-CA4C-9213-EAB97B40162A}" type="presOf" srcId="{CD1D358D-C924-2D4A-B615-E555B64FB858}" destId="{856BA0D4-A92F-0F4A-8C6A-F6E671588E76}" srcOrd="0" destOrd="2" presId="urn:microsoft.com/office/officeart/2005/8/layout/process3"/>
    <dgm:cxn modelId="{9A90A77C-122F-DC4C-864F-B285798AF9F0}" type="presOf" srcId="{1AD62D13-2A47-A245-86B7-B07E4556BACA}" destId="{E20FCB38-4953-214B-8C97-8D6FB8F1B5C5}" srcOrd="1" destOrd="0" presId="urn:microsoft.com/office/officeart/2005/8/layout/process3"/>
    <dgm:cxn modelId="{8B9DCA7C-6812-1549-813F-DE3528907AD4}" type="presOf" srcId="{100C2295-10CB-3F4A-B81E-3EAE2690193E}" destId="{1802B6C5-FE5E-EE4B-9A3F-7E7EFD1701AA}" srcOrd="1" destOrd="0" presId="urn:microsoft.com/office/officeart/2005/8/layout/process3"/>
    <dgm:cxn modelId="{61435A84-C577-3641-8C9E-9050449487B2}" srcId="{100C2295-10CB-3F4A-B81E-3EAE2690193E}" destId="{455E9390-0C7E-754C-98FA-EA0B0CBEB6B9}" srcOrd="0" destOrd="0" parTransId="{8F4FD9B9-9273-FE44-9F1F-C6DB38E5886F}" sibTransId="{D8F4891D-75C2-E149-B28D-AEB9D1FE458D}"/>
    <dgm:cxn modelId="{89C9838B-7DA1-FC42-8B65-9569E1BC4A91}" type="presOf" srcId="{7FCC03F6-43AA-B54D-B6EA-84D398B9C4C2}" destId="{09F90989-7213-7C4D-B5F8-9716B3E83067}" srcOrd="0" destOrd="0" presId="urn:microsoft.com/office/officeart/2005/8/layout/process3"/>
    <dgm:cxn modelId="{6E9A808D-3024-874A-9707-A2973A9AE409}" type="presOf" srcId="{1AD62D13-2A47-A245-86B7-B07E4556BACA}" destId="{CA1E93A6-299C-9945-8606-47C76CB748C2}" srcOrd="0" destOrd="0" presId="urn:microsoft.com/office/officeart/2005/8/layout/process3"/>
    <dgm:cxn modelId="{C6970591-E32E-A545-9F34-5C587EAF85A2}" type="presOf" srcId="{1CF5C0A6-B5E2-C444-A511-695F1EC318EC}" destId="{DEA1931A-2B9C-5D4E-BC73-108A69E44432}" srcOrd="0" destOrd="0" presId="urn:microsoft.com/office/officeart/2005/8/layout/process3"/>
    <dgm:cxn modelId="{80C70F95-4764-1F41-BD67-7A6FD26FC7C5}" srcId="{2EBB322F-A897-654E-97AE-DFD8AE7ED735}" destId="{1CF5C0A6-B5E2-C444-A511-695F1EC318EC}" srcOrd="4" destOrd="0" parTransId="{EAFFD1D6-2C92-4145-B390-8B55763BD5BA}" sibTransId="{ACDB1745-3E74-3C49-9A42-2C38FBE9A17D}"/>
    <dgm:cxn modelId="{E8BDEC96-E6F2-D64D-8E13-64FC67FF978B}" srcId="{3BCED2AC-EFC1-FD41-AD9C-CC36B3AC5845}" destId="{BEDD4E7D-A5E1-9748-AA0D-35A5826E63D6}" srcOrd="1" destOrd="0" parTransId="{E91FE1F5-0174-2F40-916B-3DD04D974560}" sibTransId="{40D1E1DA-8298-E246-AAE6-F01F2BC2209F}"/>
    <dgm:cxn modelId="{242AA79E-A39B-FD40-B0A7-71EC984A14F1}" srcId="{2EBB322F-A897-654E-97AE-DFD8AE7ED735}" destId="{FDB0422E-FECE-C34D-8CCD-67C0D6C7DE0A}" srcOrd="0" destOrd="0" parTransId="{2879BEE8-5982-6444-AA0A-1B7385E53FC2}" sibTransId="{1AD62D13-2A47-A245-86B7-B07E4556BACA}"/>
    <dgm:cxn modelId="{09D694A0-E350-2E49-BEAF-CFF69AD2C18F}" type="presOf" srcId="{8F7BDBF0-2229-F948-AE95-D672C404656F}" destId="{CA55A370-8CB7-B04E-A6F0-AFCD19847D10}" srcOrd="0" destOrd="0" presId="urn:microsoft.com/office/officeart/2005/8/layout/process3"/>
    <dgm:cxn modelId="{CE07D8A1-B2D4-1240-8898-8A3C0125D613}" type="presOf" srcId="{BEDD4E7D-A5E1-9748-AA0D-35A5826E63D6}" destId="{BF5B4261-ECFE-F843-A9B6-AC744158B465}" srcOrd="0" destOrd="1" presId="urn:microsoft.com/office/officeart/2005/8/layout/process3"/>
    <dgm:cxn modelId="{01095CA8-6606-8046-8410-82CF9EF9E754}" type="presOf" srcId="{BF46B8BE-4645-9643-B166-A4E6D9E39F5C}" destId="{65C3F170-D2C2-5A42-86F2-19092C8DBA4E}" srcOrd="1" destOrd="0" presId="urn:microsoft.com/office/officeart/2005/8/layout/process3"/>
    <dgm:cxn modelId="{3C0ABEB5-F8B2-B942-9314-4B5C42DC1E36}" type="presOf" srcId="{2EBB322F-A897-654E-97AE-DFD8AE7ED735}" destId="{BA89C22E-FF3A-8D41-9E8B-C70EA30B15C7}" srcOrd="0" destOrd="0" presId="urn:microsoft.com/office/officeart/2005/8/layout/process3"/>
    <dgm:cxn modelId="{4E0DACB6-F34F-C64E-9D7F-E1640A80A39B}" type="presOf" srcId="{584E28D0-2011-0C4A-AF69-49402FD087DD}" destId="{856BA0D4-A92F-0F4A-8C6A-F6E671588E76}" srcOrd="0" destOrd="1" presId="urn:microsoft.com/office/officeart/2005/8/layout/process3"/>
    <dgm:cxn modelId="{D89338B7-4922-BC40-97F2-001B0E50CAFB}" srcId="{2EBB322F-A897-654E-97AE-DFD8AE7ED735}" destId="{100C2295-10CB-3F4A-B81E-3EAE2690193E}" srcOrd="3" destOrd="0" parTransId="{569A66FE-8882-974C-9FF0-4175AE4E76B6}" sibTransId="{7FCC03F6-43AA-B54D-B6EA-84D398B9C4C2}"/>
    <dgm:cxn modelId="{B06396B7-E46B-4A19-AD14-E1F90F0F10AC}" type="presOf" srcId="{16831E18-515A-4D63-BF42-CE7E936D3E47}" destId="{CA55A370-8CB7-B04E-A6F0-AFCD19847D10}" srcOrd="0" destOrd="4" presId="urn:microsoft.com/office/officeart/2005/8/layout/process3"/>
    <dgm:cxn modelId="{70B923BF-BB08-044B-8649-50A5DFA76CC4}" srcId="{FDB0422E-FECE-C34D-8CCD-67C0D6C7DE0A}" destId="{584E28D0-2011-0C4A-AF69-49402FD087DD}" srcOrd="1" destOrd="0" parTransId="{40A20AB2-9163-C641-9C92-ED4B7E3667D0}" sibTransId="{7B9DA1D6-5343-4041-84B7-B53A692A7BD5}"/>
    <dgm:cxn modelId="{F8079EC2-FC43-8141-AEEF-4A78DCE6C8A4}" type="presOf" srcId="{B0EDDD6B-77F1-7B46-900B-E98E04BE3709}" destId="{856BA0D4-A92F-0F4A-8C6A-F6E671588E76}" srcOrd="0" destOrd="0" presId="urn:microsoft.com/office/officeart/2005/8/layout/process3"/>
    <dgm:cxn modelId="{D7C7AFC8-47A9-DF4C-B776-9577C28D0989}" type="presOf" srcId="{7FCC03F6-43AA-B54D-B6EA-84D398B9C4C2}" destId="{398ACB70-204B-6640-A57C-A57252A81254}" srcOrd="1" destOrd="0" presId="urn:microsoft.com/office/officeart/2005/8/layout/process3"/>
    <dgm:cxn modelId="{6008A9D7-325F-7246-801A-69C0509C6C19}" srcId="{67950402-2821-B44D-A0AA-7C53B583762E}" destId="{EBA70EC3-4427-BE4A-B502-89B69ABE058D}" srcOrd="2" destOrd="0" parTransId="{B005E008-E663-B543-A376-8D1B395938CB}" sibTransId="{95EEE372-347C-0343-852C-FE6FAAFFA137}"/>
    <dgm:cxn modelId="{3DC913DF-CA3B-8448-8D02-3B0F3F93124D}" type="presOf" srcId="{0C0C3F44-98FC-6D46-BF58-616A0FE5DC73}" destId="{A548503E-1B8B-0E48-868E-D1849FB5381A}" srcOrd="1" destOrd="0" presId="urn:microsoft.com/office/officeart/2005/8/layout/process3"/>
    <dgm:cxn modelId="{7FE3EDE3-6A48-47CD-9C50-1C4373DE124E}" srcId="{67950402-2821-B44D-A0AA-7C53B583762E}" destId="{54FB0C90-C8D8-4AA0-A53D-506FC12EBC19}" srcOrd="5" destOrd="0" parTransId="{38200C4E-1BDC-4AC4-9958-AC64B7402F34}" sibTransId="{7D0081A0-FFD1-41B2-A984-4C8F1BAD1776}"/>
    <dgm:cxn modelId="{3ADAFDE3-31D7-4253-A778-5E4DEF55E9F1}" srcId="{67950402-2821-B44D-A0AA-7C53B583762E}" destId="{16831E18-515A-4D63-BF42-CE7E936D3E47}" srcOrd="4" destOrd="0" parTransId="{3732C908-476F-499F-AC9C-F29F520CF53B}" sibTransId="{F3565982-E803-495E-B1AC-AD0E84F07704}"/>
    <dgm:cxn modelId="{9826F5FC-97C6-7346-AAA3-AE7252F2A477}" type="presOf" srcId="{3BCED2AC-EFC1-FD41-AD9C-CC36B3AC5845}" destId="{8CF2003E-E581-0847-AE43-D10CC446493A}" srcOrd="0" destOrd="0" presId="urn:microsoft.com/office/officeart/2005/8/layout/process3"/>
    <dgm:cxn modelId="{80CA7829-BC64-CF44-ACD0-4180E0B6F0F9}" type="presParOf" srcId="{BA89C22E-FF3A-8D41-9E8B-C70EA30B15C7}" destId="{3672C11F-E127-2D4C-93B0-4AA569D3AB47}" srcOrd="0" destOrd="0" presId="urn:microsoft.com/office/officeart/2005/8/layout/process3"/>
    <dgm:cxn modelId="{37ED98B1-50F4-3C4E-9C25-8908F861203E}" type="presParOf" srcId="{3672C11F-E127-2D4C-93B0-4AA569D3AB47}" destId="{5EFB99E4-57B5-BE4B-BE1F-D2225325C89A}" srcOrd="0" destOrd="0" presId="urn:microsoft.com/office/officeart/2005/8/layout/process3"/>
    <dgm:cxn modelId="{507DCB56-8F1E-4F43-84C2-3C1844444B84}" type="presParOf" srcId="{3672C11F-E127-2D4C-93B0-4AA569D3AB47}" destId="{1D501764-3389-5D47-8D42-C07F7F42101E}" srcOrd="1" destOrd="0" presId="urn:microsoft.com/office/officeart/2005/8/layout/process3"/>
    <dgm:cxn modelId="{BE97281E-3134-3648-8AB1-4EAF64C2E6DF}" type="presParOf" srcId="{3672C11F-E127-2D4C-93B0-4AA569D3AB47}" destId="{856BA0D4-A92F-0F4A-8C6A-F6E671588E76}" srcOrd="2" destOrd="0" presId="urn:microsoft.com/office/officeart/2005/8/layout/process3"/>
    <dgm:cxn modelId="{33130CE4-5FC9-7744-8E29-1860ECB86E2D}" type="presParOf" srcId="{BA89C22E-FF3A-8D41-9E8B-C70EA30B15C7}" destId="{CA1E93A6-299C-9945-8606-47C76CB748C2}" srcOrd="1" destOrd="0" presId="urn:microsoft.com/office/officeart/2005/8/layout/process3"/>
    <dgm:cxn modelId="{0D9D5CFE-1AA1-874B-A82C-ACDE4FC13D66}" type="presParOf" srcId="{CA1E93A6-299C-9945-8606-47C76CB748C2}" destId="{E20FCB38-4953-214B-8C97-8D6FB8F1B5C5}" srcOrd="0" destOrd="0" presId="urn:microsoft.com/office/officeart/2005/8/layout/process3"/>
    <dgm:cxn modelId="{E5B53ADF-7A35-2647-9A4D-D3F32AB84813}" type="presParOf" srcId="{BA89C22E-FF3A-8D41-9E8B-C70EA30B15C7}" destId="{59C1F982-CB3D-104C-9496-48CFD32BE1D4}" srcOrd="2" destOrd="0" presId="urn:microsoft.com/office/officeart/2005/8/layout/process3"/>
    <dgm:cxn modelId="{92946F8A-7EE7-8C4F-B443-17DD6495E4CC}" type="presParOf" srcId="{59C1F982-CB3D-104C-9496-48CFD32BE1D4}" destId="{331781BE-8CD0-D849-BEB4-C48A5178E7EB}" srcOrd="0" destOrd="0" presId="urn:microsoft.com/office/officeart/2005/8/layout/process3"/>
    <dgm:cxn modelId="{1BAD042B-36F6-244C-84B1-C0DE573A1571}" type="presParOf" srcId="{59C1F982-CB3D-104C-9496-48CFD32BE1D4}" destId="{B9188A16-8359-B04B-A3D2-40A4FF32C154}" srcOrd="1" destOrd="0" presId="urn:microsoft.com/office/officeart/2005/8/layout/process3"/>
    <dgm:cxn modelId="{0DBB5CCF-6149-B04F-B2F7-B30262D24496}" type="presParOf" srcId="{59C1F982-CB3D-104C-9496-48CFD32BE1D4}" destId="{CA55A370-8CB7-B04E-A6F0-AFCD19847D10}" srcOrd="2" destOrd="0" presId="urn:microsoft.com/office/officeart/2005/8/layout/process3"/>
    <dgm:cxn modelId="{289AE2D8-819D-DB49-B6AD-56F4B63C7C5E}" type="presParOf" srcId="{BA89C22E-FF3A-8D41-9E8B-C70EA30B15C7}" destId="{C53335B0-DFCD-8D4B-A8DB-8D65BAFF60FD}" srcOrd="3" destOrd="0" presId="urn:microsoft.com/office/officeart/2005/8/layout/process3"/>
    <dgm:cxn modelId="{8AE461F2-ABD3-BE4C-8DA1-4B1AFC324963}" type="presParOf" srcId="{C53335B0-DFCD-8D4B-A8DB-8D65BAFF60FD}" destId="{65C3F170-D2C2-5A42-86F2-19092C8DBA4E}" srcOrd="0" destOrd="0" presId="urn:microsoft.com/office/officeart/2005/8/layout/process3"/>
    <dgm:cxn modelId="{99081878-E1D0-F542-810F-612417AD9116}" type="presParOf" srcId="{BA89C22E-FF3A-8D41-9E8B-C70EA30B15C7}" destId="{59E12425-8C85-C642-BAAE-1D161E97AE0E}" srcOrd="4" destOrd="0" presId="urn:microsoft.com/office/officeart/2005/8/layout/process3"/>
    <dgm:cxn modelId="{FF7CE09F-0D2F-CB44-A482-49DF6129AB51}" type="presParOf" srcId="{59E12425-8C85-C642-BAAE-1D161E97AE0E}" destId="{8CF2003E-E581-0847-AE43-D10CC446493A}" srcOrd="0" destOrd="0" presId="urn:microsoft.com/office/officeart/2005/8/layout/process3"/>
    <dgm:cxn modelId="{01B1A794-D94A-F14A-A2C1-1B5ED4BD08E2}" type="presParOf" srcId="{59E12425-8C85-C642-BAAE-1D161E97AE0E}" destId="{8F669D0E-C072-5F46-B213-A674DB9C09B1}" srcOrd="1" destOrd="0" presId="urn:microsoft.com/office/officeart/2005/8/layout/process3"/>
    <dgm:cxn modelId="{20980BCC-DFAC-A246-B3B2-80A7F9CAD448}" type="presParOf" srcId="{59E12425-8C85-C642-BAAE-1D161E97AE0E}" destId="{BF5B4261-ECFE-F843-A9B6-AC744158B465}" srcOrd="2" destOrd="0" presId="urn:microsoft.com/office/officeart/2005/8/layout/process3"/>
    <dgm:cxn modelId="{D9BCD2E4-E3ED-C744-9D84-901F8B5E6010}" type="presParOf" srcId="{BA89C22E-FF3A-8D41-9E8B-C70EA30B15C7}" destId="{826A345B-45E9-1B40-B1F2-240A65B569B3}" srcOrd="5" destOrd="0" presId="urn:microsoft.com/office/officeart/2005/8/layout/process3"/>
    <dgm:cxn modelId="{34BD84D0-38BE-6C4D-9B63-615AEDA8D8A7}" type="presParOf" srcId="{826A345B-45E9-1B40-B1F2-240A65B569B3}" destId="{A548503E-1B8B-0E48-868E-D1849FB5381A}" srcOrd="0" destOrd="0" presId="urn:microsoft.com/office/officeart/2005/8/layout/process3"/>
    <dgm:cxn modelId="{4BF6598A-370B-6C4F-BB40-62DCC78FB7E9}" type="presParOf" srcId="{BA89C22E-FF3A-8D41-9E8B-C70EA30B15C7}" destId="{16C2874D-82D0-4C49-A223-548A338AAFA2}" srcOrd="6" destOrd="0" presId="urn:microsoft.com/office/officeart/2005/8/layout/process3"/>
    <dgm:cxn modelId="{E1E1B9DD-F42E-AF4D-9F03-34BC033656B3}" type="presParOf" srcId="{16C2874D-82D0-4C49-A223-548A338AAFA2}" destId="{7743C0AE-9F28-0043-9810-E3073BC3C14B}" srcOrd="0" destOrd="0" presId="urn:microsoft.com/office/officeart/2005/8/layout/process3"/>
    <dgm:cxn modelId="{E01FED34-29FA-2942-8F30-0FC470ED1583}" type="presParOf" srcId="{16C2874D-82D0-4C49-A223-548A338AAFA2}" destId="{1802B6C5-FE5E-EE4B-9A3F-7E7EFD1701AA}" srcOrd="1" destOrd="0" presId="urn:microsoft.com/office/officeart/2005/8/layout/process3"/>
    <dgm:cxn modelId="{EA9F269A-DDBA-084E-82FA-078225ED7BEB}" type="presParOf" srcId="{16C2874D-82D0-4C49-A223-548A338AAFA2}" destId="{F2A1E63D-0600-4D41-8B5C-BBCDF5E91B0F}" srcOrd="2" destOrd="0" presId="urn:microsoft.com/office/officeart/2005/8/layout/process3"/>
    <dgm:cxn modelId="{578CE598-0C0F-7D4B-B099-A04793646646}" type="presParOf" srcId="{BA89C22E-FF3A-8D41-9E8B-C70EA30B15C7}" destId="{09F90989-7213-7C4D-B5F8-9716B3E83067}" srcOrd="7" destOrd="0" presId="urn:microsoft.com/office/officeart/2005/8/layout/process3"/>
    <dgm:cxn modelId="{6FAEF028-982B-A34B-A8D2-D72AA0369847}" type="presParOf" srcId="{09F90989-7213-7C4D-B5F8-9716B3E83067}" destId="{398ACB70-204B-6640-A57C-A57252A81254}" srcOrd="0" destOrd="0" presId="urn:microsoft.com/office/officeart/2005/8/layout/process3"/>
    <dgm:cxn modelId="{FC4440B3-C00A-CA4D-97AA-698AB86DB2EE}" type="presParOf" srcId="{BA89C22E-FF3A-8D41-9E8B-C70EA30B15C7}" destId="{C98C3334-3C7F-734B-B65B-F2C160C98419}" srcOrd="8" destOrd="0" presId="urn:microsoft.com/office/officeart/2005/8/layout/process3"/>
    <dgm:cxn modelId="{EE25EC86-436D-CB4E-9321-E33EEB20BD7D}" type="presParOf" srcId="{C98C3334-3C7F-734B-B65B-F2C160C98419}" destId="{DEA1931A-2B9C-5D4E-BC73-108A69E44432}" srcOrd="0" destOrd="0" presId="urn:microsoft.com/office/officeart/2005/8/layout/process3"/>
    <dgm:cxn modelId="{68381880-C180-D248-867E-AFFFD1660522}" type="presParOf" srcId="{C98C3334-3C7F-734B-B65B-F2C160C98419}" destId="{F7B8068E-50B2-8648-B64A-4D1465378193}" srcOrd="1" destOrd="0" presId="urn:microsoft.com/office/officeart/2005/8/layout/process3"/>
    <dgm:cxn modelId="{E5C9FFF2-986E-9F46-9F57-41A47D1D957B}" type="presParOf" srcId="{C98C3334-3C7F-734B-B65B-F2C160C98419}" destId="{1EABB18A-04C1-6046-998E-E8167595310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64B2F-832A-5041-BB0A-26DBC53AC1F6}">
      <dsp:nvSpPr>
        <dsp:cNvPr id="0" name=""/>
        <dsp:cNvSpPr/>
      </dsp:nvSpPr>
      <dsp:spPr>
        <a:xfrm>
          <a:off x="6684" y="14302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Identify initial literatures</a:t>
          </a:r>
        </a:p>
      </dsp:txBody>
      <dsp:txXfrm>
        <a:off x="6684" y="1430289"/>
        <a:ext cx="1508277" cy="450295"/>
      </dsp:txXfrm>
    </dsp:sp>
    <dsp:sp modelId="{7A3E5CAB-EF20-C246-B7AF-0619E97A1279}">
      <dsp:nvSpPr>
        <dsp:cNvPr id="0" name=""/>
        <dsp:cNvSpPr/>
      </dsp:nvSpPr>
      <dsp:spPr>
        <a:xfrm>
          <a:off x="315609" y="1880585"/>
          <a:ext cx="1508277" cy="208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Searching generic keywords like:  "privacy", "privacy preserving", &amp; "privacy enhancing"</a:t>
          </a:r>
        </a:p>
      </dsp:txBody>
      <dsp:txXfrm>
        <a:off x="359785" y="1924761"/>
        <a:ext cx="1419925" cy="2001448"/>
      </dsp:txXfrm>
    </dsp:sp>
    <dsp:sp modelId="{967AF011-A9B3-EC4A-A1E4-F5969DF74A3E}">
      <dsp:nvSpPr>
        <dsp:cNvPr id="0" name=""/>
        <dsp:cNvSpPr/>
      </dsp:nvSpPr>
      <dsp:spPr>
        <a:xfrm>
          <a:off x="1743612" y="14676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1743612" y="1542781"/>
        <a:ext cx="372081" cy="225311"/>
      </dsp:txXfrm>
    </dsp:sp>
    <dsp:sp modelId="{65E8D0AF-99BA-8848-B88C-A8B8B119F749}">
      <dsp:nvSpPr>
        <dsp:cNvPr id="0" name=""/>
        <dsp:cNvSpPr/>
      </dsp:nvSpPr>
      <dsp:spPr>
        <a:xfrm>
          <a:off x="2429560" y="14302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4872"/>
            <a:satOff val="-8467"/>
            <a:lumOff val="877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Extracting relevant Keywords</a:t>
          </a:r>
        </a:p>
      </dsp:txBody>
      <dsp:txXfrm>
        <a:off x="2429560" y="1430289"/>
        <a:ext cx="1508277" cy="450295"/>
      </dsp:txXfrm>
    </dsp:sp>
    <dsp:sp modelId="{F721DF49-B85D-834C-B0B7-348D4692B90F}">
      <dsp:nvSpPr>
        <dsp:cNvPr id="0" name=""/>
        <dsp:cNvSpPr/>
      </dsp:nvSpPr>
      <dsp:spPr>
        <a:xfrm>
          <a:off x="2738484" y="1880585"/>
          <a:ext cx="1508277" cy="208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4872"/>
              <a:satOff val="-8467"/>
              <a:lumOff val="87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Using SketchEngine to identify search keywords (top 30)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Excluding keywords specific to a particular PET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(12 final search queries)</a:t>
          </a:r>
        </a:p>
      </dsp:txBody>
      <dsp:txXfrm>
        <a:off x="2782660" y="1924761"/>
        <a:ext cx="1419925" cy="2001448"/>
      </dsp:txXfrm>
    </dsp:sp>
    <dsp:sp modelId="{5CCDDAEB-6FBE-934C-8B9B-6CAE228C69CC}">
      <dsp:nvSpPr>
        <dsp:cNvPr id="0" name=""/>
        <dsp:cNvSpPr/>
      </dsp:nvSpPr>
      <dsp:spPr>
        <a:xfrm>
          <a:off x="4166487" y="14676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496"/>
            <a:satOff val="-11290"/>
            <a:lumOff val="1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4166487" y="1542781"/>
        <a:ext cx="372081" cy="225311"/>
      </dsp:txXfrm>
    </dsp:sp>
    <dsp:sp modelId="{A823173C-89D1-8C4E-8644-57C36D9B4FAD}">
      <dsp:nvSpPr>
        <dsp:cNvPr id="0" name=""/>
        <dsp:cNvSpPr/>
      </dsp:nvSpPr>
      <dsp:spPr>
        <a:xfrm>
          <a:off x="4852436" y="14302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9744"/>
            <a:satOff val="-16935"/>
            <a:lumOff val="175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Conducting Secondary search</a:t>
          </a:r>
        </a:p>
      </dsp:txBody>
      <dsp:txXfrm>
        <a:off x="4852436" y="1430289"/>
        <a:ext cx="1508277" cy="450295"/>
      </dsp:txXfrm>
    </dsp:sp>
    <dsp:sp modelId="{68201EC6-8B4B-8844-8836-9EDBC0D6B323}">
      <dsp:nvSpPr>
        <dsp:cNvPr id="0" name=""/>
        <dsp:cNvSpPr/>
      </dsp:nvSpPr>
      <dsp:spPr>
        <a:xfrm>
          <a:off x="5161360" y="1880585"/>
          <a:ext cx="1508277" cy="208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9744"/>
              <a:satOff val="-16935"/>
              <a:lumOff val="1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Exclusion criteria: papers older than 15 years old.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Removing duplicates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(3176 total papers)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/>
        </a:p>
      </dsp:txBody>
      <dsp:txXfrm>
        <a:off x="5205536" y="1924761"/>
        <a:ext cx="1419925" cy="2001448"/>
      </dsp:txXfrm>
    </dsp:sp>
    <dsp:sp modelId="{AEEC00A2-B508-5647-AE1E-7704AC4BD495}">
      <dsp:nvSpPr>
        <dsp:cNvPr id="0" name=""/>
        <dsp:cNvSpPr/>
      </dsp:nvSpPr>
      <dsp:spPr>
        <a:xfrm>
          <a:off x="6589363" y="14676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993"/>
            <a:satOff val="-22580"/>
            <a:lumOff val="233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6589363" y="1542781"/>
        <a:ext cx="372081" cy="225311"/>
      </dsp:txXfrm>
    </dsp:sp>
    <dsp:sp modelId="{15F53731-EC97-584D-9221-92BA7F91C6C7}">
      <dsp:nvSpPr>
        <dsp:cNvPr id="0" name=""/>
        <dsp:cNvSpPr/>
      </dsp:nvSpPr>
      <dsp:spPr>
        <a:xfrm>
          <a:off x="7275312" y="14302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14617"/>
            <a:satOff val="-25402"/>
            <a:lumOff val="2632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Filtering</a:t>
          </a:r>
        </a:p>
      </dsp:txBody>
      <dsp:txXfrm>
        <a:off x="7275312" y="1430289"/>
        <a:ext cx="1508277" cy="450295"/>
      </dsp:txXfrm>
    </dsp:sp>
    <dsp:sp modelId="{03CCDF8B-9E78-F34E-8D25-4F6E7F878327}">
      <dsp:nvSpPr>
        <dsp:cNvPr id="0" name=""/>
        <dsp:cNvSpPr/>
      </dsp:nvSpPr>
      <dsp:spPr>
        <a:xfrm>
          <a:off x="7584236" y="1880585"/>
          <a:ext cx="1508277" cy="208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14617"/>
              <a:satOff val="-25402"/>
              <a:lumOff val="26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Initially manual filtering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Automatic filtering based on keyword matching</a:t>
          </a:r>
        </a:p>
      </dsp:txBody>
      <dsp:txXfrm>
        <a:off x="7628412" y="1924761"/>
        <a:ext cx="1419925" cy="2001448"/>
      </dsp:txXfrm>
    </dsp:sp>
    <dsp:sp modelId="{E99310C8-9907-8540-9523-98A99687A2C3}">
      <dsp:nvSpPr>
        <dsp:cNvPr id="0" name=""/>
        <dsp:cNvSpPr/>
      </dsp:nvSpPr>
      <dsp:spPr>
        <a:xfrm>
          <a:off x="9012239" y="14676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9012239" y="1542781"/>
        <a:ext cx="372081" cy="225311"/>
      </dsp:txXfrm>
    </dsp:sp>
    <dsp:sp modelId="{ACB7E564-5B4E-B64D-8E15-010B32FDFC3F}">
      <dsp:nvSpPr>
        <dsp:cNvPr id="0" name=""/>
        <dsp:cNvSpPr/>
      </dsp:nvSpPr>
      <dsp:spPr>
        <a:xfrm>
          <a:off x="9698187" y="14302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Final List of papers</a:t>
          </a:r>
        </a:p>
      </dsp:txBody>
      <dsp:txXfrm>
        <a:off x="9698187" y="1430289"/>
        <a:ext cx="1508277" cy="450295"/>
      </dsp:txXfrm>
    </dsp:sp>
    <dsp:sp modelId="{B16A9099-B08F-B941-AF4C-709CBAFB5779}">
      <dsp:nvSpPr>
        <dsp:cNvPr id="0" name=""/>
        <dsp:cNvSpPr/>
      </dsp:nvSpPr>
      <dsp:spPr>
        <a:xfrm>
          <a:off x="10007112" y="1880585"/>
          <a:ext cx="1508277" cy="208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19489"/>
              <a:satOff val="-33870"/>
              <a:lumOff val="3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466 papers after initial results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664 papers after manually adding new keywords</a:t>
          </a:r>
        </a:p>
      </dsp:txBody>
      <dsp:txXfrm>
        <a:off x="10051288" y="1924761"/>
        <a:ext cx="1419925" cy="20014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64B2F-832A-5041-BB0A-26DBC53AC1F6}">
      <dsp:nvSpPr>
        <dsp:cNvPr id="0" name=""/>
        <dsp:cNvSpPr/>
      </dsp:nvSpPr>
      <dsp:spPr>
        <a:xfrm>
          <a:off x="6684" y="14302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Identify initial literatures</a:t>
          </a:r>
        </a:p>
      </dsp:txBody>
      <dsp:txXfrm>
        <a:off x="6684" y="1430289"/>
        <a:ext cx="1508277" cy="450295"/>
      </dsp:txXfrm>
    </dsp:sp>
    <dsp:sp modelId="{7A3E5CAB-EF20-C246-B7AF-0619E97A1279}">
      <dsp:nvSpPr>
        <dsp:cNvPr id="0" name=""/>
        <dsp:cNvSpPr/>
      </dsp:nvSpPr>
      <dsp:spPr>
        <a:xfrm>
          <a:off x="315609" y="1880585"/>
          <a:ext cx="1508277" cy="208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Searching generic keywords like:  "privacy", "privacy preserving", &amp; "privacy enhancing"</a:t>
          </a:r>
        </a:p>
      </dsp:txBody>
      <dsp:txXfrm>
        <a:off x="359785" y="1924761"/>
        <a:ext cx="1419925" cy="2001448"/>
      </dsp:txXfrm>
    </dsp:sp>
    <dsp:sp modelId="{967AF011-A9B3-EC4A-A1E4-F5969DF74A3E}">
      <dsp:nvSpPr>
        <dsp:cNvPr id="0" name=""/>
        <dsp:cNvSpPr/>
      </dsp:nvSpPr>
      <dsp:spPr>
        <a:xfrm>
          <a:off x="1743612" y="14676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1743612" y="1542781"/>
        <a:ext cx="372081" cy="225311"/>
      </dsp:txXfrm>
    </dsp:sp>
    <dsp:sp modelId="{65E8D0AF-99BA-8848-B88C-A8B8B119F749}">
      <dsp:nvSpPr>
        <dsp:cNvPr id="0" name=""/>
        <dsp:cNvSpPr/>
      </dsp:nvSpPr>
      <dsp:spPr>
        <a:xfrm>
          <a:off x="2429560" y="14302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4872"/>
            <a:satOff val="-8467"/>
            <a:lumOff val="877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Extracting relevant Keywords</a:t>
          </a:r>
        </a:p>
      </dsp:txBody>
      <dsp:txXfrm>
        <a:off x="2429560" y="1430289"/>
        <a:ext cx="1508277" cy="450295"/>
      </dsp:txXfrm>
    </dsp:sp>
    <dsp:sp modelId="{F721DF49-B85D-834C-B0B7-348D4692B90F}">
      <dsp:nvSpPr>
        <dsp:cNvPr id="0" name=""/>
        <dsp:cNvSpPr/>
      </dsp:nvSpPr>
      <dsp:spPr>
        <a:xfrm>
          <a:off x="2738484" y="1880585"/>
          <a:ext cx="1508277" cy="208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4872"/>
              <a:satOff val="-8467"/>
              <a:lumOff val="87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Using SketchEngine to identify search keywords (top 30)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Excluding keywords specific to a particular PET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(12 final search queries)</a:t>
          </a:r>
        </a:p>
      </dsp:txBody>
      <dsp:txXfrm>
        <a:off x="2782660" y="1924761"/>
        <a:ext cx="1419925" cy="2001448"/>
      </dsp:txXfrm>
    </dsp:sp>
    <dsp:sp modelId="{5CCDDAEB-6FBE-934C-8B9B-6CAE228C69CC}">
      <dsp:nvSpPr>
        <dsp:cNvPr id="0" name=""/>
        <dsp:cNvSpPr/>
      </dsp:nvSpPr>
      <dsp:spPr>
        <a:xfrm>
          <a:off x="4166487" y="14676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496"/>
            <a:satOff val="-11290"/>
            <a:lumOff val="1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4166487" y="1542781"/>
        <a:ext cx="372081" cy="225311"/>
      </dsp:txXfrm>
    </dsp:sp>
    <dsp:sp modelId="{A823173C-89D1-8C4E-8644-57C36D9B4FAD}">
      <dsp:nvSpPr>
        <dsp:cNvPr id="0" name=""/>
        <dsp:cNvSpPr/>
      </dsp:nvSpPr>
      <dsp:spPr>
        <a:xfrm>
          <a:off x="4852436" y="14302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9744"/>
            <a:satOff val="-16935"/>
            <a:lumOff val="175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Conducting Secondary search</a:t>
          </a:r>
        </a:p>
      </dsp:txBody>
      <dsp:txXfrm>
        <a:off x="4852436" y="1430289"/>
        <a:ext cx="1508277" cy="450295"/>
      </dsp:txXfrm>
    </dsp:sp>
    <dsp:sp modelId="{68201EC6-8B4B-8844-8836-9EDBC0D6B323}">
      <dsp:nvSpPr>
        <dsp:cNvPr id="0" name=""/>
        <dsp:cNvSpPr/>
      </dsp:nvSpPr>
      <dsp:spPr>
        <a:xfrm>
          <a:off x="5161360" y="1880585"/>
          <a:ext cx="1508277" cy="208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9744"/>
              <a:satOff val="-16935"/>
              <a:lumOff val="1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Exclusion criteria: papers older than 15 years old.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Removing duplicates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(3176 total papers)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/>
        </a:p>
      </dsp:txBody>
      <dsp:txXfrm>
        <a:off x="5205536" y="1924761"/>
        <a:ext cx="1419925" cy="2001448"/>
      </dsp:txXfrm>
    </dsp:sp>
    <dsp:sp modelId="{AEEC00A2-B508-5647-AE1E-7704AC4BD495}">
      <dsp:nvSpPr>
        <dsp:cNvPr id="0" name=""/>
        <dsp:cNvSpPr/>
      </dsp:nvSpPr>
      <dsp:spPr>
        <a:xfrm>
          <a:off x="6589363" y="14676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993"/>
            <a:satOff val="-22580"/>
            <a:lumOff val="233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6589363" y="1542781"/>
        <a:ext cx="372081" cy="225311"/>
      </dsp:txXfrm>
    </dsp:sp>
    <dsp:sp modelId="{15F53731-EC97-584D-9221-92BA7F91C6C7}">
      <dsp:nvSpPr>
        <dsp:cNvPr id="0" name=""/>
        <dsp:cNvSpPr/>
      </dsp:nvSpPr>
      <dsp:spPr>
        <a:xfrm>
          <a:off x="7275312" y="14302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14617"/>
            <a:satOff val="-25402"/>
            <a:lumOff val="2632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Classification</a:t>
          </a:r>
        </a:p>
      </dsp:txBody>
      <dsp:txXfrm>
        <a:off x="7275312" y="1430289"/>
        <a:ext cx="1508277" cy="450295"/>
      </dsp:txXfrm>
    </dsp:sp>
    <dsp:sp modelId="{03CCDF8B-9E78-F34E-8D25-4F6E7F878327}">
      <dsp:nvSpPr>
        <dsp:cNvPr id="0" name=""/>
        <dsp:cNvSpPr/>
      </dsp:nvSpPr>
      <dsp:spPr>
        <a:xfrm>
          <a:off x="7584236" y="1880585"/>
          <a:ext cx="1508277" cy="208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14617"/>
              <a:satOff val="-25402"/>
              <a:lumOff val="26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Initially manual classification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Automatic classification based on keyword matching</a:t>
          </a:r>
        </a:p>
      </dsp:txBody>
      <dsp:txXfrm>
        <a:off x="7628412" y="1924761"/>
        <a:ext cx="1419925" cy="2001448"/>
      </dsp:txXfrm>
    </dsp:sp>
    <dsp:sp modelId="{E99310C8-9907-8540-9523-98A99687A2C3}">
      <dsp:nvSpPr>
        <dsp:cNvPr id="0" name=""/>
        <dsp:cNvSpPr/>
      </dsp:nvSpPr>
      <dsp:spPr>
        <a:xfrm>
          <a:off x="9012239" y="14676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9012239" y="1542781"/>
        <a:ext cx="372081" cy="225311"/>
      </dsp:txXfrm>
    </dsp:sp>
    <dsp:sp modelId="{ACB7E564-5B4E-B64D-8E15-010B32FDFC3F}">
      <dsp:nvSpPr>
        <dsp:cNvPr id="0" name=""/>
        <dsp:cNvSpPr/>
      </dsp:nvSpPr>
      <dsp:spPr>
        <a:xfrm>
          <a:off x="9698187" y="14302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Final List of papers</a:t>
          </a:r>
        </a:p>
      </dsp:txBody>
      <dsp:txXfrm>
        <a:off x="9698187" y="1430289"/>
        <a:ext cx="1508277" cy="450295"/>
      </dsp:txXfrm>
    </dsp:sp>
    <dsp:sp modelId="{B16A9099-B08F-B941-AF4C-709CBAFB5779}">
      <dsp:nvSpPr>
        <dsp:cNvPr id="0" name=""/>
        <dsp:cNvSpPr/>
      </dsp:nvSpPr>
      <dsp:spPr>
        <a:xfrm>
          <a:off x="10007112" y="1880585"/>
          <a:ext cx="1508277" cy="208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accent1"/>
              </a:solidFill>
            </a:rPr>
            <a:t>420 papers after initial results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accent1"/>
              </a:solidFill>
            </a:rPr>
            <a:t>623 papers after manual adjustments</a:t>
          </a:r>
        </a:p>
      </dsp:txBody>
      <dsp:txXfrm>
        <a:off x="10051288" y="1924761"/>
        <a:ext cx="1419925" cy="2001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64B2F-832A-5041-BB0A-26DBC53AC1F6}">
      <dsp:nvSpPr>
        <dsp:cNvPr id="0" name=""/>
        <dsp:cNvSpPr/>
      </dsp:nvSpPr>
      <dsp:spPr>
        <a:xfrm>
          <a:off x="6684" y="15760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Identify initial literatures</a:t>
          </a:r>
        </a:p>
      </dsp:txBody>
      <dsp:txXfrm>
        <a:off x="6684" y="1576089"/>
        <a:ext cx="1508277" cy="450295"/>
      </dsp:txXfrm>
    </dsp:sp>
    <dsp:sp modelId="{7A3E5CAB-EF20-C246-B7AF-0619E97A1279}">
      <dsp:nvSpPr>
        <dsp:cNvPr id="0" name=""/>
        <dsp:cNvSpPr/>
      </dsp:nvSpPr>
      <dsp:spPr>
        <a:xfrm>
          <a:off x="315609" y="2026385"/>
          <a:ext cx="1508277" cy="179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Searching generic keywords like:  "privacy", "privacy preserving", &amp; "privacy enhancing"</a:t>
          </a:r>
        </a:p>
      </dsp:txBody>
      <dsp:txXfrm>
        <a:off x="359785" y="2070561"/>
        <a:ext cx="1419925" cy="1709848"/>
      </dsp:txXfrm>
    </dsp:sp>
    <dsp:sp modelId="{967AF011-A9B3-EC4A-A1E4-F5969DF74A3E}">
      <dsp:nvSpPr>
        <dsp:cNvPr id="0" name=""/>
        <dsp:cNvSpPr/>
      </dsp:nvSpPr>
      <dsp:spPr>
        <a:xfrm>
          <a:off x="1743612" y="16134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1743612" y="1688581"/>
        <a:ext cx="372081" cy="225311"/>
      </dsp:txXfrm>
    </dsp:sp>
    <dsp:sp modelId="{65E8D0AF-99BA-8848-B88C-A8B8B119F749}">
      <dsp:nvSpPr>
        <dsp:cNvPr id="0" name=""/>
        <dsp:cNvSpPr/>
      </dsp:nvSpPr>
      <dsp:spPr>
        <a:xfrm>
          <a:off x="2429560" y="15760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4872"/>
            <a:satOff val="-8467"/>
            <a:lumOff val="877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Extracting relevant Keywords</a:t>
          </a:r>
        </a:p>
      </dsp:txBody>
      <dsp:txXfrm>
        <a:off x="2429560" y="1576089"/>
        <a:ext cx="1508277" cy="450295"/>
      </dsp:txXfrm>
    </dsp:sp>
    <dsp:sp modelId="{F721DF49-B85D-834C-B0B7-348D4692B90F}">
      <dsp:nvSpPr>
        <dsp:cNvPr id="0" name=""/>
        <dsp:cNvSpPr/>
      </dsp:nvSpPr>
      <dsp:spPr>
        <a:xfrm>
          <a:off x="2738484" y="2026385"/>
          <a:ext cx="1508277" cy="179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4872"/>
              <a:satOff val="-8467"/>
              <a:lumOff val="87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Using SketchEngine to identify search keywords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Excluding keywords specific to a particular PET</a:t>
          </a:r>
        </a:p>
      </dsp:txBody>
      <dsp:txXfrm>
        <a:off x="2782660" y="2070561"/>
        <a:ext cx="1419925" cy="1709848"/>
      </dsp:txXfrm>
    </dsp:sp>
    <dsp:sp modelId="{5CCDDAEB-6FBE-934C-8B9B-6CAE228C69CC}">
      <dsp:nvSpPr>
        <dsp:cNvPr id="0" name=""/>
        <dsp:cNvSpPr/>
      </dsp:nvSpPr>
      <dsp:spPr>
        <a:xfrm>
          <a:off x="4166487" y="16134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496"/>
            <a:satOff val="-11290"/>
            <a:lumOff val="1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4166487" y="1688581"/>
        <a:ext cx="372081" cy="225311"/>
      </dsp:txXfrm>
    </dsp:sp>
    <dsp:sp modelId="{A823173C-89D1-8C4E-8644-57C36D9B4FAD}">
      <dsp:nvSpPr>
        <dsp:cNvPr id="0" name=""/>
        <dsp:cNvSpPr/>
      </dsp:nvSpPr>
      <dsp:spPr>
        <a:xfrm>
          <a:off x="4852436" y="15760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9744"/>
            <a:satOff val="-16935"/>
            <a:lumOff val="175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Conducting Secondary search</a:t>
          </a:r>
        </a:p>
      </dsp:txBody>
      <dsp:txXfrm>
        <a:off x="4852436" y="1576089"/>
        <a:ext cx="1508277" cy="450295"/>
      </dsp:txXfrm>
    </dsp:sp>
    <dsp:sp modelId="{68201EC6-8B4B-8844-8836-9EDBC0D6B323}">
      <dsp:nvSpPr>
        <dsp:cNvPr id="0" name=""/>
        <dsp:cNvSpPr/>
      </dsp:nvSpPr>
      <dsp:spPr>
        <a:xfrm>
          <a:off x="5161360" y="2026385"/>
          <a:ext cx="1508277" cy="179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9744"/>
              <a:satOff val="-16935"/>
              <a:lumOff val="1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Exclusion criteria: papers older than 15 years old.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Removing duplicates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(3176 total papers)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/>
        </a:p>
      </dsp:txBody>
      <dsp:txXfrm>
        <a:off x="5205536" y="2070561"/>
        <a:ext cx="1419925" cy="1709848"/>
      </dsp:txXfrm>
    </dsp:sp>
    <dsp:sp modelId="{AEEC00A2-B508-5647-AE1E-7704AC4BD495}">
      <dsp:nvSpPr>
        <dsp:cNvPr id="0" name=""/>
        <dsp:cNvSpPr/>
      </dsp:nvSpPr>
      <dsp:spPr>
        <a:xfrm>
          <a:off x="6589363" y="16134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993"/>
            <a:satOff val="-22580"/>
            <a:lumOff val="233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6589363" y="1688581"/>
        <a:ext cx="372081" cy="225311"/>
      </dsp:txXfrm>
    </dsp:sp>
    <dsp:sp modelId="{15F53731-EC97-584D-9221-92BA7F91C6C7}">
      <dsp:nvSpPr>
        <dsp:cNvPr id="0" name=""/>
        <dsp:cNvSpPr/>
      </dsp:nvSpPr>
      <dsp:spPr>
        <a:xfrm>
          <a:off x="7275312" y="15760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14617"/>
            <a:satOff val="-25402"/>
            <a:lumOff val="2632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Filtering</a:t>
          </a:r>
        </a:p>
      </dsp:txBody>
      <dsp:txXfrm>
        <a:off x="7275312" y="1576089"/>
        <a:ext cx="1508277" cy="450295"/>
      </dsp:txXfrm>
    </dsp:sp>
    <dsp:sp modelId="{03CCDF8B-9E78-F34E-8D25-4F6E7F878327}">
      <dsp:nvSpPr>
        <dsp:cNvPr id="0" name=""/>
        <dsp:cNvSpPr/>
      </dsp:nvSpPr>
      <dsp:spPr>
        <a:xfrm>
          <a:off x="7584236" y="2026385"/>
          <a:ext cx="1508277" cy="179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14617"/>
              <a:satOff val="-25402"/>
              <a:lumOff val="26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Initially manual filtering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Automatic filtering based on keyword matching</a:t>
          </a:r>
        </a:p>
      </dsp:txBody>
      <dsp:txXfrm>
        <a:off x="7628412" y="2070561"/>
        <a:ext cx="1419925" cy="1709848"/>
      </dsp:txXfrm>
    </dsp:sp>
    <dsp:sp modelId="{E99310C8-9907-8540-9523-98A99687A2C3}">
      <dsp:nvSpPr>
        <dsp:cNvPr id="0" name=""/>
        <dsp:cNvSpPr/>
      </dsp:nvSpPr>
      <dsp:spPr>
        <a:xfrm>
          <a:off x="9012239" y="16134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9012239" y="1688581"/>
        <a:ext cx="372081" cy="225311"/>
      </dsp:txXfrm>
    </dsp:sp>
    <dsp:sp modelId="{ACB7E564-5B4E-B64D-8E15-010B32FDFC3F}">
      <dsp:nvSpPr>
        <dsp:cNvPr id="0" name=""/>
        <dsp:cNvSpPr/>
      </dsp:nvSpPr>
      <dsp:spPr>
        <a:xfrm>
          <a:off x="9698187" y="15760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Final List of papers</a:t>
          </a:r>
        </a:p>
      </dsp:txBody>
      <dsp:txXfrm>
        <a:off x="9698187" y="1576089"/>
        <a:ext cx="1508277" cy="450295"/>
      </dsp:txXfrm>
    </dsp:sp>
    <dsp:sp modelId="{B16A9099-B08F-B941-AF4C-709CBAFB5779}">
      <dsp:nvSpPr>
        <dsp:cNvPr id="0" name=""/>
        <dsp:cNvSpPr/>
      </dsp:nvSpPr>
      <dsp:spPr>
        <a:xfrm>
          <a:off x="10007112" y="2026385"/>
          <a:ext cx="1508277" cy="179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19489"/>
              <a:satOff val="-33870"/>
              <a:lumOff val="3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466 papers after initial results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664 papers after manually adding new keywords</a:t>
          </a:r>
        </a:p>
      </dsp:txBody>
      <dsp:txXfrm>
        <a:off x="10051288" y="2070561"/>
        <a:ext cx="1419925" cy="1709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64B2F-832A-5041-BB0A-26DBC53AC1F6}">
      <dsp:nvSpPr>
        <dsp:cNvPr id="0" name=""/>
        <dsp:cNvSpPr/>
      </dsp:nvSpPr>
      <dsp:spPr>
        <a:xfrm>
          <a:off x="6684" y="16975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Identify initial literatures</a:t>
          </a:r>
        </a:p>
      </dsp:txBody>
      <dsp:txXfrm>
        <a:off x="6684" y="1697589"/>
        <a:ext cx="1508277" cy="450295"/>
      </dsp:txXfrm>
    </dsp:sp>
    <dsp:sp modelId="{7A3E5CAB-EF20-C246-B7AF-0619E97A1279}">
      <dsp:nvSpPr>
        <dsp:cNvPr id="0" name=""/>
        <dsp:cNvSpPr/>
      </dsp:nvSpPr>
      <dsp:spPr>
        <a:xfrm>
          <a:off x="315609" y="2147885"/>
          <a:ext cx="1508277" cy="155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Searching generic keywords like:  "privacy", "privacy preserving", &amp; "privacy enhancing"</a:t>
          </a:r>
        </a:p>
      </dsp:txBody>
      <dsp:txXfrm>
        <a:off x="359785" y="2192061"/>
        <a:ext cx="1419925" cy="1466848"/>
      </dsp:txXfrm>
    </dsp:sp>
    <dsp:sp modelId="{967AF011-A9B3-EC4A-A1E4-F5969DF74A3E}">
      <dsp:nvSpPr>
        <dsp:cNvPr id="0" name=""/>
        <dsp:cNvSpPr/>
      </dsp:nvSpPr>
      <dsp:spPr>
        <a:xfrm>
          <a:off x="1743612" y="17349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1743612" y="1810081"/>
        <a:ext cx="372081" cy="225311"/>
      </dsp:txXfrm>
    </dsp:sp>
    <dsp:sp modelId="{65E8D0AF-99BA-8848-B88C-A8B8B119F749}">
      <dsp:nvSpPr>
        <dsp:cNvPr id="0" name=""/>
        <dsp:cNvSpPr/>
      </dsp:nvSpPr>
      <dsp:spPr>
        <a:xfrm>
          <a:off x="2429560" y="16975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4872"/>
            <a:satOff val="-8467"/>
            <a:lumOff val="877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Extracting relevant Keywords</a:t>
          </a:r>
        </a:p>
      </dsp:txBody>
      <dsp:txXfrm>
        <a:off x="2429560" y="1697589"/>
        <a:ext cx="1508277" cy="450295"/>
      </dsp:txXfrm>
    </dsp:sp>
    <dsp:sp modelId="{F721DF49-B85D-834C-B0B7-348D4692B90F}">
      <dsp:nvSpPr>
        <dsp:cNvPr id="0" name=""/>
        <dsp:cNvSpPr/>
      </dsp:nvSpPr>
      <dsp:spPr>
        <a:xfrm>
          <a:off x="2738484" y="2147885"/>
          <a:ext cx="1508277" cy="155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4872"/>
              <a:satOff val="-8467"/>
              <a:lumOff val="87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Using SketchEngine to identify search keywords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Excluding keywords specific to a particular PET</a:t>
          </a:r>
        </a:p>
      </dsp:txBody>
      <dsp:txXfrm>
        <a:off x="2782660" y="2192061"/>
        <a:ext cx="1419925" cy="1466848"/>
      </dsp:txXfrm>
    </dsp:sp>
    <dsp:sp modelId="{5CCDDAEB-6FBE-934C-8B9B-6CAE228C69CC}">
      <dsp:nvSpPr>
        <dsp:cNvPr id="0" name=""/>
        <dsp:cNvSpPr/>
      </dsp:nvSpPr>
      <dsp:spPr>
        <a:xfrm>
          <a:off x="4166487" y="17349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496"/>
            <a:satOff val="-11290"/>
            <a:lumOff val="1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4166487" y="1810081"/>
        <a:ext cx="372081" cy="225311"/>
      </dsp:txXfrm>
    </dsp:sp>
    <dsp:sp modelId="{A823173C-89D1-8C4E-8644-57C36D9B4FAD}">
      <dsp:nvSpPr>
        <dsp:cNvPr id="0" name=""/>
        <dsp:cNvSpPr/>
      </dsp:nvSpPr>
      <dsp:spPr>
        <a:xfrm>
          <a:off x="4852436" y="16975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9744"/>
            <a:satOff val="-16935"/>
            <a:lumOff val="175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Conducting Secondary search</a:t>
          </a:r>
        </a:p>
      </dsp:txBody>
      <dsp:txXfrm>
        <a:off x="4852436" y="1697589"/>
        <a:ext cx="1508277" cy="450295"/>
      </dsp:txXfrm>
    </dsp:sp>
    <dsp:sp modelId="{68201EC6-8B4B-8844-8836-9EDBC0D6B323}">
      <dsp:nvSpPr>
        <dsp:cNvPr id="0" name=""/>
        <dsp:cNvSpPr/>
      </dsp:nvSpPr>
      <dsp:spPr>
        <a:xfrm>
          <a:off x="5161360" y="2147885"/>
          <a:ext cx="1508277" cy="155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9744"/>
              <a:satOff val="-16935"/>
              <a:lumOff val="1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Exclusion criteria: papers older than 15 years old.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Removing duplicates</a:t>
          </a:r>
        </a:p>
      </dsp:txBody>
      <dsp:txXfrm>
        <a:off x="5205536" y="2192061"/>
        <a:ext cx="1419925" cy="1466848"/>
      </dsp:txXfrm>
    </dsp:sp>
    <dsp:sp modelId="{AEEC00A2-B508-5647-AE1E-7704AC4BD495}">
      <dsp:nvSpPr>
        <dsp:cNvPr id="0" name=""/>
        <dsp:cNvSpPr/>
      </dsp:nvSpPr>
      <dsp:spPr>
        <a:xfrm>
          <a:off x="6589363" y="17349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993"/>
            <a:satOff val="-22580"/>
            <a:lumOff val="233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6589363" y="1810081"/>
        <a:ext cx="372081" cy="225311"/>
      </dsp:txXfrm>
    </dsp:sp>
    <dsp:sp modelId="{15F53731-EC97-584D-9221-92BA7F91C6C7}">
      <dsp:nvSpPr>
        <dsp:cNvPr id="0" name=""/>
        <dsp:cNvSpPr/>
      </dsp:nvSpPr>
      <dsp:spPr>
        <a:xfrm>
          <a:off x="7275312" y="16975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14617"/>
            <a:satOff val="-25402"/>
            <a:lumOff val="2632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Filtering</a:t>
          </a:r>
        </a:p>
      </dsp:txBody>
      <dsp:txXfrm>
        <a:off x="7275312" y="1697589"/>
        <a:ext cx="1508277" cy="450295"/>
      </dsp:txXfrm>
    </dsp:sp>
    <dsp:sp modelId="{03CCDF8B-9E78-F34E-8D25-4F6E7F878327}">
      <dsp:nvSpPr>
        <dsp:cNvPr id="0" name=""/>
        <dsp:cNvSpPr/>
      </dsp:nvSpPr>
      <dsp:spPr>
        <a:xfrm>
          <a:off x="7584236" y="2147885"/>
          <a:ext cx="1508277" cy="155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14617"/>
              <a:satOff val="-25402"/>
              <a:lumOff val="26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Initially manual filtering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Automatic filtering based on keyword matching</a:t>
          </a:r>
        </a:p>
      </dsp:txBody>
      <dsp:txXfrm>
        <a:off x="7628412" y="2192061"/>
        <a:ext cx="1419925" cy="1466848"/>
      </dsp:txXfrm>
    </dsp:sp>
    <dsp:sp modelId="{E99310C8-9907-8540-9523-98A99687A2C3}">
      <dsp:nvSpPr>
        <dsp:cNvPr id="0" name=""/>
        <dsp:cNvSpPr/>
      </dsp:nvSpPr>
      <dsp:spPr>
        <a:xfrm>
          <a:off x="9012239" y="17349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9012239" y="1810081"/>
        <a:ext cx="372081" cy="225311"/>
      </dsp:txXfrm>
    </dsp:sp>
    <dsp:sp modelId="{ACB7E564-5B4E-B64D-8E15-010B32FDFC3F}">
      <dsp:nvSpPr>
        <dsp:cNvPr id="0" name=""/>
        <dsp:cNvSpPr/>
      </dsp:nvSpPr>
      <dsp:spPr>
        <a:xfrm>
          <a:off x="9698187" y="16975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Final List of papers</a:t>
          </a:r>
        </a:p>
      </dsp:txBody>
      <dsp:txXfrm>
        <a:off x="9698187" y="1697589"/>
        <a:ext cx="1508277" cy="450295"/>
      </dsp:txXfrm>
    </dsp:sp>
    <dsp:sp modelId="{B16A9099-B08F-B941-AF4C-709CBAFB5779}">
      <dsp:nvSpPr>
        <dsp:cNvPr id="0" name=""/>
        <dsp:cNvSpPr/>
      </dsp:nvSpPr>
      <dsp:spPr>
        <a:xfrm>
          <a:off x="10007112" y="2147885"/>
          <a:ext cx="1508277" cy="155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19489"/>
              <a:satOff val="-33870"/>
              <a:lumOff val="3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466 papers after initial results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664 papers after manually adding new keywords</a:t>
          </a:r>
        </a:p>
      </dsp:txBody>
      <dsp:txXfrm>
        <a:off x="10051288" y="2192061"/>
        <a:ext cx="1419925" cy="1466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64B2F-832A-5041-BB0A-26DBC53AC1F6}">
      <dsp:nvSpPr>
        <dsp:cNvPr id="0" name=""/>
        <dsp:cNvSpPr/>
      </dsp:nvSpPr>
      <dsp:spPr>
        <a:xfrm>
          <a:off x="6684" y="15274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Identify initial literatures</a:t>
          </a:r>
        </a:p>
      </dsp:txBody>
      <dsp:txXfrm>
        <a:off x="6684" y="1527489"/>
        <a:ext cx="1508277" cy="450295"/>
      </dsp:txXfrm>
    </dsp:sp>
    <dsp:sp modelId="{7A3E5CAB-EF20-C246-B7AF-0619E97A1279}">
      <dsp:nvSpPr>
        <dsp:cNvPr id="0" name=""/>
        <dsp:cNvSpPr/>
      </dsp:nvSpPr>
      <dsp:spPr>
        <a:xfrm>
          <a:off x="315609" y="1977785"/>
          <a:ext cx="1508277" cy="1895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Searching generic keywords like:  "privacy", "privacy preserving", &amp; "privacy enhancing"</a:t>
          </a:r>
        </a:p>
      </dsp:txBody>
      <dsp:txXfrm>
        <a:off x="359785" y="2021961"/>
        <a:ext cx="1419925" cy="1807048"/>
      </dsp:txXfrm>
    </dsp:sp>
    <dsp:sp modelId="{967AF011-A9B3-EC4A-A1E4-F5969DF74A3E}">
      <dsp:nvSpPr>
        <dsp:cNvPr id="0" name=""/>
        <dsp:cNvSpPr/>
      </dsp:nvSpPr>
      <dsp:spPr>
        <a:xfrm>
          <a:off x="1743612" y="15648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1743612" y="1639981"/>
        <a:ext cx="372081" cy="225311"/>
      </dsp:txXfrm>
    </dsp:sp>
    <dsp:sp modelId="{65E8D0AF-99BA-8848-B88C-A8B8B119F749}">
      <dsp:nvSpPr>
        <dsp:cNvPr id="0" name=""/>
        <dsp:cNvSpPr/>
      </dsp:nvSpPr>
      <dsp:spPr>
        <a:xfrm>
          <a:off x="2429560" y="15274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4872"/>
            <a:satOff val="-8467"/>
            <a:lumOff val="877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Extracting relevant Keywords</a:t>
          </a:r>
        </a:p>
      </dsp:txBody>
      <dsp:txXfrm>
        <a:off x="2429560" y="1527489"/>
        <a:ext cx="1508277" cy="450295"/>
      </dsp:txXfrm>
    </dsp:sp>
    <dsp:sp modelId="{F721DF49-B85D-834C-B0B7-348D4692B90F}">
      <dsp:nvSpPr>
        <dsp:cNvPr id="0" name=""/>
        <dsp:cNvSpPr/>
      </dsp:nvSpPr>
      <dsp:spPr>
        <a:xfrm>
          <a:off x="2738484" y="1977785"/>
          <a:ext cx="1508277" cy="1895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4872"/>
              <a:satOff val="-8467"/>
              <a:lumOff val="87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Using SketchEngine to identify search keywords from titles and abstracts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Excluding keywords specific to a particular PET</a:t>
          </a:r>
        </a:p>
      </dsp:txBody>
      <dsp:txXfrm>
        <a:off x="2782660" y="2021961"/>
        <a:ext cx="1419925" cy="1807048"/>
      </dsp:txXfrm>
    </dsp:sp>
    <dsp:sp modelId="{5CCDDAEB-6FBE-934C-8B9B-6CAE228C69CC}">
      <dsp:nvSpPr>
        <dsp:cNvPr id="0" name=""/>
        <dsp:cNvSpPr/>
      </dsp:nvSpPr>
      <dsp:spPr>
        <a:xfrm>
          <a:off x="4166487" y="15648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496"/>
            <a:satOff val="-11290"/>
            <a:lumOff val="1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4166487" y="1639981"/>
        <a:ext cx="372081" cy="225311"/>
      </dsp:txXfrm>
    </dsp:sp>
    <dsp:sp modelId="{A823173C-89D1-8C4E-8644-57C36D9B4FAD}">
      <dsp:nvSpPr>
        <dsp:cNvPr id="0" name=""/>
        <dsp:cNvSpPr/>
      </dsp:nvSpPr>
      <dsp:spPr>
        <a:xfrm>
          <a:off x="4852436" y="15274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9744"/>
            <a:satOff val="-16935"/>
            <a:lumOff val="175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Conducting Secondary search</a:t>
          </a:r>
        </a:p>
      </dsp:txBody>
      <dsp:txXfrm>
        <a:off x="4852436" y="1527489"/>
        <a:ext cx="1508277" cy="450295"/>
      </dsp:txXfrm>
    </dsp:sp>
    <dsp:sp modelId="{68201EC6-8B4B-8844-8836-9EDBC0D6B323}">
      <dsp:nvSpPr>
        <dsp:cNvPr id="0" name=""/>
        <dsp:cNvSpPr/>
      </dsp:nvSpPr>
      <dsp:spPr>
        <a:xfrm>
          <a:off x="5161360" y="1977785"/>
          <a:ext cx="1508277" cy="1895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9744"/>
              <a:satOff val="-16935"/>
              <a:lumOff val="1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Exclusion criteria: papers older than 15 years old.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Removing duplicates</a:t>
          </a:r>
        </a:p>
      </dsp:txBody>
      <dsp:txXfrm>
        <a:off x="5205536" y="2021961"/>
        <a:ext cx="1419925" cy="1807048"/>
      </dsp:txXfrm>
    </dsp:sp>
    <dsp:sp modelId="{AEEC00A2-B508-5647-AE1E-7704AC4BD495}">
      <dsp:nvSpPr>
        <dsp:cNvPr id="0" name=""/>
        <dsp:cNvSpPr/>
      </dsp:nvSpPr>
      <dsp:spPr>
        <a:xfrm>
          <a:off x="6589363" y="15648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993"/>
            <a:satOff val="-22580"/>
            <a:lumOff val="233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6589363" y="1639981"/>
        <a:ext cx="372081" cy="225311"/>
      </dsp:txXfrm>
    </dsp:sp>
    <dsp:sp modelId="{15F53731-EC97-584D-9221-92BA7F91C6C7}">
      <dsp:nvSpPr>
        <dsp:cNvPr id="0" name=""/>
        <dsp:cNvSpPr/>
      </dsp:nvSpPr>
      <dsp:spPr>
        <a:xfrm>
          <a:off x="7275312" y="15274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14617"/>
            <a:satOff val="-25402"/>
            <a:lumOff val="2632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Classification</a:t>
          </a:r>
        </a:p>
      </dsp:txBody>
      <dsp:txXfrm>
        <a:off x="7275312" y="1527489"/>
        <a:ext cx="1508277" cy="450295"/>
      </dsp:txXfrm>
    </dsp:sp>
    <dsp:sp modelId="{03CCDF8B-9E78-F34E-8D25-4F6E7F878327}">
      <dsp:nvSpPr>
        <dsp:cNvPr id="0" name=""/>
        <dsp:cNvSpPr/>
      </dsp:nvSpPr>
      <dsp:spPr>
        <a:xfrm>
          <a:off x="7584236" y="1977785"/>
          <a:ext cx="1508277" cy="1895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14617"/>
              <a:satOff val="-25402"/>
              <a:lumOff val="26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accent1"/>
              </a:solidFill>
            </a:rPr>
            <a:t>Initially manual classification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Automatic classification based on keyword matching</a:t>
          </a:r>
        </a:p>
      </dsp:txBody>
      <dsp:txXfrm>
        <a:off x="7628412" y="2021961"/>
        <a:ext cx="1419925" cy="1807048"/>
      </dsp:txXfrm>
    </dsp:sp>
    <dsp:sp modelId="{E99310C8-9907-8540-9523-98A99687A2C3}">
      <dsp:nvSpPr>
        <dsp:cNvPr id="0" name=""/>
        <dsp:cNvSpPr/>
      </dsp:nvSpPr>
      <dsp:spPr>
        <a:xfrm>
          <a:off x="9012239" y="15648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9012239" y="1639981"/>
        <a:ext cx="372081" cy="225311"/>
      </dsp:txXfrm>
    </dsp:sp>
    <dsp:sp modelId="{ACB7E564-5B4E-B64D-8E15-010B32FDFC3F}">
      <dsp:nvSpPr>
        <dsp:cNvPr id="0" name=""/>
        <dsp:cNvSpPr/>
      </dsp:nvSpPr>
      <dsp:spPr>
        <a:xfrm>
          <a:off x="9698187" y="1527489"/>
          <a:ext cx="1508277" cy="675442"/>
        </a:xfrm>
        <a:prstGeom prst="roundRect">
          <a:avLst>
            <a:gd name="adj" fmla="val 10000"/>
          </a:avLst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Final List of papers</a:t>
          </a:r>
        </a:p>
      </dsp:txBody>
      <dsp:txXfrm>
        <a:off x="9698187" y="1527489"/>
        <a:ext cx="1508277" cy="450295"/>
      </dsp:txXfrm>
    </dsp:sp>
    <dsp:sp modelId="{B16A9099-B08F-B941-AF4C-709CBAFB5779}">
      <dsp:nvSpPr>
        <dsp:cNvPr id="0" name=""/>
        <dsp:cNvSpPr/>
      </dsp:nvSpPr>
      <dsp:spPr>
        <a:xfrm>
          <a:off x="10007112" y="1977785"/>
          <a:ext cx="1508277" cy="1895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-19489"/>
              <a:satOff val="-33870"/>
              <a:lumOff val="3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466 papers after initial results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664 papers after manually adding new keywords</a:t>
          </a:r>
        </a:p>
      </dsp:txBody>
      <dsp:txXfrm>
        <a:off x="10051288" y="2021961"/>
        <a:ext cx="1419925" cy="18070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01764-3389-5D47-8D42-C07F7F42101E}">
      <dsp:nvSpPr>
        <dsp:cNvPr id="0" name=""/>
        <dsp:cNvSpPr/>
      </dsp:nvSpPr>
      <dsp:spPr>
        <a:xfrm>
          <a:off x="6684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1. Extracting keywords with SketchEngine</a:t>
          </a:r>
        </a:p>
      </dsp:txBody>
      <dsp:txXfrm>
        <a:off x="6684" y="1470665"/>
        <a:ext cx="1508277" cy="558543"/>
      </dsp:txXfrm>
    </dsp:sp>
    <dsp:sp modelId="{856BA0D4-A92F-0F4A-8C6A-F6E671588E76}">
      <dsp:nvSpPr>
        <dsp:cNvPr id="0" name=""/>
        <dsp:cNvSpPr/>
      </dsp:nvSpPr>
      <dsp:spPr>
        <a:xfrm>
          <a:off x="315609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Using titles and abstracts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Manually searching through 2000 single &amp; multiword keywords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Identify PET keywords (including different grammatical variants)</a:t>
          </a:r>
        </a:p>
      </dsp:txBody>
      <dsp:txXfrm>
        <a:off x="359785" y="2073385"/>
        <a:ext cx="1419925" cy="1812448"/>
      </dsp:txXfrm>
    </dsp:sp>
    <dsp:sp modelId="{CA1E93A6-299C-9945-8606-47C76CB748C2}">
      <dsp:nvSpPr>
        <dsp:cNvPr id="0" name=""/>
        <dsp:cNvSpPr/>
      </dsp:nvSpPr>
      <dsp:spPr>
        <a:xfrm>
          <a:off x="1743612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1743612" y="1637281"/>
        <a:ext cx="372081" cy="225311"/>
      </dsp:txXfrm>
    </dsp:sp>
    <dsp:sp modelId="{B9188A16-8359-B04B-A3D2-40A4FF32C154}">
      <dsp:nvSpPr>
        <dsp:cNvPr id="0" name=""/>
        <dsp:cNvSpPr/>
      </dsp:nvSpPr>
      <dsp:spPr>
        <a:xfrm>
          <a:off x="2429560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2364317"/>
            <a:satOff val="20786"/>
            <a:lumOff val="-1627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2. Create List of Words (PET)</a:t>
          </a:r>
        </a:p>
      </dsp:txBody>
      <dsp:txXfrm>
        <a:off x="2429560" y="1470665"/>
        <a:ext cx="1508277" cy="558543"/>
      </dsp:txXfrm>
    </dsp:sp>
    <dsp:sp modelId="{CA55A370-8CB7-B04E-A6F0-AFCD19847D10}">
      <dsp:nvSpPr>
        <dsp:cNvPr id="0" name=""/>
        <dsp:cNvSpPr/>
      </dsp:nvSpPr>
      <dsp:spPr>
        <a:xfrm>
          <a:off x="2738484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2364317"/>
              <a:satOff val="20786"/>
              <a:lumOff val="-1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“Anonymization”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“Randomization”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“K-anonymity”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“Obfuscation”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“Zero knowledge”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…</a:t>
          </a:r>
        </a:p>
      </dsp:txBody>
      <dsp:txXfrm>
        <a:off x="2782660" y="2073385"/>
        <a:ext cx="1419925" cy="1812448"/>
      </dsp:txXfrm>
    </dsp:sp>
    <dsp:sp modelId="{C53335B0-DFCD-8D4B-A8DB-8D65BAFF60FD}">
      <dsp:nvSpPr>
        <dsp:cNvPr id="0" name=""/>
        <dsp:cNvSpPr/>
      </dsp:nvSpPr>
      <dsp:spPr>
        <a:xfrm>
          <a:off x="4166487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152422"/>
            <a:satOff val="27715"/>
            <a:lumOff val="-2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166487" y="1637281"/>
        <a:ext cx="372081" cy="225311"/>
      </dsp:txXfrm>
    </dsp:sp>
    <dsp:sp modelId="{8F669D0E-C072-5F46-B213-A674DB9C09B1}">
      <dsp:nvSpPr>
        <dsp:cNvPr id="0" name=""/>
        <dsp:cNvSpPr/>
      </dsp:nvSpPr>
      <dsp:spPr>
        <a:xfrm>
          <a:off x="4852436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4728634"/>
            <a:satOff val="41573"/>
            <a:lumOff val="-325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3. Assign Keyword(s) to each paper </a:t>
          </a:r>
        </a:p>
      </dsp:txBody>
      <dsp:txXfrm>
        <a:off x="4852436" y="1470665"/>
        <a:ext cx="1508277" cy="558543"/>
      </dsp:txXfrm>
    </dsp:sp>
    <dsp:sp modelId="{BF5B4261-ECFE-F843-A9B6-AC744158B465}">
      <dsp:nvSpPr>
        <dsp:cNvPr id="0" name=""/>
        <dsp:cNvSpPr/>
      </dsp:nvSpPr>
      <dsp:spPr>
        <a:xfrm>
          <a:off x="5161360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4728634"/>
              <a:satOff val="41573"/>
              <a:lumOff val="-3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Match a paper's title and abstract with the List of Words.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Assign PET keywords if matched</a:t>
          </a:r>
        </a:p>
      </dsp:txBody>
      <dsp:txXfrm>
        <a:off x="5205536" y="2073385"/>
        <a:ext cx="1419925" cy="1812448"/>
      </dsp:txXfrm>
    </dsp:sp>
    <dsp:sp modelId="{826A345B-45E9-1B40-B1F2-240A65B569B3}">
      <dsp:nvSpPr>
        <dsp:cNvPr id="0" name=""/>
        <dsp:cNvSpPr/>
      </dsp:nvSpPr>
      <dsp:spPr>
        <a:xfrm>
          <a:off x="6589363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304845"/>
            <a:satOff val="55431"/>
            <a:lumOff val="-433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6589363" y="1637281"/>
        <a:ext cx="372081" cy="225311"/>
      </dsp:txXfrm>
    </dsp:sp>
    <dsp:sp modelId="{1802B6C5-FE5E-EE4B-9A3F-7E7EFD1701AA}">
      <dsp:nvSpPr>
        <dsp:cNvPr id="0" name=""/>
        <dsp:cNvSpPr/>
      </dsp:nvSpPr>
      <dsp:spPr>
        <a:xfrm>
          <a:off x="7275312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7092951"/>
            <a:satOff val="62359"/>
            <a:lumOff val="-4882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4. Manual Keyword searching</a:t>
          </a:r>
        </a:p>
      </dsp:txBody>
      <dsp:txXfrm>
        <a:off x="7275312" y="1470665"/>
        <a:ext cx="1508277" cy="558543"/>
      </dsp:txXfrm>
    </dsp:sp>
    <dsp:sp modelId="{F2A1E63D-0600-4D41-8B5C-BBCDF5E91B0F}">
      <dsp:nvSpPr>
        <dsp:cNvPr id="0" name=""/>
        <dsp:cNvSpPr/>
      </dsp:nvSpPr>
      <dsp:spPr>
        <a:xfrm>
          <a:off x="7584236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7092951"/>
              <a:satOff val="62359"/>
              <a:lumOff val="-4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Search unassigned papers manually to extract new PET keywords</a:t>
          </a:r>
        </a:p>
      </dsp:txBody>
      <dsp:txXfrm>
        <a:off x="7628412" y="2073385"/>
        <a:ext cx="1419925" cy="1812448"/>
      </dsp:txXfrm>
    </dsp:sp>
    <dsp:sp modelId="{09F90989-7213-7C4D-B5F8-9716B3E83067}">
      <dsp:nvSpPr>
        <dsp:cNvPr id="0" name=""/>
        <dsp:cNvSpPr/>
      </dsp:nvSpPr>
      <dsp:spPr>
        <a:xfrm>
          <a:off x="9012239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457267"/>
            <a:satOff val="83146"/>
            <a:lumOff val="-6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9012239" y="1637281"/>
        <a:ext cx="372081" cy="225311"/>
      </dsp:txXfrm>
    </dsp:sp>
    <dsp:sp modelId="{F7B8068E-50B2-8648-B64A-4D1465378193}">
      <dsp:nvSpPr>
        <dsp:cNvPr id="0" name=""/>
        <dsp:cNvSpPr/>
      </dsp:nvSpPr>
      <dsp:spPr>
        <a:xfrm>
          <a:off x="9698187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9457267"/>
            <a:satOff val="83146"/>
            <a:lumOff val="-65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5. Repeat steps 2-4 until all papers are scanned</a:t>
          </a:r>
        </a:p>
      </dsp:txBody>
      <dsp:txXfrm>
        <a:off x="9698187" y="1470665"/>
        <a:ext cx="1508277" cy="558543"/>
      </dsp:txXfrm>
    </dsp:sp>
    <dsp:sp modelId="{1EABB18A-04C1-6046-998E-E8167595310F}">
      <dsp:nvSpPr>
        <dsp:cNvPr id="0" name=""/>
        <dsp:cNvSpPr/>
      </dsp:nvSpPr>
      <dsp:spPr>
        <a:xfrm>
          <a:off x="10007112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01764-3389-5D47-8D42-C07F7F42101E}">
      <dsp:nvSpPr>
        <dsp:cNvPr id="0" name=""/>
        <dsp:cNvSpPr/>
      </dsp:nvSpPr>
      <dsp:spPr>
        <a:xfrm>
          <a:off x="6684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1. Extracting keywords with SketchEngine</a:t>
          </a:r>
        </a:p>
      </dsp:txBody>
      <dsp:txXfrm>
        <a:off x="6684" y="1470665"/>
        <a:ext cx="1508277" cy="558543"/>
      </dsp:txXfrm>
    </dsp:sp>
    <dsp:sp modelId="{856BA0D4-A92F-0F4A-8C6A-F6E671588E76}">
      <dsp:nvSpPr>
        <dsp:cNvPr id="0" name=""/>
        <dsp:cNvSpPr/>
      </dsp:nvSpPr>
      <dsp:spPr>
        <a:xfrm>
          <a:off x="315609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Using titles and abstracts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Manually searching through 2000 single &amp; multiword keywords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Identify PET keywords (including different grammatical variants)</a:t>
          </a:r>
        </a:p>
      </dsp:txBody>
      <dsp:txXfrm>
        <a:off x="359785" y="2073385"/>
        <a:ext cx="1419925" cy="1812448"/>
      </dsp:txXfrm>
    </dsp:sp>
    <dsp:sp modelId="{CA1E93A6-299C-9945-8606-47C76CB748C2}">
      <dsp:nvSpPr>
        <dsp:cNvPr id="0" name=""/>
        <dsp:cNvSpPr/>
      </dsp:nvSpPr>
      <dsp:spPr>
        <a:xfrm>
          <a:off x="1743612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1743612" y="1637281"/>
        <a:ext cx="372081" cy="225311"/>
      </dsp:txXfrm>
    </dsp:sp>
    <dsp:sp modelId="{B9188A16-8359-B04B-A3D2-40A4FF32C154}">
      <dsp:nvSpPr>
        <dsp:cNvPr id="0" name=""/>
        <dsp:cNvSpPr/>
      </dsp:nvSpPr>
      <dsp:spPr>
        <a:xfrm>
          <a:off x="2429560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2364317"/>
            <a:satOff val="20786"/>
            <a:lumOff val="-1627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2. Create List of Words (PET)</a:t>
          </a:r>
        </a:p>
      </dsp:txBody>
      <dsp:txXfrm>
        <a:off x="2429560" y="1470665"/>
        <a:ext cx="1508277" cy="558543"/>
      </dsp:txXfrm>
    </dsp:sp>
    <dsp:sp modelId="{CA55A370-8CB7-B04E-A6F0-AFCD19847D10}">
      <dsp:nvSpPr>
        <dsp:cNvPr id="0" name=""/>
        <dsp:cNvSpPr/>
      </dsp:nvSpPr>
      <dsp:spPr>
        <a:xfrm>
          <a:off x="2738484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2364317"/>
              <a:satOff val="20786"/>
              <a:lumOff val="-1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“Anonymization”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“Randomization”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“K-anonymity”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“Obfuscation”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“Zero knowledge”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…</a:t>
          </a:r>
        </a:p>
      </dsp:txBody>
      <dsp:txXfrm>
        <a:off x="2782660" y="2073385"/>
        <a:ext cx="1419925" cy="1812448"/>
      </dsp:txXfrm>
    </dsp:sp>
    <dsp:sp modelId="{C53335B0-DFCD-8D4B-A8DB-8D65BAFF60FD}">
      <dsp:nvSpPr>
        <dsp:cNvPr id="0" name=""/>
        <dsp:cNvSpPr/>
      </dsp:nvSpPr>
      <dsp:spPr>
        <a:xfrm>
          <a:off x="4166487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152422"/>
            <a:satOff val="27715"/>
            <a:lumOff val="-2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166487" y="1637281"/>
        <a:ext cx="372081" cy="225311"/>
      </dsp:txXfrm>
    </dsp:sp>
    <dsp:sp modelId="{8F669D0E-C072-5F46-B213-A674DB9C09B1}">
      <dsp:nvSpPr>
        <dsp:cNvPr id="0" name=""/>
        <dsp:cNvSpPr/>
      </dsp:nvSpPr>
      <dsp:spPr>
        <a:xfrm>
          <a:off x="4852436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4728634"/>
            <a:satOff val="41573"/>
            <a:lumOff val="-325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3. Assign Keyword(s) to each paper </a:t>
          </a:r>
        </a:p>
      </dsp:txBody>
      <dsp:txXfrm>
        <a:off x="4852436" y="1470665"/>
        <a:ext cx="1508277" cy="558543"/>
      </dsp:txXfrm>
    </dsp:sp>
    <dsp:sp modelId="{BF5B4261-ECFE-F843-A9B6-AC744158B465}">
      <dsp:nvSpPr>
        <dsp:cNvPr id="0" name=""/>
        <dsp:cNvSpPr/>
      </dsp:nvSpPr>
      <dsp:spPr>
        <a:xfrm>
          <a:off x="5161360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4728634"/>
              <a:satOff val="41573"/>
              <a:lumOff val="-3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Match a paper's title and abstract with the List of Words.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Assign PET keywords if matched</a:t>
          </a:r>
        </a:p>
      </dsp:txBody>
      <dsp:txXfrm>
        <a:off x="5205536" y="2073385"/>
        <a:ext cx="1419925" cy="1812448"/>
      </dsp:txXfrm>
    </dsp:sp>
    <dsp:sp modelId="{826A345B-45E9-1B40-B1F2-240A65B569B3}">
      <dsp:nvSpPr>
        <dsp:cNvPr id="0" name=""/>
        <dsp:cNvSpPr/>
      </dsp:nvSpPr>
      <dsp:spPr>
        <a:xfrm>
          <a:off x="6589363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304845"/>
            <a:satOff val="55431"/>
            <a:lumOff val="-433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6589363" y="1637281"/>
        <a:ext cx="372081" cy="225311"/>
      </dsp:txXfrm>
    </dsp:sp>
    <dsp:sp modelId="{1802B6C5-FE5E-EE4B-9A3F-7E7EFD1701AA}">
      <dsp:nvSpPr>
        <dsp:cNvPr id="0" name=""/>
        <dsp:cNvSpPr/>
      </dsp:nvSpPr>
      <dsp:spPr>
        <a:xfrm>
          <a:off x="7275312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7092951"/>
            <a:satOff val="62359"/>
            <a:lumOff val="-4882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4. Manual Keyword searching</a:t>
          </a:r>
        </a:p>
      </dsp:txBody>
      <dsp:txXfrm>
        <a:off x="7275312" y="1470665"/>
        <a:ext cx="1508277" cy="558543"/>
      </dsp:txXfrm>
    </dsp:sp>
    <dsp:sp modelId="{F2A1E63D-0600-4D41-8B5C-BBCDF5E91B0F}">
      <dsp:nvSpPr>
        <dsp:cNvPr id="0" name=""/>
        <dsp:cNvSpPr/>
      </dsp:nvSpPr>
      <dsp:spPr>
        <a:xfrm>
          <a:off x="7584236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7092951"/>
              <a:satOff val="62359"/>
              <a:lumOff val="-4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Search unassigned papers manually to extract new PET keywords</a:t>
          </a:r>
        </a:p>
      </dsp:txBody>
      <dsp:txXfrm>
        <a:off x="7628412" y="2073385"/>
        <a:ext cx="1419925" cy="1812448"/>
      </dsp:txXfrm>
    </dsp:sp>
    <dsp:sp modelId="{09F90989-7213-7C4D-B5F8-9716B3E83067}">
      <dsp:nvSpPr>
        <dsp:cNvPr id="0" name=""/>
        <dsp:cNvSpPr/>
      </dsp:nvSpPr>
      <dsp:spPr>
        <a:xfrm>
          <a:off x="9012239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457267"/>
            <a:satOff val="83146"/>
            <a:lumOff val="-6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9012239" y="1637281"/>
        <a:ext cx="372081" cy="225311"/>
      </dsp:txXfrm>
    </dsp:sp>
    <dsp:sp modelId="{F7B8068E-50B2-8648-B64A-4D1465378193}">
      <dsp:nvSpPr>
        <dsp:cNvPr id="0" name=""/>
        <dsp:cNvSpPr/>
      </dsp:nvSpPr>
      <dsp:spPr>
        <a:xfrm>
          <a:off x="9698187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9457267"/>
            <a:satOff val="83146"/>
            <a:lumOff val="-65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5. Repeat steps 2-4 until all papers are scanned</a:t>
          </a:r>
        </a:p>
      </dsp:txBody>
      <dsp:txXfrm>
        <a:off x="9698187" y="1470665"/>
        <a:ext cx="1508277" cy="558543"/>
      </dsp:txXfrm>
    </dsp:sp>
    <dsp:sp modelId="{1EABB18A-04C1-6046-998E-E8167595310F}">
      <dsp:nvSpPr>
        <dsp:cNvPr id="0" name=""/>
        <dsp:cNvSpPr/>
      </dsp:nvSpPr>
      <dsp:spPr>
        <a:xfrm>
          <a:off x="10007112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01764-3389-5D47-8D42-C07F7F42101E}">
      <dsp:nvSpPr>
        <dsp:cNvPr id="0" name=""/>
        <dsp:cNvSpPr/>
      </dsp:nvSpPr>
      <dsp:spPr>
        <a:xfrm>
          <a:off x="6684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1. Extracting keywords with SketchEngine</a:t>
          </a:r>
        </a:p>
      </dsp:txBody>
      <dsp:txXfrm>
        <a:off x="6684" y="1470665"/>
        <a:ext cx="1508277" cy="558543"/>
      </dsp:txXfrm>
    </dsp:sp>
    <dsp:sp modelId="{856BA0D4-A92F-0F4A-8C6A-F6E671588E76}">
      <dsp:nvSpPr>
        <dsp:cNvPr id="0" name=""/>
        <dsp:cNvSpPr/>
      </dsp:nvSpPr>
      <dsp:spPr>
        <a:xfrm>
          <a:off x="315609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Using titles and abstracts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Manually searching through 2000 single &amp; multiword keywords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Identify PET keywords (including different grammatical variants)</a:t>
          </a:r>
        </a:p>
      </dsp:txBody>
      <dsp:txXfrm>
        <a:off x="359785" y="2073385"/>
        <a:ext cx="1419925" cy="1812448"/>
      </dsp:txXfrm>
    </dsp:sp>
    <dsp:sp modelId="{CA1E93A6-299C-9945-8606-47C76CB748C2}">
      <dsp:nvSpPr>
        <dsp:cNvPr id="0" name=""/>
        <dsp:cNvSpPr/>
      </dsp:nvSpPr>
      <dsp:spPr>
        <a:xfrm>
          <a:off x="1743612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1743612" y="1637281"/>
        <a:ext cx="372081" cy="225311"/>
      </dsp:txXfrm>
    </dsp:sp>
    <dsp:sp modelId="{B9188A16-8359-B04B-A3D2-40A4FF32C154}">
      <dsp:nvSpPr>
        <dsp:cNvPr id="0" name=""/>
        <dsp:cNvSpPr/>
      </dsp:nvSpPr>
      <dsp:spPr>
        <a:xfrm>
          <a:off x="2429560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2364317"/>
            <a:satOff val="20786"/>
            <a:lumOff val="-1627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2. Create List of Words (PET)</a:t>
          </a:r>
        </a:p>
      </dsp:txBody>
      <dsp:txXfrm>
        <a:off x="2429560" y="1470665"/>
        <a:ext cx="1508277" cy="558543"/>
      </dsp:txXfrm>
    </dsp:sp>
    <dsp:sp modelId="{CA55A370-8CB7-B04E-A6F0-AFCD19847D10}">
      <dsp:nvSpPr>
        <dsp:cNvPr id="0" name=""/>
        <dsp:cNvSpPr/>
      </dsp:nvSpPr>
      <dsp:spPr>
        <a:xfrm>
          <a:off x="2738484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2364317"/>
              <a:satOff val="20786"/>
              <a:lumOff val="-1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“Anonymization”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“Randomization”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“K-anonymity”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“Obfuscation”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“Zero knowledge”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…</a:t>
          </a:r>
        </a:p>
      </dsp:txBody>
      <dsp:txXfrm>
        <a:off x="2782660" y="2073385"/>
        <a:ext cx="1419925" cy="1812448"/>
      </dsp:txXfrm>
    </dsp:sp>
    <dsp:sp modelId="{C53335B0-DFCD-8D4B-A8DB-8D65BAFF60FD}">
      <dsp:nvSpPr>
        <dsp:cNvPr id="0" name=""/>
        <dsp:cNvSpPr/>
      </dsp:nvSpPr>
      <dsp:spPr>
        <a:xfrm>
          <a:off x="4166487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152422"/>
            <a:satOff val="27715"/>
            <a:lumOff val="-2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166487" y="1637281"/>
        <a:ext cx="372081" cy="225311"/>
      </dsp:txXfrm>
    </dsp:sp>
    <dsp:sp modelId="{8F669D0E-C072-5F46-B213-A674DB9C09B1}">
      <dsp:nvSpPr>
        <dsp:cNvPr id="0" name=""/>
        <dsp:cNvSpPr/>
      </dsp:nvSpPr>
      <dsp:spPr>
        <a:xfrm>
          <a:off x="4852436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4728634"/>
            <a:satOff val="41573"/>
            <a:lumOff val="-325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3. Assign Keyword(s) to each paper </a:t>
          </a:r>
        </a:p>
      </dsp:txBody>
      <dsp:txXfrm>
        <a:off x="4852436" y="1470665"/>
        <a:ext cx="1508277" cy="558543"/>
      </dsp:txXfrm>
    </dsp:sp>
    <dsp:sp modelId="{BF5B4261-ECFE-F843-A9B6-AC744158B465}">
      <dsp:nvSpPr>
        <dsp:cNvPr id="0" name=""/>
        <dsp:cNvSpPr/>
      </dsp:nvSpPr>
      <dsp:spPr>
        <a:xfrm>
          <a:off x="5161360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4728634"/>
              <a:satOff val="41573"/>
              <a:lumOff val="-3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Match a paper's title and abstract with the List of Words.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Assign PET keywords if matched</a:t>
          </a:r>
        </a:p>
      </dsp:txBody>
      <dsp:txXfrm>
        <a:off x="5205536" y="2073385"/>
        <a:ext cx="1419925" cy="1812448"/>
      </dsp:txXfrm>
    </dsp:sp>
    <dsp:sp modelId="{826A345B-45E9-1B40-B1F2-240A65B569B3}">
      <dsp:nvSpPr>
        <dsp:cNvPr id="0" name=""/>
        <dsp:cNvSpPr/>
      </dsp:nvSpPr>
      <dsp:spPr>
        <a:xfrm>
          <a:off x="6589363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304845"/>
            <a:satOff val="55431"/>
            <a:lumOff val="-433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6589363" y="1637281"/>
        <a:ext cx="372081" cy="225311"/>
      </dsp:txXfrm>
    </dsp:sp>
    <dsp:sp modelId="{1802B6C5-FE5E-EE4B-9A3F-7E7EFD1701AA}">
      <dsp:nvSpPr>
        <dsp:cNvPr id="0" name=""/>
        <dsp:cNvSpPr/>
      </dsp:nvSpPr>
      <dsp:spPr>
        <a:xfrm>
          <a:off x="7275312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7092951"/>
            <a:satOff val="62359"/>
            <a:lumOff val="-4882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4. Manual Keyword searching</a:t>
          </a:r>
        </a:p>
      </dsp:txBody>
      <dsp:txXfrm>
        <a:off x="7275312" y="1470665"/>
        <a:ext cx="1508277" cy="558543"/>
      </dsp:txXfrm>
    </dsp:sp>
    <dsp:sp modelId="{F2A1E63D-0600-4D41-8B5C-BBCDF5E91B0F}">
      <dsp:nvSpPr>
        <dsp:cNvPr id="0" name=""/>
        <dsp:cNvSpPr/>
      </dsp:nvSpPr>
      <dsp:spPr>
        <a:xfrm>
          <a:off x="7584236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7092951"/>
              <a:satOff val="62359"/>
              <a:lumOff val="-4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Search unassigned papers manually to extract new PET keywords</a:t>
          </a:r>
        </a:p>
      </dsp:txBody>
      <dsp:txXfrm>
        <a:off x="7628412" y="2073385"/>
        <a:ext cx="1419925" cy="1812448"/>
      </dsp:txXfrm>
    </dsp:sp>
    <dsp:sp modelId="{09F90989-7213-7C4D-B5F8-9716B3E83067}">
      <dsp:nvSpPr>
        <dsp:cNvPr id="0" name=""/>
        <dsp:cNvSpPr/>
      </dsp:nvSpPr>
      <dsp:spPr>
        <a:xfrm>
          <a:off x="9012239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457267"/>
            <a:satOff val="83146"/>
            <a:lumOff val="-6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9012239" y="1637281"/>
        <a:ext cx="372081" cy="225311"/>
      </dsp:txXfrm>
    </dsp:sp>
    <dsp:sp modelId="{F7B8068E-50B2-8648-B64A-4D1465378193}">
      <dsp:nvSpPr>
        <dsp:cNvPr id="0" name=""/>
        <dsp:cNvSpPr/>
      </dsp:nvSpPr>
      <dsp:spPr>
        <a:xfrm>
          <a:off x="9698187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9457267"/>
            <a:satOff val="83146"/>
            <a:lumOff val="-65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5. Repeat steps 2-4 until all papers are scanned</a:t>
          </a:r>
        </a:p>
      </dsp:txBody>
      <dsp:txXfrm>
        <a:off x="9698187" y="1470665"/>
        <a:ext cx="1508277" cy="558543"/>
      </dsp:txXfrm>
    </dsp:sp>
    <dsp:sp modelId="{1EABB18A-04C1-6046-998E-E8167595310F}">
      <dsp:nvSpPr>
        <dsp:cNvPr id="0" name=""/>
        <dsp:cNvSpPr/>
      </dsp:nvSpPr>
      <dsp:spPr>
        <a:xfrm>
          <a:off x="10007112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01764-3389-5D47-8D42-C07F7F42101E}">
      <dsp:nvSpPr>
        <dsp:cNvPr id="0" name=""/>
        <dsp:cNvSpPr/>
      </dsp:nvSpPr>
      <dsp:spPr>
        <a:xfrm>
          <a:off x="6684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1. Extracting keywords with SketchEngine</a:t>
          </a:r>
        </a:p>
      </dsp:txBody>
      <dsp:txXfrm>
        <a:off x="6684" y="1470665"/>
        <a:ext cx="1508277" cy="558543"/>
      </dsp:txXfrm>
    </dsp:sp>
    <dsp:sp modelId="{856BA0D4-A92F-0F4A-8C6A-F6E671588E76}">
      <dsp:nvSpPr>
        <dsp:cNvPr id="0" name=""/>
        <dsp:cNvSpPr/>
      </dsp:nvSpPr>
      <dsp:spPr>
        <a:xfrm>
          <a:off x="315609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Using titles and abstracts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Manually searching through 2000 single &amp; multiword keywords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Identify PET keywords (including different grammatical variants)</a:t>
          </a:r>
        </a:p>
      </dsp:txBody>
      <dsp:txXfrm>
        <a:off x="359785" y="2073385"/>
        <a:ext cx="1419925" cy="1812448"/>
      </dsp:txXfrm>
    </dsp:sp>
    <dsp:sp modelId="{CA1E93A6-299C-9945-8606-47C76CB748C2}">
      <dsp:nvSpPr>
        <dsp:cNvPr id="0" name=""/>
        <dsp:cNvSpPr/>
      </dsp:nvSpPr>
      <dsp:spPr>
        <a:xfrm>
          <a:off x="1743612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1743612" y="1637281"/>
        <a:ext cx="372081" cy="225311"/>
      </dsp:txXfrm>
    </dsp:sp>
    <dsp:sp modelId="{B9188A16-8359-B04B-A3D2-40A4FF32C154}">
      <dsp:nvSpPr>
        <dsp:cNvPr id="0" name=""/>
        <dsp:cNvSpPr/>
      </dsp:nvSpPr>
      <dsp:spPr>
        <a:xfrm>
          <a:off x="2429560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2364317"/>
            <a:satOff val="20786"/>
            <a:lumOff val="-1627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2. Create List of Words (PET)</a:t>
          </a:r>
        </a:p>
      </dsp:txBody>
      <dsp:txXfrm>
        <a:off x="2429560" y="1470665"/>
        <a:ext cx="1508277" cy="558543"/>
      </dsp:txXfrm>
    </dsp:sp>
    <dsp:sp modelId="{CA55A370-8CB7-B04E-A6F0-AFCD19847D10}">
      <dsp:nvSpPr>
        <dsp:cNvPr id="0" name=""/>
        <dsp:cNvSpPr/>
      </dsp:nvSpPr>
      <dsp:spPr>
        <a:xfrm>
          <a:off x="2738484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2364317"/>
              <a:satOff val="20786"/>
              <a:lumOff val="-1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“Anonymization”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“Randomization”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“K-anonymity”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“Obfuscation”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“Zero knowledge”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…</a:t>
          </a:r>
        </a:p>
      </dsp:txBody>
      <dsp:txXfrm>
        <a:off x="2782660" y="2073385"/>
        <a:ext cx="1419925" cy="1812448"/>
      </dsp:txXfrm>
    </dsp:sp>
    <dsp:sp modelId="{C53335B0-DFCD-8D4B-A8DB-8D65BAFF60FD}">
      <dsp:nvSpPr>
        <dsp:cNvPr id="0" name=""/>
        <dsp:cNvSpPr/>
      </dsp:nvSpPr>
      <dsp:spPr>
        <a:xfrm>
          <a:off x="4166487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152422"/>
            <a:satOff val="27715"/>
            <a:lumOff val="-2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166487" y="1637281"/>
        <a:ext cx="372081" cy="225311"/>
      </dsp:txXfrm>
    </dsp:sp>
    <dsp:sp modelId="{8F669D0E-C072-5F46-B213-A674DB9C09B1}">
      <dsp:nvSpPr>
        <dsp:cNvPr id="0" name=""/>
        <dsp:cNvSpPr/>
      </dsp:nvSpPr>
      <dsp:spPr>
        <a:xfrm>
          <a:off x="4852436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4728634"/>
            <a:satOff val="41573"/>
            <a:lumOff val="-325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3. Assign Keyword(s) to each paper </a:t>
          </a:r>
        </a:p>
      </dsp:txBody>
      <dsp:txXfrm>
        <a:off x="4852436" y="1470665"/>
        <a:ext cx="1508277" cy="558543"/>
      </dsp:txXfrm>
    </dsp:sp>
    <dsp:sp modelId="{BF5B4261-ECFE-F843-A9B6-AC744158B465}">
      <dsp:nvSpPr>
        <dsp:cNvPr id="0" name=""/>
        <dsp:cNvSpPr/>
      </dsp:nvSpPr>
      <dsp:spPr>
        <a:xfrm>
          <a:off x="5161360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4728634"/>
              <a:satOff val="41573"/>
              <a:lumOff val="-3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Match a paper's title and abstract with the List of Words.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Assign PET keywords if matched</a:t>
          </a:r>
        </a:p>
      </dsp:txBody>
      <dsp:txXfrm>
        <a:off x="5205536" y="2073385"/>
        <a:ext cx="1419925" cy="1812448"/>
      </dsp:txXfrm>
    </dsp:sp>
    <dsp:sp modelId="{826A345B-45E9-1B40-B1F2-240A65B569B3}">
      <dsp:nvSpPr>
        <dsp:cNvPr id="0" name=""/>
        <dsp:cNvSpPr/>
      </dsp:nvSpPr>
      <dsp:spPr>
        <a:xfrm>
          <a:off x="6589363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304845"/>
            <a:satOff val="55431"/>
            <a:lumOff val="-433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6589363" y="1637281"/>
        <a:ext cx="372081" cy="225311"/>
      </dsp:txXfrm>
    </dsp:sp>
    <dsp:sp modelId="{1802B6C5-FE5E-EE4B-9A3F-7E7EFD1701AA}">
      <dsp:nvSpPr>
        <dsp:cNvPr id="0" name=""/>
        <dsp:cNvSpPr/>
      </dsp:nvSpPr>
      <dsp:spPr>
        <a:xfrm>
          <a:off x="7275312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7092951"/>
            <a:satOff val="62359"/>
            <a:lumOff val="-4882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4. Manual Keyword searching</a:t>
          </a:r>
        </a:p>
      </dsp:txBody>
      <dsp:txXfrm>
        <a:off x="7275312" y="1470665"/>
        <a:ext cx="1508277" cy="558543"/>
      </dsp:txXfrm>
    </dsp:sp>
    <dsp:sp modelId="{F2A1E63D-0600-4D41-8B5C-BBCDF5E91B0F}">
      <dsp:nvSpPr>
        <dsp:cNvPr id="0" name=""/>
        <dsp:cNvSpPr/>
      </dsp:nvSpPr>
      <dsp:spPr>
        <a:xfrm>
          <a:off x="7584236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7092951"/>
              <a:satOff val="62359"/>
              <a:lumOff val="-4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Search unassigned papers manually to extract new PET keywords</a:t>
          </a:r>
        </a:p>
      </dsp:txBody>
      <dsp:txXfrm>
        <a:off x="7628412" y="2073385"/>
        <a:ext cx="1419925" cy="1812448"/>
      </dsp:txXfrm>
    </dsp:sp>
    <dsp:sp modelId="{09F90989-7213-7C4D-B5F8-9716B3E83067}">
      <dsp:nvSpPr>
        <dsp:cNvPr id="0" name=""/>
        <dsp:cNvSpPr/>
      </dsp:nvSpPr>
      <dsp:spPr>
        <a:xfrm>
          <a:off x="9012239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457267"/>
            <a:satOff val="83146"/>
            <a:lumOff val="-6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9012239" y="1637281"/>
        <a:ext cx="372081" cy="225311"/>
      </dsp:txXfrm>
    </dsp:sp>
    <dsp:sp modelId="{F7B8068E-50B2-8648-B64A-4D1465378193}">
      <dsp:nvSpPr>
        <dsp:cNvPr id="0" name=""/>
        <dsp:cNvSpPr/>
      </dsp:nvSpPr>
      <dsp:spPr>
        <a:xfrm>
          <a:off x="9698187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9457267"/>
            <a:satOff val="83146"/>
            <a:lumOff val="-65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5. Repeat steps 2-4 until all papers are scanned</a:t>
          </a:r>
        </a:p>
      </dsp:txBody>
      <dsp:txXfrm>
        <a:off x="9698187" y="1470665"/>
        <a:ext cx="1508277" cy="558543"/>
      </dsp:txXfrm>
    </dsp:sp>
    <dsp:sp modelId="{1EABB18A-04C1-6046-998E-E8167595310F}">
      <dsp:nvSpPr>
        <dsp:cNvPr id="0" name=""/>
        <dsp:cNvSpPr/>
      </dsp:nvSpPr>
      <dsp:spPr>
        <a:xfrm>
          <a:off x="10007112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01764-3389-5D47-8D42-C07F7F42101E}">
      <dsp:nvSpPr>
        <dsp:cNvPr id="0" name=""/>
        <dsp:cNvSpPr/>
      </dsp:nvSpPr>
      <dsp:spPr>
        <a:xfrm>
          <a:off x="6684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1. Extracting keywords with SketchEngine</a:t>
          </a:r>
        </a:p>
      </dsp:txBody>
      <dsp:txXfrm>
        <a:off x="6684" y="1470665"/>
        <a:ext cx="1508277" cy="558543"/>
      </dsp:txXfrm>
    </dsp:sp>
    <dsp:sp modelId="{856BA0D4-A92F-0F4A-8C6A-F6E671588E76}">
      <dsp:nvSpPr>
        <dsp:cNvPr id="0" name=""/>
        <dsp:cNvSpPr/>
      </dsp:nvSpPr>
      <dsp:spPr>
        <a:xfrm>
          <a:off x="315609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Using titles and abstracts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Manually searching through 2000 single &amp; multiword keywords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Identify PET keywords (including different grammatical variants)</a:t>
          </a:r>
        </a:p>
      </dsp:txBody>
      <dsp:txXfrm>
        <a:off x="359785" y="2073385"/>
        <a:ext cx="1419925" cy="1812448"/>
      </dsp:txXfrm>
    </dsp:sp>
    <dsp:sp modelId="{CA1E93A6-299C-9945-8606-47C76CB748C2}">
      <dsp:nvSpPr>
        <dsp:cNvPr id="0" name=""/>
        <dsp:cNvSpPr/>
      </dsp:nvSpPr>
      <dsp:spPr>
        <a:xfrm>
          <a:off x="1743612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1743612" y="1637281"/>
        <a:ext cx="372081" cy="225311"/>
      </dsp:txXfrm>
    </dsp:sp>
    <dsp:sp modelId="{B9188A16-8359-B04B-A3D2-40A4FF32C154}">
      <dsp:nvSpPr>
        <dsp:cNvPr id="0" name=""/>
        <dsp:cNvSpPr/>
      </dsp:nvSpPr>
      <dsp:spPr>
        <a:xfrm>
          <a:off x="2429560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2364317"/>
            <a:satOff val="20786"/>
            <a:lumOff val="-1627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2. Create List of Words (PET)</a:t>
          </a:r>
        </a:p>
      </dsp:txBody>
      <dsp:txXfrm>
        <a:off x="2429560" y="1470665"/>
        <a:ext cx="1508277" cy="558543"/>
      </dsp:txXfrm>
    </dsp:sp>
    <dsp:sp modelId="{CA55A370-8CB7-B04E-A6F0-AFCD19847D10}">
      <dsp:nvSpPr>
        <dsp:cNvPr id="0" name=""/>
        <dsp:cNvSpPr/>
      </dsp:nvSpPr>
      <dsp:spPr>
        <a:xfrm>
          <a:off x="2738484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2364317"/>
              <a:satOff val="20786"/>
              <a:lumOff val="-1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“Anonymization”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“Randomization”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“K-anonymity”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“Obfuscation”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“Zero knowledge”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…</a:t>
          </a:r>
        </a:p>
      </dsp:txBody>
      <dsp:txXfrm>
        <a:off x="2782660" y="2073385"/>
        <a:ext cx="1419925" cy="1812448"/>
      </dsp:txXfrm>
    </dsp:sp>
    <dsp:sp modelId="{C53335B0-DFCD-8D4B-A8DB-8D65BAFF60FD}">
      <dsp:nvSpPr>
        <dsp:cNvPr id="0" name=""/>
        <dsp:cNvSpPr/>
      </dsp:nvSpPr>
      <dsp:spPr>
        <a:xfrm>
          <a:off x="4166487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152422"/>
            <a:satOff val="27715"/>
            <a:lumOff val="-2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166487" y="1637281"/>
        <a:ext cx="372081" cy="225311"/>
      </dsp:txXfrm>
    </dsp:sp>
    <dsp:sp modelId="{8F669D0E-C072-5F46-B213-A674DB9C09B1}">
      <dsp:nvSpPr>
        <dsp:cNvPr id="0" name=""/>
        <dsp:cNvSpPr/>
      </dsp:nvSpPr>
      <dsp:spPr>
        <a:xfrm>
          <a:off x="4852436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4728634"/>
            <a:satOff val="41573"/>
            <a:lumOff val="-325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3. Assign Keyword(s) to each paper </a:t>
          </a:r>
        </a:p>
      </dsp:txBody>
      <dsp:txXfrm>
        <a:off x="4852436" y="1470665"/>
        <a:ext cx="1508277" cy="558543"/>
      </dsp:txXfrm>
    </dsp:sp>
    <dsp:sp modelId="{BF5B4261-ECFE-F843-A9B6-AC744158B465}">
      <dsp:nvSpPr>
        <dsp:cNvPr id="0" name=""/>
        <dsp:cNvSpPr/>
      </dsp:nvSpPr>
      <dsp:spPr>
        <a:xfrm>
          <a:off x="5161360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4728634"/>
              <a:satOff val="41573"/>
              <a:lumOff val="-3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Match a paper's title and abstract with the List of Words.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Assign PET keywords if matched</a:t>
          </a:r>
        </a:p>
      </dsp:txBody>
      <dsp:txXfrm>
        <a:off x="5205536" y="2073385"/>
        <a:ext cx="1419925" cy="1812448"/>
      </dsp:txXfrm>
    </dsp:sp>
    <dsp:sp modelId="{826A345B-45E9-1B40-B1F2-240A65B569B3}">
      <dsp:nvSpPr>
        <dsp:cNvPr id="0" name=""/>
        <dsp:cNvSpPr/>
      </dsp:nvSpPr>
      <dsp:spPr>
        <a:xfrm>
          <a:off x="6589363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304845"/>
            <a:satOff val="55431"/>
            <a:lumOff val="-433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6589363" y="1637281"/>
        <a:ext cx="372081" cy="225311"/>
      </dsp:txXfrm>
    </dsp:sp>
    <dsp:sp modelId="{1802B6C5-FE5E-EE4B-9A3F-7E7EFD1701AA}">
      <dsp:nvSpPr>
        <dsp:cNvPr id="0" name=""/>
        <dsp:cNvSpPr/>
      </dsp:nvSpPr>
      <dsp:spPr>
        <a:xfrm>
          <a:off x="7275312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7092951"/>
            <a:satOff val="62359"/>
            <a:lumOff val="-4882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4. Manual Keyword searching</a:t>
          </a:r>
        </a:p>
      </dsp:txBody>
      <dsp:txXfrm>
        <a:off x="7275312" y="1470665"/>
        <a:ext cx="1508277" cy="558543"/>
      </dsp:txXfrm>
    </dsp:sp>
    <dsp:sp modelId="{F2A1E63D-0600-4D41-8B5C-BBCDF5E91B0F}">
      <dsp:nvSpPr>
        <dsp:cNvPr id="0" name=""/>
        <dsp:cNvSpPr/>
      </dsp:nvSpPr>
      <dsp:spPr>
        <a:xfrm>
          <a:off x="7584236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7092951"/>
              <a:satOff val="62359"/>
              <a:lumOff val="-4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Search unassigned papers manually to extract new PET keywords</a:t>
          </a:r>
        </a:p>
      </dsp:txBody>
      <dsp:txXfrm>
        <a:off x="7628412" y="2073385"/>
        <a:ext cx="1419925" cy="1812448"/>
      </dsp:txXfrm>
    </dsp:sp>
    <dsp:sp modelId="{09F90989-7213-7C4D-B5F8-9716B3E83067}">
      <dsp:nvSpPr>
        <dsp:cNvPr id="0" name=""/>
        <dsp:cNvSpPr/>
      </dsp:nvSpPr>
      <dsp:spPr>
        <a:xfrm>
          <a:off x="9012239" y="1562178"/>
          <a:ext cx="484736" cy="37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457267"/>
            <a:satOff val="83146"/>
            <a:lumOff val="-6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9012239" y="1637281"/>
        <a:ext cx="372081" cy="225311"/>
      </dsp:txXfrm>
    </dsp:sp>
    <dsp:sp modelId="{F7B8068E-50B2-8648-B64A-4D1465378193}">
      <dsp:nvSpPr>
        <dsp:cNvPr id="0" name=""/>
        <dsp:cNvSpPr/>
      </dsp:nvSpPr>
      <dsp:spPr>
        <a:xfrm>
          <a:off x="9698187" y="1470665"/>
          <a:ext cx="1508277" cy="837815"/>
        </a:xfrm>
        <a:prstGeom prst="roundRect">
          <a:avLst>
            <a:gd name="adj" fmla="val 10000"/>
          </a:avLst>
        </a:prstGeom>
        <a:solidFill>
          <a:schemeClr val="accent3">
            <a:hueOff val="9457267"/>
            <a:satOff val="83146"/>
            <a:lumOff val="-65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5. Repeat steps 2-4 until all papers are scanned</a:t>
          </a:r>
        </a:p>
      </dsp:txBody>
      <dsp:txXfrm>
        <a:off x="9698187" y="1470665"/>
        <a:ext cx="1508277" cy="558543"/>
      </dsp:txXfrm>
    </dsp:sp>
    <dsp:sp modelId="{1EABB18A-04C1-6046-998E-E8167595310F}">
      <dsp:nvSpPr>
        <dsp:cNvPr id="0" name=""/>
        <dsp:cNvSpPr/>
      </dsp:nvSpPr>
      <dsp:spPr>
        <a:xfrm>
          <a:off x="10007112" y="2029209"/>
          <a:ext cx="1508277" cy="1900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53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Privacy in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 increasing amount of data, collected, </a:t>
            </a:r>
            <a:r>
              <a:rPr lang="en-US" dirty="0" err="1"/>
              <a:t>analysed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business value, facilitate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GDPR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pet that allows to derive value without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why pet is important.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884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point I realized this is going to take me a lot of time to filter, also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610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trends due to tool fetching most cited ones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973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1">
                <a:latin typeface="+mn-lt"/>
              </a:rPr>
              <a:t>Technische Universität München</a:t>
            </a:r>
          </a:p>
          <a:p>
            <a:r>
              <a:rPr lang="en-US" sz="1050" noProof="1">
                <a:latin typeface="+mn-lt"/>
              </a:rPr>
              <a:t>Faculty of Informatics</a:t>
            </a:r>
          </a:p>
          <a:p>
            <a:r>
              <a:rPr lang="en-US" sz="1050" noProof="1">
                <a:latin typeface="+mn-lt"/>
              </a:rPr>
              <a:t>Chair of Software Engineering for Business Information Systems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Fax	+49.89.289.17136</a:t>
            </a:r>
          </a:p>
          <a:p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524469" y="5454244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59115" y="5932082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171103 Matthes English Master Slide Deck (wide)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171103 Matthes English Master Slide Deck (wide)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privacy-preserving-natural-language-processing/which-privacy-preserving-method-should-i-use-b9f0dc41cc46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</p:spPr>
        <p:txBody>
          <a:bodyPr/>
          <a:lstStyle/>
          <a:p>
            <a:r>
              <a:rPr lang="en-US" dirty="0"/>
              <a:t>Supporting Nonexperts in Choosing Appropriate Privacy-Enhancing Technologies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Mohammad Faisal Bin Ahmed, 15/03/2021,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Kick-off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845B9321-A3B8-4535-92EE-9060AE30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dirty="0"/>
              <a:t>Inspirational decision tree</a:t>
            </a:r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303AEA54-94D7-0348-BE54-76B8AF0EB4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344" y="765177"/>
            <a:ext cx="9864251" cy="54006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D2D41-8789-B641-8AF6-0461872E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8D26B-1A3B-C84A-A2BD-DFC976BF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201E5CB-5EE0-4EA4-87FF-7D8A79A61969}" type="slidenum">
              <a:rPr lang="de-DE" smtClean="0"/>
              <a:pPr>
                <a:spcAft>
                  <a:spcPts val="600"/>
                </a:spcAft>
                <a:defRPr/>
              </a:pPr>
              <a:t>10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FB95E2-2AB0-1244-93DA-E6365C7F07CD}"/>
              </a:ext>
            </a:extLst>
          </p:cNvPr>
          <p:cNvSpPr txBox="1"/>
          <p:nvPr/>
        </p:nvSpPr>
        <p:spPr>
          <a:xfrm>
            <a:off x="10043851" y="6322855"/>
            <a:ext cx="214206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Image courtesy of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hlinkClick r:id="rId3"/>
              </a:rPr>
              <a:t>Patricia Thaine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364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036577BE-25C5-A249-AC53-C3904998E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81075"/>
            <a:ext cx="9601200" cy="5400675"/>
          </a:xfrm>
          <a:ln w="12700"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E28E70-7E00-A642-A357-237FAD05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5D968-90C2-994B-8257-A22445B1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BF063-17A7-0044-98D1-0C3A7FB4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7220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5B2A6A-CB57-D642-AA74-D7EB5C74E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81075"/>
            <a:ext cx="9601200" cy="5400675"/>
          </a:xfrm>
          <a:ln w="12700"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8EAF5A-F0FC-1442-A9B2-1AC868E1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409E-AC22-674B-A137-19160966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DA3C3-14B5-5742-A803-DAD3191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04865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2E0D825-ACFC-4B47-B77C-86994A346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3" y="2895600"/>
            <a:ext cx="11353800" cy="3124200"/>
          </a:xfrm>
        </p:spPr>
        <p:txBody>
          <a:bodyPr/>
          <a:lstStyle/>
          <a:p>
            <a:r>
              <a:rPr lang="en-US" sz="6000" dirty="0"/>
              <a:t>Current </a:t>
            </a:r>
            <a:br>
              <a:rPr lang="en-US" sz="6000" dirty="0"/>
            </a:br>
            <a:r>
              <a:rPr lang="en-US" sz="6000" dirty="0"/>
              <a:t>Progress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896B4-1ABF-4541-8F50-D64C90A8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10F13-A638-4603-9A85-7DE4B318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171818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0140CE2-7779-1A4B-B371-DFB3417EDF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5492" y="984307"/>
          <a:ext cx="1152207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545CF4-DECE-324A-9BB9-15C68219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searching &amp; classification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83B23-73AD-A444-9286-617E5627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E2E42-648A-F54E-9DBE-53EA4BBA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AB5EA1-E704-4B5D-A2AD-8F6F2A85964B}"/>
              </a:ext>
            </a:extLst>
          </p:cNvPr>
          <p:cNvSpPr/>
          <p:nvPr/>
        </p:nvSpPr>
        <p:spPr bwMode="auto">
          <a:xfrm>
            <a:off x="2743200" y="2133600"/>
            <a:ext cx="9144000" cy="32766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6ECFF-3337-4872-A4E9-39F7BAB6A58B}"/>
              </a:ext>
            </a:extLst>
          </p:cNvPr>
          <p:cNvSpPr txBox="1"/>
          <p:nvPr/>
        </p:nvSpPr>
        <p:spPr>
          <a:xfrm>
            <a:off x="2712720" y="2438400"/>
            <a:ext cx="134349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 pitchFamily="34" charset="0"/>
              </a:rPr>
              <a:t>807 papers</a:t>
            </a:r>
          </a:p>
        </p:txBody>
      </p:sp>
    </p:spTree>
    <p:extLst>
      <p:ext uri="{BB962C8B-B14F-4D97-AF65-F5344CB8AC3E}">
        <p14:creationId xmlns:p14="http://schemas.microsoft.com/office/powerpoint/2010/main" val="3538597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4BF5-3848-A348-A049-E5A4CC0C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44451"/>
            <a:ext cx="10586102" cy="7207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Tools for searching: Publish or Perish</a:t>
            </a:r>
          </a:p>
        </p:txBody>
      </p:sp>
      <p:pic>
        <p:nvPicPr>
          <p:cNvPr id="22" name="Picture 21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7F7B52AF-0E30-1247-9C7D-EFC7B4BCAB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 r="1" b="17052"/>
          <a:stretch/>
        </p:blipFill>
        <p:spPr>
          <a:xfrm>
            <a:off x="2590800" y="2038594"/>
            <a:ext cx="9266767" cy="4343158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AC6B2-808C-8844-87DC-6DF81E7E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D071-0B64-594A-92FA-8D4C52C5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  <a:defRPr/>
              </a:pPr>
              <a:t>15</a:t>
            </a:fld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3FAB8E-EDB8-4A48-920F-124389D0AFB1}"/>
              </a:ext>
            </a:extLst>
          </p:cNvPr>
          <p:cNvSpPr txBox="1"/>
          <p:nvPr/>
        </p:nvSpPr>
        <p:spPr>
          <a:xfrm>
            <a:off x="457200" y="952500"/>
            <a:ext cx="62484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A literature searching tool.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Sources include Google Scholar and </a:t>
            </a:r>
            <a:r>
              <a:rPr lang="en-US" dirty="0" err="1">
                <a:latin typeface="Arial" pitchFamily="34" charset="0"/>
              </a:rPr>
              <a:t>CrossRef</a:t>
            </a:r>
            <a:r>
              <a:rPr lang="en-US" dirty="0">
                <a:latin typeface="Arial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Results can be exported to CSV or JSON.</a:t>
            </a:r>
          </a:p>
        </p:txBody>
      </p:sp>
    </p:spTree>
    <p:extLst>
      <p:ext uri="{BB962C8B-B14F-4D97-AF65-F5344CB8AC3E}">
        <p14:creationId xmlns:p14="http://schemas.microsoft.com/office/powerpoint/2010/main" val="14224955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0140CE2-7779-1A4B-B371-DFB3417EDF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627566"/>
              </p:ext>
            </p:extLst>
          </p:nvPr>
        </p:nvGraphicFramePr>
        <p:xfrm>
          <a:off x="335492" y="984307"/>
          <a:ext cx="1152207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545CF4-DECE-324A-9BB9-15C68219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searching &amp; classification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83B23-73AD-A444-9286-617E5627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E2E42-648A-F54E-9DBE-53EA4BBA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AB5EA1-E704-4B5D-A2AD-8F6F2A85964B}"/>
              </a:ext>
            </a:extLst>
          </p:cNvPr>
          <p:cNvSpPr/>
          <p:nvPr/>
        </p:nvSpPr>
        <p:spPr bwMode="auto">
          <a:xfrm>
            <a:off x="5105400" y="2133600"/>
            <a:ext cx="6781800" cy="32766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6ECFF-3337-4872-A4E9-39F7BAB6A58B}"/>
              </a:ext>
            </a:extLst>
          </p:cNvPr>
          <p:cNvSpPr txBox="1"/>
          <p:nvPr/>
        </p:nvSpPr>
        <p:spPr>
          <a:xfrm>
            <a:off x="5105400" y="2514600"/>
            <a:ext cx="29718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 pitchFamily="34" charset="0"/>
              </a:rPr>
              <a:t>Top 30 keywords extracted</a:t>
            </a:r>
          </a:p>
          <a:p>
            <a:r>
              <a:rPr lang="en-US" sz="1600" dirty="0">
                <a:solidFill>
                  <a:schemeClr val="accent1"/>
                </a:solidFill>
                <a:latin typeface="Arial" pitchFamily="34" charset="0"/>
              </a:rPr>
              <a:t>12 final search queries</a:t>
            </a:r>
          </a:p>
        </p:txBody>
      </p:sp>
    </p:spTree>
    <p:extLst>
      <p:ext uri="{BB962C8B-B14F-4D97-AF65-F5344CB8AC3E}">
        <p14:creationId xmlns:p14="http://schemas.microsoft.com/office/powerpoint/2010/main" val="122679247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D9B6-ED1F-1F48-8CB1-BA0AF482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44451"/>
            <a:ext cx="10586102" cy="7207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SketchEngine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267BF3-6C2B-47F7-B24E-0272E3F76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37" y="981076"/>
            <a:ext cx="5659967" cy="540067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text analysis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ML to generate corpuses from lists of 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‘Keywords’ corpus is used to extract terminologies in this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F339FB-D5B0-944B-B69C-BA79F853E2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4" y="2141899"/>
            <a:ext cx="9190569" cy="4227660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DFCE5-C42D-1141-8433-7D2DE685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86108-11C3-3844-A71B-ED040A62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1079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0140CE2-7779-1A4B-B371-DFB3417EDF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571399"/>
              </p:ext>
            </p:extLst>
          </p:nvPr>
        </p:nvGraphicFramePr>
        <p:xfrm>
          <a:off x="335492" y="984307"/>
          <a:ext cx="1152207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545CF4-DECE-324A-9BB9-15C68219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searching &amp; classification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83B23-73AD-A444-9286-617E5627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E2E42-648A-F54E-9DBE-53EA4BBA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AB5EA1-E704-4B5D-A2AD-8F6F2A85964B}"/>
              </a:ext>
            </a:extLst>
          </p:cNvPr>
          <p:cNvSpPr/>
          <p:nvPr/>
        </p:nvSpPr>
        <p:spPr bwMode="auto">
          <a:xfrm>
            <a:off x="7543800" y="2133600"/>
            <a:ext cx="4343400" cy="32766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6ECFF-3337-4872-A4E9-39F7BAB6A58B}"/>
              </a:ext>
            </a:extLst>
          </p:cNvPr>
          <p:cNvSpPr txBox="1"/>
          <p:nvPr/>
        </p:nvSpPr>
        <p:spPr>
          <a:xfrm>
            <a:off x="7543800" y="2590800"/>
            <a:ext cx="29718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 pitchFamily="34" charset="0"/>
              </a:rPr>
              <a:t>3582 total papers after removing duplicates</a:t>
            </a:r>
          </a:p>
        </p:txBody>
      </p:sp>
    </p:spTree>
    <p:extLst>
      <p:ext uri="{BB962C8B-B14F-4D97-AF65-F5344CB8AC3E}">
        <p14:creationId xmlns:p14="http://schemas.microsoft.com/office/powerpoint/2010/main" val="38125750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5F48-FBB5-8548-8210-3C2F80C5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management: Zotero and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F7F0A-9C69-D648-A8CB-30E3D6C1E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Zotero is used for record keeping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also be used to merge papers and remove duplicates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B92E3-939C-144E-A644-B16FBE0F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FEA01-1AFB-1F4B-A166-A71A58B8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7FB116-F28F-814D-9B55-1806BF906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800" y="1547100"/>
            <a:ext cx="8816788" cy="531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480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1196752"/>
            <a:ext cx="12192000" cy="5047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Background</a:t>
            </a:r>
          </a:p>
          <a:p>
            <a:pPr lvl="2"/>
            <a:r>
              <a:rPr lang="en-US" dirty="0"/>
              <a:t>Potential Scenario</a:t>
            </a:r>
          </a:p>
          <a:p>
            <a:pPr lvl="2"/>
            <a:r>
              <a:rPr lang="en-US" dirty="0"/>
              <a:t>Privacy-enhancing technologies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Methodology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Research Questions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Expected Outcome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Current Progress</a:t>
            </a:r>
          </a:p>
          <a:p>
            <a:pPr marL="642937" lvl="1" indent="-285750"/>
            <a:r>
              <a:rPr lang="en-US" dirty="0"/>
              <a:t>Literature searching and classification</a:t>
            </a:r>
          </a:p>
          <a:p>
            <a:pPr marL="642937" lvl="1" indent="-285750"/>
            <a:r>
              <a:rPr lang="en-US" dirty="0"/>
              <a:t>Classification automated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Findings and future work</a:t>
            </a:r>
          </a:p>
          <a:p>
            <a:pPr marL="642937" lvl="1" indent="-285750"/>
            <a:r>
              <a:rPr lang="en-US" dirty="0"/>
              <a:t>Initial findings</a:t>
            </a:r>
          </a:p>
          <a:p>
            <a:pPr marL="642937" lvl="1" indent="-285750"/>
            <a:r>
              <a:rPr lang="en-US" dirty="0"/>
              <a:t>Next steps and timeline</a:t>
            </a:r>
          </a:p>
          <a:p>
            <a:pPr marL="357187" lvl="1" indent="0">
              <a:buNone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8813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0140CE2-7779-1A4B-B371-DFB3417EDF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847176"/>
              </p:ext>
            </p:extLst>
          </p:nvPr>
        </p:nvGraphicFramePr>
        <p:xfrm>
          <a:off x="335492" y="984307"/>
          <a:ext cx="1152207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545CF4-DECE-324A-9BB9-15C68219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searching &amp; classification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83B23-73AD-A444-9286-617E5627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E2E42-648A-F54E-9DBE-53EA4BBA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AB5EA1-E704-4B5D-A2AD-8F6F2A85964B}"/>
              </a:ext>
            </a:extLst>
          </p:cNvPr>
          <p:cNvSpPr/>
          <p:nvPr/>
        </p:nvSpPr>
        <p:spPr bwMode="auto">
          <a:xfrm>
            <a:off x="9982200" y="2133600"/>
            <a:ext cx="1905000" cy="32766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6ECFF-3337-4872-A4E9-39F7BAB6A58B}"/>
              </a:ext>
            </a:extLst>
          </p:cNvPr>
          <p:cNvSpPr txBox="1"/>
          <p:nvPr/>
        </p:nvSpPr>
        <p:spPr>
          <a:xfrm>
            <a:off x="9973056" y="2590800"/>
            <a:ext cx="191414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 pitchFamily="34" charset="0"/>
              </a:rPr>
              <a:t>3176 total papers after initial manual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48207854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FD3D1-985C-41ED-AB04-F57AC476C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Automated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54301-C7E9-4295-A9F2-B7602972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66C74-ABCB-4393-830B-0BEF8FFD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33FF739-113B-46FF-8ECC-C5D60BF493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953553"/>
              </p:ext>
            </p:extLst>
          </p:nvPr>
        </p:nvGraphicFramePr>
        <p:xfrm>
          <a:off x="334963" y="981075"/>
          <a:ext cx="1152207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32B5AC3-AEC5-D349-8F13-AE826ADEE433}"/>
              </a:ext>
            </a:extLst>
          </p:cNvPr>
          <p:cNvSpPr/>
          <p:nvPr/>
        </p:nvSpPr>
        <p:spPr bwMode="auto">
          <a:xfrm>
            <a:off x="2590800" y="2133600"/>
            <a:ext cx="9296400" cy="32766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9900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FD3D1-985C-41ED-AB04-F57AC476C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Automated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54301-C7E9-4295-A9F2-B7602972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66C74-ABCB-4393-830B-0BEF8FFD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33FF739-113B-46FF-8ECC-C5D60BF493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4963" y="981075"/>
          <a:ext cx="1152207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32B5AC3-AEC5-D349-8F13-AE826ADEE433}"/>
              </a:ext>
            </a:extLst>
          </p:cNvPr>
          <p:cNvSpPr/>
          <p:nvPr/>
        </p:nvSpPr>
        <p:spPr bwMode="auto">
          <a:xfrm>
            <a:off x="5181600" y="2133600"/>
            <a:ext cx="6705600" cy="32766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0753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FD3D1-985C-41ED-AB04-F57AC476C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Automated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54301-C7E9-4295-A9F2-B7602972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66C74-ABCB-4393-830B-0BEF8FFD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33FF739-113B-46FF-8ECC-C5D60BF493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4963" y="981075"/>
          <a:ext cx="1152207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32B5AC3-AEC5-D349-8F13-AE826ADEE433}"/>
              </a:ext>
            </a:extLst>
          </p:cNvPr>
          <p:cNvSpPr/>
          <p:nvPr/>
        </p:nvSpPr>
        <p:spPr bwMode="auto">
          <a:xfrm>
            <a:off x="7543800" y="2133600"/>
            <a:ext cx="4343400" cy="32766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397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82F5-AA5A-7249-9E40-E52E69E5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keywords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C8E1F-1FBA-684A-910B-5D2EB49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B1D99-6609-A04B-9F12-C5CAFAF6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C742271-DD3C-4544-AFD6-DE7D6607E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0880" y="914400"/>
            <a:ext cx="8778240" cy="5486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5AA474-49F4-46D1-B294-FA9ECE1EDC5E}"/>
              </a:ext>
            </a:extLst>
          </p:cNvPr>
          <p:cNvSpPr txBox="1"/>
          <p:nvPr/>
        </p:nvSpPr>
        <p:spPr>
          <a:xfrm>
            <a:off x="76200" y="957064"/>
            <a:ext cx="30480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Parses and creates CSV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Uses character matching to assign new keywords</a:t>
            </a:r>
          </a:p>
        </p:txBody>
      </p:sp>
    </p:spTree>
    <p:extLst>
      <p:ext uri="{BB962C8B-B14F-4D97-AF65-F5344CB8AC3E}">
        <p14:creationId xmlns:p14="http://schemas.microsoft.com/office/powerpoint/2010/main" val="404511617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FD3D1-985C-41ED-AB04-F57AC476C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Automated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54301-C7E9-4295-A9F2-B7602972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66C74-ABCB-4393-830B-0BEF8FFD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33FF739-113B-46FF-8ECC-C5D60BF493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4963" y="981075"/>
          <a:ext cx="1152207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32B5AC3-AEC5-D349-8F13-AE826ADEE433}"/>
              </a:ext>
            </a:extLst>
          </p:cNvPr>
          <p:cNvSpPr/>
          <p:nvPr/>
        </p:nvSpPr>
        <p:spPr bwMode="auto">
          <a:xfrm>
            <a:off x="9906000" y="2133600"/>
            <a:ext cx="1981200" cy="32766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5350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82F5-AA5A-7249-9E40-E52E69E5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Manually finding keywords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C8E1F-1FBA-684A-910B-5D2EB49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B1D99-6609-A04B-9F12-C5CAFAF6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C742271-DD3C-4544-AFD6-DE7D6607E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1" y="1238364"/>
            <a:ext cx="9390376" cy="4922610"/>
          </a:xfrm>
        </p:spPr>
      </p:pic>
    </p:spTree>
    <p:extLst>
      <p:ext uri="{BB962C8B-B14F-4D97-AF65-F5344CB8AC3E}">
        <p14:creationId xmlns:p14="http://schemas.microsoft.com/office/powerpoint/2010/main" val="281493372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FD3D1-985C-41ED-AB04-F57AC476C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Automated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54301-C7E9-4295-A9F2-B7602972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66C74-ABCB-4393-830B-0BEF8FFD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33FF739-113B-46FF-8ECC-C5D60BF493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4963" y="981075"/>
          <a:ext cx="1152207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75238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0140CE2-7779-1A4B-B371-DFB3417EDF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540443"/>
              </p:ext>
            </p:extLst>
          </p:nvPr>
        </p:nvGraphicFramePr>
        <p:xfrm>
          <a:off x="335492" y="984307"/>
          <a:ext cx="1152207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545CF4-DECE-324A-9BB9-15C68219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searching &amp; classification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83B23-73AD-A444-9286-617E5627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E2E42-648A-F54E-9DBE-53EA4BBA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83666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25A9-7BE1-DC42-8D76-847A21B9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Findings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B3726-07D8-D74D-ADDA-A81A4B365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Privacy enhancing technology identified: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Differential “privacy” is the most commonly-found privacy enhancing technology. This is possibly due to a bias as the initial search term “privacy” is contained in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D79B8-EFAA-234A-AF6A-51EF9AE9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055C-1E2C-4A48-B4B9-B838ACE8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2F7C2B-CF84-4379-B6F5-3DEE7854E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736" y="2129833"/>
            <a:ext cx="7990946" cy="44550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2043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65E920-E2EE-EC4E-8806-2214AE1EE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197" y="1805624"/>
            <a:ext cx="7590370" cy="38195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Ever-increasing demand for ensuring privacy</a:t>
            </a:r>
          </a:p>
          <a:p>
            <a:pPr marL="0" indent="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data getting collected and analyzed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Government regulations</a:t>
            </a:r>
          </a:p>
          <a:p>
            <a:pPr marL="0" indent="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Creating business value while maintaining privacy.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39622A-6AC8-6F4C-A2E0-8267DC8C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privacy enhancing is important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99CD9-AC3F-F24B-AFF6-9615B4B1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85EB-D6E5-184E-846F-3C3E94D0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EF3FC02-539C-A742-8253-788169033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47117"/>
            <a:ext cx="1016000" cy="1016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3147176-4B96-344B-80EF-0B5A17B15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302193"/>
            <a:ext cx="1016000" cy="1016000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9FBDF58-7312-F14B-9B78-EB42CE991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48234"/>
            <a:ext cx="863600" cy="863600"/>
          </a:xfrm>
          <a:prstGeom prst="rect">
            <a:avLst/>
          </a:prstGeom>
        </p:spPr>
      </p:pic>
      <p:pic>
        <p:nvPicPr>
          <p:cNvPr id="14" name="Picture 13" descr="A picture containing text, table, worktable&#10;&#10;Description automatically generated">
            <a:extLst>
              <a:ext uri="{FF2B5EF4-FFF2-40B4-BE49-F238E27FC236}">
                <a16:creationId xmlns:a16="http://schemas.microsoft.com/office/drawing/2014/main" id="{6BFDDE8F-0254-764E-AC9F-591D6656AB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4879182"/>
            <a:ext cx="992505" cy="99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5089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25A9-7BE1-DC42-8D76-847A21B9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Findings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B3726-07D8-D74D-ADDA-A81A4B365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D79B8-EFAA-234A-AF6A-51EF9AE9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055C-1E2C-4A48-B4B9-B838ACE8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5AC7A6-F74A-4E79-BC1F-637BAAB21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093" y="1371600"/>
            <a:ext cx="8510754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0614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41E6-298B-0E43-9F48-5934E8D8E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A3161-6618-9243-AA89-3E8ABE150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Manually searching/filtering through thousands of literature is time consuming, prone to human errors and bias.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PET related keywords sometimes result in papers from Mathematics and Medical backgrounds.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creating the List of words, one must include all the grammatical variants for the keywords for optimal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search terms provide more results than other: ‘privacy technique’ has less results compared to ‘privacy technology’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‘Privacy enhancing’ is more dominantly used in academia than ‘Privacy preserving’ although they both are used interchangeably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PETs are subset of a larger PET.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novel PETs don’t mention their names in the title/abstract of the paper; they mostly just go by the attack they protect against i.e., “a privacy enhancing technique for k-means clustering in data mining”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7785B-DB52-5F47-8CCE-9676B2D54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62A82-57B7-114E-89E4-28FC33E73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226301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24CC-4E6E-8A46-847E-B193F7EE2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30B20-DC48-1E4E-9EC3-B2EE03C17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Finding distinct characteristics of different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in which context a specific technology is preferred and why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Mapping scenarios with PETs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 the web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Writing the thesis.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6A25-1EA2-0B42-B72C-E0A7FA626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A828A-491B-8E47-9BAD-535A15C9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826955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A27C-DD7D-2D49-ACDE-42706BF69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FFA6A-859C-604C-AE5E-1449E6C7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766E2-E810-0B4B-A1B4-BC81CBBA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86BB62-3957-46AB-AA5B-72602C26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839805"/>
            <a:ext cx="9359086" cy="586066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526384-C047-C744-97D6-EB7BF73D359C}"/>
              </a:ext>
            </a:extLst>
          </p:cNvPr>
          <p:cNvCxnSpPr/>
          <p:nvPr/>
        </p:nvCxnSpPr>
        <p:spPr bwMode="auto">
          <a:xfrm>
            <a:off x="6477000" y="952503"/>
            <a:ext cx="0" cy="5616573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58943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Faisal Ahmed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 	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 err="1"/>
              <a:t>Faisal.ahmed@tum.de</a:t>
            </a:r>
            <a:endParaRPr lang="en-AU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77083BFD-5E69-944C-BC93-4D017C763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45" y="1778020"/>
            <a:ext cx="936104" cy="93610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B65CCB9-681A-B64F-9A22-0ECFD2C5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6" y="350143"/>
            <a:ext cx="10586099" cy="720725"/>
          </a:xfrm>
        </p:spPr>
        <p:txBody>
          <a:bodyPr/>
          <a:lstStyle/>
          <a:p>
            <a:r>
              <a:rPr lang="en-US" dirty="0"/>
              <a:t>Different Privacy-Enhancing Technology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36BC-BD14-BA48-93C4-002F792D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F5C1-21DA-D64E-98A3-05A725F2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B9404-7B9E-7E48-9EA7-B557D80C3D14}"/>
              </a:ext>
            </a:extLst>
          </p:cNvPr>
          <p:cNvSpPr txBox="1"/>
          <p:nvPr/>
        </p:nvSpPr>
        <p:spPr>
          <a:xfrm>
            <a:off x="3768497" y="2754320"/>
            <a:ext cx="230425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Differential Privacy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0166C1AF-8F89-C74D-8D32-04EC3005A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52573" y="177802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020810-B7ED-9142-AA8F-BA09E6C28D2C}"/>
              </a:ext>
            </a:extLst>
          </p:cNvPr>
          <p:cNvSpPr txBox="1"/>
          <p:nvPr/>
        </p:nvSpPr>
        <p:spPr>
          <a:xfrm>
            <a:off x="865431" y="2787047"/>
            <a:ext cx="230425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Federated Learning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92366C-7285-374A-BF65-DE8832C77B65}"/>
              </a:ext>
            </a:extLst>
          </p:cNvPr>
          <p:cNvSpPr txBox="1"/>
          <p:nvPr/>
        </p:nvSpPr>
        <p:spPr>
          <a:xfrm>
            <a:off x="6370271" y="2754320"/>
            <a:ext cx="230425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Homomorphic encryption</a:t>
            </a:r>
          </a:p>
        </p:txBody>
      </p:sp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6E6BCC4B-218E-0E48-929A-7E25A8F04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54347" y="1784571"/>
            <a:ext cx="936105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D8F77F54-D20A-7E46-B47D-24A90087CF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65104" y="1824883"/>
            <a:ext cx="962164" cy="96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D8C4692D-0A05-B84C-A31F-87E9C0873E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9507" y="4136953"/>
            <a:ext cx="936103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5FDA96-F651-0046-B2E3-964C2E50ED3F}"/>
              </a:ext>
            </a:extLst>
          </p:cNvPr>
          <p:cNvSpPr txBox="1"/>
          <p:nvPr/>
        </p:nvSpPr>
        <p:spPr>
          <a:xfrm>
            <a:off x="816169" y="5214053"/>
            <a:ext cx="230425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Secure multi-party computation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CBBC93-C777-FD48-AA69-1C8365837339}"/>
              </a:ext>
            </a:extLst>
          </p:cNvPr>
          <p:cNvSpPr txBox="1"/>
          <p:nvPr/>
        </p:nvSpPr>
        <p:spPr>
          <a:xfrm>
            <a:off x="8917069" y="2833213"/>
            <a:ext cx="230425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Zero-knowledge proof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DE0CC7E-3BA9-6A46-B39E-D51508D17E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72" y="4136951"/>
            <a:ext cx="936105" cy="9361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BD8CB03-63C0-C940-9E47-F37A3BD3EF8C}"/>
              </a:ext>
            </a:extLst>
          </p:cNvPr>
          <p:cNvSpPr txBox="1"/>
          <p:nvPr/>
        </p:nvSpPr>
        <p:spPr>
          <a:xfrm>
            <a:off x="3588477" y="5254323"/>
            <a:ext cx="278179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Pseudonymization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CA123C88-60B6-C641-BC61-51ED05E446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346" y="4136951"/>
            <a:ext cx="936105" cy="9361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AFFED3-D598-DF4A-9EF4-2243030DB76E}"/>
              </a:ext>
            </a:extLst>
          </p:cNvPr>
          <p:cNvSpPr txBox="1"/>
          <p:nvPr/>
        </p:nvSpPr>
        <p:spPr>
          <a:xfrm>
            <a:off x="6171883" y="5254323"/>
            <a:ext cx="278179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Obfuscation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FDE919-5A04-9944-8F94-2629949BBF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133" y="4184148"/>
            <a:ext cx="936106" cy="93610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4BAC6AE-E307-C447-B3E3-6B887A2C1795}"/>
              </a:ext>
            </a:extLst>
          </p:cNvPr>
          <p:cNvSpPr txBox="1"/>
          <p:nvPr/>
        </p:nvSpPr>
        <p:spPr>
          <a:xfrm>
            <a:off x="8755289" y="5254323"/>
            <a:ext cx="278179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Random data generation</a:t>
            </a:r>
          </a:p>
        </p:txBody>
      </p:sp>
    </p:spTree>
    <p:extLst>
      <p:ext uri="{BB962C8B-B14F-4D97-AF65-F5344CB8AC3E}">
        <p14:creationId xmlns:p14="http://schemas.microsoft.com/office/powerpoint/2010/main" val="11273476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791501-07A4-F245-AD56-F1FC015A0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440" y="2515642"/>
            <a:ext cx="1826716" cy="182671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329D7D-A211-D343-AC8C-BABEFD60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9183B-5594-4847-9D11-76D3A2FF0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BD8A2-FC8F-5349-B00E-AC6DA3F1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464CD-A5B3-BB41-95C2-0B67B61B05F9}"/>
              </a:ext>
            </a:extLst>
          </p:cNvPr>
          <p:cNvSpPr txBox="1"/>
          <p:nvPr/>
        </p:nvSpPr>
        <p:spPr>
          <a:xfrm>
            <a:off x="839416" y="4653136"/>
            <a:ext cx="297058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So many privacy-enhancing technologies…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E674551-1A57-A94F-9BDA-0BD7015B9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12" y="2515642"/>
            <a:ext cx="1826716" cy="18267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1CC3EF-CF20-CD42-BDB8-7B4CE3906017}"/>
              </a:ext>
            </a:extLst>
          </p:cNvPr>
          <p:cNvSpPr txBox="1"/>
          <p:nvPr/>
        </p:nvSpPr>
        <p:spPr>
          <a:xfrm>
            <a:off x="4690314" y="4653135"/>
            <a:ext cx="280831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Easy to get overwhelmed when choosing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6C874B1-1BDE-714C-98FA-FD079786E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820" y="2515642"/>
            <a:ext cx="1826716" cy="18267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9ECA57-F978-3B43-B6D6-A8DEF612D77A}"/>
              </a:ext>
            </a:extLst>
          </p:cNvPr>
          <p:cNvSpPr txBox="1"/>
          <p:nvPr/>
        </p:nvSpPr>
        <p:spPr>
          <a:xfrm>
            <a:off x="8716939" y="4649687"/>
            <a:ext cx="280831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A guideline to solve this dilemma</a:t>
            </a:r>
          </a:p>
        </p:txBody>
      </p:sp>
    </p:spTree>
    <p:extLst>
      <p:ext uri="{BB962C8B-B14F-4D97-AF65-F5344CB8AC3E}">
        <p14:creationId xmlns:p14="http://schemas.microsoft.com/office/powerpoint/2010/main" val="2895868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8448D9-3CDA-B04A-875A-4F441657F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Felix is a tech lead at a </a:t>
            </a:r>
            <a:r>
              <a:rPr lang="en-US" dirty="0" err="1"/>
              <a:t>VoD</a:t>
            </a:r>
            <a:r>
              <a:rPr lang="en-US" dirty="0"/>
              <a:t> start-up in Munich. He wants some analytics to improve their performance, but he can’t send the data to a third-party analytics firm without ensuring proper privacy preserving first. The data they collect includes name, age, UUID, watch history, device info, and payment info. What type of privacy-enhancing technology should Felix use to ensure the privacy of the data subjects is not violated during the analysis?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65BD"/>
                </a:solidFill>
              </a:rPr>
              <a:t>Concerns</a:t>
            </a:r>
            <a:r>
              <a:rPr lang="en-US" dirty="0"/>
              <a:t>: user privacy, potentially malicious analytics firm, data breach during transit or rest, GDPR violation.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65BD"/>
                </a:solidFill>
              </a:rPr>
              <a:t>Solution 1</a:t>
            </a:r>
            <a:r>
              <a:rPr lang="en-US" dirty="0"/>
              <a:t>: </a:t>
            </a:r>
            <a:r>
              <a:rPr lang="en-US" dirty="0">
                <a:solidFill>
                  <a:srgbClr val="FF8000"/>
                </a:solidFill>
              </a:rPr>
              <a:t>spending countless hours to research all the different privacy-enhancing technologies and their pros and cons.</a:t>
            </a:r>
          </a:p>
          <a:p>
            <a:endParaRPr lang="en-US" dirty="0"/>
          </a:p>
          <a:p>
            <a:r>
              <a:rPr lang="en-US" dirty="0">
                <a:solidFill>
                  <a:srgbClr val="0065BD"/>
                </a:solidFill>
              </a:rPr>
              <a:t>Solution 2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using this systematic research as a guidebook and answering a few question to get a suitable privacy-enhancing technology for his scenario. In this case </a:t>
            </a:r>
            <a:r>
              <a:rPr lang="en-US" dirty="0">
                <a:solidFill>
                  <a:srgbClr val="0065BD"/>
                </a:solidFill>
              </a:rPr>
              <a:t>Homomorphic Encryption</a:t>
            </a:r>
            <a:r>
              <a:rPr lang="en-US" dirty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8B00CB-7059-3147-A737-10EB67E16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scenario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03384-F42A-2E49-B27A-AF6FA7F3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B2564-3EFF-B943-80EE-8DDFF416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74264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160CD0-BDF7-6D4D-BC67-6DD2D0A0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46A70-CB7E-1C49-91B5-9A5BE703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B0D5B-4297-CF48-B6EC-901C4430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7" name="Rechteck 84">
            <a:extLst>
              <a:ext uri="{FF2B5EF4-FFF2-40B4-BE49-F238E27FC236}">
                <a16:creationId xmlns:a16="http://schemas.microsoft.com/office/drawing/2014/main" id="{2B34D2FC-6784-6A41-A960-9249BF4F857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32902" y="1270002"/>
            <a:ext cx="11523135" cy="1151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/>
              <a:t>What are the state-of-the-art privacy-enhancing technology and their distinct characteristics?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hteck 84">
            <a:extLst>
              <a:ext uri="{FF2B5EF4-FFF2-40B4-BE49-F238E27FC236}">
                <a16:creationId xmlns:a16="http://schemas.microsoft.com/office/drawing/2014/main" id="{8BE541DC-0078-CF48-B974-02085C168619}"/>
              </a:ext>
            </a:extLst>
          </p:cNvPr>
          <p:cNvSpPr txBox="1">
            <a:spLocks/>
          </p:cNvSpPr>
          <p:nvPr/>
        </p:nvSpPr>
        <p:spPr bwMode="auto">
          <a:xfrm>
            <a:off x="332901" y="2704568"/>
            <a:ext cx="11523135" cy="1151780"/>
          </a:xfrm>
          <a:prstGeom prst="rect">
            <a:avLst/>
          </a:prstGeom>
          <a:ln w="10795" cap="flat" cmpd="sng" algn="ctr">
            <a:solidFill>
              <a:schemeClr val="accent5">
                <a:shade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dirty="0"/>
              <a:t>What are the different scenarios where privacy enhancement is required and their </a:t>
            </a:r>
          </a:p>
          <a:p>
            <a:pPr algn="ctr" eaLnBrk="0" hangingPunct="0"/>
            <a:r>
              <a:rPr lang="en-US" dirty="0"/>
              <a:t>corresponding basic requirements?</a:t>
            </a:r>
            <a:endParaRPr lang="en-US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hteck 84">
            <a:extLst>
              <a:ext uri="{FF2B5EF4-FFF2-40B4-BE49-F238E27FC236}">
                <a16:creationId xmlns:a16="http://schemas.microsoft.com/office/drawing/2014/main" id="{8BA34F71-AEB5-674F-9EB9-C4A4CA4A461C}"/>
              </a:ext>
            </a:extLst>
          </p:cNvPr>
          <p:cNvSpPr txBox="1">
            <a:spLocks/>
          </p:cNvSpPr>
          <p:nvPr/>
        </p:nvSpPr>
        <p:spPr bwMode="auto">
          <a:xfrm>
            <a:off x="332900" y="4167328"/>
            <a:ext cx="11523135" cy="1151780"/>
          </a:xfrm>
          <a:prstGeom prst="rect">
            <a:avLst/>
          </a:prstGeom>
          <a:ln w="10795" cap="flat" cmpd="sng" algn="ctr">
            <a:solidFill>
              <a:schemeClr val="accent5">
                <a:shade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dirty="0"/>
              <a:t>How to guide the decision-making process to allow diverse stakeholders make informed </a:t>
            </a:r>
          </a:p>
          <a:p>
            <a:pPr algn="ctr" eaLnBrk="0" hangingPunct="0"/>
            <a:r>
              <a:rPr lang="en-US" dirty="0"/>
              <a:t>decisions about the use of an appropriate privacy-enhancing technology?</a:t>
            </a:r>
            <a:endParaRPr lang="en-US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E80334-86AB-AB47-9EAB-914E13F04A3F}"/>
              </a:ext>
            </a:extLst>
          </p:cNvPr>
          <p:cNvSpPr txBox="1"/>
          <p:nvPr/>
        </p:nvSpPr>
        <p:spPr>
          <a:xfrm>
            <a:off x="332900" y="1337369"/>
            <a:ext cx="65053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07A05D-D1F1-3343-8DA7-282489209C53}"/>
              </a:ext>
            </a:extLst>
          </p:cNvPr>
          <p:cNvSpPr txBox="1"/>
          <p:nvPr/>
        </p:nvSpPr>
        <p:spPr>
          <a:xfrm>
            <a:off x="332900" y="2752348"/>
            <a:ext cx="65053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80987B-4A1D-0947-8D99-4DF7788B2923}"/>
              </a:ext>
            </a:extLst>
          </p:cNvPr>
          <p:cNvSpPr txBox="1"/>
          <p:nvPr/>
        </p:nvSpPr>
        <p:spPr>
          <a:xfrm>
            <a:off x="332900" y="4203120"/>
            <a:ext cx="65053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  <a:latin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6742599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AB67DF-56E7-BF46-9D83-D68E0F1A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0854" y="984524"/>
            <a:ext cx="6411703" cy="539496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E1A9288-9F08-9A4C-9E1C-4B6EAF83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US"/>
              <a:t>Methodology/Protocol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5BCED-17F6-314A-B5CA-EB826FDB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A8A22-EFA6-FA40-8566-DA171B9D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201E5CB-5EE0-4EA4-87FF-7D8A79A61969}" type="slidenum">
              <a:rPr lang="de-DE" smtClean="0"/>
              <a:pPr>
                <a:spcAft>
                  <a:spcPts val="600"/>
                </a:spcAft>
                <a:defRPr/>
              </a:pPr>
              <a:t>8</a:t>
            </a:fld>
            <a:endParaRPr 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497688-E923-504B-BD8D-A1AC268242CE}"/>
              </a:ext>
            </a:extLst>
          </p:cNvPr>
          <p:cNvSpPr/>
          <p:nvPr/>
        </p:nvSpPr>
        <p:spPr bwMode="auto">
          <a:xfrm>
            <a:off x="7772400" y="1066800"/>
            <a:ext cx="1447800" cy="1371600"/>
          </a:xfrm>
          <a:prstGeom prst="rect">
            <a:avLst/>
          </a:prstGeom>
          <a:solidFill>
            <a:srgbClr val="F5F5F5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909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588F6A-175B-F04D-AD33-95CD90A0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Outcomes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D9E5F-00D6-5943-A9C7-3BF2693C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21624-4057-D842-A34D-A62D39AFE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BE9E865-1781-EA47-A3EB-5DB8DD1A8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24" y="1988840"/>
            <a:ext cx="2078360" cy="2078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DB93FA-61E8-7946-B8C8-A53BC5AED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3592" y="1988840"/>
            <a:ext cx="2078360" cy="2078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87AB6B-03D3-B649-9A5F-717472D8C01A}"/>
              </a:ext>
            </a:extLst>
          </p:cNvPr>
          <p:cNvSpPr txBox="1"/>
          <p:nvPr/>
        </p:nvSpPr>
        <p:spPr>
          <a:xfrm>
            <a:off x="2207568" y="4149080"/>
            <a:ext cx="266429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A Decision making 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02EE8-16DB-7E47-B391-3433B5BEAB31}"/>
              </a:ext>
            </a:extLst>
          </p:cNvPr>
          <p:cNvSpPr txBox="1"/>
          <p:nvPr/>
        </p:nvSpPr>
        <p:spPr>
          <a:xfrm>
            <a:off x="7011856" y="4158411"/>
            <a:ext cx="266429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A web app</a:t>
            </a:r>
          </a:p>
          <a:p>
            <a:pPr algn="ctr"/>
            <a:r>
              <a:rPr lang="en-US" dirty="0">
                <a:latin typeface="Arial" pitchFamily="34" charset="0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5521376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sis proposal" id="{A97A527B-4DE3-0D4A-8E5E-4E149120C9A4}" vid="{3092C6AC-DA48-514C-8ABE-7ED0F171B9B4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sebis 2013 2</Template>
  <TotalTime>15550</TotalTime>
  <Words>1847</Words>
  <Application>Microsoft Macintosh PowerPoint</Application>
  <PresentationFormat>Widescreen</PresentationFormat>
  <Paragraphs>363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 Unicode MS</vt:lpstr>
      <vt:lpstr>Arial</vt:lpstr>
      <vt:lpstr>Helvetica Neue</vt:lpstr>
      <vt:lpstr>TUM Neue Helvetica 75 Bold</vt:lpstr>
      <vt:lpstr>Wingdings</vt:lpstr>
      <vt:lpstr>Slides sebis 2013 2</vt:lpstr>
      <vt:lpstr>Supporting Nonexperts in Choosing Appropriate Privacy-Enhancing Technologies</vt:lpstr>
      <vt:lpstr>Outline</vt:lpstr>
      <vt:lpstr>Why privacy enhancing is important</vt:lpstr>
      <vt:lpstr>Different Privacy-Enhancing Technology</vt:lpstr>
      <vt:lpstr>Motivation</vt:lpstr>
      <vt:lpstr>Potential scenario</vt:lpstr>
      <vt:lpstr>Research Questions</vt:lpstr>
      <vt:lpstr>Methodology/Protocol</vt:lpstr>
      <vt:lpstr>Expected Outcomes</vt:lpstr>
      <vt:lpstr>Inspirational decision tree</vt:lpstr>
      <vt:lpstr>Mockups</vt:lpstr>
      <vt:lpstr>Mockups</vt:lpstr>
      <vt:lpstr>Current  Progress</vt:lpstr>
      <vt:lpstr>Literature searching &amp; classification 1</vt:lpstr>
      <vt:lpstr>Tools for searching: Publish or Perish</vt:lpstr>
      <vt:lpstr>Literature searching &amp; classification 2</vt:lpstr>
      <vt:lpstr>SketchEngine</vt:lpstr>
      <vt:lpstr>Literature searching &amp; classification 3</vt:lpstr>
      <vt:lpstr>Literature management: Zotero and Excel</vt:lpstr>
      <vt:lpstr>Literature searching &amp; classification 4</vt:lpstr>
      <vt:lpstr>Classification Automated 1</vt:lpstr>
      <vt:lpstr>Classification Automated 2</vt:lpstr>
      <vt:lpstr>Classification Automated 3</vt:lpstr>
      <vt:lpstr>Assigning keywords</vt:lpstr>
      <vt:lpstr>Classification Automated 4</vt:lpstr>
      <vt:lpstr>Manually finding keywords</vt:lpstr>
      <vt:lpstr>Classification Automated 5</vt:lpstr>
      <vt:lpstr>Literature searching &amp; classification 5</vt:lpstr>
      <vt:lpstr>Initial Findings 1</vt:lpstr>
      <vt:lpstr>Initial Findings 2</vt:lpstr>
      <vt:lpstr>Lessons learned</vt:lpstr>
      <vt:lpstr>Next Steps</vt:lpstr>
      <vt:lpstr>Timeline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 title TBD - proposal</dc:title>
  <dc:creator>Faisal Ahmed</dc:creator>
  <cp:lastModifiedBy>Faisal Ahmed</cp:lastModifiedBy>
  <cp:revision>108</cp:revision>
  <dcterms:created xsi:type="dcterms:W3CDTF">2020-12-16T08:02:05Z</dcterms:created>
  <dcterms:modified xsi:type="dcterms:W3CDTF">2021-03-15T11:35:30Z</dcterms:modified>
</cp:coreProperties>
</file>