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2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  <p:sldMasterId id="2147483782" r:id="rId2"/>
    <p:sldMasterId id="2147483786" r:id="rId3"/>
    <p:sldMasterId id="2147483789" r:id="rId4"/>
    <p:sldMasterId id="2147483793" r:id="rId5"/>
    <p:sldMasterId id="2147483801" r:id="rId6"/>
    <p:sldMasterId id="2147483809" r:id="rId7"/>
  </p:sldMasterIdLst>
  <p:notesMasterIdLst>
    <p:notesMasterId r:id="rId35"/>
  </p:notesMasterIdLst>
  <p:handoutMasterIdLst>
    <p:handoutMasterId r:id="rId36"/>
  </p:handoutMasterIdLst>
  <p:sldIdLst>
    <p:sldId id="2926" r:id="rId8"/>
    <p:sldId id="672" r:id="rId9"/>
    <p:sldId id="2928" r:id="rId10"/>
    <p:sldId id="2939" r:id="rId11"/>
    <p:sldId id="2927" r:id="rId12"/>
    <p:sldId id="2930" r:id="rId13"/>
    <p:sldId id="424" r:id="rId14"/>
    <p:sldId id="2929" r:id="rId15"/>
    <p:sldId id="2943" r:id="rId16"/>
    <p:sldId id="426" r:id="rId17"/>
    <p:sldId id="2940" r:id="rId18"/>
    <p:sldId id="2941" r:id="rId19"/>
    <p:sldId id="2932" r:id="rId20"/>
    <p:sldId id="430" r:id="rId21"/>
    <p:sldId id="431" r:id="rId22"/>
    <p:sldId id="432" r:id="rId23"/>
    <p:sldId id="2933" r:id="rId24"/>
    <p:sldId id="2936" r:id="rId25"/>
    <p:sldId id="2937" r:id="rId26"/>
    <p:sldId id="2938" r:id="rId27"/>
    <p:sldId id="2934" r:id="rId28"/>
    <p:sldId id="439" r:id="rId29"/>
    <p:sldId id="440" r:id="rId30"/>
    <p:sldId id="441" r:id="rId31"/>
    <p:sldId id="2935" r:id="rId32"/>
    <p:sldId id="2942" r:id="rId33"/>
    <p:sldId id="673" r:id="rId34"/>
  </p:sldIdLst>
  <p:sldSz cx="12192000" cy="6858000"/>
  <p:notesSz cx="7099300" cy="10234613"/>
  <p:custDataLst>
    <p:tags r:id="rId3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69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39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09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7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4881" algn="l" defTabSz="913951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1855" algn="l" defTabSz="913951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198832" algn="l" defTabSz="913951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5807" algn="l" defTabSz="913951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orient="horz" pos="619" userDrawn="1">
          <p15:clr>
            <a:srgbClr val="A4A3A4"/>
          </p15:clr>
        </p15:guide>
        <p15:guide id="3" orient="horz" pos="4041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E97"/>
    <a:srgbClr val="C4DCF2"/>
    <a:srgbClr val="41BEFF"/>
    <a:srgbClr val="91AC6B"/>
    <a:srgbClr val="FF8000"/>
    <a:srgbClr val="003359"/>
    <a:srgbClr val="000000"/>
    <a:srgbClr val="C0C0C0"/>
    <a:srgbClr val="0065BD"/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5662" autoAdjust="0"/>
  </p:normalViewPr>
  <p:slideViewPr>
    <p:cSldViewPr>
      <p:cViewPr varScale="1">
        <p:scale>
          <a:sx n="80" d="100"/>
          <a:sy n="80" d="100"/>
        </p:scale>
        <p:origin x="58" y="197"/>
      </p:cViewPr>
      <p:guideLst>
        <p:guide orient="horz" pos="2161"/>
        <p:guide orient="horz" pos="619"/>
        <p:guide orient="horz" pos="4041"/>
        <p:guide pos="7499"/>
        <p:guide pos="211"/>
        <p:guide pos="3841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7-09T10:53:20.512" idx="1">
    <p:pos x="10" y="10"/>
    <p:text>weniger ist mehr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7-09T11:02:22.562" idx="2">
    <p:pos x="10" y="10"/>
    <p:text>4 in 1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25E64-33CC-42A4-ADC2-F98EEBFB33FC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06332D8-9B6C-4184-8FD0-B8385D636235}">
      <dgm:prSet/>
      <dgm:spPr/>
      <dgm:t>
        <a:bodyPr/>
        <a:lstStyle/>
        <a:p>
          <a:r>
            <a:rPr lang="en-US" baseline="0" dirty="0"/>
            <a:t>Background</a:t>
          </a:r>
          <a:endParaRPr lang="en-US" dirty="0"/>
        </a:p>
      </dgm:t>
    </dgm:pt>
    <dgm:pt modelId="{B2B29640-9146-459C-A5E3-E892A0D9A50A}" type="parTrans" cxnId="{AAB085ED-78AF-4826-BAB2-009268F181CC}">
      <dgm:prSet/>
      <dgm:spPr/>
      <dgm:t>
        <a:bodyPr/>
        <a:lstStyle/>
        <a:p>
          <a:endParaRPr lang="en-US"/>
        </a:p>
      </dgm:t>
    </dgm:pt>
    <dgm:pt modelId="{66A48E9E-04C2-4644-84DA-E4B2A501B202}" type="sibTrans" cxnId="{AAB085ED-78AF-4826-BAB2-009268F181CC}">
      <dgm:prSet/>
      <dgm:spPr/>
      <dgm:t>
        <a:bodyPr/>
        <a:lstStyle/>
        <a:p>
          <a:endParaRPr lang="en-US"/>
        </a:p>
      </dgm:t>
    </dgm:pt>
    <dgm:pt modelId="{4E569BFB-D3EC-4A34-8367-325299C7AE2F}">
      <dgm:prSet/>
      <dgm:spPr/>
      <dgm:t>
        <a:bodyPr/>
        <a:lstStyle/>
        <a:p>
          <a:r>
            <a:rPr lang="en-US" baseline="0" dirty="0"/>
            <a:t>Motivation</a:t>
          </a:r>
          <a:endParaRPr lang="en-US" dirty="0"/>
        </a:p>
      </dgm:t>
    </dgm:pt>
    <dgm:pt modelId="{5061D651-8C63-48CB-AD7B-D1A076185631}" type="parTrans" cxnId="{C1953C3B-0508-43B5-A296-1D299A056E57}">
      <dgm:prSet/>
      <dgm:spPr/>
      <dgm:t>
        <a:bodyPr/>
        <a:lstStyle/>
        <a:p>
          <a:endParaRPr lang="en-US"/>
        </a:p>
      </dgm:t>
    </dgm:pt>
    <dgm:pt modelId="{3399362A-CCFD-4BCC-BC56-6F3D16A274D4}" type="sibTrans" cxnId="{C1953C3B-0508-43B5-A296-1D299A056E57}">
      <dgm:prSet/>
      <dgm:spPr/>
      <dgm:t>
        <a:bodyPr/>
        <a:lstStyle/>
        <a:p>
          <a:endParaRPr lang="en-US"/>
        </a:p>
      </dgm:t>
    </dgm:pt>
    <dgm:pt modelId="{97578FB8-AF80-4B8D-8DB3-0893600FFF1E}">
      <dgm:prSet custT="1"/>
      <dgm:spPr/>
      <dgm:t>
        <a:bodyPr anchor="b"/>
        <a:lstStyle/>
        <a:p>
          <a:pPr>
            <a:lnSpc>
              <a:spcPct val="100000"/>
            </a:lnSpc>
          </a:pPr>
          <a:r>
            <a:rPr lang="en-US" sz="1600" dirty="0"/>
            <a:t>Status Quo</a:t>
          </a:r>
        </a:p>
      </dgm:t>
    </dgm:pt>
    <dgm:pt modelId="{CEEC53BC-919B-4BDD-BE51-BD59C3221146}" type="parTrans" cxnId="{7FC564F6-2781-4E0E-949D-2DAA737C4D57}">
      <dgm:prSet/>
      <dgm:spPr/>
      <dgm:t>
        <a:bodyPr/>
        <a:lstStyle/>
        <a:p>
          <a:endParaRPr lang="en-US"/>
        </a:p>
      </dgm:t>
    </dgm:pt>
    <dgm:pt modelId="{7C30197D-EEDA-4C6E-A9E5-6B452A34E8DB}" type="sibTrans" cxnId="{7FC564F6-2781-4E0E-949D-2DAA737C4D57}">
      <dgm:prSet/>
      <dgm:spPr/>
      <dgm:t>
        <a:bodyPr/>
        <a:lstStyle/>
        <a:p>
          <a:endParaRPr lang="en-US"/>
        </a:p>
      </dgm:t>
    </dgm:pt>
    <dgm:pt modelId="{BBD07D75-8D8B-453D-8F00-D3A3D78EBED8}">
      <dgm:prSet/>
      <dgm:spPr/>
      <dgm:t>
        <a:bodyPr/>
        <a:lstStyle/>
        <a:p>
          <a:r>
            <a:rPr lang="en-US" baseline="0" dirty="0"/>
            <a:t>Thesis Contributions</a:t>
          </a:r>
          <a:endParaRPr lang="en-US" dirty="0"/>
        </a:p>
      </dgm:t>
    </dgm:pt>
    <dgm:pt modelId="{46DFDEFC-D453-4DEB-8536-7C1B6C85A82B}" type="parTrans" cxnId="{3A8F7F93-C9B2-4D82-80FB-6B07F087627F}">
      <dgm:prSet/>
      <dgm:spPr/>
      <dgm:t>
        <a:bodyPr/>
        <a:lstStyle/>
        <a:p>
          <a:endParaRPr lang="en-US"/>
        </a:p>
      </dgm:t>
    </dgm:pt>
    <dgm:pt modelId="{E715ED99-CC73-43AC-BA66-5FDBC71C8D29}" type="sibTrans" cxnId="{3A8F7F93-C9B2-4D82-80FB-6B07F087627F}">
      <dgm:prSet/>
      <dgm:spPr/>
      <dgm:t>
        <a:bodyPr/>
        <a:lstStyle/>
        <a:p>
          <a:endParaRPr lang="en-US"/>
        </a:p>
      </dgm:t>
    </dgm:pt>
    <dgm:pt modelId="{C0180F1C-3B46-4136-8220-783449033AE3}">
      <dgm:prSet custT="1"/>
      <dgm:spPr/>
      <dgm:t>
        <a:bodyPr anchor="b"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1600" dirty="0"/>
            <a:t>What is Optimization?</a:t>
          </a:r>
        </a:p>
      </dgm:t>
    </dgm:pt>
    <dgm:pt modelId="{218E8214-6C7F-4B1C-9CA6-70431742F55B}" type="parTrans" cxnId="{75792261-17C4-41CC-A5B2-742FC9BB4E8C}">
      <dgm:prSet/>
      <dgm:spPr/>
      <dgm:t>
        <a:bodyPr/>
        <a:lstStyle/>
        <a:p>
          <a:endParaRPr lang="en-US"/>
        </a:p>
      </dgm:t>
    </dgm:pt>
    <dgm:pt modelId="{FA791754-951D-4920-B2F8-2F187EBBBDAD}" type="sibTrans" cxnId="{75792261-17C4-41CC-A5B2-742FC9BB4E8C}">
      <dgm:prSet/>
      <dgm:spPr/>
      <dgm:t>
        <a:bodyPr/>
        <a:lstStyle/>
        <a:p>
          <a:endParaRPr lang="en-US"/>
        </a:p>
      </dgm:t>
    </dgm:pt>
    <dgm:pt modelId="{DBAEB755-1F21-4A58-9BC3-5F040C9E15D7}">
      <dgm:prSet custT="1"/>
      <dgm:spPr/>
      <dgm:t>
        <a:bodyPr anchor="b"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1600" dirty="0"/>
            <a:t>Major Subfields in Optimization</a:t>
          </a:r>
        </a:p>
      </dgm:t>
    </dgm:pt>
    <dgm:pt modelId="{D0A9A8BD-1FFA-4CF8-AD66-9A79076897C7}" type="parTrans" cxnId="{25D28A70-CEF1-4A66-A9F1-28686B6CFFEF}">
      <dgm:prSet/>
      <dgm:spPr/>
      <dgm:t>
        <a:bodyPr/>
        <a:lstStyle/>
        <a:p>
          <a:endParaRPr lang="en-US"/>
        </a:p>
      </dgm:t>
    </dgm:pt>
    <dgm:pt modelId="{C7CD1AEF-710E-4FAB-A596-2D925988F49F}" type="sibTrans" cxnId="{25D28A70-CEF1-4A66-A9F1-28686B6CFFEF}">
      <dgm:prSet/>
      <dgm:spPr/>
      <dgm:t>
        <a:bodyPr/>
        <a:lstStyle/>
        <a:p>
          <a:endParaRPr lang="en-US"/>
        </a:p>
      </dgm:t>
    </dgm:pt>
    <dgm:pt modelId="{2C781C8A-8D8A-4369-907C-F00B77D431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Common Optimization Problems in the Energy Industry</a:t>
          </a:r>
        </a:p>
      </dgm:t>
    </dgm:pt>
    <dgm:pt modelId="{128B78DF-0AE0-432E-8BE1-E0FDB6624553}" type="parTrans" cxnId="{9F62B949-E85F-4D03-B1F4-B84FB9D25769}">
      <dgm:prSet/>
      <dgm:spPr/>
      <dgm:t>
        <a:bodyPr/>
        <a:lstStyle/>
        <a:p>
          <a:endParaRPr lang="en-US"/>
        </a:p>
      </dgm:t>
    </dgm:pt>
    <dgm:pt modelId="{D33E1372-A432-4A01-B67A-A1D773110E1F}" type="sibTrans" cxnId="{9F62B949-E85F-4D03-B1F4-B84FB9D25769}">
      <dgm:prSet/>
      <dgm:spPr/>
      <dgm:t>
        <a:bodyPr/>
        <a:lstStyle/>
        <a:p>
          <a:endParaRPr lang="en-US"/>
        </a:p>
      </dgm:t>
    </dgm:pt>
    <dgm:pt modelId="{1B2F294A-C980-4B87-BE68-D15F8BAB6056}">
      <dgm:prSet/>
      <dgm:spPr/>
      <dgm:t>
        <a:bodyPr/>
        <a:lstStyle/>
        <a:p>
          <a:r>
            <a:rPr lang="en-US" dirty="0"/>
            <a:t>Approach</a:t>
          </a:r>
        </a:p>
      </dgm:t>
    </dgm:pt>
    <dgm:pt modelId="{10334A66-F8F1-4462-9869-2315C020D828}" type="parTrans" cxnId="{46173067-26E4-4F00-B6AB-04B0E89A2724}">
      <dgm:prSet/>
      <dgm:spPr/>
      <dgm:t>
        <a:bodyPr/>
        <a:lstStyle/>
        <a:p>
          <a:endParaRPr lang="en-US"/>
        </a:p>
      </dgm:t>
    </dgm:pt>
    <dgm:pt modelId="{1AA47DFF-6902-4E1D-9591-B030BAFEC9E2}" type="sibTrans" cxnId="{46173067-26E4-4F00-B6AB-04B0E89A2724}">
      <dgm:prSet/>
      <dgm:spPr/>
      <dgm:t>
        <a:bodyPr/>
        <a:lstStyle/>
        <a:p>
          <a:endParaRPr lang="en-US"/>
        </a:p>
      </dgm:t>
    </dgm:pt>
    <dgm:pt modelId="{AB126450-7952-45D4-8925-89BCD02CEC12}">
      <dgm:prSet custT="1"/>
      <dgm:spPr/>
      <dgm:t>
        <a:bodyPr anchor="b"/>
        <a:lstStyle/>
        <a:p>
          <a:pPr>
            <a:lnSpc>
              <a:spcPct val="100000"/>
            </a:lnSpc>
          </a:pPr>
          <a:r>
            <a:rPr lang="en-US" sz="1600" dirty="0"/>
            <a:t>Desired Target State</a:t>
          </a:r>
        </a:p>
      </dgm:t>
    </dgm:pt>
    <dgm:pt modelId="{18B7FB52-976B-4056-B78C-3C16E904162B}" type="parTrans" cxnId="{BF378DB4-4EB7-4A4A-A128-3749B8837752}">
      <dgm:prSet/>
      <dgm:spPr/>
      <dgm:t>
        <a:bodyPr/>
        <a:lstStyle/>
        <a:p>
          <a:endParaRPr lang="en-US"/>
        </a:p>
      </dgm:t>
    </dgm:pt>
    <dgm:pt modelId="{21B932EE-D052-4630-B3E9-FE9BD08C3339}" type="sibTrans" cxnId="{BF378DB4-4EB7-4A4A-A128-3749B8837752}">
      <dgm:prSet/>
      <dgm:spPr/>
      <dgm:t>
        <a:bodyPr/>
        <a:lstStyle/>
        <a:p>
          <a:endParaRPr lang="en-US"/>
        </a:p>
      </dgm:t>
    </dgm:pt>
    <dgm:pt modelId="{FB3AE0A1-77F8-40F7-BC12-7A5556EACEAE}">
      <dgm:prSet custT="1"/>
      <dgm:spPr/>
      <dgm:t>
        <a:bodyPr anchor="b"/>
        <a:lstStyle/>
        <a:p>
          <a:pPr>
            <a:lnSpc>
              <a:spcPct val="100000"/>
            </a:lnSpc>
          </a:pPr>
          <a:r>
            <a:rPr lang="en-US" sz="1600" dirty="0"/>
            <a:t>Solution Overview</a:t>
          </a:r>
        </a:p>
      </dgm:t>
    </dgm:pt>
    <dgm:pt modelId="{68A98B04-4FE0-483F-A8C9-D2DFC6FE99A1}" type="parTrans" cxnId="{2655388F-BD82-471F-A3F5-0336DC64C707}">
      <dgm:prSet/>
      <dgm:spPr/>
      <dgm:t>
        <a:bodyPr/>
        <a:lstStyle/>
        <a:p>
          <a:endParaRPr lang="en-US"/>
        </a:p>
      </dgm:t>
    </dgm:pt>
    <dgm:pt modelId="{494B6C89-5810-4722-8761-B255FA53377A}" type="sibTrans" cxnId="{2655388F-BD82-471F-A3F5-0336DC64C707}">
      <dgm:prSet/>
      <dgm:spPr/>
      <dgm:t>
        <a:bodyPr/>
        <a:lstStyle/>
        <a:p>
          <a:endParaRPr lang="en-US"/>
        </a:p>
      </dgm:t>
    </dgm:pt>
    <dgm:pt modelId="{A44E0C29-E2FC-45C9-80FE-378C1AE5DF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Research Questions</a:t>
          </a:r>
        </a:p>
      </dgm:t>
    </dgm:pt>
    <dgm:pt modelId="{D648127F-CE30-43EF-998F-208BF9591B5C}" type="parTrans" cxnId="{6F272249-A7C9-4189-B13D-35826C556EA9}">
      <dgm:prSet/>
      <dgm:spPr/>
      <dgm:t>
        <a:bodyPr/>
        <a:lstStyle/>
        <a:p>
          <a:endParaRPr lang="en-US"/>
        </a:p>
      </dgm:t>
    </dgm:pt>
    <dgm:pt modelId="{C7FEB05B-B071-4677-9AE2-D56C8DDE2A38}" type="sibTrans" cxnId="{6F272249-A7C9-4189-B13D-35826C556EA9}">
      <dgm:prSet/>
      <dgm:spPr/>
      <dgm:t>
        <a:bodyPr/>
        <a:lstStyle/>
        <a:p>
          <a:endParaRPr lang="en-US"/>
        </a:p>
      </dgm:t>
    </dgm:pt>
    <dgm:pt modelId="{C39AC00C-22CF-4EC8-AC4B-22CCC2CE62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Expected Results</a:t>
          </a:r>
        </a:p>
      </dgm:t>
    </dgm:pt>
    <dgm:pt modelId="{12ADF34B-FE88-449B-B472-63ED5AD10D00}" type="parTrans" cxnId="{40B4DAE1-7A3E-4E4A-B1A6-796612ECE283}">
      <dgm:prSet/>
      <dgm:spPr/>
      <dgm:t>
        <a:bodyPr/>
        <a:lstStyle/>
        <a:p>
          <a:endParaRPr lang="en-US"/>
        </a:p>
      </dgm:t>
    </dgm:pt>
    <dgm:pt modelId="{97E9C147-B3BA-4208-9479-3754F005366F}" type="sibTrans" cxnId="{40B4DAE1-7A3E-4E4A-B1A6-796612ECE283}">
      <dgm:prSet/>
      <dgm:spPr/>
      <dgm:t>
        <a:bodyPr/>
        <a:lstStyle/>
        <a:p>
          <a:endParaRPr lang="en-US"/>
        </a:p>
      </dgm:t>
    </dgm:pt>
    <dgm:pt modelId="{FCEF35D2-06D4-4853-B519-EE6D87D040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Timeline</a:t>
          </a:r>
        </a:p>
      </dgm:t>
    </dgm:pt>
    <dgm:pt modelId="{10409387-ECBC-4FF4-B056-3B4C51D03812}" type="parTrans" cxnId="{3FFDE0E9-6AFB-4CB5-B3D0-C8DC9525E160}">
      <dgm:prSet/>
      <dgm:spPr/>
      <dgm:t>
        <a:bodyPr/>
        <a:lstStyle/>
        <a:p>
          <a:endParaRPr lang="en-US"/>
        </a:p>
      </dgm:t>
    </dgm:pt>
    <dgm:pt modelId="{B3271553-ACC3-4651-9F9C-8976C3911673}" type="sibTrans" cxnId="{3FFDE0E9-6AFB-4CB5-B3D0-C8DC9525E160}">
      <dgm:prSet/>
      <dgm:spPr/>
      <dgm:t>
        <a:bodyPr/>
        <a:lstStyle/>
        <a:p>
          <a:endParaRPr lang="en-US"/>
        </a:p>
      </dgm:t>
    </dgm:pt>
    <dgm:pt modelId="{FD767D07-6FBE-4675-8B58-153A2C9A10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Milestones</a:t>
          </a:r>
        </a:p>
      </dgm:t>
    </dgm:pt>
    <dgm:pt modelId="{43938DF3-87AA-4A59-A9D3-285954ABDB9C}" type="parTrans" cxnId="{69D9CB04-B85D-4E45-BAB9-B7A8A756E7B9}">
      <dgm:prSet/>
      <dgm:spPr/>
      <dgm:t>
        <a:bodyPr/>
        <a:lstStyle/>
        <a:p>
          <a:endParaRPr lang="en-US"/>
        </a:p>
      </dgm:t>
    </dgm:pt>
    <dgm:pt modelId="{63583320-AF64-4B05-A0BF-39C96B674DC1}" type="sibTrans" cxnId="{69D9CB04-B85D-4E45-BAB9-B7A8A756E7B9}">
      <dgm:prSet/>
      <dgm:spPr/>
      <dgm:t>
        <a:bodyPr/>
        <a:lstStyle/>
        <a:p>
          <a:endParaRPr lang="en-US"/>
        </a:p>
      </dgm:t>
    </dgm:pt>
    <dgm:pt modelId="{63C34D33-CA50-46B6-9B5A-8A58E4718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Special Requirements for Energy Industry Optimizations</a:t>
          </a:r>
        </a:p>
      </dgm:t>
    </dgm:pt>
    <dgm:pt modelId="{72686643-B2E3-441C-BEAA-02780CB36211}" type="parTrans" cxnId="{A94F2ED9-FCA8-4897-9B3E-3D7C66C56F46}">
      <dgm:prSet/>
      <dgm:spPr/>
      <dgm:t>
        <a:bodyPr/>
        <a:lstStyle/>
        <a:p>
          <a:endParaRPr lang="en-US"/>
        </a:p>
      </dgm:t>
    </dgm:pt>
    <dgm:pt modelId="{CB4BA333-FB63-4C5C-B1A1-5477A2728B86}" type="sibTrans" cxnId="{A94F2ED9-FCA8-4897-9B3E-3D7C66C56F46}">
      <dgm:prSet/>
      <dgm:spPr/>
      <dgm:t>
        <a:bodyPr/>
        <a:lstStyle/>
        <a:p>
          <a:endParaRPr lang="en-US"/>
        </a:p>
      </dgm:t>
    </dgm:pt>
    <dgm:pt modelId="{7278A5A5-F174-488C-917E-90E3F76CEBDE}" type="pres">
      <dgm:prSet presAssocID="{4E325E64-33CC-42A4-ADC2-F98EEBFB33FC}" presName="Name0" presStyleCnt="0">
        <dgm:presLayoutVars>
          <dgm:dir/>
          <dgm:animLvl val="lvl"/>
          <dgm:resizeHandles val="exact"/>
        </dgm:presLayoutVars>
      </dgm:prSet>
      <dgm:spPr/>
    </dgm:pt>
    <dgm:pt modelId="{9B07247E-F1CB-46AC-9762-A114D6CCFF74}" type="pres">
      <dgm:prSet presAssocID="{4E325E64-33CC-42A4-ADC2-F98EEBFB33FC}" presName="tSp" presStyleCnt="0"/>
      <dgm:spPr/>
    </dgm:pt>
    <dgm:pt modelId="{476863A3-6313-434F-8F81-F75F158518DF}" type="pres">
      <dgm:prSet presAssocID="{4E325E64-33CC-42A4-ADC2-F98EEBFB33FC}" presName="bSp" presStyleCnt="0"/>
      <dgm:spPr/>
    </dgm:pt>
    <dgm:pt modelId="{BF1A980E-C560-439B-8556-EAA7FF0C8AAB}" type="pres">
      <dgm:prSet presAssocID="{4E325E64-33CC-42A4-ADC2-F98EEBFB33FC}" presName="process" presStyleCnt="0"/>
      <dgm:spPr/>
    </dgm:pt>
    <dgm:pt modelId="{5C1670CF-496D-43F3-A382-F431F85BA39B}" type="pres">
      <dgm:prSet presAssocID="{506332D8-9B6C-4184-8FD0-B8385D636235}" presName="composite1" presStyleCnt="0"/>
      <dgm:spPr/>
    </dgm:pt>
    <dgm:pt modelId="{48547D2F-132F-4EBC-A2E5-3A8BE4E04620}" type="pres">
      <dgm:prSet presAssocID="{506332D8-9B6C-4184-8FD0-B8385D636235}" presName="dummyNode1" presStyleLbl="node1" presStyleIdx="0" presStyleCnt="4"/>
      <dgm:spPr/>
    </dgm:pt>
    <dgm:pt modelId="{EC8AF8D5-AC91-4FBE-98C0-3A99D17181BB}" type="pres">
      <dgm:prSet presAssocID="{506332D8-9B6C-4184-8FD0-B8385D636235}" presName="childNode1" presStyleLbl="bgAcc1" presStyleIdx="0" presStyleCnt="4">
        <dgm:presLayoutVars>
          <dgm:bulletEnabled val="1"/>
        </dgm:presLayoutVars>
      </dgm:prSet>
      <dgm:spPr/>
    </dgm:pt>
    <dgm:pt modelId="{B922B524-C3A3-4530-A783-FFBBE4686DC1}" type="pres">
      <dgm:prSet presAssocID="{506332D8-9B6C-4184-8FD0-B8385D636235}" presName="childNode1tx" presStyleLbl="bgAcc1" presStyleIdx="0" presStyleCnt="4">
        <dgm:presLayoutVars>
          <dgm:bulletEnabled val="1"/>
        </dgm:presLayoutVars>
      </dgm:prSet>
      <dgm:spPr/>
    </dgm:pt>
    <dgm:pt modelId="{0DDFD50A-D427-4868-BE24-DEF0CBAE30BA}" type="pres">
      <dgm:prSet presAssocID="{506332D8-9B6C-4184-8FD0-B8385D636235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5D8D2539-3C9A-4265-B177-70165C5F3AC2}" type="pres">
      <dgm:prSet presAssocID="{506332D8-9B6C-4184-8FD0-B8385D636235}" presName="connSite1" presStyleCnt="0"/>
      <dgm:spPr/>
    </dgm:pt>
    <dgm:pt modelId="{3E4A87B6-D4DC-4845-9BA7-59C6893B9CE8}" type="pres">
      <dgm:prSet presAssocID="{66A48E9E-04C2-4644-84DA-E4B2A501B202}" presName="Name9" presStyleLbl="sibTrans2D1" presStyleIdx="0" presStyleCnt="3"/>
      <dgm:spPr/>
    </dgm:pt>
    <dgm:pt modelId="{85A7FC99-60FD-42C5-BB12-0396CB6F580A}" type="pres">
      <dgm:prSet presAssocID="{4E569BFB-D3EC-4A34-8367-325299C7AE2F}" presName="composite2" presStyleCnt="0"/>
      <dgm:spPr/>
    </dgm:pt>
    <dgm:pt modelId="{3616AD38-D2BC-425F-9F3C-29FF0D277B7E}" type="pres">
      <dgm:prSet presAssocID="{4E569BFB-D3EC-4A34-8367-325299C7AE2F}" presName="dummyNode2" presStyleLbl="node1" presStyleIdx="0" presStyleCnt="4"/>
      <dgm:spPr/>
    </dgm:pt>
    <dgm:pt modelId="{35EDAC0F-9AF2-4BF0-8FA9-CC73B37C2AAE}" type="pres">
      <dgm:prSet presAssocID="{4E569BFB-D3EC-4A34-8367-325299C7AE2F}" presName="childNode2" presStyleLbl="bgAcc1" presStyleIdx="1" presStyleCnt="4">
        <dgm:presLayoutVars>
          <dgm:bulletEnabled val="1"/>
        </dgm:presLayoutVars>
      </dgm:prSet>
      <dgm:spPr/>
    </dgm:pt>
    <dgm:pt modelId="{6F4FDF41-0B02-45E5-B59B-441F1B5F75C3}" type="pres">
      <dgm:prSet presAssocID="{4E569BFB-D3EC-4A34-8367-325299C7AE2F}" presName="childNode2tx" presStyleLbl="bgAcc1" presStyleIdx="1" presStyleCnt="4">
        <dgm:presLayoutVars>
          <dgm:bulletEnabled val="1"/>
        </dgm:presLayoutVars>
      </dgm:prSet>
      <dgm:spPr/>
    </dgm:pt>
    <dgm:pt modelId="{60CADC5D-FBCB-425E-AA69-B4D2A0D74B5C}" type="pres">
      <dgm:prSet presAssocID="{4E569BFB-D3EC-4A34-8367-325299C7AE2F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293DE53-44FC-4CF4-AB7B-0F9BE0E8C937}" type="pres">
      <dgm:prSet presAssocID="{4E569BFB-D3EC-4A34-8367-325299C7AE2F}" presName="connSite2" presStyleCnt="0"/>
      <dgm:spPr/>
    </dgm:pt>
    <dgm:pt modelId="{5B95E7FA-DA0B-4092-9FDC-2D0D79FB6EA3}" type="pres">
      <dgm:prSet presAssocID="{3399362A-CCFD-4BCC-BC56-6F3D16A274D4}" presName="Name18" presStyleLbl="sibTrans2D1" presStyleIdx="1" presStyleCnt="3"/>
      <dgm:spPr/>
    </dgm:pt>
    <dgm:pt modelId="{EFEB5556-9EC8-48EF-990F-3F32D73175AF}" type="pres">
      <dgm:prSet presAssocID="{1B2F294A-C980-4B87-BE68-D15F8BAB6056}" presName="composite1" presStyleCnt="0"/>
      <dgm:spPr/>
    </dgm:pt>
    <dgm:pt modelId="{13706EAD-B43B-4AD8-99A2-15FDBF196817}" type="pres">
      <dgm:prSet presAssocID="{1B2F294A-C980-4B87-BE68-D15F8BAB6056}" presName="dummyNode1" presStyleLbl="node1" presStyleIdx="1" presStyleCnt="4"/>
      <dgm:spPr/>
    </dgm:pt>
    <dgm:pt modelId="{E47DB38F-17B4-422C-9ED3-ACE585F5BB57}" type="pres">
      <dgm:prSet presAssocID="{1B2F294A-C980-4B87-BE68-D15F8BAB6056}" presName="childNode1" presStyleLbl="bgAcc1" presStyleIdx="2" presStyleCnt="4">
        <dgm:presLayoutVars>
          <dgm:bulletEnabled val="1"/>
        </dgm:presLayoutVars>
      </dgm:prSet>
      <dgm:spPr/>
    </dgm:pt>
    <dgm:pt modelId="{DE617F42-3906-4A70-B05D-1F3813EF111A}" type="pres">
      <dgm:prSet presAssocID="{1B2F294A-C980-4B87-BE68-D15F8BAB6056}" presName="childNode1tx" presStyleLbl="bgAcc1" presStyleIdx="2" presStyleCnt="4">
        <dgm:presLayoutVars>
          <dgm:bulletEnabled val="1"/>
        </dgm:presLayoutVars>
      </dgm:prSet>
      <dgm:spPr/>
    </dgm:pt>
    <dgm:pt modelId="{671CBD02-B690-4E1F-B2AA-425A6A79412F}" type="pres">
      <dgm:prSet presAssocID="{1B2F294A-C980-4B87-BE68-D15F8BAB6056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A46777D-D6FF-4915-8DB7-017C617BBA20}" type="pres">
      <dgm:prSet presAssocID="{1B2F294A-C980-4B87-BE68-D15F8BAB6056}" presName="connSite1" presStyleCnt="0"/>
      <dgm:spPr/>
    </dgm:pt>
    <dgm:pt modelId="{6D657931-3A60-4A54-9C66-9A8F96F4460F}" type="pres">
      <dgm:prSet presAssocID="{1AA47DFF-6902-4E1D-9591-B030BAFEC9E2}" presName="Name9" presStyleLbl="sibTrans2D1" presStyleIdx="2" presStyleCnt="3"/>
      <dgm:spPr/>
    </dgm:pt>
    <dgm:pt modelId="{6380FAC2-A142-44D0-A5E1-5570B2F25BA2}" type="pres">
      <dgm:prSet presAssocID="{BBD07D75-8D8B-453D-8F00-D3A3D78EBED8}" presName="composite2" presStyleCnt="0"/>
      <dgm:spPr/>
    </dgm:pt>
    <dgm:pt modelId="{4A4E5261-7CA7-4C34-9715-CC2720552728}" type="pres">
      <dgm:prSet presAssocID="{BBD07D75-8D8B-453D-8F00-D3A3D78EBED8}" presName="dummyNode2" presStyleLbl="node1" presStyleIdx="2" presStyleCnt="4"/>
      <dgm:spPr/>
    </dgm:pt>
    <dgm:pt modelId="{FAD47263-012F-4923-982D-2620CB6D0A09}" type="pres">
      <dgm:prSet presAssocID="{BBD07D75-8D8B-453D-8F00-D3A3D78EBED8}" presName="childNode2" presStyleLbl="bgAcc1" presStyleIdx="3" presStyleCnt="4">
        <dgm:presLayoutVars>
          <dgm:bulletEnabled val="1"/>
        </dgm:presLayoutVars>
      </dgm:prSet>
      <dgm:spPr/>
    </dgm:pt>
    <dgm:pt modelId="{BE78138C-8EA4-40C6-97FC-CDD05EFB5B4D}" type="pres">
      <dgm:prSet presAssocID="{BBD07D75-8D8B-453D-8F00-D3A3D78EBED8}" presName="childNode2tx" presStyleLbl="bgAcc1" presStyleIdx="3" presStyleCnt="4">
        <dgm:presLayoutVars>
          <dgm:bulletEnabled val="1"/>
        </dgm:presLayoutVars>
      </dgm:prSet>
      <dgm:spPr/>
    </dgm:pt>
    <dgm:pt modelId="{2B7048B3-5ADA-4F82-9F99-1D0ACC18A8C4}" type="pres">
      <dgm:prSet presAssocID="{BBD07D75-8D8B-453D-8F00-D3A3D78EBED8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65EF2EE9-9132-40ED-AAF1-10E9A02A7E78}" type="pres">
      <dgm:prSet presAssocID="{BBD07D75-8D8B-453D-8F00-D3A3D78EBED8}" presName="connSite2" presStyleCnt="0"/>
      <dgm:spPr/>
    </dgm:pt>
  </dgm:ptLst>
  <dgm:cxnLst>
    <dgm:cxn modelId="{D56A0902-2BC9-4E74-ABAD-070F1F9D79F5}" type="presOf" srcId="{97578FB8-AF80-4B8D-8DB3-0893600FFF1E}" destId="{E47DB38F-17B4-422C-9ED3-ACE585F5BB57}" srcOrd="0" destOrd="0" presId="urn:microsoft.com/office/officeart/2005/8/layout/hProcess4"/>
    <dgm:cxn modelId="{69D9CB04-B85D-4E45-BAB9-B7A8A756E7B9}" srcId="{BBD07D75-8D8B-453D-8F00-D3A3D78EBED8}" destId="{FD767D07-6FBE-4675-8B58-153A2C9A102F}" srcOrd="2" destOrd="0" parTransId="{43938DF3-87AA-4A59-A9D3-285954ABDB9C}" sibTransId="{63583320-AF64-4B05-A0BF-39C96B674DC1}"/>
    <dgm:cxn modelId="{C27CC705-CD33-4D13-AE1D-1A4878C53F54}" type="presOf" srcId="{C0180F1C-3B46-4136-8220-783449033AE3}" destId="{EC8AF8D5-AC91-4FBE-98C0-3A99D17181BB}" srcOrd="0" destOrd="0" presId="urn:microsoft.com/office/officeart/2005/8/layout/hProcess4"/>
    <dgm:cxn modelId="{0E1D4D13-0115-490A-9C68-91F5991EBEC0}" type="presOf" srcId="{C0180F1C-3B46-4136-8220-783449033AE3}" destId="{B922B524-C3A3-4530-A783-FFBBE4686DC1}" srcOrd="1" destOrd="0" presId="urn:microsoft.com/office/officeart/2005/8/layout/hProcess4"/>
    <dgm:cxn modelId="{790D8713-8C14-4380-9286-7D410C33232C}" type="presOf" srcId="{C39AC00C-22CF-4EC8-AC4B-22CCC2CE6288}" destId="{BE78138C-8EA4-40C6-97FC-CDD05EFB5B4D}" srcOrd="1" destOrd="1" presId="urn:microsoft.com/office/officeart/2005/8/layout/hProcess4"/>
    <dgm:cxn modelId="{7F324926-E6DB-4DAF-885B-9E019D56082B}" type="presOf" srcId="{FD767D07-6FBE-4675-8B58-153A2C9A102F}" destId="{FAD47263-012F-4923-982D-2620CB6D0A09}" srcOrd="0" destOrd="2" presId="urn:microsoft.com/office/officeart/2005/8/layout/hProcess4"/>
    <dgm:cxn modelId="{7BACED29-4072-42FA-9D2C-BFE8DA63F020}" type="presOf" srcId="{4E325E64-33CC-42A4-ADC2-F98EEBFB33FC}" destId="{7278A5A5-F174-488C-917E-90E3F76CEBDE}" srcOrd="0" destOrd="0" presId="urn:microsoft.com/office/officeart/2005/8/layout/hProcess4"/>
    <dgm:cxn modelId="{C1953C3B-0508-43B5-A296-1D299A056E57}" srcId="{4E325E64-33CC-42A4-ADC2-F98EEBFB33FC}" destId="{4E569BFB-D3EC-4A34-8367-325299C7AE2F}" srcOrd="1" destOrd="0" parTransId="{5061D651-8C63-48CB-AD7B-D1A076185631}" sibTransId="{3399362A-CCFD-4BCC-BC56-6F3D16A274D4}"/>
    <dgm:cxn modelId="{B0FE7B3E-A901-401E-AE80-F11C0FACFF2C}" type="presOf" srcId="{AB126450-7952-45D4-8925-89BCD02CEC12}" destId="{DE617F42-3906-4A70-B05D-1F3813EF111A}" srcOrd="1" destOrd="1" presId="urn:microsoft.com/office/officeart/2005/8/layout/hProcess4"/>
    <dgm:cxn modelId="{88C80B40-7002-4E29-AC21-AF7C15D6A7FF}" type="presOf" srcId="{AB126450-7952-45D4-8925-89BCD02CEC12}" destId="{E47DB38F-17B4-422C-9ED3-ACE585F5BB57}" srcOrd="0" destOrd="1" presId="urn:microsoft.com/office/officeart/2005/8/layout/hProcess4"/>
    <dgm:cxn modelId="{B24DE75C-0915-4FAF-8D42-E76B249B5D22}" type="presOf" srcId="{FB3AE0A1-77F8-40F7-BC12-7A5556EACEAE}" destId="{DE617F42-3906-4A70-B05D-1F3813EF111A}" srcOrd="1" destOrd="2" presId="urn:microsoft.com/office/officeart/2005/8/layout/hProcess4"/>
    <dgm:cxn modelId="{4AF1135D-EDBC-439C-8DDC-A6FA8FB781AA}" type="presOf" srcId="{2C781C8A-8D8A-4369-907C-F00B77D43142}" destId="{6F4FDF41-0B02-45E5-B59B-441F1B5F75C3}" srcOrd="1" destOrd="0" presId="urn:microsoft.com/office/officeart/2005/8/layout/hProcess4"/>
    <dgm:cxn modelId="{75792261-17C4-41CC-A5B2-742FC9BB4E8C}" srcId="{506332D8-9B6C-4184-8FD0-B8385D636235}" destId="{C0180F1C-3B46-4136-8220-783449033AE3}" srcOrd="0" destOrd="0" parTransId="{218E8214-6C7F-4B1C-9CA6-70431742F55B}" sibTransId="{FA791754-951D-4920-B2F8-2F187EBBBDAD}"/>
    <dgm:cxn modelId="{1D5E5762-7B01-44B7-803D-0FFC80432320}" type="presOf" srcId="{FCEF35D2-06D4-4853-B519-EE6D87D0405D}" destId="{FAD47263-012F-4923-982D-2620CB6D0A09}" srcOrd="0" destOrd="3" presId="urn:microsoft.com/office/officeart/2005/8/layout/hProcess4"/>
    <dgm:cxn modelId="{B2560B65-1D55-4278-9A5F-B0A781ECBF5C}" type="presOf" srcId="{1AA47DFF-6902-4E1D-9591-B030BAFEC9E2}" destId="{6D657931-3A60-4A54-9C66-9A8F96F4460F}" srcOrd="0" destOrd="0" presId="urn:microsoft.com/office/officeart/2005/8/layout/hProcess4"/>
    <dgm:cxn modelId="{08F9DB66-067F-4E7A-9BE9-14B4EE23F4B8}" type="presOf" srcId="{63C34D33-CA50-46B6-9B5A-8A58E4718EA0}" destId="{35EDAC0F-9AF2-4BF0-8FA9-CC73B37C2AAE}" srcOrd="0" destOrd="1" presId="urn:microsoft.com/office/officeart/2005/8/layout/hProcess4"/>
    <dgm:cxn modelId="{46173067-26E4-4F00-B6AB-04B0E89A2724}" srcId="{4E325E64-33CC-42A4-ADC2-F98EEBFB33FC}" destId="{1B2F294A-C980-4B87-BE68-D15F8BAB6056}" srcOrd="2" destOrd="0" parTransId="{10334A66-F8F1-4462-9869-2315C020D828}" sibTransId="{1AA47DFF-6902-4E1D-9591-B030BAFEC9E2}"/>
    <dgm:cxn modelId="{6F272249-A7C9-4189-B13D-35826C556EA9}" srcId="{BBD07D75-8D8B-453D-8F00-D3A3D78EBED8}" destId="{A44E0C29-E2FC-45C9-80FE-378C1AE5DFB9}" srcOrd="0" destOrd="0" parTransId="{D648127F-CE30-43EF-998F-208BF9591B5C}" sibTransId="{C7FEB05B-B071-4677-9AE2-D56C8DDE2A38}"/>
    <dgm:cxn modelId="{B7979449-0D5D-4D72-B318-B0EED0045F6F}" type="presOf" srcId="{DBAEB755-1F21-4A58-9BC3-5F040C9E15D7}" destId="{B922B524-C3A3-4530-A783-FFBBE4686DC1}" srcOrd="1" destOrd="1" presId="urn:microsoft.com/office/officeart/2005/8/layout/hProcess4"/>
    <dgm:cxn modelId="{9F62B949-E85F-4D03-B1F4-B84FB9D25769}" srcId="{4E569BFB-D3EC-4A34-8367-325299C7AE2F}" destId="{2C781C8A-8D8A-4369-907C-F00B77D43142}" srcOrd="0" destOrd="0" parTransId="{128B78DF-0AE0-432E-8BE1-E0FDB6624553}" sibTransId="{D33E1372-A432-4A01-B67A-A1D773110E1F}"/>
    <dgm:cxn modelId="{25D28A70-CEF1-4A66-A9F1-28686B6CFFEF}" srcId="{506332D8-9B6C-4184-8FD0-B8385D636235}" destId="{DBAEB755-1F21-4A58-9BC3-5F040C9E15D7}" srcOrd="1" destOrd="0" parTransId="{D0A9A8BD-1FFA-4CF8-AD66-9A79076897C7}" sibTransId="{C7CD1AEF-710E-4FAB-A596-2D925988F49F}"/>
    <dgm:cxn modelId="{999F875A-B28D-4179-8F42-F2490D1FAB97}" type="presOf" srcId="{1B2F294A-C980-4B87-BE68-D15F8BAB6056}" destId="{671CBD02-B690-4E1F-B2AA-425A6A79412F}" srcOrd="0" destOrd="0" presId="urn:microsoft.com/office/officeart/2005/8/layout/hProcess4"/>
    <dgm:cxn modelId="{36DA0A89-603E-4073-B1A4-4775840E6860}" type="presOf" srcId="{3399362A-CCFD-4BCC-BC56-6F3D16A274D4}" destId="{5B95E7FA-DA0B-4092-9FDC-2D0D79FB6EA3}" srcOrd="0" destOrd="0" presId="urn:microsoft.com/office/officeart/2005/8/layout/hProcess4"/>
    <dgm:cxn modelId="{2655388F-BD82-471F-A3F5-0336DC64C707}" srcId="{1B2F294A-C980-4B87-BE68-D15F8BAB6056}" destId="{FB3AE0A1-77F8-40F7-BC12-7A5556EACEAE}" srcOrd="2" destOrd="0" parTransId="{68A98B04-4FE0-483F-A8C9-D2DFC6FE99A1}" sibTransId="{494B6C89-5810-4722-8761-B255FA53377A}"/>
    <dgm:cxn modelId="{D76B6391-94D8-45A7-8613-7727599F554E}" type="presOf" srcId="{4E569BFB-D3EC-4A34-8367-325299C7AE2F}" destId="{60CADC5D-FBCB-425E-AA69-B4D2A0D74B5C}" srcOrd="0" destOrd="0" presId="urn:microsoft.com/office/officeart/2005/8/layout/hProcess4"/>
    <dgm:cxn modelId="{90F42E92-1A79-4E7D-85F8-AA6D7872E761}" type="presOf" srcId="{A44E0C29-E2FC-45C9-80FE-378C1AE5DFB9}" destId="{FAD47263-012F-4923-982D-2620CB6D0A09}" srcOrd="0" destOrd="0" presId="urn:microsoft.com/office/officeart/2005/8/layout/hProcess4"/>
    <dgm:cxn modelId="{3A8F7F93-C9B2-4D82-80FB-6B07F087627F}" srcId="{4E325E64-33CC-42A4-ADC2-F98EEBFB33FC}" destId="{BBD07D75-8D8B-453D-8F00-D3A3D78EBED8}" srcOrd="3" destOrd="0" parTransId="{46DFDEFC-D453-4DEB-8536-7C1B6C85A82B}" sibTransId="{E715ED99-CC73-43AC-BA66-5FDBC71C8D29}"/>
    <dgm:cxn modelId="{E6499C9F-3940-4672-8328-BD64FF6460CD}" type="presOf" srcId="{FB3AE0A1-77F8-40F7-BC12-7A5556EACEAE}" destId="{E47DB38F-17B4-422C-9ED3-ACE585F5BB57}" srcOrd="0" destOrd="2" presId="urn:microsoft.com/office/officeart/2005/8/layout/hProcess4"/>
    <dgm:cxn modelId="{0385BEA6-3FAE-4295-B3A3-A80EE9E17EE0}" type="presOf" srcId="{BBD07D75-8D8B-453D-8F00-D3A3D78EBED8}" destId="{2B7048B3-5ADA-4F82-9F99-1D0ACC18A8C4}" srcOrd="0" destOrd="0" presId="urn:microsoft.com/office/officeart/2005/8/layout/hProcess4"/>
    <dgm:cxn modelId="{5E347BB0-6A34-44B8-A37D-1CD47A9C24C3}" type="presOf" srcId="{97578FB8-AF80-4B8D-8DB3-0893600FFF1E}" destId="{DE617F42-3906-4A70-B05D-1F3813EF111A}" srcOrd="1" destOrd="0" presId="urn:microsoft.com/office/officeart/2005/8/layout/hProcess4"/>
    <dgm:cxn modelId="{BF378DB4-4EB7-4A4A-A128-3749B8837752}" srcId="{1B2F294A-C980-4B87-BE68-D15F8BAB6056}" destId="{AB126450-7952-45D4-8925-89BCD02CEC12}" srcOrd="1" destOrd="0" parTransId="{18B7FB52-976B-4056-B78C-3C16E904162B}" sibTransId="{21B932EE-D052-4630-B3E9-FE9BD08C3339}"/>
    <dgm:cxn modelId="{4416C9BE-A9F9-495F-801C-C31B025ACC18}" type="presOf" srcId="{A44E0C29-E2FC-45C9-80FE-378C1AE5DFB9}" destId="{BE78138C-8EA4-40C6-97FC-CDD05EFB5B4D}" srcOrd="1" destOrd="0" presId="urn:microsoft.com/office/officeart/2005/8/layout/hProcess4"/>
    <dgm:cxn modelId="{600ACABF-61E4-4E4C-AFFE-18BDEFC4EF5F}" type="presOf" srcId="{FD767D07-6FBE-4675-8B58-153A2C9A102F}" destId="{BE78138C-8EA4-40C6-97FC-CDD05EFB5B4D}" srcOrd="1" destOrd="2" presId="urn:microsoft.com/office/officeart/2005/8/layout/hProcess4"/>
    <dgm:cxn modelId="{ABCB61C0-F033-4089-8152-AF23035885B2}" type="presOf" srcId="{506332D8-9B6C-4184-8FD0-B8385D636235}" destId="{0DDFD50A-D427-4868-BE24-DEF0CBAE30BA}" srcOrd="0" destOrd="0" presId="urn:microsoft.com/office/officeart/2005/8/layout/hProcess4"/>
    <dgm:cxn modelId="{B41185C4-3DA6-4A4D-A096-96E2FD178F73}" type="presOf" srcId="{66A48E9E-04C2-4644-84DA-E4B2A501B202}" destId="{3E4A87B6-D4DC-4845-9BA7-59C6893B9CE8}" srcOrd="0" destOrd="0" presId="urn:microsoft.com/office/officeart/2005/8/layout/hProcess4"/>
    <dgm:cxn modelId="{128598C4-2AE7-4EE0-9BB6-A7E15DACA01E}" type="presOf" srcId="{2C781C8A-8D8A-4369-907C-F00B77D43142}" destId="{35EDAC0F-9AF2-4BF0-8FA9-CC73B37C2AAE}" srcOrd="0" destOrd="0" presId="urn:microsoft.com/office/officeart/2005/8/layout/hProcess4"/>
    <dgm:cxn modelId="{177C76D1-8621-4F20-8CDF-AF4D62E9C8BD}" type="presOf" srcId="{DBAEB755-1F21-4A58-9BC3-5F040C9E15D7}" destId="{EC8AF8D5-AC91-4FBE-98C0-3A99D17181BB}" srcOrd="0" destOrd="1" presId="urn:microsoft.com/office/officeart/2005/8/layout/hProcess4"/>
    <dgm:cxn modelId="{A94F2ED9-FCA8-4897-9B3E-3D7C66C56F46}" srcId="{4E569BFB-D3EC-4A34-8367-325299C7AE2F}" destId="{63C34D33-CA50-46B6-9B5A-8A58E4718EA0}" srcOrd="1" destOrd="0" parTransId="{72686643-B2E3-441C-BEAA-02780CB36211}" sibTransId="{CB4BA333-FB63-4C5C-B1A1-5477A2728B86}"/>
    <dgm:cxn modelId="{563D33DE-FF11-4844-B6C1-D6518049385A}" type="presOf" srcId="{FCEF35D2-06D4-4853-B519-EE6D87D0405D}" destId="{BE78138C-8EA4-40C6-97FC-CDD05EFB5B4D}" srcOrd="1" destOrd="3" presId="urn:microsoft.com/office/officeart/2005/8/layout/hProcess4"/>
    <dgm:cxn modelId="{40B4DAE1-7A3E-4E4A-B1A6-796612ECE283}" srcId="{BBD07D75-8D8B-453D-8F00-D3A3D78EBED8}" destId="{C39AC00C-22CF-4EC8-AC4B-22CCC2CE6288}" srcOrd="1" destOrd="0" parTransId="{12ADF34B-FE88-449B-B472-63ED5AD10D00}" sibTransId="{97E9C147-B3BA-4208-9479-3754F005366F}"/>
    <dgm:cxn modelId="{624046E6-C6A0-46B5-B6F2-A66880E8498F}" type="presOf" srcId="{63C34D33-CA50-46B6-9B5A-8A58E4718EA0}" destId="{6F4FDF41-0B02-45E5-B59B-441F1B5F75C3}" srcOrd="1" destOrd="1" presId="urn:microsoft.com/office/officeart/2005/8/layout/hProcess4"/>
    <dgm:cxn modelId="{3FFDE0E9-6AFB-4CB5-B3D0-C8DC9525E160}" srcId="{BBD07D75-8D8B-453D-8F00-D3A3D78EBED8}" destId="{FCEF35D2-06D4-4853-B519-EE6D87D0405D}" srcOrd="3" destOrd="0" parTransId="{10409387-ECBC-4FF4-B056-3B4C51D03812}" sibTransId="{B3271553-ACC3-4651-9F9C-8976C3911673}"/>
    <dgm:cxn modelId="{AAB085ED-78AF-4826-BAB2-009268F181CC}" srcId="{4E325E64-33CC-42A4-ADC2-F98EEBFB33FC}" destId="{506332D8-9B6C-4184-8FD0-B8385D636235}" srcOrd="0" destOrd="0" parTransId="{B2B29640-9146-459C-A5E3-E892A0D9A50A}" sibTransId="{66A48E9E-04C2-4644-84DA-E4B2A501B202}"/>
    <dgm:cxn modelId="{7FC564F6-2781-4E0E-949D-2DAA737C4D57}" srcId="{1B2F294A-C980-4B87-BE68-D15F8BAB6056}" destId="{97578FB8-AF80-4B8D-8DB3-0893600FFF1E}" srcOrd="0" destOrd="0" parTransId="{CEEC53BC-919B-4BDD-BE51-BD59C3221146}" sibTransId="{7C30197D-EEDA-4C6E-A9E5-6B452A34E8DB}"/>
    <dgm:cxn modelId="{458941FD-20BE-4AEE-89AC-7C74A8663AF4}" type="presOf" srcId="{C39AC00C-22CF-4EC8-AC4B-22CCC2CE6288}" destId="{FAD47263-012F-4923-982D-2620CB6D0A09}" srcOrd="0" destOrd="1" presId="urn:microsoft.com/office/officeart/2005/8/layout/hProcess4"/>
    <dgm:cxn modelId="{30520716-15F6-4044-BE73-691837AA7977}" type="presParOf" srcId="{7278A5A5-F174-488C-917E-90E3F76CEBDE}" destId="{9B07247E-F1CB-46AC-9762-A114D6CCFF74}" srcOrd="0" destOrd="0" presId="urn:microsoft.com/office/officeart/2005/8/layout/hProcess4"/>
    <dgm:cxn modelId="{8F4B6615-28B9-4B69-8443-67467498A3D5}" type="presParOf" srcId="{7278A5A5-F174-488C-917E-90E3F76CEBDE}" destId="{476863A3-6313-434F-8F81-F75F158518DF}" srcOrd="1" destOrd="0" presId="urn:microsoft.com/office/officeart/2005/8/layout/hProcess4"/>
    <dgm:cxn modelId="{744C0714-26B7-4E64-8E32-C0796448CA4B}" type="presParOf" srcId="{7278A5A5-F174-488C-917E-90E3F76CEBDE}" destId="{BF1A980E-C560-439B-8556-EAA7FF0C8AAB}" srcOrd="2" destOrd="0" presId="urn:microsoft.com/office/officeart/2005/8/layout/hProcess4"/>
    <dgm:cxn modelId="{B50837AA-B72B-4788-B393-51F8FF0E6B8D}" type="presParOf" srcId="{BF1A980E-C560-439B-8556-EAA7FF0C8AAB}" destId="{5C1670CF-496D-43F3-A382-F431F85BA39B}" srcOrd="0" destOrd="0" presId="urn:microsoft.com/office/officeart/2005/8/layout/hProcess4"/>
    <dgm:cxn modelId="{A7687C1C-5DBE-4184-972E-1350D65B2FD1}" type="presParOf" srcId="{5C1670CF-496D-43F3-A382-F431F85BA39B}" destId="{48547D2F-132F-4EBC-A2E5-3A8BE4E04620}" srcOrd="0" destOrd="0" presId="urn:microsoft.com/office/officeart/2005/8/layout/hProcess4"/>
    <dgm:cxn modelId="{07BEE005-E8B7-4132-8925-64EA9BCCC912}" type="presParOf" srcId="{5C1670CF-496D-43F3-A382-F431F85BA39B}" destId="{EC8AF8D5-AC91-4FBE-98C0-3A99D17181BB}" srcOrd="1" destOrd="0" presId="urn:microsoft.com/office/officeart/2005/8/layout/hProcess4"/>
    <dgm:cxn modelId="{777CE195-0C27-4E88-9A0E-F1AAAC75BA59}" type="presParOf" srcId="{5C1670CF-496D-43F3-A382-F431F85BA39B}" destId="{B922B524-C3A3-4530-A783-FFBBE4686DC1}" srcOrd="2" destOrd="0" presId="urn:microsoft.com/office/officeart/2005/8/layout/hProcess4"/>
    <dgm:cxn modelId="{C2AA8F59-2027-458C-B793-F05A3A0AEB50}" type="presParOf" srcId="{5C1670CF-496D-43F3-A382-F431F85BA39B}" destId="{0DDFD50A-D427-4868-BE24-DEF0CBAE30BA}" srcOrd="3" destOrd="0" presId="urn:microsoft.com/office/officeart/2005/8/layout/hProcess4"/>
    <dgm:cxn modelId="{432B1376-0713-4217-8A53-626401511DDD}" type="presParOf" srcId="{5C1670CF-496D-43F3-A382-F431F85BA39B}" destId="{5D8D2539-3C9A-4265-B177-70165C5F3AC2}" srcOrd="4" destOrd="0" presId="urn:microsoft.com/office/officeart/2005/8/layout/hProcess4"/>
    <dgm:cxn modelId="{024B41E4-4381-461B-BE60-EE04EB6C6243}" type="presParOf" srcId="{BF1A980E-C560-439B-8556-EAA7FF0C8AAB}" destId="{3E4A87B6-D4DC-4845-9BA7-59C6893B9CE8}" srcOrd="1" destOrd="0" presId="urn:microsoft.com/office/officeart/2005/8/layout/hProcess4"/>
    <dgm:cxn modelId="{5F11BFC1-505E-40C3-8137-A90478B923D1}" type="presParOf" srcId="{BF1A980E-C560-439B-8556-EAA7FF0C8AAB}" destId="{85A7FC99-60FD-42C5-BB12-0396CB6F580A}" srcOrd="2" destOrd="0" presId="urn:microsoft.com/office/officeart/2005/8/layout/hProcess4"/>
    <dgm:cxn modelId="{162E14A3-2FE2-4EA2-B1E7-3C294B5E7693}" type="presParOf" srcId="{85A7FC99-60FD-42C5-BB12-0396CB6F580A}" destId="{3616AD38-D2BC-425F-9F3C-29FF0D277B7E}" srcOrd="0" destOrd="0" presId="urn:microsoft.com/office/officeart/2005/8/layout/hProcess4"/>
    <dgm:cxn modelId="{8AF88822-DA61-4258-8D25-B98F8A960F39}" type="presParOf" srcId="{85A7FC99-60FD-42C5-BB12-0396CB6F580A}" destId="{35EDAC0F-9AF2-4BF0-8FA9-CC73B37C2AAE}" srcOrd="1" destOrd="0" presId="urn:microsoft.com/office/officeart/2005/8/layout/hProcess4"/>
    <dgm:cxn modelId="{F1AAD1B6-566A-433C-9516-81E61360C694}" type="presParOf" srcId="{85A7FC99-60FD-42C5-BB12-0396CB6F580A}" destId="{6F4FDF41-0B02-45E5-B59B-441F1B5F75C3}" srcOrd="2" destOrd="0" presId="urn:microsoft.com/office/officeart/2005/8/layout/hProcess4"/>
    <dgm:cxn modelId="{81F3746E-232D-4733-9AC4-62881CFBFE6C}" type="presParOf" srcId="{85A7FC99-60FD-42C5-BB12-0396CB6F580A}" destId="{60CADC5D-FBCB-425E-AA69-B4D2A0D74B5C}" srcOrd="3" destOrd="0" presId="urn:microsoft.com/office/officeart/2005/8/layout/hProcess4"/>
    <dgm:cxn modelId="{15257E62-8A20-40A5-B1FD-705C42CAAB6E}" type="presParOf" srcId="{85A7FC99-60FD-42C5-BB12-0396CB6F580A}" destId="{6293DE53-44FC-4CF4-AB7B-0F9BE0E8C937}" srcOrd="4" destOrd="0" presId="urn:microsoft.com/office/officeart/2005/8/layout/hProcess4"/>
    <dgm:cxn modelId="{8B88B11A-559B-45A1-9C8F-7EEE1450D2E8}" type="presParOf" srcId="{BF1A980E-C560-439B-8556-EAA7FF0C8AAB}" destId="{5B95E7FA-DA0B-4092-9FDC-2D0D79FB6EA3}" srcOrd="3" destOrd="0" presId="urn:microsoft.com/office/officeart/2005/8/layout/hProcess4"/>
    <dgm:cxn modelId="{5FCC1241-8CEF-4F03-A3D0-6E10502D56C7}" type="presParOf" srcId="{BF1A980E-C560-439B-8556-EAA7FF0C8AAB}" destId="{EFEB5556-9EC8-48EF-990F-3F32D73175AF}" srcOrd="4" destOrd="0" presId="urn:microsoft.com/office/officeart/2005/8/layout/hProcess4"/>
    <dgm:cxn modelId="{89A5A067-6F24-4262-A460-B49484FC84EC}" type="presParOf" srcId="{EFEB5556-9EC8-48EF-990F-3F32D73175AF}" destId="{13706EAD-B43B-4AD8-99A2-15FDBF196817}" srcOrd="0" destOrd="0" presId="urn:microsoft.com/office/officeart/2005/8/layout/hProcess4"/>
    <dgm:cxn modelId="{4858B834-C1D7-409F-818B-3DDD548F7200}" type="presParOf" srcId="{EFEB5556-9EC8-48EF-990F-3F32D73175AF}" destId="{E47DB38F-17B4-422C-9ED3-ACE585F5BB57}" srcOrd="1" destOrd="0" presId="urn:microsoft.com/office/officeart/2005/8/layout/hProcess4"/>
    <dgm:cxn modelId="{91130281-34E3-49DE-84A6-D75F74C6E041}" type="presParOf" srcId="{EFEB5556-9EC8-48EF-990F-3F32D73175AF}" destId="{DE617F42-3906-4A70-B05D-1F3813EF111A}" srcOrd="2" destOrd="0" presId="urn:microsoft.com/office/officeart/2005/8/layout/hProcess4"/>
    <dgm:cxn modelId="{3527089B-B01C-45EC-9F4B-230B2D61B3EE}" type="presParOf" srcId="{EFEB5556-9EC8-48EF-990F-3F32D73175AF}" destId="{671CBD02-B690-4E1F-B2AA-425A6A79412F}" srcOrd="3" destOrd="0" presId="urn:microsoft.com/office/officeart/2005/8/layout/hProcess4"/>
    <dgm:cxn modelId="{75236C90-0E40-4C14-B826-404D05DC1EDA}" type="presParOf" srcId="{EFEB5556-9EC8-48EF-990F-3F32D73175AF}" destId="{8A46777D-D6FF-4915-8DB7-017C617BBA20}" srcOrd="4" destOrd="0" presId="urn:microsoft.com/office/officeart/2005/8/layout/hProcess4"/>
    <dgm:cxn modelId="{4E020A87-09F2-429F-B86C-F204D0F41121}" type="presParOf" srcId="{BF1A980E-C560-439B-8556-EAA7FF0C8AAB}" destId="{6D657931-3A60-4A54-9C66-9A8F96F4460F}" srcOrd="5" destOrd="0" presId="urn:microsoft.com/office/officeart/2005/8/layout/hProcess4"/>
    <dgm:cxn modelId="{77C54A32-5312-4929-A722-682E0230D5B2}" type="presParOf" srcId="{BF1A980E-C560-439B-8556-EAA7FF0C8AAB}" destId="{6380FAC2-A142-44D0-A5E1-5570B2F25BA2}" srcOrd="6" destOrd="0" presId="urn:microsoft.com/office/officeart/2005/8/layout/hProcess4"/>
    <dgm:cxn modelId="{650D2BDD-1FAD-41A7-8E87-6624B3E80530}" type="presParOf" srcId="{6380FAC2-A142-44D0-A5E1-5570B2F25BA2}" destId="{4A4E5261-7CA7-4C34-9715-CC2720552728}" srcOrd="0" destOrd="0" presId="urn:microsoft.com/office/officeart/2005/8/layout/hProcess4"/>
    <dgm:cxn modelId="{68FEADE4-6A5E-43C2-B390-B97FC8333656}" type="presParOf" srcId="{6380FAC2-A142-44D0-A5E1-5570B2F25BA2}" destId="{FAD47263-012F-4923-982D-2620CB6D0A09}" srcOrd="1" destOrd="0" presId="urn:microsoft.com/office/officeart/2005/8/layout/hProcess4"/>
    <dgm:cxn modelId="{8ED369B0-F776-4D85-9BA0-A13E39B19309}" type="presParOf" srcId="{6380FAC2-A142-44D0-A5E1-5570B2F25BA2}" destId="{BE78138C-8EA4-40C6-97FC-CDD05EFB5B4D}" srcOrd="2" destOrd="0" presId="urn:microsoft.com/office/officeart/2005/8/layout/hProcess4"/>
    <dgm:cxn modelId="{A129B8C6-8C9A-4B68-BED8-1AF15AF2AF17}" type="presParOf" srcId="{6380FAC2-A142-44D0-A5E1-5570B2F25BA2}" destId="{2B7048B3-5ADA-4F82-9F99-1D0ACC18A8C4}" srcOrd="3" destOrd="0" presId="urn:microsoft.com/office/officeart/2005/8/layout/hProcess4"/>
    <dgm:cxn modelId="{EE8CBD55-4115-441A-A2E5-CC397D397ECC}" type="presParOf" srcId="{6380FAC2-A142-44D0-A5E1-5570B2F25BA2}" destId="{65EF2EE9-9132-40ED-AAF1-10E9A02A7E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B36F48-D2F6-453E-A473-062C93D3FEFC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6C4CBBB-9D3D-4FF8-ABDD-F1C4076EB596}">
      <dgm:prSet custT="1"/>
      <dgm:spPr/>
      <dgm:t>
        <a:bodyPr/>
        <a:lstStyle/>
        <a:p>
          <a:pPr algn="ctr"/>
          <a:r>
            <a:rPr lang="en-US" sz="1800" dirty="0"/>
            <a:t>Sensitive data often needed for optimal results, e.g. l</a:t>
          </a:r>
          <a:r>
            <a:rPr lang="en-US" sz="1800" baseline="0" dirty="0"/>
            <a:t>ocation, energy consumption</a:t>
          </a:r>
          <a:endParaRPr lang="en-US" sz="1800" dirty="0"/>
        </a:p>
      </dgm:t>
    </dgm:pt>
    <dgm:pt modelId="{EE329004-3C4C-4A2C-A145-FE73C008699B}" type="parTrans" cxnId="{9930317F-5E2A-4E91-B58D-1C0ADCE21DE2}">
      <dgm:prSet/>
      <dgm:spPr/>
      <dgm:t>
        <a:bodyPr/>
        <a:lstStyle/>
        <a:p>
          <a:endParaRPr lang="en-US"/>
        </a:p>
      </dgm:t>
    </dgm:pt>
    <dgm:pt modelId="{4DD38B44-F674-4AFE-913C-6F6B34EFFE68}" type="sibTrans" cxnId="{9930317F-5E2A-4E91-B58D-1C0ADCE21DE2}">
      <dgm:prSet/>
      <dgm:spPr/>
      <dgm:t>
        <a:bodyPr/>
        <a:lstStyle/>
        <a:p>
          <a:endParaRPr lang="en-US"/>
        </a:p>
      </dgm:t>
    </dgm:pt>
    <dgm:pt modelId="{EEABA199-2F6D-43EE-859E-C1593B1644FA}">
      <dgm:prSet custT="1"/>
      <dgm:spPr/>
      <dgm:t>
        <a:bodyPr/>
        <a:lstStyle/>
        <a:p>
          <a:pPr algn="ctr"/>
          <a:r>
            <a:rPr lang="en-US" sz="1800" dirty="0"/>
            <a:t>Sensitive information private by default</a:t>
          </a:r>
        </a:p>
      </dgm:t>
    </dgm:pt>
    <dgm:pt modelId="{1C810E95-0918-4D60-A122-93227F821E61}" type="parTrans" cxnId="{92327F69-5524-4657-B79C-24EF49637A52}">
      <dgm:prSet/>
      <dgm:spPr/>
      <dgm:t>
        <a:bodyPr/>
        <a:lstStyle/>
        <a:p>
          <a:endParaRPr lang="en-US"/>
        </a:p>
      </dgm:t>
    </dgm:pt>
    <dgm:pt modelId="{C5BA5ACA-659D-4462-A140-1B41DCF3A870}" type="sibTrans" cxnId="{92327F69-5524-4657-B79C-24EF49637A52}">
      <dgm:prSet/>
      <dgm:spPr/>
      <dgm:t>
        <a:bodyPr/>
        <a:lstStyle/>
        <a:p>
          <a:endParaRPr lang="en-US"/>
        </a:p>
      </dgm:t>
    </dgm:pt>
    <dgm:pt modelId="{8CA62609-A415-46CF-A721-B7E5351FCBE4}">
      <dgm:prSet custT="1"/>
      <dgm:spPr/>
      <dgm:t>
        <a:bodyPr/>
        <a:lstStyle/>
        <a:p>
          <a:pPr algn="ctr"/>
          <a:r>
            <a:rPr lang="en-US" sz="1800" dirty="0"/>
            <a:t>Attackers might access private data if made public during optimization</a:t>
          </a:r>
        </a:p>
      </dgm:t>
    </dgm:pt>
    <dgm:pt modelId="{9BA972C0-2EAF-4115-965D-1FA2104ECFE4}" type="parTrans" cxnId="{E45AEDC8-D838-4858-B040-6B3EF4B351B1}">
      <dgm:prSet/>
      <dgm:spPr/>
      <dgm:t>
        <a:bodyPr/>
        <a:lstStyle/>
        <a:p>
          <a:endParaRPr lang="en-US"/>
        </a:p>
      </dgm:t>
    </dgm:pt>
    <dgm:pt modelId="{C2C763DB-46A0-4666-9B90-9A399272139F}" type="sibTrans" cxnId="{E45AEDC8-D838-4858-B040-6B3EF4B351B1}">
      <dgm:prSet/>
      <dgm:spPr/>
      <dgm:t>
        <a:bodyPr/>
        <a:lstStyle/>
        <a:p>
          <a:endParaRPr lang="en-US"/>
        </a:p>
      </dgm:t>
    </dgm:pt>
    <dgm:pt modelId="{C8ADA34B-285C-48B2-BFAF-8D7569D41889}">
      <dgm:prSet custT="1"/>
      <dgm:spPr/>
      <dgm:t>
        <a:bodyPr/>
        <a:lstStyle/>
        <a:p>
          <a:r>
            <a:rPr lang="en-US" sz="2800" dirty="0"/>
            <a:t>Optimization execution must hide sensitive details to prevent misbehavior</a:t>
          </a:r>
        </a:p>
      </dgm:t>
    </dgm:pt>
    <dgm:pt modelId="{87C7876A-219B-4593-A282-82C295661746}" type="parTrans" cxnId="{CC01D168-E5E5-40BE-891E-D7DBDFB1AE69}">
      <dgm:prSet/>
      <dgm:spPr/>
      <dgm:t>
        <a:bodyPr/>
        <a:lstStyle/>
        <a:p>
          <a:endParaRPr lang="en-US"/>
        </a:p>
      </dgm:t>
    </dgm:pt>
    <dgm:pt modelId="{EC99EB98-DC7D-4ACB-AA4C-0767F70CDA7A}" type="sibTrans" cxnId="{CC01D168-E5E5-40BE-891E-D7DBDFB1AE69}">
      <dgm:prSet/>
      <dgm:spPr/>
      <dgm:t>
        <a:bodyPr/>
        <a:lstStyle/>
        <a:p>
          <a:endParaRPr lang="en-US"/>
        </a:p>
      </dgm:t>
    </dgm:pt>
    <dgm:pt modelId="{74C64211-8A73-4D3D-8831-44DD16B8F5D0}" type="pres">
      <dgm:prSet presAssocID="{84B36F48-D2F6-453E-A473-062C93D3FEFC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48CBACE-9FF4-43B0-9281-E296A29C299C}" type="pres">
      <dgm:prSet presAssocID="{C8ADA34B-285C-48B2-BFAF-8D7569D41889}" presName="composite" presStyleCnt="0"/>
      <dgm:spPr/>
    </dgm:pt>
    <dgm:pt modelId="{D30EABDA-2F83-4C04-9BD7-585231B90058}" type="pres">
      <dgm:prSet presAssocID="{C8ADA34B-285C-48B2-BFAF-8D7569D41889}" presName="ParentAccent1" presStyleLbl="alignNode1" presStyleIdx="0" presStyleCnt="34" custLinFactX="-13336" custLinFactNeighborX="-100000"/>
      <dgm:spPr>
        <a:noFill/>
        <a:ln>
          <a:noFill/>
        </a:ln>
      </dgm:spPr>
    </dgm:pt>
    <dgm:pt modelId="{861792B4-3BC8-48ED-932B-DF64E8BFF3A5}" type="pres">
      <dgm:prSet presAssocID="{C8ADA34B-285C-48B2-BFAF-8D7569D41889}" presName="ParentAccent2" presStyleLbl="alignNode1" presStyleIdx="1" presStyleCnt="34" custLinFactNeighborX="69939"/>
      <dgm:spPr>
        <a:noFill/>
        <a:ln>
          <a:noFill/>
        </a:ln>
      </dgm:spPr>
    </dgm:pt>
    <dgm:pt modelId="{E9F71F55-EB0D-4C96-9DBE-7D097ACCC0C9}" type="pres">
      <dgm:prSet presAssocID="{C8ADA34B-285C-48B2-BFAF-8D7569D41889}" presName="ParentAccent3" presStyleLbl="alignNode1" presStyleIdx="2" presStyleCnt="34" custLinFactX="100000" custLinFactNeighborX="153214"/>
      <dgm:spPr>
        <a:noFill/>
        <a:ln>
          <a:noFill/>
        </a:ln>
      </dgm:spPr>
    </dgm:pt>
    <dgm:pt modelId="{9D396D27-90EB-407B-90DB-801B8A158F40}" type="pres">
      <dgm:prSet presAssocID="{C8ADA34B-285C-48B2-BFAF-8D7569D41889}" presName="ParentAccent4" presStyleLbl="alignNode1" presStyleIdx="3" presStyleCnt="34" custLinFactX="200000" custLinFactNeighborX="236141"/>
      <dgm:spPr>
        <a:noFill/>
        <a:ln>
          <a:noFill/>
        </a:ln>
      </dgm:spPr>
    </dgm:pt>
    <dgm:pt modelId="{D864ACEC-FB3B-4796-9768-B92DDB9500AA}" type="pres">
      <dgm:prSet presAssocID="{C8ADA34B-285C-48B2-BFAF-8D7569D41889}" presName="ParentAccent5" presStyleLbl="alignNode1" presStyleIdx="4" presStyleCnt="34" custLinFactX="236074" custLinFactNeighborX="300000"/>
      <dgm:spPr>
        <a:noFill/>
        <a:ln>
          <a:noFill/>
        </a:ln>
      </dgm:spPr>
    </dgm:pt>
    <dgm:pt modelId="{7020B648-8CCC-48D6-BECB-E1BA8D210EA5}" type="pres">
      <dgm:prSet presAssocID="{C8ADA34B-285C-48B2-BFAF-8D7569D41889}" presName="ParentAccent6" presStyleLbl="alignNode1" presStyleIdx="5" presStyleCnt="34" custLinFactX="100000" custLinFactNeighborX="168051"/>
      <dgm:spPr>
        <a:noFill/>
        <a:ln>
          <a:noFill/>
        </a:ln>
      </dgm:spPr>
    </dgm:pt>
    <dgm:pt modelId="{6DEDDDF6-ECC1-4E75-BF6A-AFE41D2ACCED}" type="pres">
      <dgm:prSet presAssocID="{C8ADA34B-285C-48B2-BFAF-8D7569D41889}" presName="ParentAccent7" presStyleLbl="alignNode1" presStyleIdx="6" presStyleCnt="34" custLinFactNeighborX="49730"/>
      <dgm:spPr>
        <a:noFill/>
        <a:ln>
          <a:noFill/>
        </a:ln>
      </dgm:spPr>
    </dgm:pt>
    <dgm:pt modelId="{B8879C92-CB6F-4817-8595-4A3CDC789B96}" type="pres">
      <dgm:prSet presAssocID="{C8ADA34B-285C-48B2-BFAF-8D7569D41889}" presName="ParentAccent8" presStyleLbl="alignNode1" presStyleIdx="7" presStyleCnt="34" custLinFactNeighborX="49730"/>
      <dgm:spPr>
        <a:noFill/>
        <a:ln>
          <a:noFill/>
        </a:ln>
      </dgm:spPr>
    </dgm:pt>
    <dgm:pt modelId="{B75FC514-F50E-4483-97BD-45FF6A8BF978}" type="pres">
      <dgm:prSet presAssocID="{C8ADA34B-285C-48B2-BFAF-8D7569D41889}" presName="ParentAccent9" presStyleLbl="alignNode1" presStyleIdx="8" presStyleCnt="34" custLinFactNeighborX="-39469"/>
      <dgm:spPr>
        <a:noFill/>
        <a:ln>
          <a:noFill/>
        </a:ln>
      </dgm:spPr>
    </dgm:pt>
    <dgm:pt modelId="{92D6FFA4-0773-4103-A8A2-70C6E273A2AF}" type="pres">
      <dgm:prSet presAssocID="{C8ADA34B-285C-48B2-BFAF-8D7569D41889}" presName="ParentAccent10" presStyleLbl="alignNode1" presStyleIdx="9" presStyleCnt="34" custLinFactNeighborX="-45392"/>
      <dgm:spPr>
        <a:noFill/>
        <a:ln>
          <a:noFill/>
        </a:ln>
      </dgm:spPr>
    </dgm:pt>
    <dgm:pt modelId="{F8789D60-ACFC-478E-92E2-95F6B00955E7}" type="pres">
      <dgm:prSet presAssocID="{C8ADA34B-285C-48B2-BFAF-8D7569D41889}" presName="Parent" presStyleLbl="alignNode1" presStyleIdx="10" presStyleCnt="34" custScaleX="106922" custScaleY="82645" custLinFactNeighborX="71471">
        <dgm:presLayoutVars>
          <dgm:chMax val="5"/>
          <dgm:chPref val="3"/>
          <dgm:bulletEnabled val="1"/>
        </dgm:presLayoutVars>
      </dgm:prSet>
      <dgm:spPr>
        <a:prstGeom prst="roundRect">
          <a:avLst/>
        </a:prstGeom>
      </dgm:spPr>
    </dgm:pt>
    <dgm:pt modelId="{27064253-25BA-464C-9B69-D9A54235132E}" type="pres">
      <dgm:prSet presAssocID="{06C4CBBB-9D3D-4FF8-ABDD-F1C4076EB596}" presName="Child1Accent1" presStyleLbl="alignNode1" presStyleIdx="11" presStyleCnt="34" custAng="2700000" custLinFactX="100000" custLinFactNeighborX="168051"/>
      <dgm:spPr>
        <a:prstGeom prst="rightArrow">
          <a:avLst/>
        </a:prstGeom>
      </dgm:spPr>
    </dgm:pt>
    <dgm:pt modelId="{2686769F-80ED-4EAC-BAC3-9535E7D2A314}" type="pres">
      <dgm:prSet presAssocID="{06C4CBBB-9D3D-4FF8-ABDD-F1C4076EB596}" presName="Child1Accent2" presStyleLbl="alignNode1" presStyleIdx="12" presStyleCnt="34" custLinFactX="236074" custLinFactNeighborX="300000"/>
      <dgm:spPr/>
    </dgm:pt>
    <dgm:pt modelId="{32C5178E-BDB6-4C2D-9941-295AC7EE889D}" type="pres">
      <dgm:prSet presAssocID="{06C4CBBB-9D3D-4FF8-ABDD-F1C4076EB596}" presName="Child1Accent3" presStyleLbl="alignNode1" presStyleIdx="13" presStyleCnt="34" custLinFactX="236074" custLinFactNeighborX="300000"/>
      <dgm:spPr/>
    </dgm:pt>
    <dgm:pt modelId="{2F8F4593-C93D-41B6-8280-12FB2C8CF6D7}" type="pres">
      <dgm:prSet presAssocID="{06C4CBBB-9D3D-4FF8-ABDD-F1C4076EB596}" presName="Child1Accent4" presStyleLbl="alignNode1" presStyleIdx="14" presStyleCnt="34" custLinFactX="236074" custLinFactNeighborX="300000"/>
      <dgm:spPr/>
    </dgm:pt>
    <dgm:pt modelId="{173856C2-B2DF-4164-9F76-551A5DCEF5F5}" type="pres">
      <dgm:prSet presAssocID="{06C4CBBB-9D3D-4FF8-ABDD-F1C4076EB596}" presName="Child1Accent5" presStyleLbl="alignNode1" presStyleIdx="15" presStyleCnt="34" custLinFactX="236074" custLinFactNeighborX="300000"/>
      <dgm:spPr/>
    </dgm:pt>
    <dgm:pt modelId="{777DF824-0244-40A6-9C5E-9D05F67A44CF}" type="pres">
      <dgm:prSet presAssocID="{06C4CBBB-9D3D-4FF8-ABDD-F1C4076EB596}" presName="Child1Accent6" presStyleLbl="alignNode1" presStyleIdx="16" presStyleCnt="34" custLinFactX="236074" custLinFactNeighborX="300000"/>
      <dgm:spPr/>
    </dgm:pt>
    <dgm:pt modelId="{1C551D1B-A15A-426D-A9BF-074C977CE6F9}" type="pres">
      <dgm:prSet presAssocID="{06C4CBBB-9D3D-4FF8-ABDD-F1C4076EB596}" presName="Child1Accent7" presStyleLbl="alignNode1" presStyleIdx="17" presStyleCnt="34" custLinFactX="236074" custLinFactNeighborX="300000"/>
      <dgm:spPr/>
    </dgm:pt>
    <dgm:pt modelId="{0B221E94-A471-4EC6-AEAD-D4119DC4C770}" type="pres">
      <dgm:prSet presAssocID="{06C4CBBB-9D3D-4FF8-ABDD-F1C4076EB596}" presName="Child1Accent8" presStyleLbl="alignNode1" presStyleIdx="18" presStyleCnt="34"/>
      <dgm:spPr/>
    </dgm:pt>
    <dgm:pt modelId="{8FB46AAC-ABC1-44CF-8C75-62A4A0A5E22A}" type="pres">
      <dgm:prSet presAssocID="{06C4CBBB-9D3D-4FF8-ABDD-F1C4076EB596}" presName="Child1Accent9" presStyleLbl="alignNode1" presStyleIdx="19" presStyleCnt="34"/>
      <dgm:spPr/>
    </dgm:pt>
    <dgm:pt modelId="{0B200E93-F5CE-4A19-BC79-4953787F0166}" type="pres">
      <dgm:prSet presAssocID="{06C4CBBB-9D3D-4FF8-ABDD-F1C4076EB596}" presName="Child1" presStyleLbl="revTx" presStyleIdx="0" presStyleCnt="3" custLinFactNeighborX="45741">
        <dgm:presLayoutVars>
          <dgm:chMax/>
          <dgm:chPref val="0"/>
          <dgm:bulletEnabled val="1"/>
        </dgm:presLayoutVars>
      </dgm:prSet>
      <dgm:spPr/>
    </dgm:pt>
    <dgm:pt modelId="{0A23A5E4-A709-4937-A402-8BFEA589C30F}" type="pres">
      <dgm:prSet presAssocID="{EEABA199-2F6D-43EE-859E-C1593B1644FA}" presName="Child2Accent1" presStyleLbl="alignNode1" presStyleIdx="20" presStyleCnt="34" custLinFactX="100000" custLinFactNeighborX="168051"/>
      <dgm:spPr>
        <a:prstGeom prst="rightArrow">
          <a:avLst/>
        </a:prstGeom>
      </dgm:spPr>
    </dgm:pt>
    <dgm:pt modelId="{7AA1ED09-BDCC-49D5-B30D-F4793AF71DF1}" type="pres">
      <dgm:prSet presAssocID="{EEABA199-2F6D-43EE-859E-C1593B1644FA}" presName="Child2Accent2" presStyleLbl="alignNode1" presStyleIdx="21" presStyleCnt="34" custLinFactX="236074" custLinFactNeighborX="300000"/>
      <dgm:spPr/>
    </dgm:pt>
    <dgm:pt modelId="{935CFE17-5643-4664-9AC7-C39B877E0511}" type="pres">
      <dgm:prSet presAssocID="{EEABA199-2F6D-43EE-859E-C1593B1644FA}" presName="Child2Accent3" presStyleLbl="alignNode1" presStyleIdx="22" presStyleCnt="34" custLinFactX="236074" custLinFactNeighborX="300000"/>
      <dgm:spPr/>
    </dgm:pt>
    <dgm:pt modelId="{A5BB5361-841F-47D1-9E2A-3C1FF686100F}" type="pres">
      <dgm:prSet presAssocID="{EEABA199-2F6D-43EE-859E-C1593B1644FA}" presName="Child2Accent4" presStyleLbl="alignNode1" presStyleIdx="23" presStyleCnt="34" custLinFactX="236074" custLinFactNeighborX="300000"/>
      <dgm:spPr/>
    </dgm:pt>
    <dgm:pt modelId="{7B70F1D2-FEBF-4277-BD71-7BA737A230E2}" type="pres">
      <dgm:prSet presAssocID="{EEABA199-2F6D-43EE-859E-C1593B1644FA}" presName="Child2Accent5" presStyleLbl="alignNode1" presStyleIdx="24" presStyleCnt="34" custLinFactX="236074" custLinFactNeighborX="300000"/>
      <dgm:spPr/>
    </dgm:pt>
    <dgm:pt modelId="{BF725145-A33A-4D4E-BE3F-89C2DC07974F}" type="pres">
      <dgm:prSet presAssocID="{EEABA199-2F6D-43EE-859E-C1593B1644FA}" presName="Child2Accent6" presStyleLbl="alignNode1" presStyleIdx="25" presStyleCnt="34" custLinFactX="236074" custLinFactNeighborX="300000"/>
      <dgm:spPr/>
    </dgm:pt>
    <dgm:pt modelId="{0ADBEB69-01E1-44DE-8BB6-DCA9E96491EE}" type="pres">
      <dgm:prSet presAssocID="{EEABA199-2F6D-43EE-859E-C1593B1644FA}" presName="Child2Accent7" presStyleLbl="alignNode1" presStyleIdx="26" presStyleCnt="34"/>
      <dgm:spPr/>
    </dgm:pt>
    <dgm:pt modelId="{C4851392-8809-47AA-8E82-B48B69945E85}" type="pres">
      <dgm:prSet presAssocID="{EEABA199-2F6D-43EE-859E-C1593B1644FA}" presName="Child2" presStyleLbl="revTx" presStyleIdx="1" presStyleCnt="3" custLinFactNeighborX="60475">
        <dgm:presLayoutVars>
          <dgm:chMax/>
          <dgm:chPref val="0"/>
          <dgm:bulletEnabled val="1"/>
        </dgm:presLayoutVars>
      </dgm:prSet>
      <dgm:spPr/>
    </dgm:pt>
    <dgm:pt modelId="{348A7FFC-898E-40DA-AB03-1882984DAB94}" type="pres">
      <dgm:prSet presAssocID="{8CA62609-A415-46CF-A721-B7E5351FCBE4}" presName="Child3Accent1" presStyleLbl="alignNode1" presStyleIdx="27" presStyleCnt="34" custAng="18900000" custLinFactX="100000" custLinFactNeighborX="168051"/>
      <dgm:spPr>
        <a:prstGeom prst="rightArrow">
          <a:avLst/>
        </a:prstGeom>
      </dgm:spPr>
    </dgm:pt>
    <dgm:pt modelId="{E1FA0055-0986-4020-9EE5-9F2524C0E279}" type="pres">
      <dgm:prSet presAssocID="{8CA62609-A415-46CF-A721-B7E5351FCBE4}" presName="Child3Accent2" presStyleLbl="alignNode1" presStyleIdx="28" presStyleCnt="34" custLinFactX="236074" custLinFactNeighborX="300000"/>
      <dgm:spPr/>
    </dgm:pt>
    <dgm:pt modelId="{BAC17D21-AE2D-40DD-8C63-DE62A7651367}" type="pres">
      <dgm:prSet presAssocID="{8CA62609-A415-46CF-A721-B7E5351FCBE4}" presName="Child3Accent3" presStyleLbl="alignNode1" presStyleIdx="29" presStyleCnt="34" custLinFactX="236074" custLinFactNeighborX="300000"/>
      <dgm:spPr/>
    </dgm:pt>
    <dgm:pt modelId="{2A068335-68F0-49DB-BD50-4BB29E76FA75}" type="pres">
      <dgm:prSet presAssocID="{8CA62609-A415-46CF-A721-B7E5351FCBE4}" presName="Child3Accent4" presStyleLbl="alignNode1" presStyleIdx="30" presStyleCnt="34" custLinFactX="236074" custLinFactNeighborX="300000"/>
      <dgm:spPr/>
    </dgm:pt>
    <dgm:pt modelId="{5DC64FB3-B697-484C-A0DE-1489FB12A52C}" type="pres">
      <dgm:prSet presAssocID="{8CA62609-A415-46CF-A721-B7E5351FCBE4}" presName="Child3Accent5" presStyleLbl="alignNode1" presStyleIdx="31" presStyleCnt="34" custLinFactX="236074" custLinFactNeighborX="300000"/>
      <dgm:spPr/>
    </dgm:pt>
    <dgm:pt modelId="{5ECCD2BF-CE9A-49EE-91B3-95A9101D9062}" type="pres">
      <dgm:prSet presAssocID="{8CA62609-A415-46CF-A721-B7E5351FCBE4}" presName="Child3Accent6" presStyleLbl="alignNode1" presStyleIdx="32" presStyleCnt="34" custLinFactX="236074" custLinFactNeighborX="300000"/>
      <dgm:spPr/>
    </dgm:pt>
    <dgm:pt modelId="{56072C54-D4E6-43D1-9AF5-3FDF77D14782}" type="pres">
      <dgm:prSet presAssocID="{8CA62609-A415-46CF-A721-B7E5351FCBE4}" presName="Child3Accent7" presStyleLbl="alignNode1" presStyleIdx="33" presStyleCnt="34" custLinFactX="236074" custLinFactNeighborX="300000"/>
      <dgm:spPr/>
    </dgm:pt>
    <dgm:pt modelId="{E34CE7F6-D803-4013-9095-40C8051B2C77}" type="pres">
      <dgm:prSet presAssocID="{8CA62609-A415-46CF-A721-B7E5351FCBE4}" presName="Child3" presStyleLbl="revTx" presStyleIdx="2" presStyleCnt="3" custLinFactNeighborX="45741">
        <dgm:presLayoutVars>
          <dgm:chMax/>
          <dgm:chPref val="0"/>
          <dgm:bulletEnabled val="1"/>
        </dgm:presLayoutVars>
      </dgm:prSet>
      <dgm:spPr/>
    </dgm:pt>
  </dgm:ptLst>
  <dgm:cxnLst>
    <dgm:cxn modelId="{6336E136-E5CA-46F5-8F5E-9048130DE2B1}" type="presOf" srcId="{C8ADA34B-285C-48B2-BFAF-8D7569D41889}" destId="{F8789D60-ACFC-478E-92E2-95F6B00955E7}" srcOrd="0" destOrd="0" presId="urn:microsoft.com/office/officeart/2011/layout/ConvergingText"/>
    <dgm:cxn modelId="{CC01D168-E5E5-40BE-891E-D7DBDFB1AE69}" srcId="{84B36F48-D2F6-453E-A473-062C93D3FEFC}" destId="{C8ADA34B-285C-48B2-BFAF-8D7569D41889}" srcOrd="0" destOrd="0" parTransId="{87C7876A-219B-4593-A282-82C295661746}" sibTransId="{EC99EB98-DC7D-4ACB-AA4C-0767F70CDA7A}"/>
    <dgm:cxn modelId="{92327F69-5524-4657-B79C-24EF49637A52}" srcId="{C8ADA34B-285C-48B2-BFAF-8D7569D41889}" destId="{EEABA199-2F6D-43EE-859E-C1593B1644FA}" srcOrd="1" destOrd="0" parTransId="{1C810E95-0918-4D60-A122-93227F821E61}" sibTransId="{C5BA5ACA-659D-4462-A140-1B41DCF3A870}"/>
    <dgm:cxn modelId="{586F1F6B-1C07-4DEA-A0D2-A4CADFFF04B2}" type="presOf" srcId="{06C4CBBB-9D3D-4FF8-ABDD-F1C4076EB596}" destId="{0B200E93-F5CE-4A19-BC79-4953787F0166}" srcOrd="0" destOrd="0" presId="urn:microsoft.com/office/officeart/2011/layout/ConvergingText"/>
    <dgm:cxn modelId="{9930317F-5E2A-4E91-B58D-1C0ADCE21DE2}" srcId="{C8ADA34B-285C-48B2-BFAF-8D7569D41889}" destId="{06C4CBBB-9D3D-4FF8-ABDD-F1C4076EB596}" srcOrd="0" destOrd="0" parTransId="{EE329004-3C4C-4A2C-A145-FE73C008699B}" sibTransId="{4DD38B44-F674-4AFE-913C-6F6B34EFFE68}"/>
    <dgm:cxn modelId="{F2101E87-0DF7-4EB2-A4B9-C4F5175C5328}" type="presOf" srcId="{84B36F48-D2F6-453E-A473-062C93D3FEFC}" destId="{74C64211-8A73-4D3D-8831-44DD16B8F5D0}" srcOrd="0" destOrd="0" presId="urn:microsoft.com/office/officeart/2011/layout/ConvergingText"/>
    <dgm:cxn modelId="{0B09F5A4-6715-43D7-87BE-09015FD0D2F4}" type="presOf" srcId="{8CA62609-A415-46CF-A721-B7E5351FCBE4}" destId="{E34CE7F6-D803-4013-9095-40C8051B2C77}" srcOrd="0" destOrd="0" presId="urn:microsoft.com/office/officeart/2011/layout/ConvergingText"/>
    <dgm:cxn modelId="{33D7A2B7-232E-405C-9ED0-87E60323A623}" type="presOf" srcId="{EEABA199-2F6D-43EE-859E-C1593B1644FA}" destId="{C4851392-8809-47AA-8E82-B48B69945E85}" srcOrd="0" destOrd="0" presId="urn:microsoft.com/office/officeart/2011/layout/ConvergingText"/>
    <dgm:cxn modelId="{E45AEDC8-D838-4858-B040-6B3EF4B351B1}" srcId="{C8ADA34B-285C-48B2-BFAF-8D7569D41889}" destId="{8CA62609-A415-46CF-A721-B7E5351FCBE4}" srcOrd="2" destOrd="0" parTransId="{9BA972C0-2EAF-4115-965D-1FA2104ECFE4}" sibTransId="{C2C763DB-46A0-4666-9B90-9A399272139F}"/>
    <dgm:cxn modelId="{DC1A790E-4290-412A-9CFE-0F7B1414EFC4}" type="presParOf" srcId="{74C64211-8A73-4D3D-8831-44DD16B8F5D0}" destId="{648CBACE-9FF4-43B0-9281-E296A29C299C}" srcOrd="0" destOrd="0" presId="urn:microsoft.com/office/officeart/2011/layout/ConvergingText"/>
    <dgm:cxn modelId="{8D36FC61-8F21-48FF-81E0-9EEDD7045EB9}" type="presParOf" srcId="{648CBACE-9FF4-43B0-9281-E296A29C299C}" destId="{D30EABDA-2F83-4C04-9BD7-585231B90058}" srcOrd="0" destOrd="0" presId="urn:microsoft.com/office/officeart/2011/layout/ConvergingText"/>
    <dgm:cxn modelId="{92265315-F9AC-4209-AC2E-BA444E789E64}" type="presParOf" srcId="{648CBACE-9FF4-43B0-9281-E296A29C299C}" destId="{861792B4-3BC8-48ED-932B-DF64E8BFF3A5}" srcOrd="1" destOrd="0" presId="urn:microsoft.com/office/officeart/2011/layout/ConvergingText"/>
    <dgm:cxn modelId="{ED5249A9-16B1-43FD-B7F9-DB8741A68C2D}" type="presParOf" srcId="{648CBACE-9FF4-43B0-9281-E296A29C299C}" destId="{E9F71F55-EB0D-4C96-9DBE-7D097ACCC0C9}" srcOrd="2" destOrd="0" presId="urn:microsoft.com/office/officeart/2011/layout/ConvergingText"/>
    <dgm:cxn modelId="{854B68E0-08ED-44D0-89B9-88C4AA8DF1DA}" type="presParOf" srcId="{648CBACE-9FF4-43B0-9281-E296A29C299C}" destId="{9D396D27-90EB-407B-90DB-801B8A158F40}" srcOrd="3" destOrd="0" presId="urn:microsoft.com/office/officeart/2011/layout/ConvergingText"/>
    <dgm:cxn modelId="{AADD8292-541D-4516-BED1-EB00C2BA2A61}" type="presParOf" srcId="{648CBACE-9FF4-43B0-9281-E296A29C299C}" destId="{D864ACEC-FB3B-4796-9768-B92DDB9500AA}" srcOrd="4" destOrd="0" presId="urn:microsoft.com/office/officeart/2011/layout/ConvergingText"/>
    <dgm:cxn modelId="{520C0996-924F-4BAB-800E-6B74F81A54A1}" type="presParOf" srcId="{648CBACE-9FF4-43B0-9281-E296A29C299C}" destId="{7020B648-8CCC-48D6-BECB-E1BA8D210EA5}" srcOrd="5" destOrd="0" presId="urn:microsoft.com/office/officeart/2011/layout/ConvergingText"/>
    <dgm:cxn modelId="{B9CD811A-BB74-459C-BFAB-F231C92677BD}" type="presParOf" srcId="{648CBACE-9FF4-43B0-9281-E296A29C299C}" destId="{6DEDDDF6-ECC1-4E75-BF6A-AFE41D2ACCED}" srcOrd="6" destOrd="0" presId="urn:microsoft.com/office/officeart/2011/layout/ConvergingText"/>
    <dgm:cxn modelId="{B63E027A-DC24-4F38-9BF8-3D330A186B33}" type="presParOf" srcId="{648CBACE-9FF4-43B0-9281-E296A29C299C}" destId="{B8879C92-CB6F-4817-8595-4A3CDC789B96}" srcOrd="7" destOrd="0" presId="urn:microsoft.com/office/officeart/2011/layout/ConvergingText"/>
    <dgm:cxn modelId="{83C6598E-0204-45B0-9DEA-3105F35801CB}" type="presParOf" srcId="{648CBACE-9FF4-43B0-9281-E296A29C299C}" destId="{B75FC514-F50E-4483-97BD-45FF6A8BF978}" srcOrd="8" destOrd="0" presId="urn:microsoft.com/office/officeart/2011/layout/ConvergingText"/>
    <dgm:cxn modelId="{09710780-EBDC-4718-B44F-954C56E9F38D}" type="presParOf" srcId="{648CBACE-9FF4-43B0-9281-E296A29C299C}" destId="{92D6FFA4-0773-4103-A8A2-70C6E273A2AF}" srcOrd="9" destOrd="0" presId="urn:microsoft.com/office/officeart/2011/layout/ConvergingText"/>
    <dgm:cxn modelId="{A2227B31-EB7D-405E-923B-043ABF810732}" type="presParOf" srcId="{648CBACE-9FF4-43B0-9281-E296A29C299C}" destId="{F8789D60-ACFC-478E-92E2-95F6B00955E7}" srcOrd="10" destOrd="0" presId="urn:microsoft.com/office/officeart/2011/layout/ConvergingText"/>
    <dgm:cxn modelId="{3A141318-19E6-4163-A868-A5A895567F2A}" type="presParOf" srcId="{648CBACE-9FF4-43B0-9281-E296A29C299C}" destId="{27064253-25BA-464C-9B69-D9A54235132E}" srcOrd="11" destOrd="0" presId="urn:microsoft.com/office/officeart/2011/layout/ConvergingText"/>
    <dgm:cxn modelId="{C7C0C7DB-2DC9-45C0-B38D-8A498802C514}" type="presParOf" srcId="{648CBACE-9FF4-43B0-9281-E296A29C299C}" destId="{2686769F-80ED-4EAC-BAC3-9535E7D2A314}" srcOrd="12" destOrd="0" presId="urn:microsoft.com/office/officeart/2011/layout/ConvergingText"/>
    <dgm:cxn modelId="{91842935-5278-4BE6-BC1D-8CE0FDA4F1C9}" type="presParOf" srcId="{648CBACE-9FF4-43B0-9281-E296A29C299C}" destId="{32C5178E-BDB6-4C2D-9941-295AC7EE889D}" srcOrd="13" destOrd="0" presId="urn:microsoft.com/office/officeart/2011/layout/ConvergingText"/>
    <dgm:cxn modelId="{D555E7AA-BC12-407B-BD65-E4A891F087A4}" type="presParOf" srcId="{648CBACE-9FF4-43B0-9281-E296A29C299C}" destId="{2F8F4593-C93D-41B6-8280-12FB2C8CF6D7}" srcOrd="14" destOrd="0" presId="urn:microsoft.com/office/officeart/2011/layout/ConvergingText"/>
    <dgm:cxn modelId="{A017DE91-88A7-46C9-83C0-E273B6FA50DD}" type="presParOf" srcId="{648CBACE-9FF4-43B0-9281-E296A29C299C}" destId="{173856C2-B2DF-4164-9F76-551A5DCEF5F5}" srcOrd="15" destOrd="0" presId="urn:microsoft.com/office/officeart/2011/layout/ConvergingText"/>
    <dgm:cxn modelId="{F7A226F4-E869-447B-B898-BC4AE7D3B407}" type="presParOf" srcId="{648CBACE-9FF4-43B0-9281-E296A29C299C}" destId="{777DF824-0244-40A6-9C5E-9D05F67A44CF}" srcOrd="16" destOrd="0" presId="urn:microsoft.com/office/officeart/2011/layout/ConvergingText"/>
    <dgm:cxn modelId="{4052A4BC-5AF4-4930-811F-4CEED6E245CE}" type="presParOf" srcId="{648CBACE-9FF4-43B0-9281-E296A29C299C}" destId="{1C551D1B-A15A-426D-A9BF-074C977CE6F9}" srcOrd="17" destOrd="0" presId="urn:microsoft.com/office/officeart/2011/layout/ConvergingText"/>
    <dgm:cxn modelId="{DA0DD665-0335-424F-A00D-6C800CAEE544}" type="presParOf" srcId="{648CBACE-9FF4-43B0-9281-E296A29C299C}" destId="{0B221E94-A471-4EC6-AEAD-D4119DC4C770}" srcOrd="18" destOrd="0" presId="urn:microsoft.com/office/officeart/2011/layout/ConvergingText"/>
    <dgm:cxn modelId="{B09A1088-9025-4B67-849B-981D6BB69B07}" type="presParOf" srcId="{648CBACE-9FF4-43B0-9281-E296A29C299C}" destId="{8FB46AAC-ABC1-44CF-8C75-62A4A0A5E22A}" srcOrd="19" destOrd="0" presId="urn:microsoft.com/office/officeart/2011/layout/ConvergingText"/>
    <dgm:cxn modelId="{E6E8CEBB-B3FB-40C3-B1DA-18AE157AEA35}" type="presParOf" srcId="{648CBACE-9FF4-43B0-9281-E296A29C299C}" destId="{0B200E93-F5CE-4A19-BC79-4953787F0166}" srcOrd="20" destOrd="0" presId="urn:microsoft.com/office/officeart/2011/layout/ConvergingText"/>
    <dgm:cxn modelId="{64BBFAA4-9634-4F66-821E-0BFBA5DD9DC2}" type="presParOf" srcId="{648CBACE-9FF4-43B0-9281-E296A29C299C}" destId="{0A23A5E4-A709-4937-A402-8BFEA589C30F}" srcOrd="21" destOrd="0" presId="urn:microsoft.com/office/officeart/2011/layout/ConvergingText"/>
    <dgm:cxn modelId="{F25B0A39-476B-4520-B10B-3C93DB0C67E5}" type="presParOf" srcId="{648CBACE-9FF4-43B0-9281-E296A29C299C}" destId="{7AA1ED09-BDCC-49D5-B30D-F4793AF71DF1}" srcOrd="22" destOrd="0" presId="urn:microsoft.com/office/officeart/2011/layout/ConvergingText"/>
    <dgm:cxn modelId="{C1D2CBDC-4982-4BD7-9362-92EADB2C4900}" type="presParOf" srcId="{648CBACE-9FF4-43B0-9281-E296A29C299C}" destId="{935CFE17-5643-4664-9AC7-C39B877E0511}" srcOrd="23" destOrd="0" presId="urn:microsoft.com/office/officeart/2011/layout/ConvergingText"/>
    <dgm:cxn modelId="{33AA759C-16FF-42EA-B3CD-A42A32376E5E}" type="presParOf" srcId="{648CBACE-9FF4-43B0-9281-E296A29C299C}" destId="{A5BB5361-841F-47D1-9E2A-3C1FF686100F}" srcOrd="24" destOrd="0" presId="urn:microsoft.com/office/officeart/2011/layout/ConvergingText"/>
    <dgm:cxn modelId="{6B9BEF2F-0D81-4DB6-9349-F0A9063B74B4}" type="presParOf" srcId="{648CBACE-9FF4-43B0-9281-E296A29C299C}" destId="{7B70F1D2-FEBF-4277-BD71-7BA737A230E2}" srcOrd="25" destOrd="0" presId="urn:microsoft.com/office/officeart/2011/layout/ConvergingText"/>
    <dgm:cxn modelId="{37D3CB06-EED8-4657-A498-7DFAAB485650}" type="presParOf" srcId="{648CBACE-9FF4-43B0-9281-E296A29C299C}" destId="{BF725145-A33A-4D4E-BE3F-89C2DC07974F}" srcOrd="26" destOrd="0" presId="urn:microsoft.com/office/officeart/2011/layout/ConvergingText"/>
    <dgm:cxn modelId="{F0E5875D-EFA9-4F1F-B432-D44C9B717B9B}" type="presParOf" srcId="{648CBACE-9FF4-43B0-9281-E296A29C299C}" destId="{0ADBEB69-01E1-44DE-8BB6-DCA9E96491EE}" srcOrd="27" destOrd="0" presId="urn:microsoft.com/office/officeart/2011/layout/ConvergingText"/>
    <dgm:cxn modelId="{A24DD7D0-1037-48C4-87FF-EF019758AF49}" type="presParOf" srcId="{648CBACE-9FF4-43B0-9281-E296A29C299C}" destId="{C4851392-8809-47AA-8E82-B48B69945E85}" srcOrd="28" destOrd="0" presId="urn:microsoft.com/office/officeart/2011/layout/ConvergingText"/>
    <dgm:cxn modelId="{61CCB1C2-BE9E-4B70-816B-A09449A5590B}" type="presParOf" srcId="{648CBACE-9FF4-43B0-9281-E296A29C299C}" destId="{348A7FFC-898E-40DA-AB03-1882984DAB94}" srcOrd="29" destOrd="0" presId="urn:microsoft.com/office/officeart/2011/layout/ConvergingText"/>
    <dgm:cxn modelId="{F3A326B6-045C-4DD2-ABA3-F35A1A6F2B9E}" type="presParOf" srcId="{648CBACE-9FF4-43B0-9281-E296A29C299C}" destId="{E1FA0055-0986-4020-9EE5-9F2524C0E279}" srcOrd="30" destOrd="0" presId="urn:microsoft.com/office/officeart/2011/layout/ConvergingText"/>
    <dgm:cxn modelId="{C944BF01-B52B-484B-B094-AE67C81C92BD}" type="presParOf" srcId="{648CBACE-9FF4-43B0-9281-E296A29C299C}" destId="{BAC17D21-AE2D-40DD-8C63-DE62A7651367}" srcOrd="31" destOrd="0" presId="urn:microsoft.com/office/officeart/2011/layout/ConvergingText"/>
    <dgm:cxn modelId="{4FB7FA54-2871-4AD0-ABED-E768E5BCB8F7}" type="presParOf" srcId="{648CBACE-9FF4-43B0-9281-E296A29C299C}" destId="{2A068335-68F0-49DB-BD50-4BB29E76FA75}" srcOrd="32" destOrd="0" presId="urn:microsoft.com/office/officeart/2011/layout/ConvergingText"/>
    <dgm:cxn modelId="{BA0743B8-2CFE-4A22-AD1A-2DED71853165}" type="presParOf" srcId="{648CBACE-9FF4-43B0-9281-E296A29C299C}" destId="{5DC64FB3-B697-484C-A0DE-1489FB12A52C}" srcOrd="33" destOrd="0" presId="urn:microsoft.com/office/officeart/2011/layout/ConvergingText"/>
    <dgm:cxn modelId="{E472D47B-B429-4E74-A9A2-4CB09DC3B7B6}" type="presParOf" srcId="{648CBACE-9FF4-43B0-9281-E296A29C299C}" destId="{5ECCD2BF-CE9A-49EE-91B3-95A9101D9062}" srcOrd="34" destOrd="0" presId="urn:microsoft.com/office/officeart/2011/layout/ConvergingText"/>
    <dgm:cxn modelId="{4B62CCE6-A4F8-44E4-AC37-8227497A0ABD}" type="presParOf" srcId="{648CBACE-9FF4-43B0-9281-E296A29C299C}" destId="{56072C54-D4E6-43D1-9AF5-3FDF77D14782}" srcOrd="35" destOrd="0" presId="urn:microsoft.com/office/officeart/2011/layout/ConvergingText"/>
    <dgm:cxn modelId="{F8E0BCA2-FBDE-4488-87EB-854668FD3449}" type="presParOf" srcId="{648CBACE-9FF4-43B0-9281-E296A29C299C}" destId="{E34CE7F6-D803-4013-9095-40C8051B2C77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C2AA0C-9812-458A-A820-B82602665E2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5EF91-0C68-4B2E-BAE5-981A6B6A0992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C394CCD7-CFEB-4CE8-98FC-F1A50382767D}" type="parTrans" cxnId="{D3F03C4C-D1BC-4E98-A6EC-A22EE868228D}">
      <dgm:prSet/>
      <dgm:spPr/>
      <dgm:t>
        <a:bodyPr/>
        <a:lstStyle/>
        <a:p>
          <a:endParaRPr lang="en-US"/>
        </a:p>
      </dgm:t>
    </dgm:pt>
    <dgm:pt modelId="{0B3FDDAD-9C05-4615-9E59-E8D4A7289BEB}" type="sibTrans" cxnId="{D3F03C4C-D1BC-4E98-A6EC-A22EE868228D}">
      <dgm:prSet/>
      <dgm:spPr/>
      <dgm:t>
        <a:bodyPr/>
        <a:lstStyle/>
        <a:p>
          <a:endParaRPr lang="en-US"/>
        </a:p>
      </dgm:t>
    </dgm:pt>
    <dgm:pt modelId="{5F77E165-C3A3-47B6-B877-4077710A3F56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4996F9FE-3F6F-4C42-A841-EC8C1A50C771}" type="parTrans" cxnId="{EEC31F16-C89B-47FC-ADF9-D7962DDDFFAF}">
      <dgm:prSet/>
      <dgm:spPr/>
      <dgm:t>
        <a:bodyPr/>
        <a:lstStyle/>
        <a:p>
          <a:endParaRPr lang="en-US"/>
        </a:p>
      </dgm:t>
    </dgm:pt>
    <dgm:pt modelId="{CB418383-A915-4E91-868A-5F11D9DAC6BA}" type="sibTrans" cxnId="{EEC31F16-C89B-47FC-ADF9-D7962DDDFFAF}">
      <dgm:prSet/>
      <dgm:spPr/>
      <dgm:t>
        <a:bodyPr/>
        <a:lstStyle/>
        <a:p>
          <a:endParaRPr lang="en-US"/>
        </a:p>
      </dgm:t>
    </dgm:pt>
    <dgm:pt modelId="{AF5A2CD6-F349-4625-BAD4-C56008B606A1}">
      <dgm:prSet phldrT="[Text]"/>
      <dgm:spPr/>
      <dgm:t>
        <a:bodyPr/>
        <a:lstStyle/>
        <a:p>
          <a:r>
            <a:rPr lang="en-US" dirty="0" err="1"/>
            <a:t>Pseudonymity</a:t>
          </a:r>
          <a:endParaRPr lang="en-US" dirty="0"/>
        </a:p>
      </dgm:t>
    </dgm:pt>
    <dgm:pt modelId="{F1C4F133-672D-4440-B828-E16C1B986AC6}" type="parTrans" cxnId="{AB1EACB6-8009-4016-88F2-AB5B0F81A121}">
      <dgm:prSet/>
      <dgm:spPr/>
      <dgm:t>
        <a:bodyPr/>
        <a:lstStyle/>
        <a:p>
          <a:endParaRPr lang="en-US"/>
        </a:p>
      </dgm:t>
    </dgm:pt>
    <dgm:pt modelId="{5AF1411A-B251-4095-AFEE-8A27CBDE0E19}" type="sibTrans" cxnId="{AB1EACB6-8009-4016-88F2-AB5B0F81A121}">
      <dgm:prSet/>
      <dgm:spPr/>
      <dgm:t>
        <a:bodyPr/>
        <a:lstStyle/>
        <a:p>
          <a:endParaRPr lang="en-US"/>
        </a:p>
      </dgm:t>
    </dgm:pt>
    <dgm:pt modelId="{23680495-A782-459C-8B2E-77166E47F0BC}" type="pres">
      <dgm:prSet presAssocID="{76C2AA0C-9812-458A-A820-B82602665E20}" presName="Name0" presStyleCnt="0">
        <dgm:presLayoutVars>
          <dgm:dir/>
          <dgm:resizeHandles val="exact"/>
        </dgm:presLayoutVars>
      </dgm:prSet>
      <dgm:spPr/>
    </dgm:pt>
    <dgm:pt modelId="{0FA3F672-6571-46EE-B11C-1D660A053CD2}" type="pres">
      <dgm:prSet presAssocID="{3125EF91-0C68-4B2E-BAE5-981A6B6A0992}" presName="compNode" presStyleCnt="0"/>
      <dgm:spPr/>
    </dgm:pt>
    <dgm:pt modelId="{D3C2E888-5B05-40F1-A8F6-07DB8FDE2D7F}" type="pres">
      <dgm:prSet presAssocID="{3125EF91-0C68-4B2E-BAE5-981A6B6A0992}" presName="pict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A732582E-08CB-46ED-9C3B-B332FA6FEEC4}" type="pres">
      <dgm:prSet presAssocID="{3125EF91-0C68-4B2E-BAE5-981A6B6A0992}" presName="textRect" presStyleLbl="revTx" presStyleIdx="0" presStyleCnt="3">
        <dgm:presLayoutVars>
          <dgm:bulletEnabled val="1"/>
        </dgm:presLayoutVars>
      </dgm:prSet>
      <dgm:spPr/>
    </dgm:pt>
    <dgm:pt modelId="{668EEA3A-8448-49A1-AE04-4D8571A576CB}" type="pres">
      <dgm:prSet presAssocID="{0B3FDDAD-9C05-4615-9E59-E8D4A7289BEB}" presName="sibTrans" presStyleLbl="sibTrans2D1" presStyleIdx="0" presStyleCnt="0"/>
      <dgm:spPr/>
    </dgm:pt>
    <dgm:pt modelId="{69D80879-AEC9-44DC-8C05-84ABC370569A}" type="pres">
      <dgm:prSet presAssocID="{5F77E165-C3A3-47B6-B877-4077710A3F56}" presName="compNode" presStyleCnt="0"/>
      <dgm:spPr/>
    </dgm:pt>
    <dgm:pt modelId="{BA4B532B-93DA-4C94-B922-E5CEAB1B162D}" type="pres">
      <dgm:prSet presAssocID="{5F77E165-C3A3-47B6-B877-4077710A3F56}" presName="pict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 t="-19000" b="-19000"/>
          </a:stretch>
        </a:blipFill>
      </dgm:spPr>
    </dgm:pt>
    <dgm:pt modelId="{F2618BE6-9198-425C-BD8C-84952F75B54D}" type="pres">
      <dgm:prSet presAssocID="{5F77E165-C3A3-47B6-B877-4077710A3F56}" presName="textRect" presStyleLbl="revTx" presStyleIdx="1" presStyleCnt="3">
        <dgm:presLayoutVars>
          <dgm:bulletEnabled val="1"/>
        </dgm:presLayoutVars>
      </dgm:prSet>
      <dgm:spPr/>
    </dgm:pt>
    <dgm:pt modelId="{E2E809E6-40FC-4DD4-BE68-53D7EC78BC04}" type="pres">
      <dgm:prSet presAssocID="{CB418383-A915-4E91-868A-5F11D9DAC6BA}" presName="sibTrans" presStyleLbl="sibTrans2D1" presStyleIdx="0" presStyleCnt="0"/>
      <dgm:spPr/>
    </dgm:pt>
    <dgm:pt modelId="{F922CC08-5B87-4AF4-8D96-D727C736DF61}" type="pres">
      <dgm:prSet presAssocID="{AF5A2CD6-F349-4625-BAD4-C56008B606A1}" presName="compNode" presStyleCnt="0"/>
      <dgm:spPr/>
    </dgm:pt>
    <dgm:pt modelId="{D77E9BD4-8ADB-41B3-A0F8-A3AEAA157780}" type="pres">
      <dgm:prSet presAssocID="{AF5A2CD6-F349-4625-BAD4-C56008B606A1}" presName="pictRect" presStyleLbl="nod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1077A013-3C33-4BB8-8EEA-3359646BB02D}" type="pres">
      <dgm:prSet presAssocID="{AF5A2CD6-F349-4625-BAD4-C56008B606A1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6418E00C-0665-4460-A189-05DEF287B164}" type="presOf" srcId="{CB418383-A915-4E91-868A-5F11D9DAC6BA}" destId="{E2E809E6-40FC-4DD4-BE68-53D7EC78BC04}" srcOrd="0" destOrd="0" presId="urn:microsoft.com/office/officeart/2005/8/layout/pList1"/>
    <dgm:cxn modelId="{EEC31F16-C89B-47FC-ADF9-D7962DDDFFAF}" srcId="{76C2AA0C-9812-458A-A820-B82602665E20}" destId="{5F77E165-C3A3-47B6-B877-4077710A3F56}" srcOrd="1" destOrd="0" parTransId="{4996F9FE-3F6F-4C42-A841-EC8C1A50C771}" sibTransId="{CB418383-A915-4E91-868A-5F11D9DAC6BA}"/>
    <dgm:cxn modelId="{D3F03C4C-D1BC-4E98-A6EC-A22EE868228D}" srcId="{76C2AA0C-9812-458A-A820-B82602665E20}" destId="{3125EF91-0C68-4B2E-BAE5-981A6B6A0992}" srcOrd="0" destOrd="0" parTransId="{C394CCD7-CFEB-4CE8-98FC-F1A50382767D}" sibTransId="{0B3FDDAD-9C05-4615-9E59-E8D4A7289BEB}"/>
    <dgm:cxn modelId="{6E436174-CC1A-4B09-8298-765B7416BAD9}" type="presOf" srcId="{AF5A2CD6-F349-4625-BAD4-C56008B606A1}" destId="{1077A013-3C33-4BB8-8EEA-3359646BB02D}" srcOrd="0" destOrd="0" presId="urn:microsoft.com/office/officeart/2005/8/layout/pList1"/>
    <dgm:cxn modelId="{75106883-126B-4018-A252-EDADB612BB49}" type="presOf" srcId="{3125EF91-0C68-4B2E-BAE5-981A6B6A0992}" destId="{A732582E-08CB-46ED-9C3B-B332FA6FEEC4}" srcOrd="0" destOrd="0" presId="urn:microsoft.com/office/officeart/2005/8/layout/pList1"/>
    <dgm:cxn modelId="{FC0E469B-5514-4759-B79B-6D07BD076DE7}" type="presOf" srcId="{5F77E165-C3A3-47B6-B877-4077710A3F56}" destId="{F2618BE6-9198-425C-BD8C-84952F75B54D}" srcOrd="0" destOrd="0" presId="urn:microsoft.com/office/officeart/2005/8/layout/pList1"/>
    <dgm:cxn modelId="{1E7E5A9D-8E38-4DBB-8547-2BB05FCF3A4B}" type="presOf" srcId="{0B3FDDAD-9C05-4615-9E59-E8D4A7289BEB}" destId="{668EEA3A-8448-49A1-AE04-4D8571A576CB}" srcOrd="0" destOrd="0" presId="urn:microsoft.com/office/officeart/2005/8/layout/pList1"/>
    <dgm:cxn modelId="{AB1EACB6-8009-4016-88F2-AB5B0F81A121}" srcId="{76C2AA0C-9812-458A-A820-B82602665E20}" destId="{AF5A2CD6-F349-4625-BAD4-C56008B606A1}" srcOrd="2" destOrd="0" parTransId="{F1C4F133-672D-4440-B828-E16C1B986AC6}" sibTransId="{5AF1411A-B251-4095-AFEE-8A27CBDE0E19}"/>
    <dgm:cxn modelId="{D85B5FC8-A441-4841-B4B4-92597C0AE0BC}" type="presOf" srcId="{76C2AA0C-9812-458A-A820-B82602665E20}" destId="{23680495-A782-459C-8B2E-77166E47F0BC}" srcOrd="0" destOrd="0" presId="urn:microsoft.com/office/officeart/2005/8/layout/pList1"/>
    <dgm:cxn modelId="{A060E50E-D671-44E0-9413-0D18CBE35354}" type="presParOf" srcId="{23680495-A782-459C-8B2E-77166E47F0BC}" destId="{0FA3F672-6571-46EE-B11C-1D660A053CD2}" srcOrd="0" destOrd="0" presId="urn:microsoft.com/office/officeart/2005/8/layout/pList1"/>
    <dgm:cxn modelId="{2752466F-A0AE-4674-AD70-3AECC4E6CBAF}" type="presParOf" srcId="{0FA3F672-6571-46EE-B11C-1D660A053CD2}" destId="{D3C2E888-5B05-40F1-A8F6-07DB8FDE2D7F}" srcOrd="0" destOrd="0" presId="urn:microsoft.com/office/officeart/2005/8/layout/pList1"/>
    <dgm:cxn modelId="{78D89AE5-F499-481C-98B8-4C419D7F4C95}" type="presParOf" srcId="{0FA3F672-6571-46EE-B11C-1D660A053CD2}" destId="{A732582E-08CB-46ED-9C3B-B332FA6FEEC4}" srcOrd="1" destOrd="0" presId="urn:microsoft.com/office/officeart/2005/8/layout/pList1"/>
    <dgm:cxn modelId="{2787D38C-6FFF-487A-9BF5-98544A282DD6}" type="presParOf" srcId="{23680495-A782-459C-8B2E-77166E47F0BC}" destId="{668EEA3A-8448-49A1-AE04-4D8571A576CB}" srcOrd="1" destOrd="0" presId="urn:microsoft.com/office/officeart/2005/8/layout/pList1"/>
    <dgm:cxn modelId="{AA8BE305-2B15-4F1A-A853-2F70DD9E6BEF}" type="presParOf" srcId="{23680495-A782-459C-8B2E-77166E47F0BC}" destId="{69D80879-AEC9-44DC-8C05-84ABC370569A}" srcOrd="2" destOrd="0" presId="urn:microsoft.com/office/officeart/2005/8/layout/pList1"/>
    <dgm:cxn modelId="{ADF5ADED-537D-405F-94C3-52013598FF5A}" type="presParOf" srcId="{69D80879-AEC9-44DC-8C05-84ABC370569A}" destId="{BA4B532B-93DA-4C94-B922-E5CEAB1B162D}" srcOrd="0" destOrd="0" presId="urn:microsoft.com/office/officeart/2005/8/layout/pList1"/>
    <dgm:cxn modelId="{EC7E8F29-4C0F-4594-9797-A2599DA872AA}" type="presParOf" srcId="{69D80879-AEC9-44DC-8C05-84ABC370569A}" destId="{F2618BE6-9198-425C-BD8C-84952F75B54D}" srcOrd="1" destOrd="0" presId="urn:microsoft.com/office/officeart/2005/8/layout/pList1"/>
    <dgm:cxn modelId="{9F5248F6-52DF-4E30-9C23-1B83C6AAFE89}" type="presParOf" srcId="{23680495-A782-459C-8B2E-77166E47F0BC}" destId="{E2E809E6-40FC-4DD4-BE68-53D7EC78BC04}" srcOrd="3" destOrd="0" presId="urn:microsoft.com/office/officeart/2005/8/layout/pList1"/>
    <dgm:cxn modelId="{F9612015-93B5-410C-827B-E4F9FE7E3531}" type="presParOf" srcId="{23680495-A782-459C-8B2E-77166E47F0BC}" destId="{F922CC08-5B87-4AF4-8D96-D727C736DF61}" srcOrd="4" destOrd="0" presId="urn:microsoft.com/office/officeart/2005/8/layout/pList1"/>
    <dgm:cxn modelId="{00A14DD1-D540-4D1A-B576-8AF7858B57DD}" type="presParOf" srcId="{F922CC08-5B87-4AF4-8D96-D727C736DF61}" destId="{D77E9BD4-8ADB-41B3-A0F8-A3AEAA157780}" srcOrd="0" destOrd="0" presId="urn:microsoft.com/office/officeart/2005/8/layout/pList1"/>
    <dgm:cxn modelId="{AAA6B6E6-AF78-46AE-93E5-ACF3E46611B8}" type="presParOf" srcId="{F922CC08-5B87-4AF4-8D96-D727C736DF61}" destId="{1077A013-3C33-4BB8-8EEA-3359646BB02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D88B71-CE9F-4C06-888A-6AF7046E1B86}" type="doc">
      <dgm:prSet loTypeId="urn:microsoft.com/office/officeart/2005/8/layout/radial6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913DB97-9533-4C47-9899-C82797D80150}">
      <dgm:prSet/>
      <dgm:spPr/>
      <dgm:t>
        <a:bodyPr/>
        <a:lstStyle/>
        <a:p>
          <a:r>
            <a:rPr lang="en-US" dirty="0"/>
            <a:t>Traditional auction-platform driven by supply and demand</a:t>
          </a:r>
        </a:p>
      </dgm:t>
    </dgm:pt>
    <dgm:pt modelId="{7B760CF4-D0FF-413C-A3D2-54599701A1B3}" type="parTrans" cxnId="{6D14AD76-DAEB-4BAD-8BD1-CB1638A7C67A}">
      <dgm:prSet/>
      <dgm:spPr/>
      <dgm:t>
        <a:bodyPr/>
        <a:lstStyle/>
        <a:p>
          <a:endParaRPr lang="en-US"/>
        </a:p>
      </dgm:t>
    </dgm:pt>
    <dgm:pt modelId="{3283EE74-29DD-4A39-922F-E19628DFCE1A}" type="sibTrans" cxnId="{6D14AD76-DAEB-4BAD-8BD1-CB1638A7C67A}">
      <dgm:prSet/>
      <dgm:spPr/>
      <dgm:t>
        <a:bodyPr/>
        <a:lstStyle/>
        <a:p>
          <a:endParaRPr lang="en-US"/>
        </a:p>
      </dgm:t>
    </dgm:pt>
    <dgm:pt modelId="{0FE8CDCA-2F08-4691-AC7E-AA941E96A890}">
      <dgm:prSet custT="1"/>
      <dgm:spPr/>
      <dgm:t>
        <a:bodyPr lIns="0" tIns="0" rIns="0" bIns="0" anchor="ctr" anchorCtr="0"/>
        <a:lstStyle/>
        <a:p>
          <a:r>
            <a:rPr lang="en-US" sz="1600" dirty="0"/>
            <a:t>Economic inefficiencies due to imperfect markets</a:t>
          </a:r>
        </a:p>
      </dgm:t>
    </dgm:pt>
    <dgm:pt modelId="{59735B24-96DE-426F-801E-2E713D2DA8D4}" type="parTrans" cxnId="{348325A6-A5E8-446F-9EB3-6A0542708F74}">
      <dgm:prSet/>
      <dgm:spPr/>
      <dgm:t>
        <a:bodyPr/>
        <a:lstStyle/>
        <a:p>
          <a:endParaRPr lang="en-US"/>
        </a:p>
      </dgm:t>
    </dgm:pt>
    <dgm:pt modelId="{49CCB26D-9D1C-4BFE-8697-B02423056BA6}" type="sibTrans" cxnId="{348325A6-A5E8-446F-9EB3-6A0542708F74}">
      <dgm:prSet/>
      <dgm:spPr/>
      <dgm:t>
        <a:bodyPr/>
        <a:lstStyle/>
        <a:p>
          <a:endParaRPr lang="en-US"/>
        </a:p>
      </dgm:t>
    </dgm:pt>
    <dgm:pt modelId="{155434DA-8463-41AC-A62C-B33E8D93844E}">
      <dgm:prSet custT="1"/>
      <dgm:spPr/>
      <dgm:t>
        <a:bodyPr lIns="0" tIns="0" rIns="0" bIns="0" anchor="ctr" anchorCtr="0"/>
        <a:lstStyle/>
        <a:p>
          <a:r>
            <a:rPr lang="en-US" sz="1600" dirty="0"/>
            <a:t>Absence of global optimum leads to unfulfilled orders</a:t>
          </a:r>
        </a:p>
      </dgm:t>
    </dgm:pt>
    <dgm:pt modelId="{4CEF3A19-C020-43EB-A1A7-0DB12CADF01D}" type="parTrans" cxnId="{C673D7A9-B459-4401-9275-51E64A8EC3D0}">
      <dgm:prSet/>
      <dgm:spPr/>
      <dgm:t>
        <a:bodyPr/>
        <a:lstStyle/>
        <a:p>
          <a:endParaRPr lang="en-US"/>
        </a:p>
      </dgm:t>
    </dgm:pt>
    <dgm:pt modelId="{9DECF633-A9B3-43F3-9DF9-4FEF1D86FDC0}" type="sibTrans" cxnId="{C673D7A9-B459-4401-9275-51E64A8EC3D0}">
      <dgm:prSet/>
      <dgm:spPr/>
      <dgm:t>
        <a:bodyPr/>
        <a:lstStyle/>
        <a:p>
          <a:endParaRPr lang="en-US"/>
        </a:p>
      </dgm:t>
    </dgm:pt>
    <dgm:pt modelId="{A7B98AC7-0951-4823-95B3-B819CCE08C3E}">
      <dgm:prSet custT="1"/>
      <dgm:spPr/>
      <dgm:t>
        <a:bodyPr lIns="0" tIns="0" rIns="0" bIns="0" anchor="ctr" anchorCtr="0"/>
        <a:lstStyle/>
        <a:p>
          <a:r>
            <a:rPr lang="en-US" sz="1600" dirty="0"/>
            <a:t>Blockchain protects only trade, not allocation</a:t>
          </a:r>
        </a:p>
      </dgm:t>
    </dgm:pt>
    <dgm:pt modelId="{5783EE5E-CDC5-4CF8-A8B0-65BB5B3266C8}" type="sibTrans" cxnId="{3EE02670-D23E-4A0A-B6D9-93FFD518A1FE}">
      <dgm:prSet/>
      <dgm:spPr/>
      <dgm:t>
        <a:bodyPr/>
        <a:lstStyle/>
        <a:p>
          <a:endParaRPr lang="en-US"/>
        </a:p>
      </dgm:t>
    </dgm:pt>
    <dgm:pt modelId="{8DFDD1D9-CCB2-4F0A-8C3B-FEBE41F1734B}" type="parTrans" cxnId="{3EE02670-D23E-4A0A-B6D9-93FFD518A1FE}">
      <dgm:prSet/>
      <dgm:spPr/>
      <dgm:t>
        <a:bodyPr/>
        <a:lstStyle/>
        <a:p>
          <a:endParaRPr lang="en-US"/>
        </a:p>
      </dgm:t>
    </dgm:pt>
    <dgm:pt modelId="{765C7020-C425-444B-A888-30ED6E5F2BDF}">
      <dgm:prSet custT="1"/>
      <dgm:spPr/>
      <dgm:t>
        <a:bodyPr lIns="0" tIns="0" rIns="0" bIns="0" anchor="ctr" anchorCtr="0"/>
        <a:lstStyle/>
        <a:p>
          <a:r>
            <a:rPr lang="en-US" sz="1600" dirty="0"/>
            <a:t>Not fully compliant with local laws</a:t>
          </a:r>
        </a:p>
      </dgm:t>
    </dgm:pt>
    <dgm:pt modelId="{3E914804-A09E-417E-B88E-B6D62A4B42E7}" type="parTrans" cxnId="{DC03234B-1912-4CFF-98FD-3608BA4301B8}">
      <dgm:prSet/>
      <dgm:spPr/>
      <dgm:t>
        <a:bodyPr/>
        <a:lstStyle/>
        <a:p>
          <a:endParaRPr lang="en-US"/>
        </a:p>
      </dgm:t>
    </dgm:pt>
    <dgm:pt modelId="{1FD4DBA2-0157-4332-BC7D-F0ED8BB00DFF}" type="sibTrans" cxnId="{DC03234B-1912-4CFF-98FD-3608BA4301B8}">
      <dgm:prSet/>
      <dgm:spPr/>
      <dgm:t>
        <a:bodyPr/>
        <a:lstStyle/>
        <a:p>
          <a:endParaRPr lang="en-US"/>
        </a:p>
      </dgm:t>
    </dgm:pt>
    <dgm:pt modelId="{80702C4D-9668-4F82-B0D6-309B081897DC}" type="pres">
      <dgm:prSet presAssocID="{77D88B71-CE9F-4C06-888A-6AF7046E1B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2F6F9D-FF11-45B1-BD65-C68AEB2BE280}" type="pres">
      <dgm:prSet presAssocID="{4913DB97-9533-4C47-9899-C82797D80150}" presName="centerShape" presStyleLbl="node0" presStyleIdx="0" presStyleCnt="1" custScaleX="110000" custScaleY="110000"/>
      <dgm:spPr/>
    </dgm:pt>
    <dgm:pt modelId="{09AD006E-C6E5-453A-A0E8-2866854E4EDE}" type="pres">
      <dgm:prSet presAssocID="{A7B98AC7-0951-4823-95B3-B819CCE08C3E}" presName="node" presStyleLbl="node1" presStyleIdx="0" presStyleCnt="4" custScaleX="133100" custScaleY="133100">
        <dgm:presLayoutVars>
          <dgm:bulletEnabled val="1"/>
        </dgm:presLayoutVars>
      </dgm:prSet>
      <dgm:spPr/>
    </dgm:pt>
    <dgm:pt modelId="{6180B6C6-A4C0-4840-93DD-90BBD1008296}" type="pres">
      <dgm:prSet presAssocID="{A7B98AC7-0951-4823-95B3-B819CCE08C3E}" presName="dummy" presStyleCnt="0"/>
      <dgm:spPr/>
    </dgm:pt>
    <dgm:pt modelId="{BB8585C5-9DB8-403F-A7D8-C2553019FBBC}" type="pres">
      <dgm:prSet presAssocID="{5783EE5E-CDC5-4CF8-A8B0-65BB5B3266C8}" presName="sibTrans" presStyleLbl="sibTrans2D1" presStyleIdx="0" presStyleCnt="4"/>
      <dgm:spPr/>
    </dgm:pt>
    <dgm:pt modelId="{C59FF56E-F37C-4CFF-A899-7898F4840517}" type="pres">
      <dgm:prSet presAssocID="{0FE8CDCA-2F08-4691-AC7E-AA941E96A890}" presName="node" presStyleLbl="node1" presStyleIdx="1" presStyleCnt="4" custScaleX="133100" custScaleY="133100">
        <dgm:presLayoutVars>
          <dgm:bulletEnabled val="1"/>
        </dgm:presLayoutVars>
      </dgm:prSet>
      <dgm:spPr/>
    </dgm:pt>
    <dgm:pt modelId="{3C6CC8E0-D927-430F-83A1-3F911711BCDE}" type="pres">
      <dgm:prSet presAssocID="{0FE8CDCA-2F08-4691-AC7E-AA941E96A890}" presName="dummy" presStyleCnt="0"/>
      <dgm:spPr/>
    </dgm:pt>
    <dgm:pt modelId="{E0605156-9741-425D-B622-085582C94016}" type="pres">
      <dgm:prSet presAssocID="{49CCB26D-9D1C-4BFE-8697-B02423056BA6}" presName="sibTrans" presStyleLbl="sibTrans2D1" presStyleIdx="1" presStyleCnt="4"/>
      <dgm:spPr/>
    </dgm:pt>
    <dgm:pt modelId="{2F41FF52-F2F1-45EC-9FC6-BC284BBFA27C}" type="pres">
      <dgm:prSet presAssocID="{155434DA-8463-41AC-A62C-B33E8D93844E}" presName="node" presStyleLbl="node1" presStyleIdx="2" presStyleCnt="4" custScaleX="133100" custScaleY="133100">
        <dgm:presLayoutVars>
          <dgm:bulletEnabled val="1"/>
        </dgm:presLayoutVars>
      </dgm:prSet>
      <dgm:spPr/>
    </dgm:pt>
    <dgm:pt modelId="{5F9EBE43-FBB1-4B76-B0D0-9C304806A01F}" type="pres">
      <dgm:prSet presAssocID="{155434DA-8463-41AC-A62C-B33E8D93844E}" presName="dummy" presStyleCnt="0"/>
      <dgm:spPr/>
    </dgm:pt>
    <dgm:pt modelId="{07B66FA2-108F-4D6C-8484-8693BC4CE0C8}" type="pres">
      <dgm:prSet presAssocID="{9DECF633-A9B3-43F3-9DF9-4FEF1D86FDC0}" presName="sibTrans" presStyleLbl="sibTrans2D1" presStyleIdx="2" presStyleCnt="4"/>
      <dgm:spPr/>
    </dgm:pt>
    <dgm:pt modelId="{F9D18525-EE33-4568-8434-94954E519CDB}" type="pres">
      <dgm:prSet presAssocID="{765C7020-C425-444B-A888-30ED6E5F2BDF}" presName="node" presStyleLbl="node1" presStyleIdx="3" presStyleCnt="4" custScaleX="133100" custScaleY="133100">
        <dgm:presLayoutVars>
          <dgm:bulletEnabled val="1"/>
        </dgm:presLayoutVars>
      </dgm:prSet>
      <dgm:spPr/>
    </dgm:pt>
    <dgm:pt modelId="{9FA59DAF-5B5E-4CFC-AB15-2983FAE40AE2}" type="pres">
      <dgm:prSet presAssocID="{765C7020-C425-444B-A888-30ED6E5F2BDF}" presName="dummy" presStyleCnt="0"/>
      <dgm:spPr/>
    </dgm:pt>
    <dgm:pt modelId="{74046A5B-F50F-4795-AD2D-A7A96AB567CA}" type="pres">
      <dgm:prSet presAssocID="{1FD4DBA2-0157-4332-BC7D-F0ED8BB00DFF}" presName="sibTrans" presStyleLbl="sibTrans2D1" presStyleIdx="3" presStyleCnt="4"/>
      <dgm:spPr/>
    </dgm:pt>
  </dgm:ptLst>
  <dgm:cxnLst>
    <dgm:cxn modelId="{170DDE01-F437-4105-AF79-4D58CE32B071}" type="presOf" srcId="{765C7020-C425-444B-A888-30ED6E5F2BDF}" destId="{F9D18525-EE33-4568-8434-94954E519CDB}" srcOrd="0" destOrd="0" presId="urn:microsoft.com/office/officeart/2005/8/layout/radial6"/>
    <dgm:cxn modelId="{5B493C5B-8E5B-4501-A4D2-E3D0D61FB3C8}" type="presOf" srcId="{4913DB97-9533-4C47-9899-C82797D80150}" destId="{942F6F9D-FF11-45B1-BD65-C68AEB2BE280}" srcOrd="0" destOrd="0" presId="urn:microsoft.com/office/officeart/2005/8/layout/radial6"/>
    <dgm:cxn modelId="{DC03234B-1912-4CFF-98FD-3608BA4301B8}" srcId="{4913DB97-9533-4C47-9899-C82797D80150}" destId="{765C7020-C425-444B-A888-30ED6E5F2BDF}" srcOrd="3" destOrd="0" parTransId="{3E914804-A09E-417E-B88E-B6D62A4B42E7}" sibTransId="{1FD4DBA2-0157-4332-BC7D-F0ED8BB00DFF}"/>
    <dgm:cxn modelId="{3EE02670-D23E-4A0A-B6D9-93FFD518A1FE}" srcId="{4913DB97-9533-4C47-9899-C82797D80150}" destId="{A7B98AC7-0951-4823-95B3-B819CCE08C3E}" srcOrd="0" destOrd="0" parTransId="{8DFDD1D9-CCB2-4F0A-8C3B-FEBE41F1734B}" sibTransId="{5783EE5E-CDC5-4CF8-A8B0-65BB5B3266C8}"/>
    <dgm:cxn modelId="{842F6A50-F0B1-4B08-A846-A898A1E9907B}" type="presOf" srcId="{A7B98AC7-0951-4823-95B3-B819CCE08C3E}" destId="{09AD006E-C6E5-453A-A0E8-2866854E4EDE}" srcOrd="0" destOrd="0" presId="urn:microsoft.com/office/officeart/2005/8/layout/radial6"/>
    <dgm:cxn modelId="{229E9B50-47F4-4179-97B6-5384B44DF851}" type="presOf" srcId="{9DECF633-A9B3-43F3-9DF9-4FEF1D86FDC0}" destId="{07B66FA2-108F-4D6C-8484-8693BC4CE0C8}" srcOrd="0" destOrd="0" presId="urn:microsoft.com/office/officeart/2005/8/layout/radial6"/>
    <dgm:cxn modelId="{6D14AD76-DAEB-4BAD-8BD1-CB1638A7C67A}" srcId="{77D88B71-CE9F-4C06-888A-6AF7046E1B86}" destId="{4913DB97-9533-4C47-9899-C82797D80150}" srcOrd="0" destOrd="0" parTransId="{7B760CF4-D0FF-413C-A3D2-54599701A1B3}" sibTransId="{3283EE74-29DD-4A39-922F-E19628DFCE1A}"/>
    <dgm:cxn modelId="{08496C8A-4983-4761-9DCE-B7A3A7520CD2}" type="presOf" srcId="{1FD4DBA2-0157-4332-BC7D-F0ED8BB00DFF}" destId="{74046A5B-F50F-4795-AD2D-A7A96AB567CA}" srcOrd="0" destOrd="0" presId="urn:microsoft.com/office/officeart/2005/8/layout/radial6"/>
    <dgm:cxn modelId="{348325A6-A5E8-446F-9EB3-6A0542708F74}" srcId="{4913DB97-9533-4C47-9899-C82797D80150}" destId="{0FE8CDCA-2F08-4691-AC7E-AA941E96A890}" srcOrd="1" destOrd="0" parTransId="{59735B24-96DE-426F-801E-2E713D2DA8D4}" sibTransId="{49CCB26D-9D1C-4BFE-8697-B02423056BA6}"/>
    <dgm:cxn modelId="{C673D7A9-B459-4401-9275-51E64A8EC3D0}" srcId="{4913DB97-9533-4C47-9899-C82797D80150}" destId="{155434DA-8463-41AC-A62C-B33E8D93844E}" srcOrd="2" destOrd="0" parTransId="{4CEF3A19-C020-43EB-A1A7-0DB12CADF01D}" sibTransId="{9DECF633-A9B3-43F3-9DF9-4FEF1D86FDC0}"/>
    <dgm:cxn modelId="{D317F9B3-430A-4840-8038-5AC9C5BB53A5}" type="presOf" srcId="{155434DA-8463-41AC-A62C-B33E8D93844E}" destId="{2F41FF52-F2F1-45EC-9FC6-BC284BBFA27C}" srcOrd="0" destOrd="0" presId="urn:microsoft.com/office/officeart/2005/8/layout/radial6"/>
    <dgm:cxn modelId="{ED3894B7-D04D-42B6-81AE-2440102DB095}" type="presOf" srcId="{49CCB26D-9D1C-4BFE-8697-B02423056BA6}" destId="{E0605156-9741-425D-B622-085582C94016}" srcOrd="0" destOrd="0" presId="urn:microsoft.com/office/officeart/2005/8/layout/radial6"/>
    <dgm:cxn modelId="{9C1404CC-4A44-468C-B690-3C7D6C608E42}" type="presOf" srcId="{5783EE5E-CDC5-4CF8-A8B0-65BB5B3266C8}" destId="{BB8585C5-9DB8-403F-A7D8-C2553019FBBC}" srcOrd="0" destOrd="0" presId="urn:microsoft.com/office/officeart/2005/8/layout/radial6"/>
    <dgm:cxn modelId="{F5D346D7-921F-4283-B380-E08E6501924C}" type="presOf" srcId="{0FE8CDCA-2F08-4691-AC7E-AA941E96A890}" destId="{C59FF56E-F37C-4CFF-A899-7898F4840517}" srcOrd="0" destOrd="0" presId="urn:microsoft.com/office/officeart/2005/8/layout/radial6"/>
    <dgm:cxn modelId="{F8029FE7-0485-4F16-8684-7BEDE90688A4}" type="presOf" srcId="{77D88B71-CE9F-4C06-888A-6AF7046E1B86}" destId="{80702C4D-9668-4F82-B0D6-309B081897DC}" srcOrd="0" destOrd="0" presId="urn:microsoft.com/office/officeart/2005/8/layout/radial6"/>
    <dgm:cxn modelId="{A890AB0B-0A26-47BD-82B7-23B94BC6F200}" type="presParOf" srcId="{80702C4D-9668-4F82-B0D6-309B081897DC}" destId="{942F6F9D-FF11-45B1-BD65-C68AEB2BE280}" srcOrd="0" destOrd="0" presId="urn:microsoft.com/office/officeart/2005/8/layout/radial6"/>
    <dgm:cxn modelId="{8B649698-DE41-487C-BD08-67B51B6358B7}" type="presParOf" srcId="{80702C4D-9668-4F82-B0D6-309B081897DC}" destId="{09AD006E-C6E5-453A-A0E8-2866854E4EDE}" srcOrd="1" destOrd="0" presId="urn:microsoft.com/office/officeart/2005/8/layout/radial6"/>
    <dgm:cxn modelId="{2CCE36C4-D692-4CC6-8177-A182D52D11D2}" type="presParOf" srcId="{80702C4D-9668-4F82-B0D6-309B081897DC}" destId="{6180B6C6-A4C0-4840-93DD-90BBD1008296}" srcOrd="2" destOrd="0" presId="urn:microsoft.com/office/officeart/2005/8/layout/radial6"/>
    <dgm:cxn modelId="{523CC752-0563-41A5-AE42-F43B98944943}" type="presParOf" srcId="{80702C4D-9668-4F82-B0D6-309B081897DC}" destId="{BB8585C5-9DB8-403F-A7D8-C2553019FBBC}" srcOrd="3" destOrd="0" presId="urn:microsoft.com/office/officeart/2005/8/layout/radial6"/>
    <dgm:cxn modelId="{4754297C-56F1-4E74-A6B4-234FC00CB3F9}" type="presParOf" srcId="{80702C4D-9668-4F82-B0D6-309B081897DC}" destId="{C59FF56E-F37C-4CFF-A899-7898F4840517}" srcOrd="4" destOrd="0" presId="urn:microsoft.com/office/officeart/2005/8/layout/radial6"/>
    <dgm:cxn modelId="{F6782F34-790E-4980-8303-E701275D8CD6}" type="presParOf" srcId="{80702C4D-9668-4F82-B0D6-309B081897DC}" destId="{3C6CC8E0-D927-430F-83A1-3F911711BCDE}" srcOrd="5" destOrd="0" presId="urn:microsoft.com/office/officeart/2005/8/layout/radial6"/>
    <dgm:cxn modelId="{8A64F5C7-DECB-40F2-A4E8-BA48EF4069D2}" type="presParOf" srcId="{80702C4D-9668-4F82-B0D6-309B081897DC}" destId="{E0605156-9741-425D-B622-085582C94016}" srcOrd="6" destOrd="0" presId="urn:microsoft.com/office/officeart/2005/8/layout/radial6"/>
    <dgm:cxn modelId="{18BAD644-187D-4CF5-BE2D-F0B7EC6E302F}" type="presParOf" srcId="{80702C4D-9668-4F82-B0D6-309B081897DC}" destId="{2F41FF52-F2F1-45EC-9FC6-BC284BBFA27C}" srcOrd="7" destOrd="0" presId="urn:microsoft.com/office/officeart/2005/8/layout/radial6"/>
    <dgm:cxn modelId="{E06417D0-DCCC-4A37-B227-E5B5D928D0A9}" type="presParOf" srcId="{80702C4D-9668-4F82-B0D6-309B081897DC}" destId="{5F9EBE43-FBB1-4B76-B0D0-9C304806A01F}" srcOrd="8" destOrd="0" presId="urn:microsoft.com/office/officeart/2005/8/layout/radial6"/>
    <dgm:cxn modelId="{EED5D6F0-9E49-4DC9-9931-331521C2BA1C}" type="presParOf" srcId="{80702C4D-9668-4F82-B0D6-309B081897DC}" destId="{07B66FA2-108F-4D6C-8484-8693BC4CE0C8}" srcOrd="9" destOrd="0" presId="urn:microsoft.com/office/officeart/2005/8/layout/radial6"/>
    <dgm:cxn modelId="{A5420DDF-ACE4-46BC-8CBD-49BC4118A760}" type="presParOf" srcId="{80702C4D-9668-4F82-B0D6-309B081897DC}" destId="{F9D18525-EE33-4568-8434-94954E519CDB}" srcOrd="10" destOrd="0" presId="urn:microsoft.com/office/officeart/2005/8/layout/radial6"/>
    <dgm:cxn modelId="{3E3F9577-8E49-41AF-92D0-1C8B4D25C970}" type="presParOf" srcId="{80702C4D-9668-4F82-B0D6-309B081897DC}" destId="{9FA59DAF-5B5E-4CFC-AB15-2983FAE40AE2}" srcOrd="11" destOrd="0" presId="urn:microsoft.com/office/officeart/2005/8/layout/radial6"/>
    <dgm:cxn modelId="{2B0CAC65-9383-4298-90C2-F22F118207D6}" type="presParOf" srcId="{80702C4D-9668-4F82-B0D6-309B081897DC}" destId="{74046A5B-F50F-4795-AD2D-A7A96AB567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8E8B99-6C59-4A99-A9D9-7316E7591F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F9DE209-D5FE-4EFC-867A-846C984AE156}">
      <dgm:prSet custT="1"/>
      <dgm:spPr/>
      <dgm:t>
        <a:bodyPr/>
        <a:lstStyle/>
        <a:p>
          <a:r>
            <a:rPr lang="en-US" sz="2400" dirty="0"/>
            <a:t>Optimizations occur automatically at fixed intervals</a:t>
          </a:r>
        </a:p>
      </dgm:t>
    </dgm:pt>
    <dgm:pt modelId="{D901FF7E-DB8A-450E-A4F1-096441E03E3F}" type="parTrans" cxnId="{23B285F8-E34B-41AF-8296-49DAD1C1BABA}">
      <dgm:prSet/>
      <dgm:spPr/>
      <dgm:t>
        <a:bodyPr/>
        <a:lstStyle/>
        <a:p>
          <a:endParaRPr lang="en-US"/>
        </a:p>
      </dgm:t>
    </dgm:pt>
    <dgm:pt modelId="{149E987E-B937-4DA7-B8B9-960D7666CB3B}" type="sibTrans" cxnId="{23B285F8-E34B-41AF-8296-49DAD1C1BABA}">
      <dgm:prSet/>
      <dgm:spPr/>
      <dgm:t>
        <a:bodyPr/>
        <a:lstStyle/>
        <a:p>
          <a:endParaRPr lang="en-US"/>
        </a:p>
      </dgm:t>
    </dgm:pt>
    <dgm:pt modelId="{08B81A7A-316B-4514-BAFF-896468839274}">
      <dgm:prSet custT="1"/>
      <dgm:spPr/>
      <dgm:t>
        <a:bodyPr/>
        <a:lstStyle/>
        <a:p>
          <a:r>
            <a:rPr lang="en-US" sz="2400" dirty="0"/>
            <a:t>Each execution steps is recorded</a:t>
          </a:r>
        </a:p>
      </dgm:t>
    </dgm:pt>
    <dgm:pt modelId="{7D3B0902-6223-4D65-90F2-7E5BC2F6F817}" type="parTrans" cxnId="{B46E68E6-56A8-4BF2-912E-AA7C196ED52C}">
      <dgm:prSet/>
      <dgm:spPr/>
      <dgm:t>
        <a:bodyPr/>
        <a:lstStyle/>
        <a:p>
          <a:endParaRPr lang="en-US"/>
        </a:p>
      </dgm:t>
    </dgm:pt>
    <dgm:pt modelId="{C25E95AB-102B-48FD-A245-C522CD2BCC1C}" type="sibTrans" cxnId="{B46E68E6-56A8-4BF2-912E-AA7C196ED52C}">
      <dgm:prSet/>
      <dgm:spPr/>
      <dgm:t>
        <a:bodyPr/>
        <a:lstStyle/>
        <a:p>
          <a:endParaRPr lang="en-US"/>
        </a:p>
      </dgm:t>
    </dgm:pt>
    <dgm:pt modelId="{3731F0AA-4271-49FC-88DF-93BD75EB7276}">
      <dgm:prSet custT="1"/>
      <dgm:spPr/>
      <dgm:t>
        <a:bodyPr/>
        <a:lstStyle/>
        <a:p>
          <a:r>
            <a:rPr lang="en-US" sz="2400" dirty="0"/>
            <a:t>The correctness of the results can be verified by anyone</a:t>
          </a:r>
        </a:p>
      </dgm:t>
    </dgm:pt>
    <dgm:pt modelId="{685BEDE1-DE5D-4B0C-A92A-2299EEA169A8}" type="parTrans" cxnId="{C2BB59D5-CCC1-4E00-9E0B-2C07E7B9C423}">
      <dgm:prSet/>
      <dgm:spPr/>
      <dgm:t>
        <a:bodyPr/>
        <a:lstStyle/>
        <a:p>
          <a:endParaRPr lang="en-US"/>
        </a:p>
      </dgm:t>
    </dgm:pt>
    <dgm:pt modelId="{49FBEB9B-B9CA-4B62-AF0C-6645C9AA5ECC}" type="sibTrans" cxnId="{C2BB59D5-CCC1-4E00-9E0B-2C07E7B9C423}">
      <dgm:prSet/>
      <dgm:spPr/>
      <dgm:t>
        <a:bodyPr/>
        <a:lstStyle/>
        <a:p>
          <a:endParaRPr lang="en-US"/>
        </a:p>
      </dgm:t>
    </dgm:pt>
    <dgm:pt modelId="{D7433A75-7DF7-42D2-A6ED-F2BF81597602}">
      <dgm:prSet custT="1"/>
      <dgm:spPr/>
      <dgm:t>
        <a:bodyPr/>
        <a:lstStyle/>
        <a:p>
          <a:r>
            <a:rPr lang="en-US" sz="2400" dirty="0"/>
            <a:t>The execution logs are stored publicly</a:t>
          </a:r>
        </a:p>
      </dgm:t>
    </dgm:pt>
    <dgm:pt modelId="{DC91AA13-25C7-475D-B952-7C7C2B4D674D}" type="parTrans" cxnId="{22944B5F-2FBD-48AD-99E6-0C548154685C}">
      <dgm:prSet/>
      <dgm:spPr/>
      <dgm:t>
        <a:bodyPr/>
        <a:lstStyle/>
        <a:p>
          <a:endParaRPr lang="en-US"/>
        </a:p>
      </dgm:t>
    </dgm:pt>
    <dgm:pt modelId="{692B19E5-FF7A-4266-907E-0A01941FCF70}" type="sibTrans" cxnId="{22944B5F-2FBD-48AD-99E6-0C548154685C}">
      <dgm:prSet/>
      <dgm:spPr/>
      <dgm:t>
        <a:bodyPr/>
        <a:lstStyle/>
        <a:p>
          <a:endParaRPr lang="en-US"/>
        </a:p>
      </dgm:t>
    </dgm:pt>
    <dgm:pt modelId="{8FB1347F-8925-49DE-BEF7-C102B7724BA1}">
      <dgm:prSet custT="1"/>
      <dgm:spPr/>
      <dgm:t>
        <a:bodyPr/>
        <a:lstStyle/>
        <a:p>
          <a:r>
            <a:rPr lang="en-US" sz="2400" dirty="0"/>
            <a:t>Private data is never revealed</a:t>
          </a:r>
        </a:p>
      </dgm:t>
    </dgm:pt>
    <dgm:pt modelId="{CB85F90D-50A7-43C2-B0D1-2367A74234AF}" type="parTrans" cxnId="{AC8F45AC-E26D-4AAA-B780-25893AE431BC}">
      <dgm:prSet/>
      <dgm:spPr/>
      <dgm:t>
        <a:bodyPr/>
        <a:lstStyle/>
        <a:p>
          <a:endParaRPr lang="en-US"/>
        </a:p>
      </dgm:t>
    </dgm:pt>
    <dgm:pt modelId="{10573204-2CFF-4CCB-BA78-C69AEA3AA2D4}" type="sibTrans" cxnId="{AC8F45AC-E26D-4AAA-B780-25893AE431BC}">
      <dgm:prSet/>
      <dgm:spPr/>
      <dgm:t>
        <a:bodyPr/>
        <a:lstStyle/>
        <a:p>
          <a:endParaRPr lang="en-US"/>
        </a:p>
      </dgm:t>
    </dgm:pt>
    <dgm:pt modelId="{5E003292-99BB-465E-9D51-599F857F4407}">
      <dgm:prSet custT="1"/>
      <dgm:spPr/>
      <dgm:t>
        <a:bodyPr/>
        <a:lstStyle/>
        <a:p>
          <a:r>
            <a:rPr lang="en-US" sz="2400" dirty="0"/>
            <a:t>Verification does not require replicating the whole process</a:t>
          </a:r>
        </a:p>
      </dgm:t>
    </dgm:pt>
    <dgm:pt modelId="{3A21CA69-6E2F-4DD6-8EFC-9D7DDBCF3378}" type="parTrans" cxnId="{579B86C3-E243-4661-9516-FAE1B8F77978}">
      <dgm:prSet/>
      <dgm:spPr/>
      <dgm:t>
        <a:bodyPr/>
        <a:lstStyle/>
        <a:p>
          <a:endParaRPr lang="en-US"/>
        </a:p>
      </dgm:t>
    </dgm:pt>
    <dgm:pt modelId="{9AA00095-4EBF-4413-8C5E-98D2E16F4D64}" type="sibTrans" cxnId="{579B86C3-E243-4661-9516-FAE1B8F77978}">
      <dgm:prSet/>
      <dgm:spPr/>
      <dgm:t>
        <a:bodyPr/>
        <a:lstStyle/>
        <a:p>
          <a:endParaRPr lang="en-US"/>
        </a:p>
      </dgm:t>
    </dgm:pt>
    <dgm:pt modelId="{C7DB2AF9-8654-4675-A250-4AF558975888}" type="pres">
      <dgm:prSet presAssocID="{138E8B99-6C59-4A99-A9D9-7316E7591F59}" presName="Name0" presStyleCnt="0">
        <dgm:presLayoutVars>
          <dgm:chMax val="7"/>
          <dgm:chPref val="7"/>
          <dgm:dir/>
        </dgm:presLayoutVars>
      </dgm:prSet>
      <dgm:spPr/>
    </dgm:pt>
    <dgm:pt modelId="{51025CE2-8BC5-4DDE-B0DD-262B5993FEA6}" type="pres">
      <dgm:prSet presAssocID="{138E8B99-6C59-4A99-A9D9-7316E7591F59}" presName="Name1" presStyleCnt="0"/>
      <dgm:spPr/>
    </dgm:pt>
    <dgm:pt modelId="{76FF1E2B-F87E-4DCE-BFE1-E2FC39FD6E7B}" type="pres">
      <dgm:prSet presAssocID="{138E8B99-6C59-4A99-A9D9-7316E7591F59}" presName="cycle" presStyleCnt="0"/>
      <dgm:spPr/>
    </dgm:pt>
    <dgm:pt modelId="{16730191-2DC8-452E-BF61-5926B2A0DF63}" type="pres">
      <dgm:prSet presAssocID="{138E8B99-6C59-4A99-A9D9-7316E7591F59}" presName="srcNode" presStyleLbl="node1" presStyleIdx="0" presStyleCnt="6"/>
      <dgm:spPr/>
    </dgm:pt>
    <dgm:pt modelId="{3AC6FFEE-DF1E-4DF7-B837-2C9302BE362B}" type="pres">
      <dgm:prSet presAssocID="{138E8B99-6C59-4A99-A9D9-7316E7591F59}" presName="conn" presStyleLbl="parChTrans1D2" presStyleIdx="0" presStyleCnt="1"/>
      <dgm:spPr/>
    </dgm:pt>
    <dgm:pt modelId="{F536549B-7EBD-4D60-8071-F06C44F56090}" type="pres">
      <dgm:prSet presAssocID="{138E8B99-6C59-4A99-A9D9-7316E7591F59}" presName="extraNode" presStyleLbl="node1" presStyleIdx="0" presStyleCnt="6"/>
      <dgm:spPr/>
    </dgm:pt>
    <dgm:pt modelId="{7497A9E0-2381-4A25-BE82-55865B8511F6}" type="pres">
      <dgm:prSet presAssocID="{138E8B99-6C59-4A99-A9D9-7316E7591F59}" presName="dstNode" presStyleLbl="node1" presStyleIdx="0" presStyleCnt="6"/>
      <dgm:spPr/>
    </dgm:pt>
    <dgm:pt modelId="{95A94168-735D-4DFE-A624-071B3CDDF251}" type="pres">
      <dgm:prSet presAssocID="{5F9DE209-D5FE-4EFC-867A-846C984AE156}" presName="text_1" presStyleLbl="node1" presStyleIdx="0" presStyleCnt="6">
        <dgm:presLayoutVars>
          <dgm:bulletEnabled val="1"/>
        </dgm:presLayoutVars>
      </dgm:prSet>
      <dgm:spPr/>
    </dgm:pt>
    <dgm:pt modelId="{1BD93FCA-5CDF-4680-A939-AC8364D204A4}" type="pres">
      <dgm:prSet presAssocID="{5F9DE209-D5FE-4EFC-867A-846C984AE156}" presName="accent_1" presStyleCnt="0"/>
      <dgm:spPr/>
    </dgm:pt>
    <dgm:pt modelId="{D32A6C7A-614A-4A11-95F6-EF781CD693EA}" type="pres">
      <dgm:prSet presAssocID="{5F9DE209-D5FE-4EFC-867A-846C984AE156}" presName="accentRepeatNode" presStyleLbl="solidFgAcc1" presStyleIdx="0" presStyleCnt="6"/>
      <dgm:spPr/>
    </dgm:pt>
    <dgm:pt modelId="{2EE646AC-B337-4D82-90B0-ECC769D7A7CD}" type="pres">
      <dgm:prSet presAssocID="{08B81A7A-316B-4514-BAFF-896468839274}" presName="text_2" presStyleLbl="node1" presStyleIdx="1" presStyleCnt="6">
        <dgm:presLayoutVars>
          <dgm:bulletEnabled val="1"/>
        </dgm:presLayoutVars>
      </dgm:prSet>
      <dgm:spPr/>
    </dgm:pt>
    <dgm:pt modelId="{C8C9A5A7-4726-4010-94F2-8EED5DB7FEC2}" type="pres">
      <dgm:prSet presAssocID="{08B81A7A-316B-4514-BAFF-896468839274}" presName="accent_2" presStyleCnt="0"/>
      <dgm:spPr/>
    </dgm:pt>
    <dgm:pt modelId="{C1BE454F-2C38-4BF4-83F0-B9A2BCF8E91B}" type="pres">
      <dgm:prSet presAssocID="{08B81A7A-316B-4514-BAFF-896468839274}" presName="accentRepeatNode" presStyleLbl="solidFgAcc1" presStyleIdx="1" presStyleCnt="6"/>
      <dgm:spPr/>
    </dgm:pt>
    <dgm:pt modelId="{AEDC7886-F542-423F-8AF2-F355041A388B}" type="pres">
      <dgm:prSet presAssocID="{D7433A75-7DF7-42D2-A6ED-F2BF81597602}" presName="text_3" presStyleLbl="node1" presStyleIdx="2" presStyleCnt="6">
        <dgm:presLayoutVars>
          <dgm:bulletEnabled val="1"/>
        </dgm:presLayoutVars>
      </dgm:prSet>
      <dgm:spPr/>
    </dgm:pt>
    <dgm:pt modelId="{2E09074E-5F07-4EE5-B62B-3850D5CBF93F}" type="pres">
      <dgm:prSet presAssocID="{D7433A75-7DF7-42D2-A6ED-F2BF81597602}" presName="accent_3" presStyleCnt="0"/>
      <dgm:spPr/>
    </dgm:pt>
    <dgm:pt modelId="{E95B9E7D-8F69-4979-9D50-6C903F7A3C4B}" type="pres">
      <dgm:prSet presAssocID="{D7433A75-7DF7-42D2-A6ED-F2BF81597602}" presName="accentRepeatNode" presStyleLbl="solidFgAcc1" presStyleIdx="2" presStyleCnt="6"/>
      <dgm:spPr/>
    </dgm:pt>
    <dgm:pt modelId="{2C054BF9-F6BB-4FE0-BC1B-4A3B3A83ADB0}" type="pres">
      <dgm:prSet presAssocID="{3731F0AA-4271-49FC-88DF-93BD75EB7276}" presName="text_4" presStyleLbl="node1" presStyleIdx="3" presStyleCnt="6">
        <dgm:presLayoutVars>
          <dgm:bulletEnabled val="1"/>
        </dgm:presLayoutVars>
      </dgm:prSet>
      <dgm:spPr/>
    </dgm:pt>
    <dgm:pt modelId="{4C73FF9C-691E-41E0-9F71-DA471FBC53D6}" type="pres">
      <dgm:prSet presAssocID="{3731F0AA-4271-49FC-88DF-93BD75EB7276}" presName="accent_4" presStyleCnt="0"/>
      <dgm:spPr/>
    </dgm:pt>
    <dgm:pt modelId="{10646D83-CAB0-478E-BD35-7ACE028C91D5}" type="pres">
      <dgm:prSet presAssocID="{3731F0AA-4271-49FC-88DF-93BD75EB7276}" presName="accentRepeatNode" presStyleLbl="solidFgAcc1" presStyleIdx="3" presStyleCnt="6"/>
      <dgm:spPr/>
    </dgm:pt>
    <dgm:pt modelId="{7E746E18-40C8-46C9-9E84-82C45A5AAE1E}" type="pres">
      <dgm:prSet presAssocID="{5E003292-99BB-465E-9D51-599F857F4407}" presName="text_5" presStyleLbl="node1" presStyleIdx="4" presStyleCnt="6">
        <dgm:presLayoutVars>
          <dgm:bulletEnabled val="1"/>
        </dgm:presLayoutVars>
      </dgm:prSet>
      <dgm:spPr/>
    </dgm:pt>
    <dgm:pt modelId="{8AE4215E-939C-409F-B82F-EC3E1363E600}" type="pres">
      <dgm:prSet presAssocID="{5E003292-99BB-465E-9D51-599F857F4407}" presName="accent_5" presStyleCnt="0"/>
      <dgm:spPr/>
    </dgm:pt>
    <dgm:pt modelId="{A869C15D-04CA-4B1F-826F-FCA0D1058890}" type="pres">
      <dgm:prSet presAssocID="{5E003292-99BB-465E-9D51-599F857F4407}" presName="accentRepeatNode" presStyleLbl="solidFgAcc1" presStyleIdx="4" presStyleCnt="6"/>
      <dgm:spPr/>
    </dgm:pt>
    <dgm:pt modelId="{4482EFE8-E97F-49E3-8D56-78ABA9C3C84B}" type="pres">
      <dgm:prSet presAssocID="{8FB1347F-8925-49DE-BEF7-C102B7724BA1}" presName="text_6" presStyleLbl="node1" presStyleIdx="5" presStyleCnt="6">
        <dgm:presLayoutVars>
          <dgm:bulletEnabled val="1"/>
        </dgm:presLayoutVars>
      </dgm:prSet>
      <dgm:spPr/>
    </dgm:pt>
    <dgm:pt modelId="{0F376B21-2648-477C-BD45-B5F873B78786}" type="pres">
      <dgm:prSet presAssocID="{8FB1347F-8925-49DE-BEF7-C102B7724BA1}" presName="accent_6" presStyleCnt="0"/>
      <dgm:spPr/>
    </dgm:pt>
    <dgm:pt modelId="{54071E3E-7F92-463C-B6FF-6A5F5C28F31B}" type="pres">
      <dgm:prSet presAssocID="{8FB1347F-8925-49DE-BEF7-C102B7724BA1}" presName="accentRepeatNode" presStyleLbl="solidFgAcc1" presStyleIdx="5" presStyleCnt="6"/>
      <dgm:spPr/>
    </dgm:pt>
  </dgm:ptLst>
  <dgm:cxnLst>
    <dgm:cxn modelId="{04099D0E-9F31-4CAD-88D0-0AD99E844A63}" type="presOf" srcId="{5F9DE209-D5FE-4EFC-867A-846C984AE156}" destId="{95A94168-735D-4DFE-A624-071B3CDDF251}" srcOrd="0" destOrd="0" presId="urn:microsoft.com/office/officeart/2008/layout/VerticalCurvedList"/>
    <dgm:cxn modelId="{3815BB23-F311-4999-A506-3DF7A5F08629}" type="presOf" srcId="{3731F0AA-4271-49FC-88DF-93BD75EB7276}" destId="{2C054BF9-F6BB-4FE0-BC1B-4A3B3A83ADB0}" srcOrd="0" destOrd="0" presId="urn:microsoft.com/office/officeart/2008/layout/VerticalCurvedList"/>
    <dgm:cxn modelId="{BB22EA5C-3C2B-43FE-B8F4-E3289A11D482}" type="presOf" srcId="{8FB1347F-8925-49DE-BEF7-C102B7724BA1}" destId="{4482EFE8-E97F-49E3-8D56-78ABA9C3C84B}" srcOrd="0" destOrd="0" presId="urn:microsoft.com/office/officeart/2008/layout/VerticalCurvedList"/>
    <dgm:cxn modelId="{22944B5F-2FBD-48AD-99E6-0C548154685C}" srcId="{138E8B99-6C59-4A99-A9D9-7316E7591F59}" destId="{D7433A75-7DF7-42D2-A6ED-F2BF81597602}" srcOrd="2" destOrd="0" parTransId="{DC91AA13-25C7-475D-B952-7C7C2B4D674D}" sibTransId="{692B19E5-FF7A-4266-907E-0A01941FCF70}"/>
    <dgm:cxn modelId="{AEB78245-8F67-42ED-8649-463096249379}" type="presOf" srcId="{138E8B99-6C59-4A99-A9D9-7316E7591F59}" destId="{C7DB2AF9-8654-4675-A250-4AF558975888}" srcOrd="0" destOrd="0" presId="urn:microsoft.com/office/officeart/2008/layout/VerticalCurvedList"/>
    <dgm:cxn modelId="{F9003F6D-9F56-44C0-B9C2-1450EBAD1F9D}" type="presOf" srcId="{5E003292-99BB-465E-9D51-599F857F4407}" destId="{7E746E18-40C8-46C9-9E84-82C45A5AAE1E}" srcOrd="0" destOrd="0" presId="urn:microsoft.com/office/officeart/2008/layout/VerticalCurvedList"/>
    <dgm:cxn modelId="{9EC511A2-D036-40C5-AF40-044956490FAB}" type="presOf" srcId="{149E987E-B937-4DA7-B8B9-960D7666CB3B}" destId="{3AC6FFEE-DF1E-4DF7-B837-2C9302BE362B}" srcOrd="0" destOrd="0" presId="urn:microsoft.com/office/officeart/2008/layout/VerticalCurvedList"/>
    <dgm:cxn modelId="{4569E0A7-AC86-4760-A929-E27D30FCC8D6}" type="presOf" srcId="{D7433A75-7DF7-42D2-A6ED-F2BF81597602}" destId="{AEDC7886-F542-423F-8AF2-F355041A388B}" srcOrd="0" destOrd="0" presId="urn:microsoft.com/office/officeart/2008/layout/VerticalCurvedList"/>
    <dgm:cxn modelId="{AC8F45AC-E26D-4AAA-B780-25893AE431BC}" srcId="{138E8B99-6C59-4A99-A9D9-7316E7591F59}" destId="{8FB1347F-8925-49DE-BEF7-C102B7724BA1}" srcOrd="5" destOrd="0" parTransId="{CB85F90D-50A7-43C2-B0D1-2367A74234AF}" sibTransId="{10573204-2CFF-4CCB-BA78-C69AEA3AA2D4}"/>
    <dgm:cxn modelId="{1506E3AC-7B2E-4C84-868B-04E681DD881A}" type="presOf" srcId="{08B81A7A-316B-4514-BAFF-896468839274}" destId="{2EE646AC-B337-4D82-90B0-ECC769D7A7CD}" srcOrd="0" destOrd="0" presId="urn:microsoft.com/office/officeart/2008/layout/VerticalCurvedList"/>
    <dgm:cxn modelId="{579B86C3-E243-4661-9516-FAE1B8F77978}" srcId="{138E8B99-6C59-4A99-A9D9-7316E7591F59}" destId="{5E003292-99BB-465E-9D51-599F857F4407}" srcOrd="4" destOrd="0" parTransId="{3A21CA69-6E2F-4DD6-8EFC-9D7DDBCF3378}" sibTransId="{9AA00095-4EBF-4413-8C5E-98D2E16F4D64}"/>
    <dgm:cxn modelId="{C2BB59D5-CCC1-4E00-9E0B-2C07E7B9C423}" srcId="{138E8B99-6C59-4A99-A9D9-7316E7591F59}" destId="{3731F0AA-4271-49FC-88DF-93BD75EB7276}" srcOrd="3" destOrd="0" parTransId="{685BEDE1-DE5D-4B0C-A92A-2299EEA169A8}" sibTransId="{49FBEB9B-B9CA-4B62-AF0C-6645C9AA5ECC}"/>
    <dgm:cxn modelId="{B46E68E6-56A8-4BF2-912E-AA7C196ED52C}" srcId="{138E8B99-6C59-4A99-A9D9-7316E7591F59}" destId="{08B81A7A-316B-4514-BAFF-896468839274}" srcOrd="1" destOrd="0" parTransId="{7D3B0902-6223-4D65-90F2-7E5BC2F6F817}" sibTransId="{C25E95AB-102B-48FD-A245-C522CD2BCC1C}"/>
    <dgm:cxn modelId="{23B285F8-E34B-41AF-8296-49DAD1C1BABA}" srcId="{138E8B99-6C59-4A99-A9D9-7316E7591F59}" destId="{5F9DE209-D5FE-4EFC-867A-846C984AE156}" srcOrd="0" destOrd="0" parTransId="{D901FF7E-DB8A-450E-A4F1-096441E03E3F}" sibTransId="{149E987E-B937-4DA7-B8B9-960D7666CB3B}"/>
    <dgm:cxn modelId="{C602AA17-8AB8-4DA6-9C66-E1A5698DEA49}" type="presParOf" srcId="{C7DB2AF9-8654-4675-A250-4AF558975888}" destId="{51025CE2-8BC5-4DDE-B0DD-262B5993FEA6}" srcOrd="0" destOrd="0" presId="urn:microsoft.com/office/officeart/2008/layout/VerticalCurvedList"/>
    <dgm:cxn modelId="{81EE51D9-6C42-4412-AEDF-EA7B5AC0C705}" type="presParOf" srcId="{51025CE2-8BC5-4DDE-B0DD-262B5993FEA6}" destId="{76FF1E2B-F87E-4DCE-BFE1-E2FC39FD6E7B}" srcOrd="0" destOrd="0" presId="urn:microsoft.com/office/officeart/2008/layout/VerticalCurvedList"/>
    <dgm:cxn modelId="{5E43109A-5FA4-4F97-93E1-E043C3252129}" type="presParOf" srcId="{76FF1E2B-F87E-4DCE-BFE1-E2FC39FD6E7B}" destId="{16730191-2DC8-452E-BF61-5926B2A0DF63}" srcOrd="0" destOrd="0" presId="urn:microsoft.com/office/officeart/2008/layout/VerticalCurvedList"/>
    <dgm:cxn modelId="{3648ED3D-5757-41E6-BCF8-FBE7436DDDBF}" type="presParOf" srcId="{76FF1E2B-F87E-4DCE-BFE1-E2FC39FD6E7B}" destId="{3AC6FFEE-DF1E-4DF7-B837-2C9302BE362B}" srcOrd="1" destOrd="0" presId="urn:microsoft.com/office/officeart/2008/layout/VerticalCurvedList"/>
    <dgm:cxn modelId="{B38A92AF-B9F4-4463-8E8E-25416C72332F}" type="presParOf" srcId="{76FF1E2B-F87E-4DCE-BFE1-E2FC39FD6E7B}" destId="{F536549B-7EBD-4D60-8071-F06C44F56090}" srcOrd="2" destOrd="0" presId="urn:microsoft.com/office/officeart/2008/layout/VerticalCurvedList"/>
    <dgm:cxn modelId="{EAEC93B7-A8F1-4E97-BFAF-4B97F419EB0B}" type="presParOf" srcId="{76FF1E2B-F87E-4DCE-BFE1-E2FC39FD6E7B}" destId="{7497A9E0-2381-4A25-BE82-55865B8511F6}" srcOrd="3" destOrd="0" presId="urn:microsoft.com/office/officeart/2008/layout/VerticalCurvedList"/>
    <dgm:cxn modelId="{3E72A8C8-545F-4B92-9072-9949522D7154}" type="presParOf" srcId="{51025CE2-8BC5-4DDE-B0DD-262B5993FEA6}" destId="{95A94168-735D-4DFE-A624-071B3CDDF251}" srcOrd="1" destOrd="0" presId="urn:microsoft.com/office/officeart/2008/layout/VerticalCurvedList"/>
    <dgm:cxn modelId="{B3228773-789B-4BE4-935F-CFEF11393CE8}" type="presParOf" srcId="{51025CE2-8BC5-4DDE-B0DD-262B5993FEA6}" destId="{1BD93FCA-5CDF-4680-A939-AC8364D204A4}" srcOrd="2" destOrd="0" presId="urn:microsoft.com/office/officeart/2008/layout/VerticalCurvedList"/>
    <dgm:cxn modelId="{297DC91A-69BD-4EEC-88ED-76A9268AB860}" type="presParOf" srcId="{1BD93FCA-5CDF-4680-A939-AC8364D204A4}" destId="{D32A6C7A-614A-4A11-95F6-EF781CD693EA}" srcOrd="0" destOrd="0" presId="urn:microsoft.com/office/officeart/2008/layout/VerticalCurvedList"/>
    <dgm:cxn modelId="{03F4D88D-7D1F-46FB-9DAB-C8627947475F}" type="presParOf" srcId="{51025CE2-8BC5-4DDE-B0DD-262B5993FEA6}" destId="{2EE646AC-B337-4D82-90B0-ECC769D7A7CD}" srcOrd="3" destOrd="0" presId="urn:microsoft.com/office/officeart/2008/layout/VerticalCurvedList"/>
    <dgm:cxn modelId="{7308A839-4987-437E-881D-9A0566C74146}" type="presParOf" srcId="{51025CE2-8BC5-4DDE-B0DD-262B5993FEA6}" destId="{C8C9A5A7-4726-4010-94F2-8EED5DB7FEC2}" srcOrd="4" destOrd="0" presId="urn:microsoft.com/office/officeart/2008/layout/VerticalCurvedList"/>
    <dgm:cxn modelId="{D7E91C69-BE79-4C63-BEF6-6DD8D470F525}" type="presParOf" srcId="{C8C9A5A7-4726-4010-94F2-8EED5DB7FEC2}" destId="{C1BE454F-2C38-4BF4-83F0-B9A2BCF8E91B}" srcOrd="0" destOrd="0" presId="urn:microsoft.com/office/officeart/2008/layout/VerticalCurvedList"/>
    <dgm:cxn modelId="{2B1507DF-1F0A-473F-9E61-09BB2F7054F9}" type="presParOf" srcId="{51025CE2-8BC5-4DDE-B0DD-262B5993FEA6}" destId="{AEDC7886-F542-423F-8AF2-F355041A388B}" srcOrd="5" destOrd="0" presId="urn:microsoft.com/office/officeart/2008/layout/VerticalCurvedList"/>
    <dgm:cxn modelId="{F7D8DC76-110C-428D-B1AC-033CE0C908F4}" type="presParOf" srcId="{51025CE2-8BC5-4DDE-B0DD-262B5993FEA6}" destId="{2E09074E-5F07-4EE5-B62B-3850D5CBF93F}" srcOrd="6" destOrd="0" presId="urn:microsoft.com/office/officeart/2008/layout/VerticalCurvedList"/>
    <dgm:cxn modelId="{53AF5C4E-5008-4CA1-9404-523F7194D1FB}" type="presParOf" srcId="{2E09074E-5F07-4EE5-B62B-3850D5CBF93F}" destId="{E95B9E7D-8F69-4979-9D50-6C903F7A3C4B}" srcOrd="0" destOrd="0" presId="urn:microsoft.com/office/officeart/2008/layout/VerticalCurvedList"/>
    <dgm:cxn modelId="{A25CCB8B-804E-45CA-8D1C-E20BD56A33F5}" type="presParOf" srcId="{51025CE2-8BC5-4DDE-B0DD-262B5993FEA6}" destId="{2C054BF9-F6BB-4FE0-BC1B-4A3B3A83ADB0}" srcOrd="7" destOrd="0" presId="urn:microsoft.com/office/officeart/2008/layout/VerticalCurvedList"/>
    <dgm:cxn modelId="{19FF9DB2-A0E8-4E84-923A-20E180AEA4DC}" type="presParOf" srcId="{51025CE2-8BC5-4DDE-B0DD-262B5993FEA6}" destId="{4C73FF9C-691E-41E0-9F71-DA471FBC53D6}" srcOrd="8" destOrd="0" presId="urn:microsoft.com/office/officeart/2008/layout/VerticalCurvedList"/>
    <dgm:cxn modelId="{1900D084-EB87-44C6-B6F8-5C0F82421337}" type="presParOf" srcId="{4C73FF9C-691E-41E0-9F71-DA471FBC53D6}" destId="{10646D83-CAB0-478E-BD35-7ACE028C91D5}" srcOrd="0" destOrd="0" presId="urn:microsoft.com/office/officeart/2008/layout/VerticalCurvedList"/>
    <dgm:cxn modelId="{88EC5847-E0E2-40B4-9EA9-E183CEBEBEE8}" type="presParOf" srcId="{51025CE2-8BC5-4DDE-B0DD-262B5993FEA6}" destId="{7E746E18-40C8-46C9-9E84-82C45A5AAE1E}" srcOrd="9" destOrd="0" presId="urn:microsoft.com/office/officeart/2008/layout/VerticalCurvedList"/>
    <dgm:cxn modelId="{027ACBEF-347F-4A56-8880-11B42B85A1AB}" type="presParOf" srcId="{51025CE2-8BC5-4DDE-B0DD-262B5993FEA6}" destId="{8AE4215E-939C-409F-B82F-EC3E1363E600}" srcOrd="10" destOrd="0" presId="urn:microsoft.com/office/officeart/2008/layout/VerticalCurvedList"/>
    <dgm:cxn modelId="{6D6DE57D-1D53-4FB6-9382-32CBF7DB3E3D}" type="presParOf" srcId="{8AE4215E-939C-409F-B82F-EC3E1363E600}" destId="{A869C15D-04CA-4B1F-826F-FCA0D1058890}" srcOrd="0" destOrd="0" presId="urn:microsoft.com/office/officeart/2008/layout/VerticalCurvedList"/>
    <dgm:cxn modelId="{6A784EBF-77DA-4174-9CB1-7C1ADA299142}" type="presParOf" srcId="{51025CE2-8BC5-4DDE-B0DD-262B5993FEA6}" destId="{4482EFE8-E97F-49E3-8D56-78ABA9C3C84B}" srcOrd="11" destOrd="0" presId="urn:microsoft.com/office/officeart/2008/layout/VerticalCurvedList"/>
    <dgm:cxn modelId="{18B19F0A-CA49-4F96-92F7-541D71E8CB17}" type="presParOf" srcId="{51025CE2-8BC5-4DDE-B0DD-262B5993FEA6}" destId="{0F376B21-2648-477C-BD45-B5F873B78786}" srcOrd="12" destOrd="0" presId="urn:microsoft.com/office/officeart/2008/layout/VerticalCurvedList"/>
    <dgm:cxn modelId="{955CCD44-73A5-4EF9-B92E-53DCF5ED8E89}" type="presParOf" srcId="{0F376B21-2648-477C-BD45-B5F873B78786}" destId="{54071E3E-7F92-463C-B6FF-6A5F5C28F3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3F0818-B5BE-4164-AA85-336A61CDFC84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35B2B1F-D040-4A42-9E1C-9A51B05893F0}">
      <dgm:prSet/>
      <dgm:spPr/>
      <dgm:t>
        <a:bodyPr/>
        <a:lstStyle/>
        <a:p>
          <a:r>
            <a:rPr lang="en-US" baseline="0" dirty="0"/>
            <a:t>Centralized Off-Chaining</a:t>
          </a:r>
          <a:endParaRPr lang="en-US" dirty="0"/>
        </a:p>
      </dgm:t>
    </dgm:pt>
    <dgm:pt modelId="{68F31706-7AE1-459D-AE7E-1BAEF5DD9B56}" type="parTrans" cxnId="{F79CAD7A-B00F-4BB7-9242-AE6D9CA627D8}">
      <dgm:prSet/>
      <dgm:spPr/>
      <dgm:t>
        <a:bodyPr/>
        <a:lstStyle/>
        <a:p>
          <a:endParaRPr lang="en-US"/>
        </a:p>
      </dgm:t>
    </dgm:pt>
    <dgm:pt modelId="{8DBC30FD-4190-40F2-8C8C-C93BE959907E}" type="sibTrans" cxnId="{F79CAD7A-B00F-4BB7-9242-AE6D9CA627D8}">
      <dgm:prSet/>
      <dgm:spPr/>
      <dgm:t>
        <a:bodyPr/>
        <a:lstStyle/>
        <a:p>
          <a:endParaRPr lang="en-US"/>
        </a:p>
      </dgm:t>
    </dgm:pt>
    <dgm:pt modelId="{A19AC830-CFE4-4063-99A6-CAAECA4CF25E}">
      <dgm:prSet/>
      <dgm:spPr/>
      <dgm:t>
        <a:bodyPr/>
        <a:lstStyle/>
        <a:p>
          <a:r>
            <a:rPr lang="en-US" baseline="0" dirty="0"/>
            <a:t>Oracle-based Off-Chaining</a:t>
          </a:r>
          <a:endParaRPr lang="en-US" dirty="0"/>
        </a:p>
      </dgm:t>
    </dgm:pt>
    <dgm:pt modelId="{D5CE27AF-C129-456D-888A-10A126856BBD}" type="parTrans" cxnId="{08C81854-ED1B-44EA-91D5-D7F432BCAEFC}">
      <dgm:prSet/>
      <dgm:spPr/>
      <dgm:t>
        <a:bodyPr/>
        <a:lstStyle/>
        <a:p>
          <a:endParaRPr lang="en-US"/>
        </a:p>
      </dgm:t>
    </dgm:pt>
    <dgm:pt modelId="{0E9B8A8E-0070-42F4-9F54-482D0896CB2B}" type="sibTrans" cxnId="{08C81854-ED1B-44EA-91D5-D7F432BCAEFC}">
      <dgm:prSet/>
      <dgm:spPr/>
      <dgm:t>
        <a:bodyPr/>
        <a:lstStyle/>
        <a:p>
          <a:endParaRPr lang="en-US"/>
        </a:p>
      </dgm:t>
    </dgm:pt>
    <dgm:pt modelId="{F358B587-17D4-493F-B2D2-B52A70B88C6C}">
      <dgm:prSet/>
      <dgm:spPr/>
      <dgm:t>
        <a:bodyPr/>
        <a:lstStyle/>
        <a:p>
          <a:r>
            <a:rPr lang="en-US" baseline="0" dirty="0"/>
            <a:t>Decomposition Algorithms</a:t>
          </a:r>
          <a:endParaRPr lang="en-US" dirty="0"/>
        </a:p>
      </dgm:t>
    </dgm:pt>
    <dgm:pt modelId="{9D175B34-2FCB-43CC-B01F-AA99278E5D96}" type="parTrans" cxnId="{3410238F-029E-4E10-A520-4D8B9AF4DDCF}">
      <dgm:prSet/>
      <dgm:spPr/>
      <dgm:t>
        <a:bodyPr/>
        <a:lstStyle/>
        <a:p>
          <a:endParaRPr lang="en-US"/>
        </a:p>
      </dgm:t>
    </dgm:pt>
    <dgm:pt modelId="{E24D94EB-2E66-40B0-9BD1-61D9676EA038}" type="sibTrans" cxnId="{3410238F-029E-4E10-A520-4D8B9AF4DDCF}">
      <dgm:prSet/>
      <dgm:spPr/>
      <dgm:t>
        <a:bodyPr/>
        <a:lstStyle/>
        <a:p>
          <a:endParaRPr lang="en-US"/>
        </a:p>
      </dgm:t>
    </dgm:pt>
    <dgm:pt modelId="{03BBB859-3A33-4DCA-B9E8-BE83C767120B}">
      <dgm:prSet/>
      <dgm:spPr/>
      <dgm:t>
        <a:bodyPr/>
        <a:lstStyle/>
        <a:p>
          <a:r>
            <a:rPr lang="en-US" baseline="0" dirty="0"/>
            <a:t>Optimization Mining</a:t>
          </a:r>
          <a:endParaRPr lang="en-US" dirty="0"/>
        </a:p>
      </dgm:t>
    </dgm:pt>
    <dgm:pt modelId="{C42C5186-B0AC-41CC-8185-8FAAB7C9BAE8}" type="parTrans" cxnId="{84676E34-1A15-43D0-807C-5B7840C6CC1A}">
      <dgm:prSet/>
      <dgm:spPr/>
      <dgm:t>
        <a:bodyPr/>
        <a:lstStyle/>
        <a:p>
          <a:endParaRPr lang="en-US"/>
        </a:p>
      </dgm:t>
    </dgm:pt>
    <dgm:pt modelId="{F4B541DA-E5CD-44F4-A0A1-208C6A996D2F}" type="sibTrans" cxnId="{84676E34-1A15-43D0-807C-5B7840C6CC1A}">
      <dgm:prSet/>
      <dgm:spPr/>
      <dgm:t>
        <a:bodyPr/>
        <a:lstStyle/>
        <a:p>
          <a:endParaRPr lang="en-US"/>
        </a:p>
      </dgm:t>
    </dgm:pt>
    <dgm:pt modelId="{A85D1F07-8CBF-463F-8412-047138BA2D2C}">
      <dgm:prSet/>
      <dgm:spPr/>
      <dgm:t>
        <a:bodyPr/>
        <a:lstStyle/>
        <a:p>
          <a:r>
            <a:rPr lang="en-US" i="1" baseline="0" dirty="0"/>
            <a:t>single node works</a:t>
          </a:r>
          <a:endParaRPr lang="en-US" dirty="0"/>
        </a:p>
      </dgm:t>
    </dgm:pt>
    <dgm:pt modelId="{99F71165-3B14-4479-B415-84ABB029C837}" type="parTrans" cxnId="{EB5059EE-0A85-4B36-A198-B47018114927}">
      <dgm:prSet/>
      <dgm:spPr/>
      <dgm:t>
        <a:bodyPr/>
        <a:lstStyle/>
        <a:p>
          <a:endParaRPr lang="en-US"/>
        </a:p>
      </dgm:t>
    </dgm:pt>
    <dgm:pt modelId="{1DA44383-B8D7-4C0C-9648-80F2ED7979F1}" type="sibTrans" cxnId="{EB5059EE-0A85-4B36-A198-B47018114927}">
      <dgm:prSet/>
      <dgm:spPr/>
      <dgm:t>
        <a:bodyPr/>
        <a:lstStyle/>
        <a:p>
          <a:endParaRPr lang="en-US"/>
        </a:p>
      </dgm:t>
    </dgm:pt>
    <dgm:pt modelId="{A8C3DF2F-CF51-441F-8B3D-B70DABAD81FA}">
      <dgm:prSet/>
      <dgm:spPr/>
      <dgm:t>
        <a:bodyPr/>
        <a:lstStyle/>
        <a:p>
          <a:r>
            <a:rPr lang="en-US" i="1" baseline="0"/>
            <a:t>some </a:t>
          </a:r>
          <a:r>
            <a:rPr lang="en-US" i="1" baseline="0" dirty="0"/>
            <a:t>nodes work</a:t>
          </a:r>
          <a:endParaRPr lang="en-US" dirty="0"/>
        </a:p>
      </dgm:t>
    </dgm:pt>
    <dgm:pt modelId="{EFBDF5AD-4CE5-430F-BB64-26B3360EAE06}" type="parTrans" cxnId="{9E5E5CEC-D785-4C29-B834-BE16B11CAED6}">
      <dgm:prSet/>
      <dgm:spPr/>
      <dgm:t>
        <a:bodyPr/>
        <a:lstStyle/>
        <a:p>
          <a:endParaRPr lang="en-US"/>
        </a:p>
      </dgm:t>
    </dgm:pt>
    <dgm:pt modelId="{CFBD7B0E-38E0-42D4-BB7E-8640854AFAF5}" type="sibTrans" cxnId="{9E5E5CEC-D785-4C29-B834-BE16B11CAED6}">
      <dgm:prSet/>
      <dgm:spPr/>
      <dgm:t>
        <a:bodyPr/>
        <a:lstStyle/>
        <a:p>
          <a:endParaRPr lang="en-US"/>
        </a:p>
      </dgm:t>
    </dgm:pt>
    <dgm:pt modelId="{B3C0C22F-3322-48B9-AED6-95F5376038D6}">
      <dgm:prSet/>
      <dgm:spPr/>
      <dgm:t>
        <a:bodyPr/>
        <a:lstStyle/>
        <a:p>
          <a:r>
            <a:rPr lang="en-US" i="1" baseline="0"/>
            <a:t>all </a:t>
          </a:r>
          <a:r>
            <a:rPr lang="en-US" i="1" baseline="0" dirty="0"/>
            <a:t>nodes work</a:t>
          </a:r>
          <a:endParaRPr lang="en-US" dirty="0"/>
        </a:p>
      </dgm:t>
    </dgm:pt>
    <dgm:pt modelId="{A5ECC8B4-05D0-4EA9-B7C2-BB46E8CABF20}" type="parTrans" cxnId="{CC567FFE-92E7-4E58-B256-F9A2896F59DE}">
      <dgm:prSet/>
      <dgm:spPr/>
      <dgm:t>
        <a:bodyPr/>
        <a:lstStyle/>
        <a:p>
          <a:endParaRPr lang="en-US"/>
        </a:p>
      </dgm:t>
    </dgm:pt>
    <dgm:pt modelId="{12AC070D-FA25-4353-8822-5D463823D3DB}" type="sibTrans" cxnId="{CC567FFE-92E7-4E58-B256-F9A2896F59DE}">
      <dgm:prSet/>
      <dgm:spPr/>
      <dgm:t>
        <a:bodyPr/>
        <a:lstStyle/>
        <a:p>
          <a:endParaRPr lang="en-US"/>
        </a:p>
      </dgm:t>
    </dgm:pt>
    <dgm:pt modelId="{36BA555A-9BDE-4B87-814D-C0058D6B5367}">
      <dgm:prSet/>
      <dgm:spPr/>
      <dgm:t>
        <a:bodyPr/>
        <a:lstStyle/>
        <a:p>
          <a:r>
            <a:rPr lang="en-US" i="1" baseline="0"/>
            <a:t>miners </a:t>
          </a:r>
          <a:r>
            <a:rPr lang="en-US" i="1" baseline="0" dirty="0"/>
            <a:t>work</a:t>
          </a:r>
          <a:endParaRPr lang="en-US" dirty="0"/>
        </a:p>
      </dgm:t>
    </dgm:pt>
    <dgm:pt modelId="{63128D20-F54F-43DA-8EB0-451FC89F847E}" type="parTrans" cxnId="{FF353DA9-C99F-401C-8F90-EF6386BF0FBF}">
      <dgm:prSet/>
      <dgm:spPr/>
      <dgm:t>
        <a:bodyPr/>
        <a:lstStyle/>
        <a:p>
          <a:endParaRPr lang="en-US"/>
        </a:p>
      </dgm:t>
    </dgm:pt>
    <dgm:pt modelId="{5179F36F-E83D-4A1A-9CC4-52E3EC77FEA4}" type="sibTrans" cxnId="{FF353DA9-C99F-401C-8F90-EF6386BF0FBF}">
      <dgm:prSet/>
      <dgm:spPr/>
      <dgm:t>
        <a:bodyPr/>
        <a:lstStyle/>
        <a:p>
          <a:endParaRPr lang="en-US"/>
        </a:p>
      </dgm:t>
    </dgm:pt>
    <dgm:pt modelId="{035706CB-85A4-46FC-8607-C418BE402DFC}" type="pres">
      <dgm:prSet presAssocID="{C63F0818-B5BE-4164-AA85-336A61CDFC84}" presName="linear" presStyleCnt="0">
        <dgm:presLayoutVars>
          <dgm:dir/>
          <dgm:animLvl val="lvl"/>
          <dgm:resizeHandles val="exact"/>
        </dgm:presLayoutVars>
      </dgm:prSet>
      <dgm:spPr/>
    </dgm:pt>
    <dgm:pt modelId="{DF1C7014-703F-4018-A17A-0E4DFEFC6DCF}" type="pres">
      <dgm:prSet presAssocID="{135B2B1F-D040-4A42-9E1C-9A51B05893F0}" presName="parentLin" presStyleCnt="0"/>
      <dgm:spPr/>
    </dgm:pt>
    <dgm:pt modelId="{068A53F9-42E2-4FF7-B780-C8E5CB305B18}" type="pres">
      <dgm:prSet presAssocID="{135B2B1F-D040-4A42-9E1C-9A51B05893F0}" presName="parentLeftMargin" presStyleLbl="node1" presStyleIdx="0" presStyleCnt="4"/>
      <dgm:spPr/>
    </dgm:pt>
    <dgm:pt modelId="{7492C88B-6FBA-4468-84A0-368732A2AA31}" type="pres">
      <dgm:prSet presAssocID="{135B2B1F-D040-4A42-9E1C-9A51B05893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3C708F-FA1B-4CA7-963D-430A11B5C705}" type="pres">
      <dgm:prSet presAssocID="{135B2B1F-D040-4A42-9E1C-9A51B05893F0}" presName="negativeSpace" presStyleCnt="0"/>
      <dgm:spPr/>
    </dgm:pt>
    <dgm:pt modelId="{E19FDB24-2E9B-44EC-BE45-FEDF5B6B988A}" type="pres">
      <dgm:prSet presAssocID="{135B2B1F-D040-4A42-9E1C-9A51B05893F0}" presName="childText" presStyleLbl="conFgAcc1" presStyleIdx="0" presStyleCnt="4">
        <dgm:presLayoutVars>
          <dgm:bulletEnabled val="1"/>
        </dgm:presLayoutVars>
      </dgm:prSet>
      <dgm:spPr/>
    </dgm:pt>
    <dgm:pt modelId="{27ECAFF5-DFF2-4A60-8914-587A51201172}" type="pres">
      <dgm:prSet presAssocID="{8DBC30FD-4190-40F2-8C8C-C93BE959907E}" presName="spaceBetweenRectangles" presStyleCnt="0"/>
      <dgm:spPr/>
    </dgm:pt>
    <dgm:pt modelId="{A09C4E4B-645D-4F00-B1A2-9B65826BBA86}" type="pres">
      <dgm:prSet presAssocID="{A19AC830-CFE4-4063-99A6-CAAECA4CF25E}" presName="parentLin" presStyleCnt="0"/>
      <dgm:spPr/>
    </dgm:pt>
    <dgm:pt modelId="{A84ACE76-A107-464E-862C-2CD77F4395D2}" type="pres">
      <dgm:prSet presAssocID="{A19AC830-CFE4-4063-99A6-CAAECA4CF25E}" presName="parentLeftMargin" presStyleLbl="node1" presStyleIdx="0" presStyleCnt="4"/>
      <dgm:spPr/>
    </dgm:pt>
    <dgm:pt modelId="{96C4837C-772B-4A58-B4AE-3EDD9179FBB3}" type="pres">
      <dgm:prSet presAssocID="{A19AC830-CFE4-4063-99A6-CAAECA4CF2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7E524A-C37D-4576-9C3C-641BD8844131}" type="pres">
      <dgm:prSet presAssocID="{A19AC830-CFE4-4063-99A6-CAAECA4CF25E}" presName="negativeSpace" presStyleCnt="0"/>
      <dgm:spPr/>
    </dgm:pt>
    <dgm:pt modelId="{8B36D150-5B2E-4258-BDD9-7970D783E38F}" type="pres">
      <dgm:prSet presAssocID="{A19AC830-CFE4-4063-99A6-CAAECA4CF25E}" presName="childText" presStyleLbl="conFgAcc1" presStyleIdx="1" presStyleCnt="4">
        <dgm:presLayoutVars>
          <dgm:bulletEnabled val="1"/>
        </dgm:presLayoutVars>
      </dgm:prSet>
      <dgm:spPr/>
    </dgm:pt>
    <dgm:pt modelId="{A73E45D0-BEBC-4509-AE55-3C8751BBE48D}" type="pres">
      <dgm:prSet presAssocID="{0E9B8A8E-0070-42F4-9F54-482D0896CB2B}" presName="spaceBetweenRectangles" presStyleCnt="0"/>
      <dgm:spPr/>
    </dgm:pt>
    <dgm:pt modelId="{6670D7E4-E4C8-4DC4-803D-CDBE7831A5F8}" type="pres">
      <dgm:prSet presAssocID="{F358B587-17D4-493F-B2D2-B52A70B88C6C}" presName="parentLin" presStyleCnt="0"/>
      <dgm:spPr/>
    </dgm:pt>
    <dgm:pt modelId="{00F1872A-FD67-4BB6-AB97-A769194E523B}" type="pres">
      <dgm:prSet presAssocID="{F358B587-17D4-493F-B2D2-B52A70B88C6C}" presName="parentLeftMargin" presStyleLbl="node1" presStyleIdx="1" presStyleCnt="4"/>
      <dgm:spPr/>
    </dgm:pt>
    <dgm:pt modelId="{302EA607-5724-4852-B0B0-119F4AC5FAC1}" type="pres">
      <dgm:prSet presAssocID="{F358B587-17D4-493F-B2D2-B52A70B88C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56ED1-E44F-47F5-89A4-B9EEEA2F776A}" type="pres">
      <dgm:prSet presAssocID="{F358B587-17D4-493F-B2D2-B52A70B88C6C}" presName="negativeSpace" presStyleCnt="0"/>
      <dgm:spPr/>
    </dgm:pt>
    <dgm:pt modelId="{C5D11C63-AF2A-43A3-91C2-EE5570FA101C}" type="pres">
      <dgm:prSet presAssocID="{F358B587-17D4-493F-B2D2-B52A70B88C6C}" presName="childText" presStyleLbl="conFgAcc1" presStyleIdx="2" presStyleCnt="4">
        <dgm:presLayoutVars>
          <dgm:bulletEnabled val="1"/>
        </dgm:presLayoutVars>
      </dgm:prSet>
      <dgm:spPr/>
    </dgm:pt>
    <dgm:pt modelId="{ADB5884C-9501-4463-AB5A-C9AAF464456C}" type="pres">
      <dgm:prSet presAssocID="{E24D94EB-2E66-40B0-9BD1-61D9676EA038}" presName="spaceBetweenRectangles" presStyleCnt="0"/>
      <dgm:spPr/>
    </dgm:pt>
    <dgm:pt modelId="{8DE60C9E-1037-40EB-89C3-DB930AF3AF10}" type="pres">
      <dgm:prSet presAssocID="{03BBB859-3A33-4DCA-B9E8-BE83C767120B}" presName="parentLin" presStyleCnt="0"/>
      <dgm:spPr/>
    </dgm:pt>
    <dgm:pt modelId="{C63675D6-8264-41AB-B301-F2FC17B12FC9}" type="pres">
      <dgm:prSet presAssocID="{03BBB859-3A33-4DCA-B9E8-BE83C767120B}" presName="parentLeftMargin" presStyleLbl="node1" presStyleIdx="2" presStyleCnt="4"/>
      <dgm:spPr/>
    </dgm:pt>
    <dgm:pt modelId="{AC585EDF-EDE4-4A79-9532-986FB7A638CF}" type="pres">
      <dgm:prSet presAssocID="{03BBB859-3A33-4DCA-B9E8-BE83C76712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A3C07E0-3CD2-47FE-B464-F9706DD2E176}" type="pres">
      <dgm:prSet presAssocID="{03BBB859-3A33-4DCA-B9E8-BE83C767120B}" presName="negativeSpace" presStyleCnt="0"/>
      <dgm:spPr/>
    </dgm:pt>
    <dgm:pt modelId="{CBC389BD-3BB1-484C-AACB-28C4310E7FB5}" type="pres">
      <dgm:prSet presAssocID="{03BBB859-3A33-4DCA-B9E8-BE83C76712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22EC14-D6BE-4E9B-B1DF-5ACBE38DC6B2}" type="presOf" srcId="{A8C3DF2F-CF51-441F-8B3D-B70DABAD81FA}" destId="{8B36D150-5B2E-4258-BDD9-7970D783E38F}" srcOrd="0" destOrd="0" presId="urn:microsoft.com/office/officeart/2005/8/layout/list1"/>
    <dgm:cxn modelId="{84676E34-1A15-43D0-807C-5B7840C6CC1A}" srcId="{C63F0818-B5BE-4164-AA85-336A61CDFC84}" destId="{03BBB859-3A33-4DCA-B9E8-BE83C767120B}" srcOrd="3" destOrd="0" parTransId="{C42C5186-B0AC-41CC-8185-8FAAB7C9BAE8}" sibTransId="{F4B541DA-E5CD-44F4-A0A1-208C6A996D2F}"/>
    <dgm:cxn modelId="{3D12DF60-81A0-4D2B-85D4-2DC32CB2B31B}" type="presOf" srcId="{F358B587-17D4-493F-B2D2-B52A70B88C6C}" destId="{00F1872A-FD67-4BB6-AB97-A769194E523B}" srcOrd="0" destOrd="0" presId="urn:microsoft.com/office/officeart/2005/8/layout/list1"/>
    <dgm:cxn modelId="{C34EC867-3C92-4204-9753-C4996D873CA6}" type="presOf" srcId="{A85D1F07-8CBF-463F-8412-047138BA2D2C}" destId="{E19FDB24-2E9B-44EC-BE45-FEDF5B6B988A}" srcOrd="0" destOrd="0" presId="urn:microsoft.com/office/officeart/2005/8/layout/list1"/>
    <dgm:cxn modelId="{08C81854-ED1B-44EA-91D5-D7F432BCAEFC}" srcId="{C63F0818-B5BE-4164-AA85-336A61CDFC84}" destId="{A19AC830-CFE4-4063-99A6-CAAECA4CF25E}" srcOrd="1" destOrd="0" parTransId="{D5CE27AF-C129-456D-888A-10A126856BBD}" sibTransId="{0E9B8A8E-0070-42F4-9F54-482D0896CB2B}"/>
    <dgm:cxn modelId="{D01D1F55-DF82-4440-B829-90D1C3EA7B70}" type="presOf" srcId="{B3C0C22F-3322-48B9-AED6-95F5376038D6}" destId="{C5D11C63-AF2A-43A3-91C2-EE5570FA101C}" srcOrd="0" destOrd="0" presId="urn:microsoft.com/office/officeart/2005/8/layout/list1"/>
    <dgm:cxn modelId="{76E6A17A-7EE4-440D-848D-949FA33E262E}" type="presOf" srcId="{A19AC830-CFE4-4063-99A6-CAAECA4CF25E}" destId="{A84ACE76-A107-464E-862C-2CD77F4395D2}" srcOrd="0" destOrd="0" presId="urn:microsoft.com/office/officeart/2005/8/layout/list1"/>
    <dgm:cxn modelId="{F79CAD7A-B00F-4BB7-9242-AE6D9CA627D8}" srcId="{C63F0818-B5BE-4164-AA85-336A61CDFC84}" destId="{135B2B1F-D040-4A42-9E1C-9A51B05893F0}" srcOrd="0" destOrd="0" parTransId="{68F31706-7AE1-459D-AE7E-1BAEF5DD9B56}" sibTransId="{8DBC30FD-4190-40F2-8C8C-C93BE959907E}"/>
    <dgm:cxn modelId="{3410238F-029E-4E10-A520-4D8B9AF4DDCF}" srcId="{C63F0818-B5BE-4164-AA85-336A61CDFC84}" destId="{F358B587-17D4-493F-B2D2-B52A70B88C6C}" srcOrd="2" destOrd="0" parTransId="{9D175B34-2FCB-43CC-B01F-AA99278E5D96}" sibTransId="{E24D94EB-2E66-40B0-9BD1-61D9676EA038}"/>
    <dgm:cxn modelId="{7BFD3B93-2E32-4D4B-9F91-CA3D1AF7A6E5}" type="presOf" srcId="{03BBB859-3A33-4DCA-B9E8-BE83C767120B}" destId="{AC585EDF-EDE4-4A79-9532-986FB7A638CF}" srcOrd="1" destOrd="0" presId="urn:microsoft.com/office/officeart/2005/8/layout/list1"/>
    <dgm:cxn modelId="{391985A2-1B43-47A1-89C5-11D6D7EDFABF}" type="presOf" srcId="{C63F0818-B5BE-4164-AA85-336A61CDFC84}" destId="{035706CB-85A4-46FC-8607-C418BE402DFC}" srcOrd="0" destOrd="0" presId="urn:microsoft.com/office/officeart/2005/8/layout/list1"/>
    <dgm:cxn modelId="{3AB106A8-85B0-4A1D-A4D3-83E8BC4CC25B}" type="presOf" srcId="{36BA555A-9BDE-4B87-814D-C0058D6B5367}" destId="{CBC389BD-3BB1-484C-AACB-28C4310E7FB5}" srcOrd="0" destOrd="0" presId="urn:microsoft.com/office/officeart/2005/8/layout/list1"/>
    <dgm:cxn modelId="{FF353DA9-C99F-401C-8F90-EF6386BF0FBF}" srcId="{03BBB859-3A33-4DCA-B9E8-BE83C767120B}" destId="{36BA555A-9BDE-4B87-814D-C0058D6B5367}" srcOrd="0" destOrd="0" parTransId="{63128D20-F54F-43DA-8EB0-451FC89F847E}" sibTransId="{5179F36F-E83D-4A1A-9CC4-52E3EC77FEA4}"/>
    <dgm:cxn modelId="{B0D243BE-A56F-4285-8888-2548E410186E}" type="presOf" srcId="{F358B587-17D4-493F-B2D2-B52A70B88C6C}" destId="{302EA607-5724-4852-B0B0-119F4AC5FAC1}" srcOrd="1" destOrd="0" presId="urn:microsoft.com/office/officeart/2005/8/layout/list1"/>
    <dgm:cxn modelId="{6A83BBD5-A9C6-4E7B-BBCE-46841CBE1022}" type="presOf" srcId="{03BBB859-3A33-4DCA-B9E8-BE83C767120B}" destId="{C63675D6-8264-41AB-B301-F2FC17B12FC9}" srcOrd="0" destOrd="0" presId="urn:microsoft.com/office/officeart/2005/8/layout/list1"/>
    <dgm:cxn modelId="{10D797DB-23AB-43F6-A769-FFBF7628B1DF}" type="presOf" srcId="{135B2B1F-D040-4A42-9E1C-9A51B05893F0}" destId="{7492C88B-6FBA-4468-84A0-368732A2AA31}" srcOrd="1" destOrd="0" presId="urn:microsoft.com/office/officeart/2005/8/layout/list1"/>
    <dgm:cxn modelId="{9E5E5CEC-D785-4C29-B834-BE16B11CAED6}" srcId="{A19AC830-CFE4-4063-99A6-CAAECA4CF25E}" destId="{A8C3DF2F-CF51-441F-8B3D-B70DABAD81FA}" srcOrd="0" destOrd="0" parTransId="{EFBDF5AD-4CE5-430F-BB64-26B3360EAE06}" sibTransId="{CFBD7B0E-38E0-42D4-BB7E-8640854AFAF5}"/>
    <dgm:cxn modelId="{EB5059EE-0A85-4B36-A198-B47018114927}" srcId="{135B2B1F-D040-4A42-9E1C-9A51B05893F0}" destId="{A85D1F07-8CBF-463F-8412-047138BA2D2C}" srcOrd="0" destOrd="0" parTransId="{99F71165-3B14-4479-B415-84ABB029C837}" sibTransId="{1DA44383-B8D7-4C0C-9648-80F2ED7979F1}"/>
    <dgm:cxn modelId="{C8972EF3-9C2C-40C9-864E-99F7DCCA8082}" type="presOf" srcId="{135B2B1F-D040-4A42-9E1C-9A51B05893F0}" destId="{068A53F9-42E2-4FF7-B780-C8E5CB305B18}" srcOrd="0" destOrd="0" presId="urn:microsoft.com/office/officeart/2005/8/layout/list1"/>
    <dgm:cxn modelId="{44F814F8-D0FF-4B65-B24F-2501CD6DBED3}" type="presOf" srcId="{A19AC830-CFE4-4063-99A6-CAAECA4CF25E}" destId="{96C4837C-772B-4A58-B4AE-3EDD9179FBB3}" srcOrd="1" destOrd="0" presId="urn:microsoft.com/office/officeart/2005/8/layout/list1"/>
    <dgm:cxn modelId="{CC567FFE-92E7-4E58-B256-F9A2896F59DE}" srcId="{F358B587-17D4-493F-B2D2-B52A70B88C6C}" destId="{B3C0C22F-3322-48B9-AED6-95F5376038D6}" srcOrd="0" destOrd="0" parTransId="{A5ECC8B4-05D0-4EA9-B7C2-BB46E8CABF20}" sibTransId="{12AC070D-FA25-4353-8822-5D463823D3DB}"/>
    <dgm:cxn modelId="{3F42AD98-C1B9-443B-9CF2-0D733D47B330}" type="presParOf" srcId="{035706CB-85A4-46FC-8607-C418BE402DFC}" destId="{DF1C7014-703F-4018-A17A-0E4DFEFC6DCF}" srcOrd="0" destOrd="0" presId="urn:microsoft.com/office/officeart/2005/8/layout/list1"/>
    <dgm:cxn modelId="{CE90E985-5E5B-41CA-8B6E-B21980B8DA99}" type="presParOf" srcId="{DF1C7014-703F-4018-A17A-0E4DFEFC6DCF}" destId="{068A53F9-42E2-4FF7-B780-C8E5CB305B18}" srcOrd="0" destOrd="0" presId="urn:microsoft.com/office/officeart/2005/8/layout/list1"/>
    <dgm:cxn modelId="{37132485-B392-4B7F-B247-6538C4876D2A}" type="presParOf" srcId="{DF1C7014-703F-4018-A17A-0E4DFEFC6DCF}" destId="{7492C88B-6FBA-4468-84A0-368732A2AA31}" srcOrd="1" destOrd="0" presId="urn:microsoft.com/office/officeart/2005/8/layout/list1"/>
    <dgm:cxn modelId="{3DB729F0-101B-48DF-BD38-B580A269BB4B}" type="presParOf" srcId="{035706CB-85A4-46FC-8607-C418BE402DFC}" destId="{873C708F-FA1B-4CA7-963D-430A11B5C705}" srcOrd="1" destOrd="0" presId="urn:microsoft.com/office/officeart/2005/8/layout/list1"/>
    <dgm:cxn modelId="{F0FE61EC-4F63-423E-A472-CC636A7A2AAA}" type="presParOf" srcId="{035706CB-85A4-46FC-8607-C418BE402DFC}" destId="{E19FDB24-2E9B-44EC-BE45-FEDF5B6B988A}" srcOrd="2" destOrd="0" presId="urn:microsoft.com/office/officeart/2005/8/layout/list1"/>
    <dgm:cxn modelId="{DBBF5165-C77D-419F-8043-B34980ECAD5B}" type="presParOf" srcId="{035706CB-85A4-46FC-8607-C418BE402DFC}" destId="{27ECAFF5-DFF2-4A60-8914-587A51201172}" srcOrd="3" destOrd="0" presId="urn:microsoft.com/office/officeart/2005/8/layout/list1"/>
    <dgm:cxn modelId="{EADE1EE0-A634-42F1-857A-C70DD35DD1FB}" type="presParOf" srcId="{035706CB-85A4-46FC-8607-C418BE402DFC}" destId="{A09C4E4B-645D-4F00-B1A2-9B65826BBA86}" srcOrd="4" destOrd="0" presId="urn:microsoft.com/office/officeart/2005/8/layout/list1"/>
    <dgm:cxn modelId="{7D8D3F75-DC19-4B46-8FB9-6AC14A3B398A}" type="presParOf" srcId="{A09C4E4B-645D-4F00-B1A2-9B65826BBA86}" destId="{A84ACE76-A107-464E-862C-2CD77F4395D2}" srcOrd="0" destOrd="0" presId="urn:microsoft.com/office/officeart/2005/8/layout/list1"/>
    <dgm:cxn modelId="{EFC18A70-A396-4A20-9E2A-FB26BB651BAF}" type="presParOf" srcId="{A09C4E4B-645D-4F00-B1A2-9B65826BBA86}" destId="{96C4837C-772B-4A58-B4AE-3EDD9179FBB3}" srcOrd="1" destOrd="0" presId="urn:microsoft.com/office/officeart/2005/8/layout/list1"/>
    <dgm:cxn modelId="{F1BF9A2D-83EE-40A4-A006-DACB2FBC3B60}" type="presParOf" srcId="{035706CB-85A4-46FC-8607-C418BE402DFC}" destId="{E07E524A-C37D-4576-9C3C-641BD8844131}" srcOrd="5" destOrd="0" presId="urn:microsoft.com/office/officeart/2005/8/layout/list1"/>
    <dgm:cxn modelId="{136D43D9-CF21-4F04-8A5E-C1464409C26E}" type="presParOf" srcId="{035706CB-85A4-46FC-8607-C418BE402DFC}" destId="{8B36D150-5B2E-4258-BDD9-7970D783E38F}" srcOrd="6" destOrd="0" presId="urn:microsoft.com/office/officeart/2005/8/layout/list1"/>
    <dgm:cxn modelId="{FDA7A552-818E-418B-9903-6A09F151C31C}" type="presParOf" srcId="{035706CB-85A4-46FC-8607-C418BE402DFC}" destId="{A73E45D0-BEBC-4509-AE55-3C8751BBE48D}" srcOrd="7" destOrd="0" presId="urn:microsoft.com/office/officeart/2005/8/layout/list1"/>
    <dgm:cxn modelId="{19BC940E-BF63-44C7-8B6B-F8A956832E7A}" type="presParOf" srcId="{035706CB-85A4-46FC-8607-C418BE402DFC}" destId="{6670D7E4-E4C8-4DC4-803D-CDBE7831A5F8}" srcOrd="8" destOrd="0" presId="urn:microsoft.com/office/officeart/2005/8/layout/list1"/>
    <dgm:cxn modelId="{DBDA4EA3-25C5-481B-949B-D17F2CAA5771}" type="presParOf" srcId="{6670D7E4-E4C8-4DC4-803D-CDBE7831A5F8}" destId="{00F1872A-FD67-4BB6-AB97-A769194E523B}" srcOrd="0" destOrd="0" presId="urn:microsoft.com/office/officeart/2005/8/layout/list1"/>
    <dgm:cxn modelId="{B6AD2A83-0CDD-4FAE-83E6-32A49300C16A}" type="presParOf" srcId="{6670D7E4-E4C8-4DC4-803D-CDBE7831A5F8}" destId="{302EA607-5724-4852-B0B0-119F4AC5FAC1}" srcOrd="1" destOrd="0" presId="urn:microsoft.com/office/officeart/2005/8/layout/list1"/>
    <dgm:cxn modelId="{7A36D535-1AB1-45E9-8F56-436F21C4A1F1}" type="presParOf" srcId="{035706CB-85A4-46FC-8607-C418BE402DFC}" destId="{E8256ED1-E44F-47F5-89A4-B9EEEA2F776A}" srcOrd="9" destOrd="0" presId="urn:microsoft.com/office/officeart/2005/8/layout/list1"/>
    <dgm:cxn modelId="{29223625-CD66-459B-A7BA-D8484541232C}" type="presParOf" srcId="{035706CB-85A4-46FC-8607-C418BE402DFC}" destId="{C5D11C63-AF2A-43A3-91C2-EE5570FA101C}" srcOrd="10" destOrd="0" presId="urn:microsoft.com/office/officeart/2005/8/layout/list1"/>
    <dgm:cxn modelId="{41D2230A-3F6F-4B0B-BBFF-D7D70D743A6A}" type="presParOf" srcId="{035706CB-85A4-46FC-8607-C418BE402DFC}" destId="{ADB5884C-9501-4463-AB5A-C9AAF464456C}" srcOrd="11" destOrd="0" presId="urn:microsoft.com/office/officeart/2005/8/layout/list1"/>
    <dgm:cxn modelId="{C314252A-5480-40CE-A39A-4530F67ABA35}" type="presParOf" srcId="{035706CB-85A4-46FC-8607-C418BE402DFC}" destId="{8DE60C9E-1037-40EB-89C3-DB930AF3AF10}" srcOrd="12" destOrd="0" presId="urn:microsoft.com/office/officeart/2005/8/layout/list1"/>
    <dgm:cxn modelId="{CF2A1722-1E96-4767-9393-F8113C9D8A40}" type="presParOf" srcId="{8DE60C9E-1037-40EB-89C3-DB930AF3AF10}" destId="{C63675D6-8264-41AB-B301-F2FC17B12FC9}" srcOrd="0" destOrd="0" presId="urn:microsoft.com/office/officeart/2005/8/layout/list1"/>
    <dgm:cxn modelId="{62E7DAD9-2478-4431-BE83-5DDCEEDACF89}" type="presParOf" srcId="{8DE60C9E-1037-40EB-89C3-DB930AF3AF10}" destId="{AC585EDF-EDE4-4A79-9532-986FB7A638CF}" srcOrd="1" destOrd="0" presId="urn:microsoft.com/office/officeart/2005/8/layout/list1"/>
    <dgm:cxn modelId="{AED268A9-A45A-4395-8BF1-D512900C473B}" type="presParOf" srcId="{035706CB-85A4-46FC-8607-C418BE402DFC}" destId="{3A3C07E0-3CD2-47FE-B464-F9706DD2E176}" srcOrd="13" destOrd="0" presId="urn:microsoft.com/office/officeart/2005/8/layout/list1"/>
    <dgm:cxn modelId="{E078C887-386D-44BC-B86B-B0FEF95001FA}" type="presParOf" srcId="{035706CB-85A4-46FC-8607-C418BE402DFC}" destId="{CBC389BD-3BB1-484C-AACB-28C4310E7F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A208CB-3383-460D-88DC-E3926569C130}" type="doc">
      <dgm:prSet loTypeId="urn:diagrams.loki3.com/Bracke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B3869B0-138C-4FCE-8BF2-286994F5BC8E}">
      <dgm:prSet custT="1"/>
      <dgm:spPr/>
      <dgm:t>
        <a:bodyPr/>
        <a:lstStyle/>
        <a:p>
          <a:r>
            <a:rPr lang="en-US" sz="2800" dirty="0"/>
            <a:t>Theoretical</a:t>
          </a:r>
        </a:p>
      </dgm:t>
    </dgm:pt>
    <dgm:pt modelId="{4C98DA8A-F0D7-466C-9E70-9869C2C59D66}" type="parTrans" cxnId="{113E4A1F-FD67-4750-B536-A3363E4EADDD}">
      <dgm:prSet/>
      <dgm:spPr/>
      <dgm:t>
        <a:bodyPr/>
        <a:lstStyle/>
        <a:p>
          <a:endParaRPr lang="en-US"/>
        </a:p>
      </dgm:t>
    </dgm:pt>
    <dgm:pt modelId="{DA972F1D-E933-4B06-8104-380D4877C540}" type="sibTrans" cxnId="{113E4A1F-FD67-4750-B536-A3363E4EADDD}">
      <dgm:prSet/>
      <dgm:spPr/>
      <dgm:t>
        <a:bodyPr/>
        <a:lstStyle/>
        <a:p>
          <a:endParaRPr lang="en-US"/>
        </a:p>
      </dgm:t>
    </dgm:pt>
    <dgm:pt modelId="{23AE8C25-C94A-4A4A-8AAA-D3257D9DE011}">
      <dgm:prSet custT="1"/>
      <dgm:spPr/>
      <dgm:t>
        <a:bodyPr/>
        <a:lstStyle/>
        <a:p>
          <a:r>
            <a:rPr lang="en-US" sz="2800" dirty="0"/>
            <a:t>Practical</a:t>
          </a:r>
        </a:p>
      </dgm:t>
    </dgm:pt>
    <dgm:pt modelId="{C54A310D-C5D2-457F-8CCC-A6923646C7A2}" type="parTrans" cxnId="{A00201A9-C268-403D-BAA1-7123F5566E90}">
      <dgm:prSet/>
      <dgm:spPr/>
      <dgm:t>
        <a:bodyPr/>
        <a:lstStyle/>
        <a:p>
          <a:endParaRPr lang="en-US"/>
        </a:p>
      </dgm:t>
    </dgm:pt>
    <dgm:pt modelId="{FBB3D03F-2A5C-4916-AD2E-03D00E0BAB57}" type="sibTrans" cxnId="{A00201A9-C268-403D-BAA1-7123F5566E90}">
      <dgm:prSet/>
      <dgm:spPr/>
      <dgm:t>
        <a:bodyPr/>
        <a:lstStyle/>
        <a:p>
          <a:endParaRPr lang="en-US"/>
        </a:p>
      </dgm:t>
    </dgm:pt>
    <dgm:pt modelId="{4BFD9C51-2C00-4FFC-A137-7AA6DFA184BF}">
      <dgm:prSet custT="1"/>
      <dgm:spPr/>
      <dgm:t>
        <a:bodyPr/>
        <a:lstStyle/>
        <a:p>
          <a:r>
            <a:rPr lang="en-US" sz="2800" dirty="0"/>
            <a:t>List of optimization problems</a:t>
          </a:r>
        </a:p>
      </dgm:t>
    </dgm:pt>
    <dgm:pt modelId="{DD668BC3-E976-4913-933B-BB2B877AA318}" type="parTrans" cxnId="{F172631A-4887-4507-8D22-104DC9B2F03F}">
      <dgm:prSet/>
      <dgm:spPr/>
      <dgm:t>
        <a:bodyPr/>
        <a:lstStyle/>
        <a:p>
          <a:endParaRPr lang="en-US"/>
        </a:p>
      </dgm:t>
    </dgm:pt>
    <dgm:pt modelId="{FA7C5127-3553-4D66-8372-7537FA0B8184}" type="sibTrans" cxnId="{F172631A-4887-4507-8D22-104DC9B2F03F}">
      <dgm:prSet/>
      <dgm:spPr/>
      <dgm:t>
        <a:bodyPr/>
        <a:lstStyle/>
        <a:p>
          <a:endParaRPr lang="en-US"/>
        </a:p>
      </dgm:t>
    </dgm:pt>
    <dgm:pt modelId="{8ECDB0D7-8F81-4494-A96F-F6D7D4D4976A}">
      <dgm:prSet custT="1"/>
      <dgm:spPr/>
      <dgm:t>
        <a:bodyPr/>
        <a:lstStyle/>
        <a:p>
          <a:r>
            <a:rPr lang="en-US" sz="2800" dirty="0"/>
            <a:t>Prototype implementation</a:t>
          </a:r>
        </a:p>
      </dgm:t>
    </dgm:pt>
    <dgm:pt modelId="{310D81BA-DB56-4CA0-BF4B-CCAF2CFADC52}" type="parTrans" cxnId="{CB74629F-E7FE-42D9-B2DC-FFF35D5B930A}">
      <dgm:prSet/>
      <dgm:spPr/>
      <dgm:t>
        <a:bodyPr/>
        <a:lstStyle/>
        <a:p>
          <a:endParaRPr lang="en-US"/>
        </a:p>
      </dgm:t>
    </dgm:pt>
    <dgm:pt modelId="{5A491E9F-76E6-481D-9538-0EEC2D0E7E90}" type="sibTrans" cxnId="{CB74629F-E7FE-42D9-B2DC-FFF35D5B930A}">
      <dgm:prSet/>
      <dgm:spPr/>
      <dgm:t>
        <a:bodyPr/>
        <a:lstStyle/>
        <a:p>
          <a:endParaRPr lang="en-US"/>
        </a:p>
      </dgm:t>
    </dgm:pt>
    <dgm:pt modelId="{5C224697-36C1-4732-A4A4-78E74B1E485B}">
      <dgm:prSet custT="1"/>
      <dgm:spPr/>
      <dgm:t>
        <a:bodyPr/>
        <a:lstStyle/>
        <a:p>
          <a:r>
            <a:rPr lang="en-US" sz="2800" dirty="0"/>
            <a:t>Simulation</a:t>
          </a:r>
        </a:p>
      </dgm:t>
    </dgm:pt>
    <dgm:pt modelId="{B4D86D3B-140D-4122-8F39-3395A539640A}" type="parTrans" cxnId="{C40ED9B9-4CFF-44AA-A0C6-D2CD70835829}">
      <dgm:prSet/>
      <dgm:spPr/>
      <dgm:t>
        <a:bodyPr/>
        <a:lstStyle/>
        <a:p>
          <a:endParaRPr lang="en-US"/>
        </a:p>
      </dgm:t>
    </dgm:pt>
    <dgm:pt modelId="{BDD5829B-752B-41D4-A950-5A9645690E30}" type="sibTrans" cxnId="{C40ED9B9-4CFF-44AA-A0C6-D2CD70835829}">
      <dgm:prSet/>
      <dgm:spPr/>
      <dgm:t>
        <a:bodyPr/>
        <a:lstStyle/>
        <a:p>
          <a:endParaRPr lang="en-US"/>
        </a:p>
      </dgm:t>
    </dgm:pt>
    <dgm:pt modelId="{3416B45D-EE92-49AA-8985-80DA8AE82E83}">
      <dgm:prSet custT="1"/>
      <dgm:spPr/>
      <dgm:t>
        <a:bodyPr/>
        <a:lstStyle/>
        <a:p>
          <a:r>
            <a:rPr lang="en-US" sz="2800" dirty="0"/>
            <a:t>Comparison of optimization techniques</a:t>
          </a:r>
        </a:p>
      </dgm:t>
    </dgm:pt>
    <dgm:pt modelId="{454B43E8-D718-48AE-9140-21B29FC52850}" type="parTrans" cxnId="{EC90E76D-8E79-4FF8-8521-1790409FEDBF}">
      <dgm:prSet/>
      <dgm:spPr/>
      <dgm:t>
        <a:bodyPr/>
        <a:lstStyle/>
        <a:p>
          <a:endParaRPr lang="en-US"/>
        </a:p>
      </dgm:t>
    </dgm:pt>
    <dgm:pt modelId="{667E703D-B686-406A-8197-65A462D85016}" type="sibTrans" cxnId="{EC90E76D-8E79-4FF8-8521-1790409FEDBF}">
      <dgm:prSet/>
      <dgm:spPr/>
      <dgm:t>
        <a:bodyPr/>
        <a:lstStyle/>
        <a:p>
          <a:endParaRPr lang="en-US"/>
        </a:p>
      </dgm:t>
    </dgm:pt>
    <dgm:pt modelId="{D60E902A-BD29-4B88-91EB-0B41C2191B62}">
      <dgm:prSet custT="1"/>
      <dgm:spPr/>
      <dgm:t>
        <a:bodyPr/>
        <a:lstStyle/>
        <a:p>
          <a:r>
            <a:rPr lang="en-US" sz="2800" dirty="0"/>
            <a:t>Evaluation of results</a:t>
          </a:r>
        </a:p>
      </dgm:t>
    </dgm:pt>
    <dgm:pt modelId="{F04F9CBE-07C2-47F7-B52A-09E9EBCF83D4}" type="parTrans" cxnId="{469EEBA1-20CD-4773-AB0D-171D010C59BE}">
      <dgm:prSet/>
      <dgm:spPr/>
      <dgm:t>
        <a:bodyPr/>
        <a:lstStyle/>
        <a:p>
          <a:endParaRPr lang="en-US"/>
        </a:p>
      </dgm:t>
    </dgm:pt>
    <dgm:pt modelId="{7623F42E-9C4B-4FDC-B0AB-053975911C4A}" type="sibTrans" cxnId="{469EEBA1-20CD-4773-AB0D-171D010C59BE}">
      <dgm:prSet/>
      <dgm:spPr/>
      <dgm:t>
        <a:bodyPr/>
        <a:lstStyle/>
        <a:p>
          <a:endParaRPr lang="en-US"/>
        </a:p>
      </dgm:t>
    </dgm:pt>
    <dgm:pt modelId="{BD3C7F45-F023-40B1-B540-8C71E626CF8A}">
      <dgm:prSet custT="1"/>
      <dgm:spPr/>
      <dgm:t>
        <a:bodyPr/>
        <a:lstStyle/>
        <a:p>
          <a:r>
            <a:rPr lang="en-US" sz="2800" dirty="0"/>
            <a:t>Testing infrastructure</a:t>
          </a:r>
        </a:p>
      </dgm:t>
    </dgm:pt>
    <dgm:pt modelId="{02559F35-1823-47BF-B335-63869BD63FF2}" type="parTrans" cxnId="{B0E50BE1-1DD5-4433-B975-D9B937D170F2}">
      <dgm:prSet/>
      <dgm:spPr/>
      <dgm:t>
        <a:bodyPr/>
        <a:lstStyle/>
        <a:p>
          <a:endParaRPr lang="en-US"/>
        </a:p>
      </dgm:t>
    </dgm:pt>
    <dgm:pt modelId="{8938D278-9AF8-497B-8BD8-CE7624ABB57F}" type="sibTrans" cxnId="{B0E50BE1-1DD5-4433-B975-D9B937D170F2}">
      <dgm:prSet/>
      <dgm:spPr/>
      <dgm:t>
        <a:bodyPr/>
        <a:lstStyle/>
        <a:p>
          <a:endParaRPr lang="en-US"/>
        </a:p>
      </dgm:t>
    </dgm:pt>
    <dgm:pt modelId="{074D0FAE-75FA-4033-B3E1-2D3EDEAE0854}">
      <dgm:prSet custT="1"/>
      <dgm:spPr/>
      <dgm:t>
        <a:bodyPr/>
        <a:lstStyle/>
        <a:p>
          <a:r>
            <a:rPr lang="en-US" sz="2800" dirty="0"/>
            <a:t>Mapping from problems to techniques</a:t>
          </a:r>
        </a:p>
      </dgm:t>
    </dgm:pt>
    <dgm:pt modelId="{7739F7BE-A224-4D90-B623-FEA7AAEC34B2}" type="parTrans" cxnId="{86F31DBA-AFAF-4E6C-BF13-17E731DB3967}">
      <dgm:prSet/>
      <dgm:spPr/>
      <dgm:t>
        <a:bodyPr/>
        <a:lstStyle/>
        <a:p>
          <a:endParaRPr lang="en-US"/>
        </a:p>
      </dgm:t>
    </dgm:pt>
    <dgm:pt modelId="{D39BEA9E-9D50-491B-ADD3-690C3B1557FC}" type="sibTrans" cxnId="{86F31DBA-AFAF-4E6C-BF13-17E731DB3967}">
      <dgm:prSet/>
      <dgm:spPr/>
      <dgm:t>
        <a:bodyPr/>
        <a:lstStyle/>
        <a:p>
          <a:endParaRPr lang="en-US"/>
        </a:p>
      </dgm:t>
    </dgm:pt>
    <dgm:pt modelId="{8E904286-9C66-47A1-9479-BE305B41A44F}" type="pres">
      <dgm:prSet presAssocID="{0DA208CB-3383-460D-88DC-E3926569C130}" presName="Name0" presStyleCnt="0">
        <dgm:presLayoutVars>
          <dgm:dir/>
          <dgm:animLvl val="lvl"/>
          <dgm:resizeHandles val="exact"/>
        </dgm:presLayoutVars>
      </dgm:prSet>
      <dgm:spPr/>
    </dgm:pt>
    <dgm:pt modelId="{E617AA88-2518-4E91-8FAB-21638096139B}" type="pres">
      <dgm:prSet presAssocID="{8B3869B0-138C-4FCE-8BF2-286994F5BC8E}" presName="linNode" presStyleCnt="0"/>
      <dgm:spPr/>
    </dgm:pt>
    <dgm:pt modelId="{CE92F039-DD59-4ABA-BF15-8DD9856350D5}" type="pres">
      <dgm:prSet presAssocID="{8B3869B0-138C-4FCE-8BF2-286994F5BC8E}" presName="parTx" presStyleLbl="revTx" presStyleIdx="0" presStyleCnt="2">
        <dgm:presLayoutVars>
          <dgm:chMax val="1"/>
          <dgm:bulletEnabled val="1"/>
        </dgm:presLayoutVars>
      </dgm:prSet>
      <dgm:spPr/>
    </dgm:pt>
    <dgm:pt modelId="{A2E3AAB3-25E6-476E-91E1-DB8A50CA3167}" type="pres">
      <dgm:prSet presAssocID="{8B3869B0-138C-4FCE-8BF2-286994F5BC8E}" presName="bracket" presStyleLbl="parChTrans1D1" presStyleIdx="0" presStyleCnt="2"/>
      <dgm:spPr/>
    </dgm:pt>
    <dgm:pt modelId="{1F6C1396-5A24-4EB9-819E-D0390365F198}" type="pres">
      <dgm:prSet presAssocID="{8B3869B0-138C-4FCE-8BF2-286994F5BC8E}" presName="spH" presStyleCnt="0"/>
      <dgm:spPr/>
    </dgm:pt>
    <dgm:pt modelId="{DA809EA9-AA38-4F04-9462-9974B05B2599}" type="pres">
      <dgm:prSet presAssocID="{8B3869B0-138C-4FCE-8BF2-286994F5BC8E}" presName="desTx" presStyleLbl="node1" presStyleIdx="0" presStyleCnt="2">
        <dgm:presLayoutVars>
          <dgm:bulletEnabled val="1"/>
        </dgm:presLayoutVars>
      </dgm:prSet>
      <dgm:spPr/>
    </dgm:pt>
    <dgm:pt modelId="{C3B727FD-C21B-489A-A7C2-2E4BEC031C5B}" type="pres">
      <dgm:prSet presAssocID="{DA972F1D-E933-4B06-8104-380D4877C540}" presName="spV" presStyleCnt="0"/>
      <dgm:spPr/>
    </dgm:pt>
    <dgm:pt modelId="{D6D947BD-8025-4C76-A765-C865F88ED3DC}" type="pres">
      <dgm:prSet presAssocID="{23AE8C25-C94A-4A4A-8AAA-D3257D9DE011}" presName="linNode" presStyleCnt="0"/>
      <dgm:spPr/>
    </dgm:pt>
    <dgm:pt modelId="{D4632A83-F6E4-4BB7-93BE-6600C15C455C}" type="pres">
      <dgm:prSet presAssocID="{23AE8C25-C94A-4A4A-8AAA-D3257D9DE011}" presName="parTx" presStyleLbl="revTx" presStyleIdx="1" presStyleCnt="2">
        <dgm:presLayoutVars>
          <dgm:chMax val="1"/>
          <dgm:bulletEnabled val="1"/>
        </dgm:presLayoutVars>
      </dgm:prSet>
      <dgm:spPr/>
    </dgm:pt>
    <dgm:pt modelId="{88F23777-93DF-402C-AF34-94CE8DB2C254}" type="pres">
      <dgm:prSet presAssocID="{23AE8C25-C94A-4A4A-8AAA-D3257D9DE011}" presName="bracket" presStyleLbl="parChTrans1D1" presStyleIdx="1" presStyleCnt="2"/>
      <dgm:spPr/>
    </dgm:pt>
    <dgm:pt modelId="{699CDFCA-1F59-4E1D-92EB-BEFA9931E2A5}" type="pres">
      <dgm:prSet presAssocID="{23AE8C25-C94A-4A4A-8AAA-D3257D9DE011}" presName="spH" presStyleCnt="0"/>
      <dgm:spPr/>
    </dgm:pt>
    <dgm:pt modelId="{6D841A86-7BDC-46D3-8044-1C6910702CDA}" type="pres">
      <dgm:prSet presAssocID="{23AE8C25-C94A-4A4A-8AAA-D3257D9DE011}" presName="desTx" presStyleLbl="node1" presStyleIdx="1" presStyleCnt="2">
        <dgm:presLayoutVars>
          <dgm:bulletEnabled val="1"/>
        </dgm:presLayoutVars>
      </dgm:prSet>
      <dgm:spPr/>
    </dgm:pt>
  </dgm:ptLst>
  <dgm:cxnLst>
    <dgm:cxn modelId="{64A87503-26D4-42EA-BE86-FE464A1B0381}" type="presOf" srcId="{BD3C7F45-F023-40B1-B540-8C71E626CF8A}" destId="{6D841A86-7BDC-46D3-8044-1C6910702CDA}" srcOrd="0" destOrd="0" presId="urn:diagrams.loki3.com/BracketList"/>
    <dgm:cxn modelId="{EE7C9205-149C-49E0-89B9-AC607AFD2990}" type="presOf" srcId="{074D0FAE-75FA-4033-B3E1-2D3EDEAE0854}" destId="{DA809EA9-AA38-4F04-9462-9974B05B2599}" srcOrd="0" destOrd="2" presId="urn:diagrams.loki3.com/BracketList"/>
    <dgm:cxn modelId="{F172631A-4887-4507-8D22-104DC9B2F03F}" srcId="{8B3869B0-138C-4FCE-8BF2-286994F5BC8E}" destId="{4BFD9C51-2C00-4FFC-A137-7AA6DFA184BF}" srcOrd="0" destOrd="0" parTransId="{DD668BC3-E976-4913-933B-BB2B877AA318}" sibTransId="{FA7C5127-3553-4D66-8372-7537FA0B8184}"/>
    <dgm:cxn modelId="{113E4A1F-FD67-4750-B536-A3363E4EADDD}" srcId="{0DA208CB-3383-460D-88DC-E3926569C130}" destId="{8B3869B0-138C-4FCE-8BF2-286994F5BC8E}" srcOrd="0" destOrd="0" parTransId="{4C98DA8A-F0D7-466C-9E70-9869C2C59D66}" sibTransId="{DA972F1D-E933-4B06-8104-380D4877C540}"/>
    <dgm:cxn modelId="{1E72576C-DBC4-4161-A2EC-F44352AC7FE2}" type="presOf" srcId="{D60E902A-BD29-4B88-91EB-0B41C2191B62}" destId="{6D841A86-7BDC-46D3-8044-1C6910702CDA}" srcOrd="0" destOrd="3" presId="urn:diagrams.loki3.com/BracketList"/>
    <dgm:cxn modelId="{EC90E76D-8E79-4FF8-8521-1790409FEDBF}" srcId="{8B3869B0-138C-4FCE-8BF2-286994F5BC8E}" destId="{3416B45D-EE92-49AA-8985-80DA8AE82E83}" srcOrd="1" destOrd="0" parTransId="{454B43E8-D718-48AE-9140-21B29FC52850}" sibTransId="{667E703D-B686-406A-8197-65A462D85016}"/>
    <dgm:cxn modelId="{65012E74-6B68-4281-84AD-42EC6D9ED5BB}" type="presOf" srcId="{8B3869B0-138C-4FCE-8BF2-286994F5BC8E}" destId="{CE92F039-DD59-4ABA-BF15-8DD9856350D5}" srcOrd="0" destOrd="0" presId="urn:diagrams.loki3.com/BracketList"/>
    <dgm:cxn modelId="{91B23A75-AF66-46C0-AFDD-A2A64DDC3EBB}" type="presOf" srcId="{5C224697-36C1-4732-A4A4-78E74B1E485B}" destId="{6D841A86-7BDC-46D3-8044-1C6910702CDA}" srcOrd="0" destOrd="2" presId="urn:diagrams.loki3.com/BracketList"/>
    <dgm:cxn modelId="{6ADB467A-03AF-4329-92AD-968E540A99C4}" type="presOf" srcId="{0DA208CB-3383-460D-88DC-E3926569C130}" destId="{8E904286-9C66-47A1-9479-BE305B41A44F}" srcOrd="0" destOrd="0" presId="urn:diagrams.loki3.com/BracketList"/>
    <dgm:cxn modelId="{CB74629F-E7FE-42D9-B2DC-FFF35D5B930A}" srcId="{23AE8C25-C94A-4A4A-8AAA-D3257D9DE011}" destId="{8ECDB0D7-8F81-4494-A96F-F6D7D4D4976A}" srcOrd="1" destOrd="0" parTransId="{310D81BA-DB56-4CA0-BF4B-CCAF2CFADC52}" sibTransId="{5A491E9F-76E6-481D-9538-0EEC2D0E7E90}"/>
    <dgm:cxn modelId="{267AB99F-A52E-4380-A61D-ADA214E0D2A8}" type="presOf" srcId="{3416B45D-EE92-49AA-8985-80DA8AE82E83}" destId="{DA809EA9-AA38-4F04-9462-9974B05B2599}" srcOrd="0" destOrd="1" presId="urn:diagrams.loki3.com/BracketList"/>
    <dgm:cxn modelId="{469EEBA1-20CD-4773-AB0D-171D010C59BE}" srcId="{23AE8C25-C94A-4A4A-8AAA-D3257D9DE011}" destId="{D60E902A-BD29-4B88-91EB-0B41C2191B62}" srcOrd="3" destOrd="0" parTransId="{F04F9CBE-07C2-47F7-B52A-09E9EBCF83D4}" sibTransId="{7623F42E-9C4B-4FDC-B0AB-053975911C4A}"/>
    <dgm:cxn modelId="{A00201A9-C268-403D-BAA1-7123F5566E90}" srcId="{0DA208CB-3383-460D-88DC-E3926569C130}" destId="{23AE8C25-C94A-4A4A-8AAA-D3257D9DE011}" srcOrd="1" destOrd="0" parTransId="{C54A310D-C5D2-457F-8CCC-A6923646C7A2}" sibTransId="{FBB3D03F-2A5C-4916-AD2E-03D00E0BAB57}"/>
    <dgm:cxn modelId="{2E0D0CB8-1B4E-444D-AC3A-5368B0999583}" type="presOf" srcId="{23AE8C25-C94A-4A4A-8AAA-D3257D9DE011}" destId="{D4632A83-F6E4-4BB7-93BE-6600C15C455C}" srcOrd="0" destOrd="0" presId="urn:diagrams.loki3.com/BracketList"/>
    <dgm:cxn modelId="{C40ED9B9-4CFF-44AA-A0C6-D2CD70835829}" srcId="{23AE8C25-C94A-4A4A-8AAA-D3257D9DE011}" destId="{5C224697-36C1-4732-A4A4-78E74B1E485B}" srcOrd="2" destOrd="0" parTransId="{B4D86D3B-140D-4122-8F39-3395A539640A}" sibTransId="{BDD5829B-752B-41D4-A950-5A9645690E30}"/>
    <dgm:cxn modelId="{86F31DBA-AFAF-4E6C-BF13-17E731DB3967}" srcId="{8B3869B0-138C-4FCE-8BF2-286994F5BC8E}" destId="{074D0FAE-75FA-4033-B3E1-2D3EDEAE0854}" srcOrd="2" destOrd="0" parTransId="{7739F7BE-A224-4D90-B623-FEA7AAEC34B2}" sibTransId="{D39BEA9E-9D50-491B-ADD3-690C3B1557FC}"/>
    <dgm:cxn modelId="{315BC1D0-E5FB-43CB-A6D6-0D7A3F4F1D40}" type="presOf" srcId="{4BFD9C51-2C00-4FFC-A137-7AA6DFA184BF}" destId="{DA809EA9-AA38-4F04-9462-9974B05B2599}" srcOrd="0" destOrd="0" presId="urn:diagrams.loki3.com/BracketList"/>
    <dgm:cxn modelId="{AAD4CFDE-6651-4435-80E9-3C9DC985F653}" type="presOf" srcId="{8ECDB0D7-8F81-4494-A96F-F6D7D4D4976A}" destId="{6D841A86-7BDC-46D3-8044-1C6910702CDA}" srcOrd="0" destOrd="1" presId="urn:diagrams.loki3.com/BracketList"/>
    <dgm:cxn modelId="{B0E50BE1-1DD5-4433-B975-D9B937D170F2}" srcId="{23AE8C25-C94A-4A4A-8AAA-D3257D9DE011}" destId="{BD3C7F45-F023-40B1-B540-8C71E626CF8A}" srcOrd="0" destOrd="0" parTransId="{02559F35-1823-47BF-B335-63869BD63FF2}" sibTransId="{8938D278-9AF8-497B-8BD8-CE7624ABB57F}"/>
    <dgm:cxn modelId="{6395F6E1-0A0C-414E-8780-28491DAF30CB}" type="presParOf" srcId="{8E904286-9C66-47A1-9479-BE305B41A44F}" destId="{E617AA88-2518-4E91-8FAB-21638096139B}" srcOrd="0" destOrd="0" presId="urn:diagrams.loki3.com/BracketList"/>
    <dgm:cxn modelId="{26E4A35A-E5B2-49C5-A9E4-DA50EA9E32ED}" type="presParOf" srcId="{E617AA88-2518-4E91-8FAB-21638096139B}" destId="{CE92F039-DD59-4ABA-BF15-8DD9856350D5}" srcOrd="0" destOrd="0" presId="urn:diagrams.loki3.com/BracketList"/>
    <dgm:cxn modelId="{B87A6DFF-25C5-48A4-825A-E806ACF4F5BE}" type="presParOf" srcId="{E617AA88-2518-4E91-8FAB-21638096139B}" destId="{A2E3AAB3-25E6-476E-91E1-DB8A50CA3167}" srcOrd="1" destOrd="0" presId="urn:diagrams.loki3.com/BracketList"/>
    <dgm:cxn modelId="{98CF61E6-4561-455F-A8D0-9503A0DABC50}" type="presParOf" srcId="{E617AA88-2518-4E91-8FAB-21638096139B}" destId="{1F6C1396-5A24-4EB9-819E-D0390365F198}" srcOrd="2" destOrd="0" presId="urn:diagrams.loki3.com/BracketList"/>
    <dgm:cxn modelId="{85E82056-E3E3-4721-B138-742C0A5EFDA9}" type="presParOf" srcId="{E617AA88-2518-4E91-8FAB-21638096139B}" destId="{DA809EA9-AA38-4F04-9462-9974B05B2599}" srcOrd="3" destOrd="0" presId="urn:diagrams.loki3.com/BracketList"/>
    <dgm:cxn modelId="{767338CF-03AF-44C8-9AD4-0339C6D96868}" type="presParOf" srcId="{8E904286-9C66-47A1-9479-BE305B41A44F}" destId="{C3B727FD-C21B-489A-A7C2-2E4BEC031C5B}" srcOrd="1" destOrd="0" presId="urn:diagrams.loki3.com/BracketList"/>
    <dgm:cxn modelId="{9E8A447C-9861-4FB6-AE74-864667F21DDB}" type="presParOf" srcId="{8E904286-9C66-47A1-9479-BE305B41A44F}" destId="{D6D947BD-8025-4C76-A765-C865F88ED3DC}" srcOrd="2" destOrd="0" presId="urn:diagrams.loki3.com/BracketList"/>
    <dgm:cxn modelId="{BFEAE781-0D23-41EB-AC33-D2D59B425DB3}" type="presParOf" srcId="{D6D947BD-8025-4C76-A765-C865F88ED3DC}" destId="{D4632A83-F6E4-4BB7-93BE-6600C15C455C}" srcOrd="0" destOrd="0" presId="urn:diagrams.loki3.com/BracketList"/>
    <dgm:cxn modelId="{985DFA59-9555-49B2-BF9B-8308CADE690C}" type="presParOf" srcId="{D6D947BD-8025-4C76-A765-C865F88ED3DC}" destId="{88F23777-93DF-402C-AF34-94CE8DB2C254}" srcOrd="1" destOrd="0" presId="urn:diagrams.loki3.com/BracketList"/>
    <dgm:cxn modelId="{6D38B3C6-C0EA-459A-A29E-6ED67D4BE59E}" type="presParOf" srcId="{D6D947BD-8025-4C76-A765-C865F88ED3DC}" destId="{699CDFCA-1F59-4E1D-92EB-BEFA9931E2A5}" srcOrd="2" destOrd="0" presId="urn:diagrams.loki3.com/BracketList"/>
    <dgm:cxn modelId="{DC274245-D497-41FB-80B4-5B6491D4B98E}" type="presParOf" srcId="{D6D947BD-8025-4C76-A765-C865F88ED3DC}" destId="{6D841A86-7BDC-46D3-8044-1C6910702CD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08BB0D-9283-43FF-9D26-FD1DCD00ECE6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8E740C3-D655-4741-88EA-A48087AD41DF}">
      <dgm:prSet/>
      <dgm:spPr/>
      <dgm:t>
        <a:bodyPr/>
        <a:lstStyle/>
        <a:p>
          <a:r>
            <a:rPr lang="en-US" dirty="0"/>
            <a:t>What are the requirements and challenges of common optimization problems in the Energy Industry?</a:t>
          </a:r>
        </a:p>
      </dgm:t>
    </dgm:pt>
    <dgm:pt modelId="{23BA0341-FBF2-451D-89BA-A65FC82E7A16}" type="parTrans" cxnId="{9B9D3EEF-5A93-4D67-AA34-4A5FADB05BB7}">
      <dgm:prSet/>
      <dgm:spPr/>
      <dgm:t>
        <a:bodyPr/>
        <a:lstStyle/>
        <a:p>
          <a:endParaRPr lang="en-US"/>
        </a:p>
      </dgm:t>
    </dgm:pt>
    <dgm:pt modelId="{EB73A4DF-3C74-4708-A0A0-6FBE3216CC72}" type="sibTrans" cxnId="{9B9D3EEF-5A93-4D67-AA34-4A5FADB05BB7}">
      <dgm:prSet/>
      <dgm:spPr/>
      <dgm:t>
        <a:bodyPr/>
        <a:lstStyle/>
        <a:p>
          <a:endParaRPr lang="en-US"/>
        </a:p>
      </dgm:t>
    </dgm:pt>
    <dgm:pt modelId="{38E85E21-2AAB-4745-9F6C-F287123ABDB0}">
      <dgm:prSet/>
      <dgm:spPr/>
      <dgm:t>
        <a:bodyPr/>
        <a:lstStyle/>
        <a:p>
          <a:r>
            <a:rPr lang="en-US" dirty="0"/>
            <a:t>How can the use of blockchain technology increase the security and reliability of energy economic processes?</a:t>
          </a:r>
        </a:p>
      </dgm:t>
    </dgm:pt>
    <dgm:pt modelId="{C33F1594-7109-4C80-A5E3-E0686278C7E3}" type="parTrans" cxnId="{B74DF621-FBBD-4DC9-A71A-2745557CD8E9}">
      <dgm:prSet/>
      <dgm:spPr/>
      <dgm:t>
        <a:bodyPr/>
        <a:lstStyle/>
        <a:p>
          <a:endParaRPr lang="en-US"/>
        </a:p>
      </dgm:t>
    </dgm:pt>
    <dgm:pt modelId="{303F3736-CB64-48E8-8B50-D6B080D0CBAB}" type="sibTrans" cxnId="{B74DF621-FBBD-4DC9-A71A-2745557CD8E9}">
      <dgm:prSet/>
      <dgm:spPr/>
      <dgm:t>
        <a:bodyPr/>
        <a:lstStyle/>
        <a:p>
          <a:endParaRPr lang="en-US"/>
        </a:p>
      </dgm:t>
    </dgm:pt>
    <dgm:pt modelId="{31327666-71AF-41EF-A64F-16DBFE22B29F}">
      <dgm:prSet/>
      <dgm:spPr/>
      <dgm:t>
        <a:bodyPr/>
        <a:lstStyle/>
        <a:p>
          <a:r>
            <a:rPr lang="en-US"/>
            <a:t>How do different blockchain-based optimization techniques compare in terms of performance, reliability and protection of private data?</a:t>
          </a:r>
        </a:p>
      </dgm:t>
    </dgm:pt>
    <dgm:pt modelId="{CA0CF47C-1502-4ED8-BCC2-372F9F41F436}" type="parTrans" cxnId="{96593FD9-FBFB-4571-9E92-B2FF12F8C0C3}">
      <dgm:prSet/>
      <dgm:spPr/>
      <dgm:t>
        <a:bodyPr/>
        <a:lstStyle/>
        <a:p>
          <a:endParaRPr lang="en-US"/>
        </a:p>
      </dgm:t>
    </dgm:pt>
    <dgm:pt modelId="{4698ABD7-8116-4EB9-9005-5B859B112801}" type="sibTrans" cxnId="{96593FD9-FBFB-4571-9E92-B2FF12F8C0C3}">
      <dgm:prSet/>
      <dgm:spPr/>
      <dgm:t>
        <a:bodyPr/>
        <a:lstStyle/>
        <a:p>
          <a:endParaRPr lang="en-US"/>
        </a:p>
      </dgm:t>
    </dgm:pt>
    <dgm:pt modelId="{C6DD94A9-9C2B-4323-BA86-E378EE522B13}">
      <dgm:prSet/>
      <dgm:spPr/>
      <dgm:t>
        <a:bodyPr/>
        <a:lstStyle/>
        <a:p>
          <a:r>
            <a:rPr lang="en-US" dirty="0"/>
            <a:t>Which measures are required to prototypically implement a functioning infrastructure for solving blockchain-aided optimizations?</a:t>
          </a:r>
        </a:p>
      </dgm:t>
    </dgm:pt>
    <dgm:pt modelId="{360207D4-2DF0-49B7-B864-AEB0BB37AD3D}" type="parTrans" cxnId="{1D38BA84-7A0A-46BE-A888-F123330C6E53}">
      <dgm:prSet/>
      <dgm:spPr/>
      <dgm:t>
        <a:bodyPr/>
        <a:lstStyle/>
        <a:p>
          <a:endParaRPr lang="en-US"/>
        </a:p>
      </dgm:t>
    </dgm:pt>
    <dgm:pt modelId="{A72B268F-6E5A-462E-ACA0-8139AAAC2B20}" type="sibTrans" cxnId="{1D38BA84-7A0A-46BE-A888-F123330C6E53}">
      <dgm:prSet/>
      <dgm:spPr/>
      <dgm:t>
        <a:bodyPr/>
        <a:lstStyle/>
        <a:p>
          <a:endParaRPr lang="en-US"/>
        </a:p>
      </dgm:t>
    </dgm:pt>
    <dgm:pt modelId="{1700229D-D812-4926-BF74-D08BA4D6C823}" type="pres">
      <dgm:prSet presAssocID="{B908BB0D-9283-43FF-9D26-FD1DCD00ECE6}" presName="linearFlow" presStyleCnt="0">
        <dgm:presLayoutVars>
          <dgm:dir/>
          <dgm:resizeHandles val="exact"/>
        </dgm:presLayoutVars>
      </dgm:prSet>
      <dgm:spPr/>
    </dgm:pt>
    <dgm:pt modelId="{656361D2-A090-4BAB-A859-28AFD78D5A3C}" type="pres">
      <dgm:prSet presAssocID="{98E740C3-D655-4741-88EA-A48087AD41DF}" presName="composite" presStyleCnt="0"/>
      <dgm:spPr/>
    </dgm:pt>
    <dgm:pt modelId="{80E4ACED-CB56-4432-ACB6-8DAE52ABC6F9}" type="pres">
      <dgm:prSet presAssocID="{98E740C3-D655-4741-88EA-A48087AD41D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B811B12D-EA25-4366-A5B4-D72251E8F54D}" type="pres">
      <dgm:prSet presAssocID="{98E740C3-D655-4741-88EA-A48087AD41DF}" presName="txShp" presStyleLbl="node1" presStyleIdx="0" presStyleCnt="4">
        <dgm:presLayoutVars>
          <dgm:bulletEnabled val="1"/>
        </dgm:presLayoutVars>
      </dgm:prSet>
      <dgm:spPr/>
    </dgm:pt>
    <dgm:pt modelId="{D31AD18D-D572-4789-88BA-2606F581D815}" type="pres">
      <dgm:prSet presAssocID="{EB73A4DF-3C74-4708-A0A0-6FBE3216CC72}" presName="spacing" presStyleCnt="0"/>
      <dgm:spPr/>
    </dgm:pt>
    <dgm:pt modelId="{B5FCD453-FAED-4044-97E3-D130D778ACF7}" type="pres">
      <dgm:prSet presAssocID="{38E85E21-2AAB-4745-9F6C-F287123ABDB0}" presName="composite" presStyleCnt="0"/>
      <dgm:spPr/>
    </dgm:pt>
    <dgm:pt modelId="{B7A4AF5A-6975-4D40-9CC8-744ABA4BCC7B}" type="pres">
      <dgm:prSet presAssocID="{38E85E21-2AAB-4745-9F6C-F287123ABDB0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0A99AB1-69B4-49B1-8EFA-9C6AB47E1AB4}" type="pres">
      <dgm:prSet presAssocID="{38E85E21-2AAB-4745-9F6C-F287123ABDB0}" presName="txShp" presStyleLbl="node1" presStyleIdx="1" presStyleCnt="4">
        <dgm:presLayoutVars>
          <dgm:bulletEnabled val="1"/>
        </dgm:presLayoutVars>
      </dgm:prSet>
      <dgm:spPr/>
    </dgm:pt>
    <dgm:pt modelId="{937076B3-5ADE-41BE-BDB0-255EF38E46D1}" type="pres">
      <dgm:prSet presAssocID="{303F3736-CB64-48E8-8B50-D6B080D0CBAB}" presName="spacing" presStyleCnt="0"/>
      <dgm:spPr/>
    </dgm:pt>
    <dgm:pt modelId="{C48705C2-0E5B-4094-8EB6-F21A9C6B9A43}" type="pres">
      <dgm:prSet presAssocID="{31327666-71AF-41EF-A64F-16DBFE22B29F}" presName="composite" presStyleCnt="0"/>
      <dgm:spPr/>
    </dgm:pt>
    <dgm:pt modelId="{E154231E-0733-4D7D-9B17-409D7519E02F}" type="pres">
      <dgm:prSet presAssocID="{31327666-71AF-41EF-A64F-16DBFE22B29F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FE32C7D4-3514-4AB6-9BE0-992F4765278E}" type="pres">
      <dgm:prSet presAssocID="{31327666-71AF-41EF-A64F-16DBFE22B29F}" presName="txShp" presStyleLbl="node1" presStyleIdx="2" presStyleCnt="4">
        <dgm:presLayoutVars>
          <dgm:bulletEnabled val="1"/>
        </dgm:presLayoutVars>
      </dgm:prSet>
      <dgm:spPr/>
    </dgm:pt>
    <dgm:pt modelId="{AE89DE2A-3E08-4039-B96E-5CBA18DD83D4}" type="pres">
      <dgm:prSet presAssocID="{4698ABD7-8116-4EB9-9005-5B859B112801}" presName="spacing" presStyleCnt="0"/>
      <dgm:spPr/>
    </dgm:pt>
    <dgm:pt modelId="{FB4B0686-9561-4B55-B774-C6BB23801874}" type="pres">
      <dgm:prSet presAssocID="{C6DD94A9-9C2B-4323-BA86-E378EE522B13}" presName="composite" presStyleCnt="0"/>
      <dgm:spPr/>
    </dgm:pt>
    <dgm:pt modelId="{CCA53255-2785-4C35-885D-1EB087E682D7}" type="pres">
      <dgm:prSet presAssocID="{C6DD94A9-9C2B-4323-BA86-E378EE522B13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80896207-8917-4A24-AEA8-C4435274CF0E}" type="pres">
      <dgm:prSet presAssocID="{C6DD94A9-9C2B-4323-BA86-E378EE522B13}" presName="txShp" presStyleLbl="node1" presStyleIdx="3" presStyleCnt="4">
        <dgm:presLayoutVars>
          <dgm:bulletEnabled val="1"/>
        </dgm:presLayoutVars>
      </dgm:prSet>
      <dgm:spPr/>
    </dgm:pt>
  </dgm:ptLst>
  <dgm:cxnLst>
    <dgm:cxn modelId="{A63E2706-2445-4E8C-A5BA-0F4CFEB3AABB}" type="presOf" srcId="{C6DD94A9-9C2B-4323-BA86-E378EE522B13}" destId="{80896207-8917-4A24-AEA8-C4435274CF0E}" srcOrd="0" destOrd="0" presId="urn:microsoft.com/office/officeart/2005/8/layout/vList3"/>
    <dgm:cxn modelId="{B74DF621-FBBD-4DC9-A71A-2745557CD8E9}" srcId="{B908BB0D-9283-43FF-9D26-FD1DCD00ECE6}" destId="{38E85E21-2AAB-4745-9F6C-F287123ABDB0}" srcOrd="1" destOrd="0" parTransId="{C33F1594-7109-4C80-A5E3-E0686278C7E3}" sibTransId="{303F3736-CB64-48E8-8B50-D6B080D0CBAB}"/>
    <dgm:cxn modelId="{09039322-1162-4D42-BCAE-7F770CB797B4}" type="presOf" srcId="{B908BB0D-9283-43FF-9D26-FD1DCD00ECE6}" destId="{1700229D-D812-4926-BF74-D08BA4D6C823}" srcOrd="0" destOrd="0" presId="urn:microsoft.com/office/officeart/2005/8/layout/vList3"/>
    <dgm:cxn modelId="{4F249D5D-EBAE-499C-A1BA-741F86598DE8}" type="presOf" srcId="{31327666-71AF-41EF-A64F-16DBFE22B29F}" destId="{FE32C7D4-3514-4AB6-9BE0-992F4765278E}" srcOrd="0" destOrd="0" presId="urn:microsoft.com/office/officeart/2005/8/layout/vList3"/>
    <dgm:cxn modelId="{950C566E-3ACF-47AE-9635-2A8534CA9AFC}" type="presOf" srcId="{38E85E21-2AAB-4745-9F6C-F287123ABDB0}" destId="{E0A99AB1-69B4-49B1-8EFA-9C6AB47E1AB4}" srcOrd="0" destOrd="0" presId="urn:microsoft.com/office/officeart/2005/8/layout/vList3"/>
    <dgm:cxn modelId="{48CA4E4F-A1CB-4137-9DA3-6A54481515BA}" type="presOf" srcId="{98E740C3-D655-4741-88EA-A48087AD41DF}" destId="{B811B12D-EA25-4366-A5B4-D72251E8F54D}" srcOrd="0" destOrd="0" presId="urn:microsoft.com/office/officeart/2005/8/layout/vList3"/>
    <dgm:cxn modelId="{1D38BA84-7A0A-46BE-A888-F123330C6E53}" srcId="{B908BB0D-9283-43FF-9D26-FD1DCD00ECE6}" destId="{C6DD94A9-9C2B-4323-BA86-E378EE522B13}" srcOrd="3" destOrd="0" parTransId="{360207D4-2DF0-49B7-B864-AEB0BB37AD3D}" sibTransId="{A72B268F-6E5A-462E-ACA0-8139AAAC2B20}"/>
    <dgm:cxn modelId="{96593FD9-FBFB-4571-9E92-B2FF12F8C0C3}" srcId="{B908BB0D-9283-43FF-9D26-FD1DCD00ECE6}" destId="{31327666-71AF-41EF-A64F-16DBFE22B29F}" srcOrd="2" destOrd="0" parTransId="{CA0CF47C-1502-4ED8-BCC2-372F9F41F436}" sibTransId="{4698ABD7-8116-4EB9-9005-5B859B112801}"/>
    <dgm:cxn modelId="{9B9D3EEF-5A93-4D67-AA34-4A5FADB05BB7}" srcId="{B908BB0D-9283-43FF-9D26-FD1DCD00ECE6}" destId="{98E740C3-D655-4741-88EA-A48087AD41DF}" srcOrd="0" destOrd="0" parTransId="{23BA0341-FBF2-451D-89BA-A65FC82E7A16}" sibTransId="{EB73A4DF-3C74-4708-A0A0-6FBE3216CC72}"/>
    <dgm:cxn modelId="{4BD4EA9F-43C9-4F91-8FC2-299F19004AE6}" type="presParOf" srcId="{1700229D-D812-4926-BF74-D08BA4D6C823}" destId="{656361D2-A090-4BAB-A859-28AFD78D5A3C}" srcOrd="0" destOrd="0" presId="urn:microsoft.com/office/officeart/2005/8/layout/vList3"/>
    <dgm:cxn modelId="{CE1E3681-0337-40A7-9D14-4797C515F11E}" type="presParOf" srcId="{656361D2-A090-4BAB-A859-28AFD78D5A3C}" destId="{80E4ACED-CB56-4432-ACB6-8DAE52ABC6F9}" srcOrd="0" destOrd="0" presId="urn:microsoft.com/office/officeart/2005/8/layout/vList3"/>
    <dgm:cxn modelId="{85C81720-7004-4BAD-AE25-5498B299B733}" type="presParOf" srcId="{656361D2-A090-4BAB-A859-28AFD78D5A3C}" destId="{B811B12D-EA25-4366-A5B4-D72251E8F54D}" srcOrd="1" destOrd="0" presId="urn:microsoft.com/office/officeart/2005/8/layout/vList3"/>
    <dgm:cxn modelId="{FFE9C39F-F246-4DE8-8A56-6AB78B3C5960}" type="presParOf" srcId="{1700229D-D812-4926-BF74-D08BA4D6C823}" destId="{D31AD18D-D572-4789-88BA-2606F581D815}" srcOrd="1" destOrd="0" presId="urn:microsoft.com/office/officeart/2005/8/layout/vList3"/>
    <dgm:cxn modelId="{ACC75C06-C987-4709-8FDC-639D3B42D6CE}" type="presParOf" srcId="{1700229D-D812-4926-BF74-D08BA4D6C823}" destId="{B5FCD453-FAED-4044-97E3-D130D778ACF7}" srcOrd="2" destOrd="0" presId="urn:microsoft.com/office/officeart/2005/8/layout/vList3"/>
    <dgm:cxn modelId="{928C6393-1527-480D-85CC-0A26318E9F7C}" type="presParOf" srcId="{B5FCD453-FAED-4044-97E3-D130D778ACF7}" destId="{B7A4AF5A-6975-4D40-9CC8-744ABA4BCC7B}" srcOrd="0" destOrd="0" presId="urn:microsoft.com/office/officeart/2005/8/layout/vList3"/>
    <dgm:cxn modelId="{948909B3-D2C5-44A0-BE1C-E0756FDB2E82}" type="presParOf" srcId="{B5FCD453-FAED-4044-97E3-D130D778ACF7}" destId="{E0A99AB1-69B4-49B1-8EFA-9C6AB47E1AB4}" srcOrd="1" destOrd="0" presId="urn:microsoft.com/office/officeart/2005/8/layout/vList3"/>
    <dgm:cxn modelId="{76BDEB5C-684B-4ADA-A818-8E9E46018993}" type="presParOf" srcId="{1700229D-D812-4926-BF74-D08BA4D6C823}" destId="{937076B3-5ADE-41BE-BDB0-255EF38E46D1}" srcOrd="3" destOrd="0" presId="urn:microsoft.com/office/officeart/2005/8/layout/vList3"/>
    <dgm:cxn modelId="{67901A04-D84D-47AD-A801-FA72432DD396}" type="presParOf" srcId="{1700229D-D812-4926-BF74-D08BA4D6C823}" destId="{C48705C2-0E5B-4094-8EB6-F21A9C6B9A43}" srcOrd="4" destOrd="0" presId="urn:microsoft.com/office/officeart/2005/8/layout/vList3"/>
    <dgm:cxn modelId="{B666E743-8544-4957-94F0-1CD5EBDAE38A}" type="presParOf" srcId="{C48705C2-0E5B-4094-8EB6-F21A9C6B9A43}" destId="{E154231E-0733-4D7D-9B17-409D7519E02F}" srcOrd="0" destOrd="0" presId="urn:microsoft.com/office/officeart/2005/8/layout/vList3"/>
    <dgm:cxn modelId="{CDBD9990-EFBB-487E-AC99-D9D73439F952}" type="presParOf" srcId="{C48705C2-0E5B-4094-8EB6-F21A9C6B9A43}" destId="{FE32C7D4-3514-4AB6-9BE0-992F4765278E}" srcOrd="1" destOrd="0" presId="urn:microsoft.com/office/officeart/2005/8/layout/vList3"/>
    <dgm:cxn modelId="{A1C8F43D-5F54-4E7E-9413-5C1355E76E4F}" type="presParOf" srcId="{1700229D-D812-4926-BF74-D08BA4D6C823}" destId="{AE89DE2A-3E08-4039-B96E-5CBA18DD83D4}" srcOrd="5" destOrd="0" presId="urn:microsoft.com/office/officeart/2005/8/layout/vList3"/>
    <dgm:cxn modelId="{4D059460-6B51-41C2-99B7-9C945AEB1EF4}" type="presParOf" srcId="{1700229D-D812-4926-BF74-D08BA4D6C823}" destId="{FB4B0686-9561-4B55-B774-C6BB23801874}" srcOrd="6" destOrd="0" presId="urn:microsoft.com/office/officeart/2005/8/layout/vList3"/>
    <dgm:cxn modelId="{6F96856C-5645-4AAE-A4D7-1271E68B3945}" type="presParOf" srcId="{FB4B0686-9561-4B55-B774-C6BB23801874}" destId="{CCA53255-2785-4C35-885D-1EB087E682D7}" srcOrd="0" destOrd="0" presId="urn:microsoft.com/office/officeart/2005/8/layout/vList3"/>
    <dgm:cxn modelId="{F3B7D8E7-F9CE-4C5C-8C5A-10648C1B0051}" type="presParOf" srcId="{FB4B0686-9561-4B55-B774-C6BB23801874}" destId="{80896207-8917-4A24-AEA8-C4435274C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6533A4-3DC0-45E3-9CA3-EF35E302F21D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70D670-339C-4C89-831B-F2627AACB11E}">
      <dgm:prSet/>
      <dgm:spPr/>
      <dgm:t>
        <a:bodyPr/>
        <a:lstStyle/>
        <a:p>
          <a:r>
            <a:rPr lang="en-US" dirty="0"/>
            <a:t>Choose a problem and its solution approach</a:t>
          </a:r>
        </a:p>
      </dgm:t>
    </dgm:pt>
    <dgm:pt modelId="{8312D211-B889-4825-96EF-6D7D97A8661E}" type="parTrans" cxnId="{4C6C9621-F626-409F-B63A-1FB671108BDF}">
      <dgm:prSet/>
      <dgm:spPr/>
      <dgm:t>
        <a:bodyPr/>
        <a:lstStyle/>
        <a:p>
          <a:endParaRPr lang="en-US"/>
        </a:p>
      </dgm:t>
    </dgm:pt>
    <dgm:pt modelId="{E52F80BE-D5FE-4F11-8C1C-6B2734EE3390}" type="sibTrans" cxnId="{4C6C9621-F626-409F-B63A-1FB671108BDF}">
      <dgm:prSet/>
      <dgm:spPr/>
      <dgm:t>
        <a:bodyPr/>
        <a:lstStyle/>
        <a:p>
          <a:endParaRPr lang="en-US"/>
        </a:p>
      </dgm:t>
    </dgm:pt>
    <dgm:pt modelId="{088BA84C-0DA6-4AF5-AC10-E33BE530A131}">
      <dgm:prSet/>
      <dgm:spPr/>
      <dgm:t>
        <a:bodyPr/>
        <a:lstStyle/>
        <a:p>
          <a:r>
            <a:rPr lang="en-US" dirty="0"/>
            <a:t>Create a test environment</a:t>
          </a:r>
        </a:p>
      </dgm:t>
    </dgm:pt>
    <dgm:pt modelId="{32F05865-D692-4BE1-AF7A-C5E5F2635CBD}" type="parTrans" cxnId="{D13EECFC-1910-4FFE-891E-E84393F561D9}">
      <dgm:prSet/>
      <dgm:spPr/>
      <dgm:t>
        <a:bodyPr/>
        <a:lstStyle/>
        <a:p>
          <a:endParaRPr lang="en-US"/>
        </a:p>
      </dgm:t>
    </dgm:pt>
    <dgm:pt modelId="{88B9A06A-231F-495C-A163-CFA6F59576C9}" type="sibTrans" cxnId="{D13EECFC-1910-4FFE-891E-E84393F561D9}">
      <dgm:prSet/>
      <dgm:spPr/>
      <dgm:t>
        <a:bodyPr/>
        <a:lstStyle/>
        <a:p>
          <a:endParaRPr lang="en-US"/>
        </a:p>
      </dgm:t>
    </dgm:pt>
    <dgm:pt modelId="{4F75F184-546F-47FE-8B55-419A086F7E38}">
      <dgm:prSet/>
      <dgm:spPr/>
      <dgm:t>
        <a:bodyPr/>
        <a:lstStyle/>
        <a:p>
          <a:r>
            <a:rPr lang="en-US" dirty="0"/>
            <a:t>Interpret the results</a:t>
          </a:r>
        </a:p>
      </dgm:t>
    </dgm:pt>
    <dgm:pt modelId="{F071127F-5DDA-4F47-A380-AB84E61665BF}" type="parTrans" cxnId="{09C24C96-3736-49E3-9EAA-6CFFC7C04C04}">
      <dgm:prSet/>
      <dgm:spPr/>
      <dgm:t>
        <a:bodyPr/>
        <a:lstStyle/>
        <a:p>
          <a:endParaRPr lang="en-US"/>
        </a:p>
      </dgm:t>
    </dgm:pt>
    <dgm:pt modelId="{1E51E401-D438-4E92-8088-06C8FCC35C2F}" type="sibTrans" cxnId="{09C24C96-3736-49E3-9EAA-6CFFC7C04C04}">
      <dgm:prSet/>
      <dgm:spPr/>
      <dgm:t>
        <a:bodyPr/>
        <a:lstStyle/>
        <a:p>
          <a:endParaRPr lang="en-US"/>
        </a:p>
      </dgm:t>
    </dgm:pt>
    <dgm:pt modelId="{E7FF388E-4B21-46BB-B41D-1C3D0675F6B9}">
      <dgm:prSet/>
      <dgm:spPr/>
      <dgm:t>
        <a:bodyPr/>
        <a:lstStyle/>
        <a:p>
          <a:r>
            <a:rPr lang="en-US" dirty="0"/>
            <a:t>Simulate real-world execution</a:t>
          </a:r>
        </a:p>
      </dgm:t>
    </dgm:pt>
    <dgm:pt modelId="{FF48DEFE-F587-4365-B8FA-2DCE7B16DF53}" type="parTrans" cxnId="{DCEA94E3-7375-465F-B9A5-19B7165465A8}">
      <dgm:prSet/>
      <dgm:spPr/>
      <dgm:t>
        <a:bodyPr/>
        <a:lstStyle/>
        <a:p>
          <a:endParaRPr lang="en-US"/>
        </a:p>
      </dgm:t>
    </dgm:pt>
    <dgm:pt modelId="{447E6A6C-FDDA-4415-85BC-712C4FC6D8FE}" type="sibTrans" cxnId="{DCEA94E3-7375-465F-B9A5-19B7165465A8}">
      <dgm:prSet/>
      <dgm:spPr/>
      <dgm:t>
        <a:bodyPr/>
        <a:lstStyle/>
        <a:p>
          <a:endParaRPr lang="en-US"/>
        </a:p>
      </dgm:t>
    </dgm:pt>
    <dgm:pt modelId="{E3158565-CC13-4652-B5CC-3C707769C129}">
      <dgm:prSet/>
      <dgm:spPr/>
      <dgm:t>
        <a:bodyPr/>
        <a:lstStyle/>
        <a:p>
          <a:r>
            <a:rPr lang="en-US"/>
            <a:t>Implement a prototype</a:t>
          </a:r>
          <a:endParaRPr lang="en-US" dirty="0"/>
        </a:p>
      </dgm:t>
    </dgm:pt>
    <dgm:pt modelId="{83A708F6-33E4-49AA-A384-34D6C2591785}" type="parTrans" cxnId="{3D1AA2F2-193D-401E-B2A5-DCCF1EC05DD1}">
      <dgm:prSet/>
      <dgm:spPr/>
      <dgm:t>
        <a:bodyPr/>
        <a:lstStyle/>
        <a:p>
          <a:endParaRPr lang="en-US"/>
        </a:p>
      </dgm:t>
    </dgm:pt>
    <dgm:pt modelId="{D5E601DD-4649-4504-A5EF-8E5E4CD11B26}" type="sibTrans" cxnId="{3D1AA2F2-193D-401E-B2A5-DCCF1EC05DD1}">
      <dgm:prSet/>
      <dgm:spPr/>
      <dgm:t>
        <a:bodyPr/>
        <a:lstStyle/>
        <a:p>
          <a:endParaRPr lang="en-US"/>
        </a:p>
      </dgm:t>
    </dgm:pt>
    <dgm:pt modelId="{81DFDEF2-599B-4740-B72B-4852638CCF41}" type="pres">
      <dgm:prSet presAssocID="{A76533A4-3DC0-45E3-9CA3-EF35E302F21D}" presName="CompostProcess" presStyleCnt="0">
        <dgm:presLayoutVars>
          <dgm:dir/>
          <dgm:resizeHandles val="exact"/>
        </dgm:presLayoutVars>
      </dgm:prSet>
      <dgm:spPr/>
    </dgm:pt>
    <dgm:pt modelId="{E2C32B31-ACCC-4A62-A0E7-A0F4CF15A95C}" type="pres">
      <dgm:prSet presAssocID="{A76533A4-3DC0-45E3-9CA3-EF35E302F21D}" presName="arrow" presStyleLbl="bgShp" presStyleIdx="0" presStyleCnt="1"/>
      <dgm:spPr/>
    </dgm:pt>
    <dgm:pt modelId="{A2B26B1B-D48D-4820-BF9F-000D0E5BFF52}" type="pres">
      <dgm:prSet presAssocID="{A76533A4-3DC0-45E3-9CA3-EF35E302F21D}" presName="linearProcess" presStyleCnt="0"/>
      <dgm:spPr/>
    </dgm:pt>
    <dgm:pt modelId="{CA9420EF-7DBA-4C0F-859C-074EA56D743B}" type="pres">
      <dgm:prSet presAssocID="{3670D670-339C-4C89-831B-F2627AACB11E}" presName="textNode" presStyleLbl="node1" presStyleIdx="0" presStyleCnt="5">
        <dgm:presLayoutVars>
          <dgm:bulletEnabled val="1"/>
        </dgm:presLayoutVars>
      </dgm:prSet>
      <dgm:spPr/>
    </dgm:pt>
    <dgm:pt modelId="{29948876-CE93-47FA-956B-D80B952B1A48}" type="pres">
      <dgm:prSet presAssocID="{E52F80BE-D5FE-4F11-8C1C-6B2734EE3390}" presName="sibTrans" presStyleCnt="0"/>
      <dgm:spPr/>
    </dgm:pt>
    <dgm:pt modelId="{F36F5DC6-CF7D-4057-A659-E183FCCEB818}" type="pres">
      <dgm:prSet presAssocID="{088BA84C-0DA6-4AF5-AC10-E33BE530A131}" presName="textNode" presStyleLbl="node1" presStyleIdx="1" presStyleCnt="5">
        <dgm:presLayoutVars>
          <dgm:bulletEnabled val="1"/>
        </dgm:presLayoutVars>
      </dgm:prSet>
      <dgm:spPr/>
    </dgm:pt>
    <dgm:pt modelId="{58C11851-7414-4AD2-AEFE-7F6E15BEE8E0}" type="pres">
      <dgm:prSet presAssocID="{88B9A06A-231F-495C-A163-CFA6F59576C9}" presName="sibTrans" presStyleCnt="0"/>
      <dgm:spPr/>
    </dgm:pt>
    <dgm:pt modelId="{D8CB70D7-DD70-4ADD-95C7-FD5029CDB6D5}" type="pres">
      <dgm:prSet presAssocID="{E3158565-CC13-4652-B5CC-3C707769C129}" presName="textNode" presStyleLbl="node1" presStyleIdx="2" presStyleCnt="5">
        <dgm:presLayoutVars>
          <dgm:bulletEnabled val="1"/>
        </dgm:presLayoutVars>
      </dgm:prSet>
      <dgm:spPr/>
    </dgm:pt>
    <dgm:pt modelId="{CA7802CF-C675-4973-8B88-7F41DB54B1AD}" type="pres">
      <dgm:prSet presAssocID="{D5E601DD-4649-4504-A5EF-8E5E4CD11B26}" presName="sibTrans" presStyleCnt="0"/>
      <dgm:spPr/>
    </dgm:pt>
    <dgm:pt modelId="{DF7FD666-9BD0-41CD-9320-2B8BCA3D7192}" type="pres">
      <dgm:prSet presAssocID="{E7FF388E-4B21-46BB-B41D-1C3D0675F6B9}" presName="textNode" presStyleLbl="node1" presStyleIdx="3" presStyleCnt="5">
        <dgm:presLayoutVars>
          <dgm:bulletEnabled val="1"/>
        </dgm:presLayoutVars>
      </dgm:prSet>
      <dgm:spPr/>
    </dgm:pt>
    <dgm:pt modelId="{2AD4BEE7-212E-4996-92BD-5238A51A586C}" type="pres">
      <dgm:prSet presAssocID="{447E6A6C-FDDA-4415-85BC-712C4FC6D8FE}" presName="sibTrans" presStyleCnt="0"/>
      <dgm:spPr/>
    </dgm:pt>
    <dgm:pt modelId="{F3370CD4-D943-427A-B1B9-3A03529A809D}" type="pres">
      <dgm:prSet presAssocID="{4F75F184-546F-47FE-8B55-419A086F7E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C6C9621-F626-409F-B63A-1FB671108BDF}" srcId="{A76533A4-3DC0-45E3-9CA3-EF35E302F21D}" destId="{3670D670-339C-4C89-831B-F2627AACB11E}" srcOrd="0" destOrd="0" parTransId="{8312D211-B889-4825-96EF-6D7D97A8661E}" sibTransId="{E52F80BE-D5FE-4F11-8C1C-6B2734EE3390}"/>
    <dgm:cxn modelId="{2A418127-93B7-453D-BCD5-5BFEDA2D982C}" type="presOf" srcId="{A76533A4-3DC0-45E3-9CA3-EF35E302F21D}" destId="{81DFDEF2-599B-4740-B72B-4852638CCF41}" srcOrd="0" destOrd="0" presId="urn:microsoft.com/office/officeart/2005/8/layout/hProcess9"/>
    <dgm:cxn modelId="{30A4DC84-2F37-491B-B54C-CF0C4A585161}" type="presOf" srcId="{E7FF388E-4B21-46BB-B41D-1C3D0675F6B9}" destId="{DF7FD666-9BD0-41CD-9320-2B8BCA3D7192}" srcOrd="0" destOrd="0" presId="urn:microsoft.com/office/officeart/2005/8/layout/hProcess9"/>
    <dgm:cxn modelId="{4FF22C92-A3AF-44B2-B9A4-0A564DC87921}" type="presOf" srcId="{3670D670-339C-4C89-831B-F2627AACB11E}" destId="{CA9420EF-7DBA-4C0F-859C-074EA56D743B}" srcOrd="0" destOrd="0" presId="urn:microsoft.com/office/officeart/2005/8/layout/hProcess9"/>
    <dgm:cxn modelId="{09C24C96-3736-49E3-9EAA-6CFFC7C04C04}" srcId="{A76533A4-3DC0-45E3-9CA3-EF35E302F21D}" destId="{4F75F184-546F-47FE-8B55-419A086F7E38}" srcOrd="4" destOrd="0" parTransId="{F071127F-5DDA-4F47-A380-AB84E61665BF}" sibTransId="{1E51E401-D438-4E92-8088-06C8FCC35C2F}"/>
    <dgm:cxn modelId="{7FDC7FAB-4180-42F1-9A12-C3E4CCA89175}" type="presOf" srcId="{4F75F184-546F-47FE-8B55-419A086F7E38}" destId="{F3370CD4-D943-427A-B1B9-3A03529A809D}" srcOrd="0" destOrd="0" presId="urn:microsoft.com/office/officeart/2005/8/layout/hProcess9"/>
    <dgm:cxn modelId="{DCEA94E3-7375-465F-B9A5-19B7165465A8}" srcId="{A76533A4-3DC0-45E3-9CA3-EF35E302F21D}" destId="{E7FF388E-4B21-46BB-B41D-1C3D0675F6B9}" srcOrd="3" destOrd="0" parTransId="{FF48DEFE-F587-4365-B8FA-2DCE7B16DF53}" sibTransId="{447E6A6C-FDDA-4415-85BC-712C4FC6D8FE}"/>
    <dgm:cxn modelId="{A782C7E8-7AF0-45D9-A06D-9D47988CC6D3}" type="presOf" srcId="{E3158565-CC13-4652-B5CC-3C707769C129}" destId="{D8CB70D7-DD70-4ADD-95C7-FD5029CDB6D5}" srcOrd="0" destOrd="0" presId="urn:microsoft.com/office/officeart/2005/8/layout/hProcess9"/>
    <dgm:cxn modelId="{4554FCE9-054B-4A76-8FF9-FD0CCEFB63B8}" type="presOf" srcId="{088BA84C-0DA6-4AF5-AC10-E33BE530A131}" destId="{F36F5DC6-CF7D-4057-A659-E183FCCEB818}" srcOrd="0" destOrd="0" presId="urn:microsoft.com/office/officeart/2005/8/layout/hProcess9"/>
    <dgm:cxn modelId="{3D1AA2F2-193D-401E-B2A5-DCCF1EC05DD1}" srcId="{A76533A4-3DC0-45E3-9CA3-EF35E302F21D}" destId="{E3158565-CC13-4652-B5CC-3C707769C129}" srcOrd="2" destOrd="0" parTransId="{83A708F6-33E4-49AA-A384-34D6C2591785}" sibTransId="{D5E601DD-4649-4504-A5EF-8E5E4CD11B26}"/>
    <dgm:cxn modelId="{D13EECFC-1910-4FFE-891E-E84393F561D9}" srcId="{A76533A4-3DC0-45E3-9CA3-EF35E302F21D}" destId="{088BA84C-0DA6-4AF5-AC10-E33BE530A131}" srcOrd="1" destOrd="0" parTransId="{32F05865-D692-4BE1-AF7A-C5E5F2635CBD}" sibTransId="{88B9A06A-231F-495C-A163-CFA6F59576C9}"/>
    <dgm:cxn modelId="{3ACC4BFE-0B12-4BF5-9A25-3097BCA06CB4}" type="presParOf" srcId="{81DFDEF2-599B-4740-B72B-4852638CCF41}" destId="{E2C32B31-ACCC-4A62-A0E7-A0F4CF15A95C}" srcOrd="0" destOrd="0" presId="urn:microsoft.com/office/officeart/2005/8/layout/hProcess9"/>
    <dgm:cxn modelId="{6EA2ECD1-AC9F-4E59-A28F-07CC0487DEDE}" type="presParOf" srcId="{81DFDEF2-599B-4740-B72B-4852638CCF41}" destId="{A2B26B1B-D48D-4820-BF9F-000D0E5BFF52}" srcOrd="1" destOrd="0" presId="urn:microsoft.com/office/officeart/2005/8/layout/hProcess9"/>
    <dgm:cxn modelId="{178DF1D9-4EB0-49BC-8EFC-9209D54A79D8}" type="presParOf" srcId="{A2B26B1B-D48D-4820-BF9F-000D0E5BFF52}" destId="{CA9420EF-7DBA-4C0F-859C-074EA56D743B}" srcOrd="0" destOrd="0" presId="urn:microsoft.com/office/officeart/2005/8/layout/hProcess9"/>
    <dgm:cxn modelId="{7531D54F-538A-4CAD-9138-B5D3D0EBEEB3}" type="presParOf" srcId="{A2B26B1B-D48D-4820-BF9F-000D0E5BFF52}" destId="{29948876-CE93-47FA-956B-D80B952B1A48}" srcOrd="1" destOrd="0" presId="urn:microsoft.com/office/officeart/2005/8/layout/hProcess9"/>
    <dgm:cxn modelId="{5EC20E6B-8EF5-4032-BEBF-0D157C2BA6FE}" type="presParOf" srcId="{A2B26B1B-D48D-4820-BF9F-000D0E5BFF52}" destId="{F36F5DC6-CF7D-4057-A659-E183FCCEB818}" srcOrd="2" destOrd="0" presId="urn:microsoft.com/office/officeart/2005/8/layout/hProcess9"/>
    <dgm:cxn modelId="{D30E9543-67F6-47B4-80BF-A7332B26D601}" type="presParOf" srcId="{A2B26B1B-D48D-4820-BF9F-000D0E5BFF52}" destId="{58C11851-7414-4AD2-AEFE-7F6E15BEE8E0}" srcOrd="3" destOrd="0" presId="urn:microsoft.com/office/officeart/2005/8/layout/hProcess9"/>
    <dgm:cxn modelId="{E8CCDC35-92F3-4864-A907-C65F7D08F633}" type="presParOf" srcId="{A2B26B1B-D48D-4820-BF9F-000D0E5BFF52}" destId="{D8CB70D7-DD70-4ADD-95C7-FD5029CDB6D5}" srcOrd="4" destOrd="0" presId="urn:microsoft.com/office/officeart/2005/8/layout/hProcess9"/>
    <dgm:cxn modelId="{02032582-85D8-42DE-8B2D-7E4DA737B5AF}" type="presParOf" srcId="{A2B26B1B-D48D-4820-BF9F-000D0E5BFF52}" destId="{CA7802CF-C675-4973-8B88-7F41DB54B1AD}" srcOrd="5" destOrd="0" presId="urn:microsoft.com/office/officeart/2005/8/layout/hProcess9"/>
    <dgm:cxn modelId="{ECB38E60-73A8-433D-B4A8-06AA469BEBBD}" type="presParOf" srcId="{A2B26B1B-D48D-4820-BF9F-000D0E5BFF52}" destId="{DF7FD666-9BD0-41CD-9320-2B8BCA3D7192}" srcOrd="6" destOrd="0" presId="urn:microsoft.com/office/officeart/2005/8/layout/hProcess9"/>
    <dgm:cxn modelId="{922C72D4-9B6E-4AFB-B477-EF4A491159A6}" type="presParOf" srcId="{A2B26B1B-D48D-4820-BF9F-000D0E5BFF52}" destId="{2AD4BEE7-212E-4996-92BD-5238A51A586C}" srcOrd="7" destOrd="0" presId="urn:microsoft.com/office/officeart/2005/8/layout/hProcess9"/>
    <dgm:cxn modelId="{E66E5998-B6BF-41A3-8BA6-C675B8D86839}" type="presParOf" srcId="{A2B26B1B-D48D-4820-BF9F-000D0E5BFF52}" destId="{F3370CD4-D943-427A-B1B9-3A03529A809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E2181B-48CF-43C1-9C19-85EBBC63CE4F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566BFC7-EB3A-40F2-9666-8D25F810E308}">
      <dgm:prSet/>
      <dgm:spPr/>
      <dgm:t>
        <a:bodyPr/>
        <a:lstStyle/>
        <a:p>
          <a:r>
            <a:rPr lang="en-US" dirty="0"/>
            <a:t>Collect optimization problems</a:t>
          </a:r>
        </a:p>
      </dgm:t>
    </dgm:pt>
    <dgm:pt modelId="{9F42119D-4DB0-4CDB-AD7E-263990CB19F0}" type="parTrans" cxnId="{E2AD3962-DB52-48E9-884C-F68667478360}">
      <dgm:prSet/>
      <dgm:spPr/>
      <dgm:t>
        <a:bodyPr/>
        <a:lstStyle/>
        <a:p>
          <a:endParaRPr lang="en-US"/>
        </a:p>
      </dgm:t>
    </dgm:pt>
    <dgm:pt modelId="{DEDF962E-022D-422E-B0CE-E85A3F6EBA1F}" type="sibTrans" cxnId="{E2AD3962-DB52-48E9-884C-F68667478360}">
      <dgm:prSet/>
      <dgm:spPr/>
      <dgm:t>
        <a:bodyPr/>
        <a:lstStyle/>
        <a:p>
          <a:endParaRPr lang="en-US"/>
        </a:p>
      </dgm:t>
    </dgm:pt>
    <dgm:pt modelId="{0BE1BF44-9D4B-4EB3-A46C-1B34BD1BA4FC}">
      <dgm:prSet/>
      <dgm:spPr/>
      <dgm:t>
        <a:bodyPr/>
        <a:lstStyle/>
        <a:p>
          <a:r>
            <a:rPr lang="en-US" dirty="0"/>
            <a:t>Derive mapping from problems to techniques</a:t>
          </a:r>
        </a:p>
      </dgm:t>
    </dgm:pt>
    <dgm:pt modelId="{3740EA4C-9022-4DA8-A314-C213A6D24845}" type="parTrans" cxnId="{4D748A61-66C7-4ACC-8B6C-51BFE891A0F1}">
      <dgm:prSet/>
      <dgm:spPr/>
      <dgm:t>
        <a:bodyPr/>
        <a:lstStyle/>
        <a:p>
          <a:endParaRPr lang="en-US"/>
        </a:p>
      </dgm:t>
    </dgm:pt>
    <dgm:pt modelId="{85B02717-9023-439E-B2D8-54309A4ACED9}" type="sibTrans" cxnId="{4D748A61-66C7-4ACC-8B6C-51BFE891A0F1}">
      <dgm:prSet/>
      <dgm:spPr/>
      <dgm:t>
        <a:bodyPr/>
        <a:lstStyle/>
        <a:p>
          <a:endParaRPr lang="en-US"/>
        </a:p>
      </dgm:t>
    </dgm:pt>
    <dgm:pt modelId="{69BBE001-BCA8-4F5B-8648-382D5378EC0E}">
      <dgm:prSet/>
      <dgm:spPr/>
      <dgm:t>
        <a:bodyPr/>
        <a:lstStyle/>
        <a:p>
          <a:r>
            <a:rPr lang="en-US" dirty="0"/>
            <a:t>Identify problem requirements</a:t>
          </a:r>
        </a:p>
      </dgm:t>
    </dgm:pt>
    <dgm:pt modelId="{BF47DAFB-6B3C-46A3-8758-861B158D072A}" type="sibTrans" cxnId="{FFA0E27D-730D-4EDA-B8C7-F06F46ABCCBF}">
      <dgm:prSet/>
      <dgm:spPr/>
      <dgm:t>
        <a:bodyPr/>
        <a:lstStyle/>
        <a:p>
          <a:endParaRPr lang="en-US"/>
        </a:p>
      </dgm:t>
    </dgm:pt>
    <dgm:pt modelId="{5E299E76-3C42-4914-A3E6-57E26F693419}" type="parTrans" cxnId="{FFA0E27D-730D-4EDA-B8C7-F06F46ABCCBF}">
      <dgm:prSet/>
      <dgm:spPr/>
      <dgm:t>
        <a:bodyPr/>
        <a:lstStyle/>
        <a:p>
          <a:endParaRPr lang="en-US"/>
        </a:p>
      </dgm:t>
    </dgm:pt>
    <dgm:pt modelId="{6A491A6E-4ADA-4CC0-A274-2262EA6CDBBB}">
      <dgm:prSet/>
      <dgm:spPr/>
      <dgm:t>
        <a:bodyPr/>
        <a:lstStyle/>
        <a:p>
          <a:r>
            <a:rPr lang="en-US" dirty="0"/>
            <a:t>Collect blockchain-based optimization techniques</a:t>
          </a:r>
        </a:p>
      </dgm:t>
    </dgm:pt>
    <dgm:pt modelId="{6ED36013-9EB6-4EBC-969D-95051C0E9C1A}" type="parTrans" cxnId="{B9B9B7BA-AF21-4B70-A187-57F6D291CEBD}">
      <dgm:prSet/>
      <dgm:spPr/>
      <dgm:t>
        <a:bodyPr/>
        <a:lstStyle/>
        <a:p>
          <a:endParaRPr lang="en-US"/>
        </a:p>
      </dgm:t>
    </dgm:pt>
    <dgm:pt modelId="{F5FBF06C-9378-4CF6-93DA-72477D0FC10D}" type="sibTrans" cxnId="{B9B9B7BA-AF21-4B70-A187-57F6D291CEBD}">
      <dgm:prSet/>
      <dgm:spPr/>
      <dgm:t>
        <a:bodyPr/>
        <a:lstStyle/>
        <a:p>
          <a:endParaRPr lang="en-US"/>
        </a:p>
      </dgm:t>
    </dgm:pt>
    <dgm:pt modelId="{8A3FEDBF-9A72-49DC-99F6-0B37059AA8D1}">
      <dgm:prSet/>
      <dgm:spPr/>
      <dgm:t>
        <a:bodyPr/>
        <a:lstStyle/>
        <a:p>
          <a:r>
            <a:rPr lang="en-US" dirty="0"/>
            <a:t>Numerically compare solution techniques</a:t>
          </a:r>
        </a:p>
      </dgm:t>
    </dgm:pt>
    <dgm:pt modelId="{066AD2B7-BA9D-40E9-9D9C-F711CABC8941}" type="parTrans" cxnId="{6EFB2B87-8F86-458C-AAFF-840BDBAFAB3A}">
      <dgm:prSet/>
      <dgm:spPr/>
      <dgm:t>
        <a:bodyPr/>
        <a:lstStyle/>
        <a:p>
          <a:endParaRPr lang="en-US"/>
        </a:p>
      </dgm:t>
    </dgm:pt>
    <dgm:pt modelId="{1631DFDB-448A-4653-A640-DC340145AF3D}" type="sibTrans" cxnId="{6EFB2B87-8F86-458C-AAFF-840BDBAFAB3A}">
      <dgm:prSet/>
      <dgm:spPr/>
      <dgm:t>
        <a:bodyPr/>
        <a:lstStyle/>
        <a:p>
          <a:endParaRPr lang="en-US"/>
        </a:p>
      </dgm:t>
    </dgm:pt>
    <dgm:pt modelId="{7A4B3E18-5D58-4B17-A474-1BCB55EF9090}" type="pres">
      <dgm:prSet presAssocID="{D1E2181B-48CF-43C1-9C19-85EBBC63CE4F}" presName="CompostProcess" presStyleCnt="0">
        <dgm:presLayoutVars>
          <dgm:dir/>
          <dgm:resizeHandles val="exact"/>
        </dgm:presLayoutVars>
      </dgm:prSet>
      <dgm:spPr/>
    </dgm:pt>
    <dgm:pt modelId="{8A662C1F-A611-4A7E-8BE5-325CAFD89919}" type="pres">
      <dgm:prSet presAssocID="{D1E2181B-48CF-43C1-9C19-85EBBC63CE4F}" presName="arrow" presStyleLbl="bgShp" presStyleIdx="0" presStyleCnt="1" custLinFactNeighborY="-2332"/>
      <dgm:spPr/>
    </dgm:pt>
    <dgm:pt modelId="{D7F6E0B2-8A74-4881-8F73-E6C730A2E0A2}" type="pres">
      <dgm:prSet presAssocID="{D1E2181B-48CF-43C1-9C19-85EBBC63CE4F}" presName="linearProcess" presStyleCnt="0"/>
      <dgm:spPr/>
    </dgm:pt>
    <dgm:pt modelId="{E653F4D8-3763-47B2-A518-A1F4940636DA}" type="pres">
      <dgm:prSet presAssocID="{E566BFC7-EB3A-40F2-9666-8D25F810E308}" presName="textNode" presStyleLbl="node1" presStyleIdx="0" presStyleCnt="5">
        <dgm:presLayoutVars>
          <dgm:bulletEnabled val="1"/>
        </dgm:presLayoutVars>
      </dgm:prSet>
      <dgm:spPr/>
    </dgm:pt>
    <dgm:pt modelId="{87BFE2CD-C06D-4246-9D98-B81700F49AF6}" type="pres">
      <dgm:prSet presAssocID="{DEDF962E-022D-422E-B0CE-E85A3F6EBA1F}" presName="sibTrans" presStyleCnt="0"/>
      <dgm:spPr/>
    </dgm:pt>
    <dgm:pt modelId="{42B36390-A72D-4C7C-9DA0-1D709D83E185}" type="pres">
      <dgm:prSet presAssocID="{69BBE001-BCA8-4F5B-8648-382D5378EC0E}" presName="textNode" presStyleLbl="node1" presStyleIdx="1" presStyleCnt="5">
        <dgm:presLayoutVars>
          <dgm:bulletEnabled val="1"/>
        </dgm:presLayoutVars>
      </dgm:prSet>
      <dgm:spPr/>
    </dgm:pt>
    <dgm:pt modelId="{1B2801B5-71A3-4DCC-9D0B-7C205C42BC48}" type="pres">
      <dgm:prSet presAssocID="{BF47DAFB-6B3C-46A3-8758-861B158D072A}" presName="sibTrans" presStyleCnt="0"/>
      <dgm:spPr/>
    </dgm:pt>
    <dgm:pt modelId="{A42938B2-05A8-4C44-8D90-0A4CD9430841}" type="pres">
      <dgm:prSet presAssocID="{6A491A6E-4ADA-4CC0-A274-2262EA6CDBBB}" presName="textNode" presStyleLbl="node1" presStyleIdx="2" presStyleCnt="5">
        <dgm:presLayoutVars>
          <dgm:bulletEnabled val="1"/>
        </dgm:presLayoutVars>
      </dgm:prSet>
      <dgm:spPr/>
    </dgm:pt>
    <dgm:pt modelId="{57F3F255-3974-489C-8FB6-49BBA39BAF0E}" type="pres">
      <dgm:prSet presAssocID="{F5FBF06C-9378-4CF6-93DA-72477D0FC10D}" presName="sibTrans" presStyleCnt="0"/>
      <dgm:spPr/>
    </dgm:pt>
    <dgm:pt modelId="{BBD236D3-776C-413D-A072-EFEEF2271B9B}" type="pres">
      <dgm:prSet presAssocID="{8A3FEDBF-9A72-49DC-99F6-0B37059AA8D1}" presName="textNode" presStyleLbl="node1" presStyleIdx="3" presStyleCnt="5">
        <dgm:presLayoutVars>
          <dgm:bulletEnabled val="1"/>
        </dgm:presLayoutVars>
      </dgm:prSet>
      <dgm:spPr/>
    </dgm:pt>
    <dgm:pt modelId="{AE45A22D-9734-4BF3-BB68-0CEF590D778E}" type="pres">
      <dgm:prSet presAssocID="{1631DFDB-448A-4653-A640-DC340145AF3D}" presName="sibTrans" presStyleCnt="0"/>
      <dgm:spPr/>
    </dgm:pt>
    <dgm:pt modelId="{54C50128-4C01-4D3B-99A1-1CF692460578}" type="pres">
      <dgm:prSet presAssocID="{0BE1BF44-9D4B-4EB3-A46C-1B34BD1BA4F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7F6C72F-EB19-4481-BD1D-5CA3909F6E3E}" type="presOf" srcId="{D1E2181B-48CF-43C1-9C19-85EBBC63CE4F}" destId="{7A4B3E18-5D58-4B17-A474-1BCB55EF9090}" srcOrd="0" destOrd="0" presId="urn:microsoft.com/office/officeart/2005/8/layout/hProcess9"/>
    <dgm:cxn modelId="{50F45038-4D44-465A-ACDF-D36CCE0A1876}" type="presOf" srcId="{69BBE001-BCA8-4F5B-8648-382D5378EC0E}" destId="{42B36390-A72D-4C7C-9DA0-1D709D83E185}" srcOrd="0" destOrd="0" presId="urn:microsoft.com/office/officeart/2005/8/layout/hProcess9"/>
    <dgm:cxn modelId="{4D748A61-66C7-4ACC-8B6C-51BFE891A0F1}" srcId="{D1E2181B-48CF-43C1-9C19-85EBBC63CE4F}" destId="{0BE1BF44-9D4B-4EB3-A46C-1B34BD1BA4FC}" srcOrd="4" destOrd="0" parTransId="{3740EA4C-9022-4DA8-A314-C213A6D24845}" sibTransId="{85B02717-9023-439E-B2D8-54309A4ACED9}"/>
    <dgm:cxn modelId="{E2AD3962-DB52-48E9-884C-F68667478360}" srcId="{D1E2181B-48CF-43C1-9C19-85EBBC63CE4F}" destId="{E566BFC7-EB3A-40F2-9666-8D25F810E308}" srcOrd="0" destOrd="0" parTransId="{9F42119D-4DB0-4CDB-AD7E-263990CB19F0}" sibTransId="{DEDF962E-022D-422E-B0CE-E85A3F6EBA1F}"/>
    <dgm:cxn modelId="{40739875-9EF6-4978-99C8-B7048536C2A9}" type="presOf" srcId="{6A491A6E-4ADA-4CC0-A274-2262EA6CDBBB}" destId="{A42938B2-05A8-4C44-8D90-0A4CD9430841}" srcOrd="0" destOrd="0" presId="urn:microsoft.com/office/officeart/2005/8/layout/hProcess9"/>
    <dgm:cxn modelId="{FFA0E27D-730D-4EDA-B8C7-F06F46ABCCBF}" srcId="{D1E2181B-48CF-43C1-9C19-85EBBC63CE4F}" destId="{69BBE001-BCA8-4F5B-8648-382D5378EC0E}" srcOrd="1" destOrd="0" parTransId="{5E299E76-3C42-4914-A3E6-57E26F693419}" sibTransId="{BF47DAFB-6B3C-46A3-8758-861B158D072A}"/>
    <dgm:cxn modelId="{6EFB2B87-8F86-458C-AAFF-840BDBAFAB3A}" srcId="{D1E2181B-48CF-43C1-9C19-85EBBC63CE4F}" destId="{8A3FEDBF-9A72-49DC-99F6-0B37059AA8D1}" srcOrd="3" destOrd="0" parTransId="{066AD2B7-BA9D-40E9-9D9C-F711CABC8941}" sibTransId="{1631DFDB-448A-4653-A640-DC340145AF3D}"/>
    <dgm:cxn modelId="{58EC9EA1-05BF-47E8-800E-D18CC4379B44}" type="presOf" srcId="{E566BFC7-EB3A-40F2-9666-8D25F810E308}" destId="{E653F4D8-3763-47B2-A518-A1F4940636DA}" srcOrd="0" destOrd="0" presId="urn:microsoft.com/office/officeart/2005/8/layout/hProcess9"/>
    <dgm:cxn modelId="{E452C6A1-B8AA-4E7D-B732-F7870E7A61B8}" type="presOf" srcId="{8A3FEDBF-9A72-49DC-99F6-0B37059AA8D1}" destId="{BBD236D3-776C-413D-A072-EFEEF2271B9B}" srcOrd="0" destOrd="0" presId="urn:microsoft.com/office/officeart/2005/8/layout/hProcess9"/>
    <dgm:cxn modelId="{B9B9B7BA-AF21-4B70-A187-57F6D291CEBD}" srcId="{D1E2181B-48CF-43C1-9C19-85EBBC63CE4F}" destId="{6A491A6E-4ADA-4CC0-A274-2262EA6CDBBB}" srcOrd="2" destOrd="0" parTransId="{6ED36013-9EB6-4EBC-969D-95051C0E9C1A}" sibTransId="{F5FBF06C-9378-4CF6-93DA-72477D0FC10D}"/>
    <dgm:cxn modelId="{8AC6CFDE-1BDB-4546-9661-79430B74D362}" type="presOf" srcId="{0BE1BF44-9D4B-4EB3-A46C-1B34BD1BA4FC}" destId="{54C50128-4C01-4D3B-99A1-1CF692460578}" srcOrd="0" destOrd="0" presId="urn:microsoft.com/office/officeart/2005/8/layout/hProcess9"/>
    <dgm:cxn modelId="{2C39603F-3A92-4E17-9F4A-5A094571D4F6}" type="presParOf" srcId="{7A4B3E18-5D58-4B17-A474-1BCB55EF9090}" destId="{8A662C1F-A611-4A7E-8BE5-325CAFD89919}" srcOrd="0" destOrd="0" presId="urn:microsoft.com/office/officeart/2005/8/layout/hProcess9"/>
    <dgm:cxn modelId="{D4B0F358-0B47-40EB-BA3B-CE9F9E58A434}" type="presParOf" srcId="{7A4B3E18-5D58-4B17-A474-1BCB55EF9090}" destId="{D7F6E0B2-8A74-4881-8F73-E6C730A2E0A2}" srcOrd="1" destOrd="0" presId="urn:microsoft.com/office/officeart/2005/8/layout/hProcess9"/>
    <dgm:cxn modelId="{E895EBF6-6EF0-4798-8CC5-667186CCE5F2}" type="presParOf" srcId="{D7F6E0B2-8A74-4881-8F73-E6C730A2E0A2}" destId="{E653F4D8-3763-47B2-A518-A1F4940636DA}" srcOrd="0" destOrd="0" presId="urn:microsoft.com/office/officeart/2005/8/layout/hProcess9"/>
    <dgm:cxn modelId="{E1D20ACE-51B4-4C59-B4F3-A2524B5304A2}" type="presParOf" srcId="{D7F6E0B2-8A74-4881-8F73-E6C730A2E0A2}" destId="{87BFE2CD-C06D-4246-9D98-B81700F49AF6}" srcOrd="1" destOrd="0" presId="urn:microsoft.com/office/officeart/2005/8/layout/hProcess9"/>
    <dgm:cxn modelId="{541C2F47-C272-40B1-B037-CD75A9CEE1E9}" type="presParOf" srcId="{D7F6E0B2-8A74-4881-8F73-E6C730A2E0A2}" destId="{42B36390-A72D-4C7C-9DA0-1D709D83E185}" srcOrd="2" destOrd="0" presId="urn:microsoft.com/office/officeart/2005/8/layout/hProcess9"/>
    <dgm:cxn modelId="{759E41D8-F4B8-4A68-BCE7-10FA131EDDC8}" type="presParOf" srcId="{D7F6E0B2-8A74-4881-8F73-E6C730A2E0A2}" destId="{1B2801B5-71A3-4DCC-9D0B-7C205C42BC48}" srcOrd="3" destOrd="0" presId="urn:microsoft.com/office/officeart/2005/8/layout/hProcess9"/>
    <dgm:cxn modelId="{58318DD2-92B2-4929-9AB1-B37538DAE739}" type="presParOf" srcId="{D7F6E0B2-8A74-4881-8F73-E6C730A2E0A2}" destId="{A42938B2-05A8-4C44-8D90-0A4CD9430841}" srcOrd="4" destOrd="0" presId="urn:microsoft.com/office/officeart/2005/8/layout/hProcess9"/>
    <dgm:cxn modelId="{3DDE9C2E-7402-4987-BD43-24FF0E1E44DF}" type="presParOf" srcId="{D7F6E0B2-8A74-4881-8F73-E6C730A2E0A2}" destId="{57F3F255-3974-489C-8FB6-49BBA39BAF0E}" srcOrd="5" destOrd="0" presId="urn:microsoft.com/office/officeart/2005/8/layout/hProcess9"/>
    <dgm:cxn modelId="{07EE0BA6-9559-4508-BAB4-1F263BB66A6B}" type="presParOf" srcId="{D7F6E0B2-8A74-4881-8F73-E6C730A2E0A2}" destId="{BBD236D3-776C-413D-A072-EFEEF2271B9B}" srcOrd="6" destOrd="0" presId="urn:microsoft.com/office/officeart/2005/8/layout/hProcess9"/>
    <dgm:cxn modelId="{DFB4DC27-47BB-461D-9146-61B5A34671FB}" type="presParOf" srcId="{D7F6E0B2-8A74-4881-8F73-E6C730A2E0A2}" destId="{AE45A22D-9734-4BF3-BB68-0CEF590D778E}" srcOrd="7" destOrd="0" presId="urn:microsoft.com/office/officeart/2005/8/layout/hProcess9"/>
    <dgm:cxn modelId="{5B3D5CF1-CA7C-4CA7-A195-DC41F471A217}" type="presParOf" srcId="{D7F6E0B2-8A74-4881-8F73-E6C730A2E0A2}" destId="{54C50128-4C01-4D3B-99A1-1CF69246057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6533A4-3DC0-45E3-9CA3-EF35E302F21D}" type="doc">
      <dgm:prSet loTypeId="urn:microsoft.com/office/officeart/2005/8/layout/hProcess9" loCatId="process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670D670-339C-4C89-831B-F2627AACB11E}">
      <dgm:prSet custT="1"/>
      <dgm:spPr/>
      <dgm:t>
        <a:bodyPr/>
        <a:lstStyle/>
        <a:p>
          <a:r>
            <a:rPr lang="en-US" sz="2000" dirty="0"/>
            <a:t>Using the solution catalog, choose a problem and its corresponding optimization technique</a:t>
          </a:r>
        </a:p>
      </dgm:t>
    </dgm:pt>
    <dgm:pt modelId="{8312D211-B889-4825-96EF-6D7D97A8661E}" type="parTrans" cxnId="{4C6C9621-F626-409F-B63A-1FB671108BDF}">
      <dgm:prSet/>
      <dgm:spPr/>
      <dgm:t>
        <a:bodyPr/>
        <a:lstStyle/>
        <a:p>
          <a:endParaRPr lang="en-US"/>
        </a:p>
      </dgm:t>
    </dgm:pt>
    <dgm:pt modelId="{E52F80BE-D5FE-4F11-8C1C-6B2734EE3390}" type="sibTrans" cxnId="{4C6C9621-F626-409F-B63A-1FB671108BDF}">
      <dgm:prSet/>
      <dgm:spPr/>
      <dgm:t>
        <a:bodyPr/>
        <a:lstStyle/>
        <a:p>
          <a:endParaRPr lang="en-US"/>
        </a:p>
      </dgm:t>
    </dgm:pt>
    <dgm:pt modelId="{088BA84C-0DA6-4AF5-AC10-E33BE530A131}">
      <dgm:prSet custT="1"/>
      <dgm:spPr/>
      <dgm:t>
        <a:bodyPr/>
        <a:lstStyle/>
        <a:p>
          <a:r>
            <a:rPr lang="en-US" sz="2000" dirty="0"/>
            <a:t>Identify the agents involved in the use-case to create an isolated test environment</a:t>
          </a:r>
        </a:p>
      </dgm:t>
    </dgm:pt>
    <dgm:pt modelId="{32F05865-D692-4BE1-AF7A-C5E5F2635CBD}" type="parTrans" cxnId="{D13EECFC-1910-4FFE-891E-E84393F561D9}">
      <dgm:prSet/>
      <dgm:spPr/>
      <dgm:t>
        <a:bodyPr/>
        <a:lstStyle/>
        <a:p>
          <a:endParaRPr lang="en-US"/>
        </a:p>
      </dgm:t>
    </dgm:pt>
    <dgm:pt modelId="{88B9A06A-231F-495C-A163-CFA6F59576C9}" type="sibTrans" cxnId="{D13EECFC-1910-4FFE-891E-E84393F561D9}">
      <dgm:prSet/>
      <dgm:spPr/>
      <dgm:t>
        <a:bodyPr/>
        <a:lstStyle/>
        <a:p>
          <a:endParaRPr lang="en-US"/>
        </a:p>
      </dgm:t>
    </dgm:pt>
    <dgm:pt modelId="{E36DF456-52E5-41AC-94F7-972438F80F9A}">
      <dgm:prSet custT="1"/>
      <dgm:spPr/>
      <dgm:t>
        <a:bodyPr/>
        <a:lstStyle/>
        <a:p>
          <a:r>
            <a:rPr lang="en-US" sz="2000"/>
            <a:t>Implement a prototype of the solution and run a simulation</a:t>
          </a:r>
        </a:p>
      </dgm:t>
    </dgm:pt>
    <dgm:pt modelId="{A37ECC14-7434-440C-B5DC-7E6EA4DEEE27}" type="parTrans" cxnId="{CEBEA3C8-7757-4532-BA4A-03C4B4ACFADB}">
      <dgm:prSet/>
      <dgm:spPr/>
      <dgm:t>
        <a:bodyPr/>
        <a:lstStyle/>
        <a:p>
          <a:endParaRPr lang="en-US"/>
        </a:p>
      </dgm:t>
    </dgm:pt>
    <dgm:pt modelId="{BDC96AA0-A7C7-46EA-96A1-688F41D90F72}" type="sibTrans" cxnId="{CEBEA3C8-7757-4532-BA4A-03C4B4ACFADB}">
      <dgm:prSet/>
      <dgm:spPr/>
      <dgm:t>
        <a:bodyPr/>
        <a:lstStyle/>
        <a:p>
          <a:endParaRPr lang="en-US"/>
        </a:p>
      </dgm:t>
    </dgm:pt>
    <dgm:pt modelId="{C65FA2E3-8299-4705-A9C6-F5FC69AFBD30}">
      <dgm:prSet custT="1"/>
      <dgm:spPr/>
      <dgm:t>
        <a:bodyPr/>
        <a:lstStyle/>
        <a:p>
          <a:r>
            <a:rPr lang="en-US" sz="2000" dirty="0"/>
            <a:t>Interpret the results and verify the feasibility of a blockchain-based optimization approach</a:t>
          </a:r>
        </a:p>
      </dgm:t>
    </dgm:pt>
    <dgm:pt modelId="{A3E2A56E-B0CE-440D-9061-8931F4AFA936}" type="parTrans" cxnId="{1E3AFF30-BD7F-4C3F-B35E-834647F2516C}">
      <dgm:prSet/>
      <dgm:spPr/>
      <dgm:t>
        <a:bodyPr/>
        <a:lstStyle/>
        <a:p>
          <a:endParaRPr lang="en-US"/>
        </a:p>
      </dgm:t>
    </dgm:pt>
    <dgm:pt modelId="{98E1E369-F8B6-40F0-9A2A-2F01886D9173}" type="sibTrans" cxnId="{1E3AFF30-BD7F-4C3F-B35E-834647F2516C}">
      <dgm:prSet/>
      <dgm:spPr/>
      <dgm:t>
        <a:bodyPr/>
        <a:lstStyle/>
        <a:p>
          <a:endParaRPr lang="en-US"/>
        </a:p>
      </dgm:t>
    </dgm:pt>
    <dgm:pt modelId="{81DFDEF2-599B-4740-B72B-4852638CCF41}" type="pres">
      <dgm:prSet presAssocID="{A76533A4-3DC0-45E3-9CA3-EF35E302F21D}" presName="CompostProcess" presStyleCnt="0">
        <dgm:presLayoutVars>
          <dgm:dir/>
          <dgm:resizeHandles val="exact"/>
        </dgm:presLayoutVars>
      </dgm:prSet>
      <dgm:spPr/>
    </dgm:pt>
    <dgm:pt modelId="{E2C32B31-ACCC-4A62-A0E7-A0F4CF15A95C}" type="pres">
      <dgm:prSet presAssocID="{A76533A4-3DC0-45E3-9CA3-EF35E302F21D}" presName="arrow" presStyleLbl="bgShp" presStyleIdx="0" presStyleCnt="1"/>
      <dgm:spPr/>
    </dgm:pt>
    <dgm:pt modelId="{A2B26B1B-D48D-4820-BF9F-000D0E5BFF52}" type="pres">
      <dgm:prSet presAssocID="{A76533A4-3DC0-45E3-9CA3-EF35E302F21D}" presName="linearProcess" presStyleCnt="0"/>
      <dgm:spPr/>
    </dgm:pt>
    <dgm:pt modelId="{CA9420EF-7DBA-4C0F-859C-074EA56D743B}" type="pres">
      <dgm:prSet presAssocID="{3670D670-339C-4C89-831B-F2627AACB11E}" presName="textNode" presStyleLbl="node1" presStyleIdx="0" presStyleCnt="4">
        <dgm:presLayoutVars>
          <dgm:bulletEnabled val="1"/>
        </dgm:presLayoutVars>
      </dgm:prSet>
      <dgm:spPr/>
    </dgm:pt>
    <dgm:pt modelId="{29948876-CE93-47FA-956B-D80B952B1A48}" type="pres">
      <dgm:prSet presAssocID="{E52F80BE-D5FE-4F11-8C1C-6B2734EE3390}" presName="sibTrans" presStyleCnt="0"/>
      <dgm:spPr/>
    </dgm:pt>
    <dgm:pt modelId="{F36F5DC6-CF7D-4057-A659-E183FCCEB818}" type="pres">
      <dgm:prSet presAssocID="{088BA84C-0DA6-4AF5-AC10-E33BE530A131}" presName="textNode" presStyleLbl="node1" presStyleIdx="1" presStyleCnt="4">
        <dgm:presLayoutVars>
          <dgm:bulletEnabled val="1"/>
        </dgm:presLayoutVars>
      </dgm:prSet>
      <dgm:spPr/>
    </dgm:pt>
    <dgm:pt modelId="{58C11851-7414-4AD2-AEFE-7F6E15BEE8E0}" type="pres">
      <dgm:prSet presAssocID="{88B9A06A-231F-495C-A163-CFA6F59576C9}" presName="sibTrans" presStyleCnt="0"/>
      <dgm:spPr/>
    </dgm:pt>
    <dgm:pt modelId="{250D449B-6FB0-4AC4-9153-147AA790E578}" type="pres">
      <dgm:prSet presAssocID="{E36DF456-52E5-41AC-94F7-972438F80F9A}" presName="textNode" presStyleLbl="node1" presStyleIdx="2" presStyleCnt="4">
        <dgm:presLayoutVars>
          <dgm:bulletEnabled val="1"/>
        </dgm:presLayoutVars>
      </dgm:prSet>
      <dgm:spPr/>
    </dgm:pt>
    <dgm:pt modelId="{68AF96DD-72B1-4183-A35D-C3436505B2C1}" type="pres">
      <dgm:prSet presAssocID="{BDC96AA0-A7C7-46EA-96A1-688F41D90F72}" presName="sibTrans" presStyleCnt="0"/>
      <dgm:spPr/>
    </dgm:pt>
    <dgm:pt modelId="{44559407-71C6-46A8-BE46-B0A202D72268}" type="pres">
      <dgm:prSet presAssocID="{C65FA2E3-8299-4705-A9C6-F5FC69AFBD3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C6C9621-F626-409F-B63A-1FB671108BDF}" srcId="{A76533A4-3DC0-45E3-9CA3-EF35E302F21D}" destId="{3670D670-339C-4C89-831B-F2627AACB11E}" srcOrd="0" destOrd="0" parTransId="{8312D211-B889-4825-96EF-6D7D97A8661E}" sibTransId="{E52F80BE-D5FE-4F11-8C1C-6B2734EE3390}"/>
    <dgm:cxn modelId="{2A418127-93B7-453D-BCD5-5BFEDA2D982C}" type="presOf" srcId="{A76533A4-3DC0-45E3-9CA3-EF35E302F21D}" destId="{81DFDEF2-599B-4740-B72B-4852638CCF41}" srcOrd="0" destOrd="0" presId="urn:microsoft.com/office/officeart/2005/8/layout/hProcess9"/>
    <dgm:cxn modelId="{1E3AFF30-BD7F-4C3F-B35E-834647F2516C}" srcId="{A76533A4-3DC0-45E3-9CA3-EF35E302F21D}" destId="{C65FA2E3-8299-4705-A9C6-F5FC69AFBD30}" srcOrd="3" destOrd="0" parTransId="{A3E2A56E-B0CE-440D-9061-8931F4AFA936}" sibTransId="{98E1E369-F8B6-40F0-9A2A-2F01886D9173}"/>
    <dgm:cxn modelId="{64C87472-8926-4403-A1D5-04E72F386043}" type="presOf" srcId="{C65FA2E3-8299-4705-A9C6-F5FC69AFBD30}" destId="{44559407-71C6-46A8-BE46-B0A202D72268}" srcOrd="0" destOrd="0" presId="urn:microsoft.com/office/officeart/2005/8/layout/hProcess9"/>
    <dgm:cxn modelId="{4FF22C92-A3AF-44B2-B9A4-0A564DC87921}" type="presOf" srcId="{3670D670-339C-4C89-831B-F2627AACB11E}" destId="{CA9420EF-7DBA-4C0F-859C-074EA56D743B}" srcOrd="0" destOrd="0" presId="urn:microsoft.com/office/officeart/2005/8/layout/hProcess9"/>
    <dgm:cxn modelId="{CEBEA3C8-7757-4532-BA4A-03C4B4ACFADB}" srcId="{A76533A4-3DC0-45E3-9CA3-EF35E302F21D}" destId="{E36DF456-52E5-41AC-94F7-972438F80F9A}" srcOrd="2" destOrd="0" parTransId="{A37ECC14-7434-440C-B5DC-7E6EA4DEEE27}" sibTransId="{BDC96AA0-A7C7-46EA-96A1-688F41D90F72}"/>
    <dgm:cxn modelId="{90BE9BE2-DD2B-43A0-805E-E66E9B4983B8}" type="presOf" srcId="{E36DF456-52E5-41AC-94F7-972438F80F9A}" destId="{250D449B-6FB0-4AC4-9153-147AA790E578}" srcOrd="0" destOrd="0" presId="urn:microsoft.com/office/officeart/2005/8/layout/hProcess9"/>
    <dgm:cxn modelId="{4554FCE9-054B-4A76-8FF9-FD0CCEFB63B8}" type="presOf" srcId="{088BA84C-0DA6-4AF5-AC10-E33BE530A131}" destId="{F36F5DC6-CF7D-4057-A659-E183FCCEB818}" srcOrd="0" destOrd="0" presId="urn:microsoft.com/office/officeart/2005/8/layout/hProcess9"/>
    <dgm:cxn modelId="{D13EECFC-1910-4FFE-891E-E84393F561D9}" srcId="{A76533A4-3DC0-45E3-9CA3-EF35E302F21D}" destId="{088BA84C-0DA6-4AF5-AC10-E33BE530A131}" srcOrd="1" destOrd="0" parTransId="{32F05865-D692-4BE1-AF7A-C5E5F2635CBD}" sibTransId="{88B9A06A-231F-495C-A163-CFA6F59576C9}"/>
    <dgm:cxn modelId="{3ACC4BFE-0B12-4BF5-9A25-3097BCA06CB4}" type="presParOf" srcId="{81DFDEF2-599B-4740-B72B-4852638CCF41}" destId="{E2C32B31-ACCC-4A62-A0E7-A0F4CF15A95C}" srcOrd="0" destOrd="0" presId="urn:microsoft.com/office/officeart/2005/8/layout/hProcess9"/>
    <dgm:cxn modelId="{6EA2ECD1-AC9F-4E59-A28F-07CC0487DEDE}" type="presParOf" srcId="{81DFDEF2-599B-4740-B72B-4852638CCF41}" destId="{A2B26B1B-D48D-4820-BF9F-000D0E5BFF52}" srcOrd="1" destOrd="0" presId="urn:microsoft.com/office/officeart/2005/8/layout/hProcess9"/>
    <dgm:cxn modelId="{178DF1D9-4EB0-49BC-8EFC-9209D54A79D8}" type="presParOf" srcId="{A2B26B1B-D48D-4820-BF9F-000D0E5BFF52}" destId="{CA9420EF-7DBA-4C0F-859C-074EA56D743B}" srcOrd="0" destOrd="0" presId="urn:microsoft.com/office/officeart/2005/8/layout/hProcess9"/>
    <dgm:cxn modelId="{7531D54F-538A-4CAD-9138-B5D3D0EBEEB3}" type="presParOf" srcId="{A2B26B1B-D48D-4820-BF9F-000D0E5BFF52}" destId="{29948876-CE93-47FA-956B-D80B952B1A48}" srcOrd="1" destOrd="0" presId="urn:microsoft.com/office/officeart/2005/8/layout/hProcess9"/>
    <dgm:cxn modelId="{5EC20E6B-8EF5-4032-BEBF-0D157C2BA6FE}" type="presParOf" srcId="{A2B26B1B-D48D-4820-BF9F-000D0E5BFF52}" destId="{F36F5DC6-CF7D-4057-A659-E183FCCEB818}" srcOrd="2" destOrd="0" presId="urn:microsoft.com/office/officeart/2005/8/layout/hProcess9"/>
    <dgm:cxn modelId="{D30E9543-67F6-47B4-80BF-A7332B26D601}" type="presParOf" srcId="{A2B26B1B-D48D-4820-BF9F-000D0E5BFF52}" destId="{58C11851-7414-4AD2-AEFE-7F6E15BEE8E0}" srcOrd="3" destOrd="0" presId="urn:microsoft.com/office/officeart/2005/8/layout/hProcess9"/>
    <dgm:cxn modelId="{3BD29FC3-F99A-4DF2-87BD-9F7A2B42B478}" type="presParOf" srcId="{A2B26B1B-D48D-4820-BF9F-000D0E5BFF52}" destId="{250D449B-6FB0-4AC4-9153-147AA790E578}" srcOrd="4" destOrd="0" presId="urn:microsoft.com/office/officeart/2005/8/layout/hProcess9"/>
    <dgm:cxn modelId="{347E57D6-0405-49E2-B59E-B1AB223C20B4}" type="presParOf" srcId="{A2B26B1B-D48D-4820-BF9F-000D0E5BFF52}" destId="{68AF96DD-72B1-4183-A35D-C3436505B2C1}" srcOrd="5" destOrd="0" presId="urn:microsoft.com/office/officeart/2005/8/layout/hProcess9"/>
    <dgm:cxn modelId="{4DEA2383-1282-46C3-B10D-BCA0618DADC5}" type="presParOf" srcId="{A2B26B1B-D48D-4820-BF9F-000D0E5BFF52}" destId="{44559407-71C6-46A8-BE46-B0A202D722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0C005-EB35-4156-9B64-FC0631E5B0C0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EF0B29A-F0CD-4327-88EC-1FED9E01C691}">
      <dgm:prSet/>
      <dgm:spPr/>
      <dgm:t>
        <a:bodyPr/>
        <a:lstStyle/>
        <a:p>
          <a:r>
            <a:rPr lang="en-US"/>
            <a:t>Linear Programming</a:t>
          </a:r>
        </a:p>
      </dgm:t>
    </dgm:pt>
    <dgm:pt modelId="{E9C1B0E5-E660-40A3-983C-CDAFEF9298AE}" type="parTrans" cxnId="{6572F8C6-90C1-4BE1-A01B-F28167823094}">
      <dgm:prSet/>
      <dgm:spPr/>
      <dgm:t>
        <a:bodyPr/>
        <a:lstStyle/>
        <a:p>
          <a:endParaRPr lang="en-US"/>
        </a:p>
      </dgm:t>
    </dgm:pt>
    <dgm:pt modelId="{350C29F7-0CCA-4EC0-BEF6-94484B0F94A8}" type="sibTrans" cxnId="{6572F8C6-90C1-4BE1-A01B-F28167823094}">
      <dgm:prSet/>
      <dgm:spPr/>
      <dgm:t>
        <a:bodyPr/>
        <a:lstStyle/>
        <a:p>
          <a:endParaRPr lang="en-US"/>
        </a:p>
      </dgm:t>
    </dgm:pt>
    <dgm:pt modelId="{CD628E77-E5F3-4C8E-A6C0-306D727E403C}">
      <dgm:prSet/>
      <dgm:spPr/>
      <dgm:t>
        <a:bodyPr/>
        <a:lstStyle/>
        <a:p>
          <a:r>
            <a:rPr lang="en-US"/>
            <a:t>Constraints given by linear relationships</a:t>
          </a:r>
        </a:p>
      </dgm:t>
    </dgm:pt>
    <dgm:pt modelId="{0DBBD41A-0B13-44C3-9B24-9426EFEC8175}" type="parTrans" cxnId="{C6B01A25-D350-42C0-B5EB-06B1861792B0}">
      <dgm:prSet/>
      <dgm:spPr/>
      <dgm:t>
        <a:bodyPr/>
        <a:lstStyle/>
        <a:p>
          <a:endParaRPr lang="en-US"/>
        </a:p>
      </dgm:t>
    </dgm:pt>
    <dgm:pt modelId="{0C05BD9F-350E-4DB3-8916-4976507BF3C7}" type="sibTrans" cxnId="{C6B01A25-D350-42C0-B5EB-06B1861792B0}">
      <dgm:prSet/>
      <dgm:spPr/>
      <dgm:t>
        <a:bodyPr/>
        <a:lstStyle/>
        <a:p>
          <a:endParaRPr lang="en-US"/>
        </a:p>
      </dgm:t>
    </dgm:pt>
    <dgm:pt modelId="{1360A29A-B095-4755-B01A-43A2530A7103}">
      <dgm:prSet/>
      <dgm:spPr/>
      <dgm:t>
        <a:bodyPr/>
        <a:lstStyle/>
        <a:p>
          <a:r>
            <a:rPr lang="en-US" dirty="0"/>
            <a:t>Usually solved using the Simplex algorithm</a:t>
          </a:r>
        </a:p>
      </dgm:t>
    </dgm:pt>
    <dgm:pt modelId="{EB880C5E-2FDD-4B0D-B2D5-981C4CA43971}" type="parTrans" cxnId="{8A00263C-58EF-4257-B32D-5B672F7899DA}">
      <dgm:prSet/>
      <dgm:spPr/>
      <dgm:t>
        <a:bodyPr/>
        <a:lstStyle/>
        <a:p>
          <a:endParaRPr lang="en-US"/>
        </a:p>
      </dgm:t>
    </dgm:pt>
    <dgm:pt modelId="{B81379EE-A5E2-4FBB-89EA-DC1F0B284CC2}" type="sibTrans" cxnId="{8A00263C-58EF-4257-B32D-5B672F7899DA}">
      <dgm:prSet/>
      <dgm:spPr/>
      <dgm:t>
        <a:bodyPr/>
        <a:lstStyle/>
        <a:p>
          <a:endParaRPr lang="en-US"/>
        </a:p>
      </dgm:t>
    </dgm:pt>
    <dgm:pt modelId="{78280A4D-1F07-4ED1-BD72-E725921843DE}">
      <dgm:prSet/>
      <dgm:spPr/>
      <dgm:t>
        <a:bodyPr/>
        <a:lstStyle/>
        <a:p>
          <a:r>
            <a:rPr lang="en-US"/>
            <a:t>Integer Programming</a:t>
          </a:r>
        </a:p>
      </dgm:t>
    </dgm:pt>
    <dgm:pt modelId="{6FCC2EA8-A529-4FBC-9E1F-5BBA9A5D8228}" type="parTrans" cxnId="{F5C41029-64B5-4825-A8ED-1003F9190D3D}">
      <dgm:prSet/>
      <dgm:spPr/>
      <dgm:t>
        <a:bodyPr/>
        <a:lstStyle/>
        <a:p>
          <a:endParaRPr lang="en-US"/>
        </a:p>
      </dgm:t>
    </dgm:pt>
    <dgm:pt modelId="{A3CD91E4-D970-4815-A718-520BBEBBA6CE}" type="sibTrans" cxnId="{F5C41029-64B5-4825-A8ED-1003F9190D3D}">
      <dgm:prSet/>
      <dgm:spPr/>
      <dgm:t>
        <a:bodyPr/>
        <a:lstStyle/>
        <a:p>
          <a:endParaRPr lang="en-US"/>
        </a:p>
      </dgm:t>
    </dgm:pt>
    <dgm:pt modelId="{C1BDB2D8-F19D-4E2E-B4FC-47C5702961E9}">
      <dgm:prSet/>
      <dgm:spPr/>
      <dgm:t>
        <a:bodyPr/>
        <a:lstStyle/>
        <a:p>
          <a:r>
            <a:rPr lang="en-US"/>
            <a:t>Decision variables restricted to discrete integers</a:t>
          </a:r>
        </a:p>
      </dgm:t>
    </dgm:pt>
    <dgm:pt modelId="{48787781-A114-452D-89F5-DF8ED28DE876}" type="parTrans" cxnId="{9F338378-814F-473D-ACD8-C6D3CC7EB737}">
      <dgm:prSet/>
      <dgm:spPr/>
      <dgm:t>
        <a:bodyPr/>
        <a:lstStyle/>
        <a:p>
          <a:endParaRPr lang="en-US"/>
        </a:p>
      </dgm:t>
    </dgm:pt>
    <dgm:pt modelId="{107B7068-7D67-4203-B18D-B21278B98C3B}" type="sibTrans" cxnId="{9F338378-814F-473D-ACD8-C6D3CC7EB737}">
      <dgm:prSet/>
      <dgm:spPr/>
      <dgm:t>
        <a:bodyPr/>
        <a:lstStyle/>
        <a:p>
          <a:endParaRPr lang="en-US"/>
        </a:p>
      </dgm:t>
    </dgm:pt>
    <dgm:pt modelId="{5CCC12F2-38CF-41A0-BAE6-7C4968573606}">
      <dgm:prSet/>
      <dgm:spPr/>
      <dgm:t>
        <a:bodyPr/>
        <a:lstStyle/>
        <a:p>
          <a:r>
            <a:rPr lang="en-US"/>
            <a:t>Generally NP-hard, some still solvable by modified Simplex</a:t>
          </a:r>
        </a:p>
      </dgm:t>
    </dgm:pt>
    <dgm:pt modelId="{3F44627D-4AAF-4108-BDA3-49F14FEC2D4A}" type="parTrans" cxnId="{BCA01F9A-39DA-416B-8581-7893BC8F0D2C}">
      <dgm:prSet/>
      <dgm:spPr/>
      <dgm:t>
        <a:bodyPr/>
        <a:lstStyle/>
        <a:p>
          <a:endParaRPr lang="en-US"/>
        </a:p>
      </dgm:t>
    </dgm:pt>
    <dgm:pt modelId="{7802A962-2713-4A1A-995C-442F42DD81A6}" type="sibTrans" cxnId="{BCA01F9A-39DA-416B-8581-7893BC8F0D2C}">
      <dgm:prSet/>
      <dgm:spPr/>
      <dgm:t>
        <a:bodyPr/>
        <a:lstStyle/>
        <a:p>
          <a:endParaRPr lang="en-US"/>
        </a:p>
      </dgm:t>
    </dgm:pt>
    <dgm:pt modelId="{F998A45C-C6A1-4539-921A-6EDF27E2CD78}">
      <dgm:prSet/>
      <dgm:spPr/>
      <dgm:t>
        <a:bodyPr/>
        <a:lstStyle/>
        <a:p>
          <a:r>
            <a:rPr lang="en-US"/>
            <a:t>Quadratic Optimization</a:t>
          </a:r>
        </a:p>
      </dgm:t>
    </dgm:pt>
    <dgm:pt modelId="{72609B85-F268-4FA4-B9DC-5399002877F1}" type="parTrans" cxnId="{C15FE95B-8882-44BF-BBDD-3EF16C7F2550}">
      <dgm:prSet/>
      <dgm:spPr/>
      <dgm:t>
        <a:bodyPr/>
        <a:lstStyle/>
        <a:p>
          <a:endParaRPr lang="en-US"/>
        </a:p>
      </dgm:t>
    </dgm:pt>
    <dgm:pt modelId="{8EFB73CD-77B8-461F-A070-3022E2C2F2AC}" type="sibTrans" cxnId="{C15FE95B-8882-44BF-BBDD-3EF16C7F2550}">
      <dgm:prSet/>
      <dgm:spPr/>
      <dgm:t>
        <a:bodyPr/>
        <a:lstStyle/>
        <a:p>
          <a:endParaRPr lang="en-US"/>
        </a:p>
      </dgm:t>
    </dgm:pt>
    <dgm:pt modelId="{987D2411-5D52-4023-8057-DA51CFF507EC}">
      <dgm:prSet/>
      <dgm:spPr/>
      <dgm:t>
        <a:bodyPr/>
        <a:lstStyle/>
        <a:p>
          <a:r>
            <a:rPr lang="en-US" dirty="0"/>
            <a:t>Objective function contains quadratic terms</a:t>
          </a:r>
        </a:p>
      </dgm:t>
    </dgm:pt>
    <dgm:pt modelId="{B2EB2EAC-BCA8-49C4-B0F6-F12BE06C976E}" type="parTrans" cxnId="{BC21A1DD-73B9-412B-B9AD-233508D95391}">
      <dgm:prSet/>
      <dgm:spPr/>
      <dgm:t>
        <a:bodyPr/>
        <a:lstStyle/>
        <a:p>
          <a:endParaRPr lang="en-US"/>
        </a:p>
      </dgm:t>
    </dgm:pt>
    <dgm:pt modelId="{019E592C-D181-42F4-BF79-C37FE0E3AA1E}" type="sibTrans" cxnId="{BC21A1DD-73B9-412B-B9AD-233508D95391}">
      <dgm:prSet/>
      <dgm:spPr/>
      <dgm:t>
        <a:bodyPr/>
        <a:lstStyle/>
        <a:p>
          <a:endParaRPr lang="en-US"/>
        </a:p>
      </dgm:t>
    </dgm:pt>
    <dgm:pt modelId="{E28ADCFD-B961-48CC-B590-00237FE927DB}">
      <dgm:prSet/>
      <dgm:spPr/>
      <dgm:t>
        <a:bodyPr/>
        <a:lstStyle/>
        <a:p>
          <a:r>
            <a:rPr lang="en-US"/>
            <a:t>Constraints remain subject to linear relationships</a:t>
          </a:r>
        </a:p>
      </dgm:t>
    </dgm:pt>
    <dgm:pt modelId="{DC8C36D7-D54E-4D1F-8A4F-7250CFE99E1E}" type="parTrans" cxnId="{A4691C86-E723-4AD8-AC67-68212F13231B}">
      <dgm:prSet/>
      <dgm:spPr/>
      <dgm:t>
        <a:bodyPr/>
        <a:lstStyle/>
        <a:p>
          <a:endParaRPr lang="en-US"/>
        </a:p>
      </dgm:t>
    </dgm:pt>
    <dgm:pt modelId="{A7AA3847-C625-45C5-B770-26B551FF4243}" type="sibTrans" cxnId="{A4691C86-E723-4AD8-AC67-68212F13231B}">
      <dgm:prSet/>
      <dgm:spPr/>
      <dgm:t>
        <a:bodyPr/>
        <a:lstStyle/>
        <a:p>
          <a:endParaRPr lang="en-US"/>
        </a:p>
      </dgm:t>
    </dgm:pt>
    <dgm:pt modelId="{C39AB80B-5343-4886-9C0D-51A3506C8EDE}" type="pres">
      <dgm:prSet presAssocID="{38F0C005-EB35-4156-9B64-FC0631E5B0C0}" presName="linear" presStyleCnt="0">
        <dgm:presLayoutVars>
          <dgm:dir/>
          <dgm:animLvl val="lvl"/>
          <dgm:resizeHandles val="exact"/>
        </dgm:presLayoutVars>
      </dgm:prSet>
      <dgm:spPr/>
    </dgm:pt>
    <dgm:pt modelId="{4AC0A7AC-577B-4522-9711-119A857F86BB}" type="pres">
      <dgm:prSet presAssocID="{1EF0B29A-F0CD-4327-88EC-1FED9E01C691}" presName="parentLin" presStyleCnt="0"/>
      <dgm:spPr/>
    </dgm:pt>
    <dgm:pt modelId="{4F7A6CB4-03A3-4448-9DE2-B79581461AAC}" type="pres">
      <dgm:prSet presAssocID="{1EF0B29A-F0CD-4327-88EC-1FED9E01C691}" presName="parentLeftMargin" presStyleLbl="node1" presStyleIdx="0" presStyleCnt="3"/>
      <dgm:spPr/>
    </dgm:pt>
    <dgm:pt modelId="{6F6942C8-E849-4A5B-A4FE-B237ED1034D8}" type="pres">
      <dgm:prSet presAssocID="{1EF0B29A-F0CD-4327-88EC-1FED9E01C6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BA6B0E-859E-403C-87BE-32F4794787CA}" type="pres">
      <dgm:prSet presAssocID="{1EF0B29A-F0CD-4327-88EC-1FED9E01C691}" presName="negativeSpace" presStyleCnt="0"/>
      <dgm:spPr/>
    </dgm:pt>
    <dgm:pt modelId="{5A58FA19-96AB-469C-9C8A-C8A901B06BA4}" type="pres">
      <dgm:prSet presAssocID="{1EF0B29A-F0CD-4327-88EC-1FED9E01C691}" presName="childText" presStyleLbl="conFgAcc1" presStyleIdx="0" presStyleCnt="3">
        <dgm:presLayoutVars>
          <dgm:bulletEnabled val="1"/>
        </dgm:presLayoutVars>
      </dgm:prSet>
      <dgm:spPr/>
    </dgm:pt>
    <dgm:pt modelId="{223ACA4A-0B3A-4F55-8CDF-253C12F851B3}" type="pres">
      <dgm:prSet presAssocID="{350C29F7-0CCA-4EC0-BEF6-94484B0F94A8}" presName="spaceBetweenRectangles" presStyleCnt="0"/>
      <dgm:spPr/>
    </dgm:pt>
    <dgm:pt modelId="{1F327D44-602A-49AB-BC2C-439D0BC6A5BA}" type="pres">
      <dgm:prSet presAssocID="{78280A4D-1F07-4ED1-BD72-E725921843DE}" presName="parentLin" presStyleCnt="0"/>
      <dgm:spPr/>
    </dgm:pt>
    <dgm:pt modelId="{0D3A90BE-C5DF-4EBA-B513-02C669AFE36F}" type="pres">
      <dgm:prSet presAssocID="{78280A4D-1F07-4ED1-BD72-E725921843DE}" presName="parentLeftMargin" presStyleLbl="node1" presStyleIdx="0" presStyleCnt="3"/>
      <dgm:spPr/>
    </dgm:pt>
    <dgm:pt modelId="{B9C2247C-3343-47AF-B30C-62A28450E2C7}" type="pres">
      <dgm:prSet presAssocID="{78280A4D-1F07-4ED1-BD72-E725921843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A5516B-59DC-462A-9DE4-A771FDBA8CBE}" type="pres">
      <dgm:prSet presAssocID="{78280A4D-1F07-4ED1-BD72-E725921843DE}" presName="negativeSpace" presStyleCnt="0"/>
      <dgm:spPr/>
    </dgm:pt>
    <dgm:pt modelId="{15D1EFDD-E1E8-4DFB-A2A0-6B13FB56287A}" type="pres">
      <dgm:prSet presAssocID="{78280A4D-1F07-4ED1-BD72-E725921843DE}" presName="childText" presStyleLbl="conFgAcc1" presStyleIdx="1" presStyleCnt="3">
        <dgm:presLayoutVars>
          <dgm:bulletEnabled val="1"/>
        </dgm:presLayoutVars>
      </dgm:prSet>
      <dgm:spPr/>
    </dgm:pt>
    <dgm:pt modelId="{6E80D5F5-A7A7-48AC-964F-A986B7A8DC7B}" type="pres">
      <dgm:prSet presAssocID="{A3CD91E4-D970-4815-A718-520BBEBBA6CE}" presName="spaceBetweenRectangles" presStyleCnt="0"/>
      <dgm:spPr/>
    </dgm:pt>
    <dgm:pt modelId="{F044A640-2741-47A7-B67B-E720A9B2CC40}" type="pres">
      <dgm:prSet presAssocID="{F998A45C-C6A1-4539-921A-6EDF27E2CD78}" presName="parentLin" presStyleCnt="0"/>
      <dgm:spPr/>
    </dgm:pt>
    <dgm:pt modelId="{FA2C351D-3421-4F1A-A123-8E8250968EE9}" type="pres">
      <dgm:prSet presAssocID="{F998A45C-C6A1-4539-921A-6EDF27E2CD78}" presName="parentLeftMargin" presStyleLbl="node1" presStyleIdx="1" presStyleCnt="3"/>
      <dgm:spPr/>
    </dgm:pt>
    <dgm:pt modelId="{53E6EFED-0F6E-4F54-AF5D-825EF1415BCB}" type="pres">
      <dgm:prSet presAssocID="{F998A45C-C6A1-4539-921A-6EDF27E2CD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1CF6A8-652E-4E9E-B328-0371B7913A4F}" type="pres">
      <dgm:prSet presAssocID="{F998A45C-C6A1-4539-921A-6EDF27E2CD78}" presName="negativeSpace" presStyleCnt="0"/>
      <dgm:spPr/>
    </dgm:pt>
    <dgm:pt modelId="{8D6AA094-0C82-438A-A1AA-1438049FD91D}" type="pres">
      <dgm:prSet presAssocID="{F998A45C-C6A1-4539-921A-6EDF27E2CD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C39400-6052-4490-B824-B90AEC061DB0}" type="presOf" srcId="{CD628E77-E5F3-4C8E-A6C0-306D727E403C}" destId="{5A58FA19-96AB-469C-9C8A-C8A901B06BA4}" srcOrd="0" destOrd="0" presId="urn:microsoft.com/office/officeart/2005/8/layout/list1"/>
    <dgm:cxn modelId="{CD666F0C-0D00-478F-8974-5F4999CE11B5}" type="presOf" srcId="{78280A4D-1F07-4ED1-BD72-E725921843DE}" destId="{B9C2247C-3343-47AF-B30C-62A28450E2C7}" srcOrd="1" destOrd="0" presId="urn:microsoft.com/office/officeart/2005/8/layout/list1"/>
    <dgm:cxn modelId="{BD9F501A-4347-4D3E-9CCC-531411A631EF}" type="presOf" srcId="{C1BDB2D8-F19D-4E2E-B4FC-47C5702961E9}" destId="{15D1EFDD-E1E8-4DFB-A2A0-6B13FB56287A}" srcOrd="0" destOrd="0" presId="urn:microsoft.com/office/officeart/2005/8/layout/list1"/>
    <dgm:cxn modelId="{C6B01A25-D350-42C0-B5EB-06B1861792B0}" srcId="{1EF0B29A-F0CD-4327-88EC-1FED9E01C691}" destId="{CD628E77-E5F3-4C8E-A6C0-306D727E403C}" srcOrd="0" destOrd="0" parTransId="{0DBBD41A-0B13-44C3-9B24-9426EFEC8175}" sibTransId="{0C05BD9F-350E-4DB3-8916-4976507BF3C7}"/>
    <dgm:cxn modelId="{F5C41029-64B5-4825-A8ED-1003F9190D3D}" srcId="{38F0C005-EB35-4156-9B64-FC0631E5B0C0}" destId="{78280A4D-1F07-4ED1-BD72-E725921843DE}" srcOrd="1" destOrd="0" parTransId="{6FCC2EA8-A529-4FBC-9E1F-5BBA9A5D8228}" sibTransId="{A3CD91E4-D970-4815-A718-520BBEBBA6CE}"/>
    <dgm:cxn modelId="{8A00263C-58EF-4257-B32D-5B672F7899DA}" srcId="{1EF0B29A-F0CD-4327-88EC-1FED9E01C691}" destId="{1360A29A-B095-4755-B01A-43A2530A7103}" srcOrd="1" destOrd="0" parTransId="{EB880C5E-2FDD-4B0D-B2D5-981C4CA43971}" sibTransId="{B81379EE-A5E2-4FBB-89EA-DC1F0B284CC2}"/>
    <dgm:cxn modelId="{C15FE95B-8882-44BF-BBDD-3EF16C7F2550}" srcId="{38F0C005-EB35-4156-9B64-FC0631E5B0C0}" destId="{F998A45C-C6A1-4539-921A-6EDF27E2CD78}" srcOrd="2" destOrd="0" parTransId="{72609B85-F268-4FA4-B9DC-5399002877F1}" sibTransId="{8EFB73CD-77B8-461F-A070-3022E2C2F2AC}"/>
    <dgm:cxn modelId="{FD11606C-C06A-40DD-A007-EEC58A970871}" type="presOf" srcId="{78280A4D-1F07-4ED1-BD72-E725921843DE}" destId="{0D3A90BE-C5DF-4EBA-B513-02C669AFE36F}" srcOrd="0" destOrd="0" presId="urn:microsoft.com/office/officeart/2005/8/layout/list1"/>
    <dgm:cxn modelId="{387BF274-9060-4B50-848D-4FEB561C42A2}" type="presOf" srcId="{F998A45C-C6A1-4539-921A-6EDF27E2CD78}" destId="{FA2C351D-3421-4F1A-A123-8E8250968EE9}" srcOrd="0" destOrd="0" presId="urn:microsoft.com/office/officeart/2005/8/layout/list1"/>
    <dgm:cxn modelId="{9F338378-814F-473D-ACD8-C6D3CC7EB737}" srcId="{78280A4D-1F07-4ED1-BD72-E725921843DE}" destId="{C1BDB2D8-F19D-4E2E-B4FC-47C5702961E9}" srcOrd="0" destOrd="0" parTransId="{48787781-A114-452D-89F5-DF8ED28DE876}" sibTransId="{107B7068-7D67-4203-B18D-B21278B98C3B}"/>
    <dgm:cxn modelId="{A4691C86-E723-4AD8-AC67-68212F13231B}" srcId="{F998A45C-C6A1-4539-921A-6EDF27E2CD78}" destId="{E28ADCFD-B961-48CC-B590-00237FE927DB}" srcOrd="1" destOrd="0" parTransId="{DC8C36D7-D54E-4D1F-8A4F-7250CFE99E1E}" sibTransId="{A7AA3847-C625-45C5-B770-26B551FF4243}"/>
    <dgm:cxn modelId="{BCA01F9A-39DA-416B-8581-7893BC8F0D2C}" srcId="{78280A4D-1F07-4ED1-BD72-E725921843DE}" destId="{5CCC12F2-38CF-41A0-BAE6-7C4968573606}" srcOrd="1" destOrd="0" parTransId="{3F44627D-4AAF-4108-BDA3-49F14FEC2D4A}" sibTransId="{7802A962-2713-4A1A-995C-442F42DD81A6}"/>
    <dgm:cxn modelId="{72E5569E-42FE-46ED-9028-7789EF0A5F24}" type="presOf" srcId="{E28ADCFD-B961-48CC-B590-00237FE927DB}" destId="{8D6AA094-0C82-438A-A1AA-1438049FD91D}" srcOrd="0" destOrd="1" presId="urn:microsoft.com/office/officeart/2005/8/layout/list1"/>
    <dgm:cxn modelId="{4EDE3FB5-0BC8-4095-9AAB-8A813A4A9842}" type="presOf" srcId="{5CCC12F2-38CF-41A0-BAE6-7C4968573606}" destId="{15D1EFDD-E1E8-4DFB-A2A0-6B13FB56287A}" srcOrd="0" destOrd="1" presId="urn:microsoft.com/office/officeart/2005/8/layout/list1"/>
    <dgm:cxn modelId="{22DEA1BE-5320-4939-9742-C342BFC92045}" type="presOf" srcId="{1EF0B29A-F0CD-4327-88EC-1FED9E01C691}" destId="{4F7A6CB4-03A3-4448-9DE2-B79581461AAC}" srcOrd="0" destOrd="0" presId="urn:microsoft.com/office/officeart/2005/8/layout/list1"/>
    <dgm:cxn modelId="{6572F8C6-90C1-4BE1-A01B-F28167823094}" srcId="{38F0C005-EB35-4156-9B64-FC0631E5B0C0}" destId="{1EF0B29A-F0CD-4327-88EC-1FED9E01C691}" srcOrd="0" destOrd="0" parTransId="{E9C1B0E5-E660-40A3-983C-CDAFEF9298AE}" sibTransId="{350C29F7-0CCA-4EC0-BEF6-94484B0F94A8}"/>
    <dgm:cxn modelId="{C5D0DCC8-43C8-436C-8716-1F8906DE9339}" type="presOf" srcId="{38F0C005-EB35-4156-9B64-FC0631E5B0C0}" destId="{C39AB80B-5343-4886-9C0D-51A3506C8EDE}" srcOrd="0" destOrd="0" presId="urn:microsoft.com/office/officeart/2005/8/layout/list1"/>
    <dgm:cxn modelId="{BC21A1DD-73B9-412B-B9AD-233508D95391}" srcId="{F998A45C-C6A1-4539-921A-6EDF27E2CD78}" destId="{987D2411-5D52-4023-8057-DA51CFF507EC}" srcOrd="0" destOrd="0" parTransId="{B2EB2EAC-BCA8-49C4-B0F6-F12BE06C976E}" sibTransId="{019E592C-D181-42F4-BF79-C37FE0E3AA1E}"/>
    <dgm:cxn modelId="{D37C99E6-0080-4989-91C9-63C2ED4D5FC7}" type="presOf" srcId="{1EF0B29A-F0CD-4327-88EC-1FED9E01C691}" destId="{6F6942C8-E849-4A5B-A4FE-B237ED1034D8}" srcOrd="1" destOrd="0" presId="urn:microsoft.com/office/officeart/2005/8/layout/list1"/>
    <dgm:cxn modelId="{8C36B2F5-E940-40D0-AC35-8005EFA8ACD5}" type="presOf" srcId="{1360A29A-B095-4755-B01A-43A2530A7103}" destId="{5A58FA19-96AB-469C-9C8A-C8A901B06BA4}" srcOrd="0" destOrd="1" presId="urn:microsoft.com/office/officeart/2005/8/layout/list1"/>
    <dgm:cxn modelId="{FBD18BF6-8213-451B-B470-44A347ABF684}" type="presOf" srcId="{F998A45C-C6A1-4539-921A-6EDF27E2CD78}" destId="{53E6EFED-0F6E-4F54-AF5D-825EF1415BCB}" srcOrd="1" destOrd="0" presId="urn:microsoft.com/office/officeart/2005/8/layout/list1"/>
    <dgm:cxn modelId="{14D015FE-EA40-476C-BC6F-AEA3DFDFF9C3}" type="presOf" srcId="{987D2411-5D52-4023-8057-DA51CFF507EC}" destId="{8D6AA094-0C82-438A-A1AA-1438049FD91D}" srcOrd="0" destOrd="0" presId="urn:microsoft.com/office/officeart/2005/8/layout/list1"/>
    <dgm:cxn modelId="{2CED08E2-39B8-461D-878F-3E4AE0DDFCA6}" type="presParOf" srcId="{C39AB80B-5343-4886-9C0D-51A3506C8EDE}" destId="{4AC0A7AC-577B-4522-9711-119A857F86BB}" srcOrd="0" destOrd="0" presId="urn:microsoft.com/office/officeart/2005/8/layout/list1"/>
    <dgm:cxn modelId="{44978373-889C-4B5C-8F01-1A169A5105F2}" type="presParOf" srcId="{4AC0A7AC-577B-4522-9711-119A857F86BB}" destId="{4F7A6CB4-03A3-4448-9DE2-B79581461AAC}" srcOrd="0" destOrd="0" presId="urn:microsoft.com/office/officeart/2005/8/layout/list1"/>
    <dgm:cxn modelId="{E98B8E8E-0C13-49C3-AB75-D5FC21F1D510}" type="presParOf" srcId="{4AC0A7AC-577B-4522-9711-119A857F86BB}" destId="{6F6942C8-E849-4A5B-A4FE-B237ED1034D8}" srcOrd="1" destOrd="0" presId="urn:microsoft.com/office/officeart/2005/8/layout/list1"/>
    <dgm:cxn modelId="{C4BC470B-6761-41C8-9212-19C4A1E7AF88}" type="presParOf" srcId="{C39AB80B-5343-4886-9C0D-51A3506C8EDE}" destId="{B2BA6B0E-859E-403C-87BE-32F4794787CA}" srcOrd="1" destOrd="0" presId="urn:microsoft.com/office/officeart/2005/8/layout/list1"/>
    <dgm:cxn modelId="{167DB4A9-D8F1-4248-989B-418DF9B87B9D}" type="presParOf" srcId="{C39AB80B-5343-4886-9C0D-51A3506C8EDE}" destId="{5A58FA19-96AB-469C-9C8A-C8A901B06BA4}" srcOrd="2" destOrd="0" presId="urn:microsoft.com/office/officeart/2005/8/layout/list1"/>
    <dgm:cxn modelId="{0F49EDD0-09FD-4FC7-B58E-D0EBE99159BE}" type="presParOf" srcId="{C39AB80B-5343-4886-9C0D-51A3506C8EDE}" destId="{223ACA4A-0B3A-4F55-8CDF-253C12F851B3}" srcOrd="3" destOrd="0" presId="urn:microsoft.com/office/officeart/2005/8/layout/list1"/>
    <dgm:cxn modelId="{E20A214F-79CB-4CC0-A25D-EB55FE90EB06}" type="presParOf" srcId="{C39AB80B-5343-4886-9C0D-51A3506C8EDE}" destId="{1F327D44-602A-49AB-BC2C-439D0BC6A5BA}" srcOrd="4" destOrd="0" presId="urn:microsoft.com/office/officeart/2005/8/layout/list1"/>
    <dgm:cxn modelId="{E5256B44-19FA-4998-A12B-0C86059D8F16}" type="presParOf" srcId="{1F327D44-602A-49AB-BC2C-439D0BC6A5BA}" destId="{0D3A90BE-C5DF-4EBA-B513-02C669AFE36F}" srcOrd="0" destOrd="0" presId="urn:microsoft.com/office/officeart/2005/8/layout/list1"/>
    <dgm:cxn modelId="{A95ABA8A-C8A0-4F12-A5C2-9AC5267BB8B6}" type="presParOf" srcId="{1F327D44-602A-49AB-BC2C-439D0BC6A5BA}" destId="{B9C2247C-3343-47AF-B30C-62A28450E2C7}" srcOrd="1" destOrd="0" presId="urn:microsoft.com/office/officeart/2005/8/layout/list1"/>
    <dgm:cxn modelId="{12C9C54E-C5E9-42AA-A678-029C801D75CF}" type="presParOf" srcId="{C39AB80B-5343-4886-9C0D-51A3506C8EDE}" destId="{9BA5516B-59DC-462A-9DE4-A771FDBA8CBE}" srcOrd="5" destOrd="0" presId="urn:microsoft.com/office/officeart/2005/8/layout/list1"/>
    <dgm:cxn modelId="{D9F2F8BB-F626-4F0D-ADE1-C131B58C4662}" type="presParOf" srcId="{C39AB80B-5343-4886-9C0D-51A3506C8EDE}" destId="{15D1EFDD-E1E8-4DFB-A2A0-6B13FB56287A}" srcOrd="6" destOrd="0" presId="urn:microsoft.com/office/officeart/2005/8/layout/list1"/>
    <dgm:cxn modelId="{A4149294-0E8D-48EB-9B08-E71ECA2B4457}" type="presParOf" srcId="{C39AB80B-5343-4886-9C0D-51A3506C8EDE}" destId="{6E80D5F5-A7A7-48AC-964F-A986B7A8DC7B}" srcOrd="7" destOrd="0" presId="urn:microsoft.com/office/officeart/2005/8/layout/list1"/>
    <dgm:cxn modelId="{44818AE8-7A80-4CA0-9117-A2033130EAE5}" type="presParOf" srcId="{C39AB80B-5343-4886-9C0D-51A3506C8EDE}" destId="{F044A640-2741-47A7-B67B-E720A9B2CC40}" srcOrd="8" destOrd="0" presId="urn:microsoft.com/office/officeart/2005/8/layout/list1"/>
    <dgm:cxn modelId="{925A0331-CAAB-4039-901C-4A296D978A7C}" type="presParOf" srcId="{F044A640-2741-47A7-B67B-E720A9B2CC40}" destId="{FA2C351D-3421-4F1A-A123-8E8250968EE9}" srcOrd="0" destOrd="0" presId="urn:microsoft.com/office/officeart/2005/8/layout/list1"/>
    <dgm:cxn modelId="{A53B0546-EB8A-4FA3-B599-D23229FFA5DD}" type="presParOf" srcId="{F044A640-2741-47A7-B67B-E720A9B2CC40}" destId="{53E6EFED-0F6E-4F54-AF5D-825EF1415BCB}" srcOrd="1" destOrd="0" presId="urn:microsoft.com/office/officeart/2005/8/layout/list1"/>
    <dgm:cxn modelId="{ADA01C66-8031-4BC5-B786-C8F525041211}" type="presParOf" srcId="{C39AB80B-5343-4886-9C0D-51A3506C8EDE}" destId="{3D1CF6A8-652E-4E9E-B328-0371B7913A4F}" srcOrd="9" destOrd="0" presId="urn:microsoft.com/office/officeart/2005/8/layout/list1"/>
    <dgm:cxn modelId="{A4B655C3-39DC-4F5C-9D4E-C5039D73872B}" type="presParOf" srcId="{C39AB80B-5343-4886-9C0D-51A3506C8EDE}" destId="{8D6AA094-0C82-438A-A1AA-1438049FD9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4577DE-3687-4045-9705-B84EBA466A0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F56B997-50C0-4E33-8760-40B6E51CCBF1}">
      <dgm:prSet phldrT="[Text]"/>
      <dgm:spPr>
        <a:xfrm>
          <a:off x="42" y="129"/>
          <a:ext cx="2806481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Mapping of optimization problems to optimal solution approaches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D1720558-322B-4553-A745-3C60418F0C8D}" type="parTrans" cxnId="{D0D9ED99-F1BF-4082-A792-DD0EE300CD4D}">
      <dgm:prSet/>
      <dgm:spPr/>
      <dgm:t>
        <a:bodyPr/>
        <a:lstStyle/>
        <a:p>
          <a:endParaRPr lang="en-US"/>
        </a:p>
      </dgm:t>
    </dgm:pt>
    <dgm:pt modelId="{7E3C27B0-D9AD-4571-BA03-528182809A31}" type="sibTrans" cxnId="{D0D9ED99-F1BF-4082-A792-DD0EE300CD4D}">
      <dgm:prSet/>
      <dgm:spPr/>
      <dgm:t>
        <a:bodyPr/>
        <a:lstStyle/>
        <a:p>
          <a:endParaRPr lang="en-US"/>
        </a:p>
      </dgm:t>
    </dgm:pt>
    <dgm:pt modelId="{33F2EE71-0799-48F3-AA70-A06DE1AF10D6}">
      <dgm:prSet phldrT="[Text]"/>
      <dgm:spPr>
        <a:xfrm>
          <a:off x="3032765" y="129"/>
          <a:ext cx="5612962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Prototype use-case implementation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A2D18796-6342-4832-9723-D114DBF95487}" type="parTrans" cxnId="{753BE337-82F0-4D79-994D-CB6BCB0C138B}">
      <dgm:prSet/>
      <dgm:spPr/>
      <dgm:t>
        <a:bodyPr/>
        <a:lstStyle/>
        <a:p>
          <a:endParaRPr lang="en-US"/>
        </a:p>
      </dgm:t>
    </dgm:pt>
    <dgm:pt modelId="{BA94005A-A08E-4A8C-B38A-6661A122FB60}" type="sibTrans" cxnId="{753BE337-82F0-4D79-994D-CB6BCB0C138B}">
      <dgm:prSet/>
      <dgm:spPr/>
      <dgm:t>
        <a:bodyPr/>
        <a:lstStyle/>
        <a:p>
          <a:endParaRPr lang="en-US"/>
        </a:p>
      </dgm:t>
    </dgm:pt>
    <dgm:pt modelId="{1D556211-8DC6-4248-A729-B001C19C654B}">
      <dgm:prSet phldrT="[Text]"/>
      <dgm:spPr>
        <a:xfrm>
          <a:off x="7299047" y="1588430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Evaluation of results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AEEF9428-313A-4BF4-AC5C-C0B814235638}" type="parTrans" cxnId="{03213E02-33E7-4F4D-A8B6-FF1667AF1A90}">
      <dgm:prSet/>
      <dgm:spPr/>
      <dgm:t>
        <a:bodyPr/>
        <a:lstStyle/>
        <a:p>
          <a:endParaRPr lang="en-US"/>
        </a:p>
      </dgm:t>
    </dgm:pt>
    <dgm:pt modelId="{8A25CBC6-0231-424C-9E42-2392D465CD4D}" type="sibTrans" cxnId="{03213E02-33E7-4F4D-A8B6-FF1667AF1A90}">
      <dgm:prSet/>
      <dgm:spPr/>
      <dgm:t>
        <a:bodyPr/>
        <a:lstStyle/>
        <a:p>
          <a:endParaRPr lang="en-US"/>
        </a:p>
      </dgm:t>
    </dgm:pt>
    <dgm:pt modelId="{AEE5FDE3-50C9-4E2E-834D-5346E200548E}">
      <dgm:prSet phldrT="[Text]"/>
      <dgm:spPr>
        <a:xfrm>
          <a:off x="3032765" y="1588430"/>
          <a:ext cx="4153161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Software framework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7CA2FD5D-E185-4809-BCB9-0D0D28200033}" type="parTrans" cxnId="{84FB2C2D-A2F2-4E9A-9EAF-F1E98BFA34EA}">
      <dgm:prSet/>
      <dgm:spPr/>
      <dgm:t>
        <a:bodyPr/>
        <a:lstStyle/>
        <a:p>
          <a:endParaRPr lang="en-US"/>
        </a:p>
      </dgm:t>
    </dgm:pt>
    <dgm:pt modelId="{9FB6B907-954A-4130-B51E-61E8E6DA25C3}" type="sibTrans" cxnId="{84FB2C2D-A2F2-4E9A-9EAF-F1E98BFA34EA}">
      <dgm:prSet/>
      <dgm:spPr/>
      <dgm:t>
        <a:bodyPr/>
        <a:lstStyle/>
        <a:p>
          <a:endParaRPr lang="en-US"/>
        </a:p>
      </dgm:t>
    </dgm:pt>
    <dgm:pt modelId="{7BD1D3A2-4EA7-42C8-8C32-FBA2CFC398D9}">
      <dgm:prSet phldrT="[Text]"/>
      <dgm:spPr>
        <a:xfrm>
          <a:off x="42" y="1588430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List of applicable use-cases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D5BB3FC5-DF50-4AA8-8669-B2E6017E15B7}" type="parTrans" cxnId="{2F7D99E0-587F-4DA2-9CEE-39F250703E1F}">
      <dgm:prSet/>
      <dgm:spPr/>
      <dgm:t>
        <a:bodyPr/>
        <a:lstStyle/>
        <a:p>
          <a:endParaRPr lang="en-US"/>
        </a:p>
      </dgm:t>
    </dgm:pt>
    <dgm:pt modelId="{3F08B3FF-F315-4AD3-A434-D26A7C0F28C8}" type="sibTrans" cxnId="{2F7D99E0-587F-4DA2-9CEE-39F250703E1F}">
      <dgm:prSet/>
      <dgm:spPr/>
      <dgm:t>
        <a:bodyPr/>
        <a:lstStyle/>
        <a:p>
          <a:endParaRPr lang="en-US"/>
        </a:p>
      </dgm:t>
    </dgm:pt>
    <dgm:pt modelId="{6E6912E5-C554-45FF-9A5E-705D561BC044}">
      <dgm:prSet phldrT="[Text]"/>
      <dgm:spPr>
        <a:xfrm>
          <a:off x="42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Literature analysis:</a:t>
          </a:r>
        </a:p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Energy Industry optimization use-cases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8878EF3F-901F-40FA-8472-92E461ABC516}" type="parTrans" cxnId="{D84D9E97-564C-4C9D-886C-A15385C9BB25}">
      <dgm:prSet/>
      <dgm:spPr/>
      <dgm:t>
        <a:bodyPr/>
        <a:lstStyle/>
        <a:p>
          <a:endParaRPr lang="en-US"/>
        </a:p>
      </dgm:t>
    </dgm:pt>
    <dgm:pt modelId="{EE0EE065-BB69-4FDB-A800-2C8D42BB8230}" type="sibTrans" cxnId="{D84D9E97-564C-4C9D-886C-A15385C9BB25}">
      <dgm:prSet/>
      <dgm:spPr/>
      <dgm:t>
        <a:bodyPr/>
        <a:lstStyle/>
        <a:p>
          <a:endParaRPr lang="en-US"/>
        </a:p>
      </dgm:t>
    </dgm:pt>
    <dgm:pt modelId="{EB030D8B-66FE-4A08-9E8B-DD8E5DFC7874}">
      <dgm:prSet phldrT="[Text]"/>
      <dgm:spPr>
        <a:xfrm>
          <a:off x="1459843" y="1588430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Quantitative algorithm comparison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796A6E14-C29D-40EC-92FA-13E43CB958BD}" type="parTrans" cxnId="{13C991BF-A932-4840-B1AC-0BC25E626827}">
      <dgm:prSet/>
      <dgm:spPr/>
      <dgm:t>
        <a:bodyPr/>
        <a:lstStyle/>
        <a:p>
          <a:endParaRPr lang="en-US"/>
        </a:p>
      </dgm:t>
    </dgm:pt>
    <dgm:pt modelId="{8A6974AC-21BD-4A2A-B372-2E8DD8F5C1FB}" type="sibTrans" cxnId="{13C991BF-A932-4840-B1AC-0BC25E626827}">
      <dgm:prSet/>
      <dgm:spPr/>
      <dgm:t>
        <a:bodyPr/>
        <a:lstStyle/>
        <a:p>
          <a:endParaRPr lang="en-US"/>
        </a:p>
      </dgm:t>
    </dgm:pt>
    <dgm:pt modelId="{BB181816-AB36-481B-8CA5-A6A6E7497ADF}">
      <dgm:prSet phldrT="[Text]"/>
      <dgm:spPr>
        <a:xfrm>
          <a:off x="1459843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Literature analysis:</a:t>
          </a:r>
        </a:p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Blockchain-based optimization techniques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F329AF1A-7CCE-4012-A54A-9FF3DE52DF22}" type="parTrans" cxnId="{B15841F0-0D0B-48B8-8EBF-AC82DB29F5F4}">
      <dgm:prSet/>
      <dgm:spPr/>
      <dgm:t>
        <a:bodyPr/>
        <a:lstStyle/>
        <a:p>
          <a:endParaRPr lang="en-US"/>
        </a:p>
      </dgm:t>
    </dgm:pt>
    <dgm:pt modelId="{F1A5B29B-7F63-4C91-8C4B-6F50484C7DB3}" type="sibTrans" cxnId="{B15841F0-0D0B-48B8-8EBF-AC82DB29F5F4}">
      <dgm:prSet/>
      <dgm:spPr/>
      <dgm:t>
        <a:bodyPr/>
        <a:lstStyle/>
        <a:p>
          <a:endParaRPr lang="en-US"/>
        </a:p>
      </dgm:t>
    </dgm:pt>
    <dgm:pt modelId="{924638C4-81EE-4921-B0BE-581444CB8CAD}">
      <dgm:prSet phldrT="[Text]"/>
      <dgm:spPr>
        <a:xfrm>
          <a:off x="4436006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Blockchain testbed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9FDEA67A-1EAF-4125-8A63-BB1532450BEC}" type="sibTrans" cxnId="{AA8547AE-6892-4A79-AFC3-A0F775837F98}">
      <dgm:prSet/>
      <dgm:spPr/>
      <dgm:t>
        <a:bodyPr/>
        <a:lstStyle/>
        <a:p>
          <a:endParaRPr lang="en-US"/>
        </a:p>
      </dgm:t>
    </dgm:pt>
    <dgm:pt modelId="{C1672D17-DE39-4569-A1D8-3B87B6078559}" type="parTrans" cxnId="{AA8547AE-6892-4A79-AFC3-A0F775837F98}">
      <dgm:prSet/>
      <dgm:spPr/>
      <dgm:t>
        <a:bodyPr/>
        <a:lstStyle/>
        <a:p>
          <a:endParaRPr lang="en-US"/>
        </a:p>
      </dgm:t>
    </dgm:pt>
    <dgm:pt modelId="{79CA68F4-031E-49F7-BD93-742C5BD2FAA3}">
      <dgm:prSet phldrT="[Text]"/>
      <dgm:spPr>
        <a:xfrm>
          <a:off x="3032765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Model of solved use-case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CDCFDD2A-0E3D-4A5B-9D37-CB3A34D9CD40}" type="parTrans" cxnId="{5C1ACF35-F00E-43E0-B6CC-EA98BCEBDB4A}">
      <dgm:prSet/>
      <dgm:spPr/>
      <dgm:t>
        <a:bodyPr/>
        <a:lstStyle/>
        <a:p>
          <a:endParaRPr lang="en-US"/>
        </a:p>
      </dgm:t>
    </dgm:pt>
    <dgm:pt modelId="{FA5DA4EC-5760-4398-9CE5-451A26A6FFF2}" type="sibTrans" cxnId="{5C1ACF35-F00E-43E0-B6CC-EA98BCEBDB4A}">
      <dgm:prSet/>
      <dgm:spPr/>
      <dgm:t>
        <a:bodyPr/>
        <a:lstStyle/>
        <a:p>
          <a:endParaRPr lang="en-US"/>
        </a:p>
      </dgm:t>
    </dgm:pt>
    <dgm:pt modelId="{478E368F-B2D5-448A-BFCA-724080FABA44}">
      <dgm:prSet phldrT="[Text]"/>
      <dgm:spPr>
        <a:xfrm>
          <a:off x="7299047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Simulation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61EB4343-E826-402A-9AFB-56ACBB79DAB8}" type="sibTrans" cxnId="{3C08AD67-F469-4211-95E5-73E24CBBBA7D}">
      <dgm:prSet/>
      <dgm:spPr/>
      <dgm:t>
        <a:bodyPr/>
        <a:lstStyle/>
        <a:p>
          <a:endParaRPr lang="en-US"/>
        </a:p>
      </dgm:t>
    </dgm:pt>
    <dgm:pt modelId="{56CED2DF-E0C7-4934-929E-5CEA5E281532}" type="parTrans" cxnId="{3C08AD67-F469-4211-95E5-73E24CBBBA7D}">
      <dgm:prSet/>
      <dgm:spPr/>
      <dgm:t>
        <a:bodyPr/>
        <a:lstStyle/>
        <a:p>
          <a:endParaRPr lang="en-US"/>
        </a:p>
      </dgm:t>
    </dgm:pt>
    <dgm:pt modelId="{9485E4AB-5E0D-45F1-8D85-E94CD98BD722}">
      <dgm:prSet phldrT="[Text]"/>
      <dgm:spPr>
        <a:xfrm>
          <a:off x="5839246" y="3176731"/>
          <a:ext cx="1346679" cy="143747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Algorithm implementation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E8095401-3944-4AAB-B8D8-B1D13F1019C9}" type="sibTrans" cxnId="{8C406096-BD22-4CDE-9C1A-F061893E95C3}">
      <dgm:prSet/>
      <dgm:spPr/>
      <dgm:t>
        <a:bodyPr/>
        <a:lstStyle/>
        <a:p>
          <a:endParaRPr lang="en-US"/>
        </a:p>
      </dgm:t>
    </dgm:pt>
    <dgm:pt modelId="{3019F3ED-7271-45B4-94D2-917D26BFFDE2}" type="parTrans" cxnId="{8C406096-BD22-4CDE-9C1A-F061893E95C3}">
      <dgm:prSet/>
      <dgm:spPr/>
      <dgm:t>
        <a:bodyPr/>
        <a:lstStyle/>
        <a:p>
          <a:endParaRPr lang="en-US"/>
        </a:p>
      </dgm:t>
    </dgm:pt>
    <dgm:pt modelId="{C7B9BB4C-133C-49F0-9BFF-0594F1B7A116}" type="pres">
      <dgm:prSet presAssocID="{FF4577DE-3687-4045-9705-B84EBA466A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143E81-F1B7-497E-A876-9D3C7014BF22}" type="pres">
      <dgm:prSet presAssocID="{FF56B997-50C0-4E33-8760-40B6E51CCBF1}" presName="vertOne" presStyleCnt="0"/>
      <dgm:spPr/>
    </dgm:pt>
    <dgm:pt modelId="{5C517471-A5B2-44AA-BCEF-5B43BC2CB937}" type="pres">
      <dgm:prSet presAssocID="{FF56B997-50C0-4E33-8760-40B6E51CCBF1}" presName="txOne" presStyleLbl="node0" presStyleIdx="0" presStyleCnt="2">
        <dgm:presLayoutVars>
          <dgm:chPref val="3"/>
        </dgm:presLayoutVars>
      </dgm:prSet>
      <dgm:spPr/>
    </dgm:pt>
    <dgm:pt modelId="{FECB4C8C-F381-4426-997F-280E59DD81A2}" type="pres">
      <dgm:prSet presAssocID="{FF56B997-50C0-4E33-8760-40B6E51CCBF1}" presName="parTransOne" presStyleCnt="0"/>
      <dgm:spPr/>
    </dgm:pt>
    <dgm:pt modelId="{971097CC-750A-448E-A664-A664A628BFDF}" type="pres">
      <dgm:prSet presAssocID="{FF56B997-50C0-4E33-8760-40B6E51CCBF1}" presName="horzOne" presStyleCnt="0"/>
      <dgm:spPr/>
    </dgm:pt>
    <dgm:pt modelId="{43D94BD4-C47F-4BD3-B0D6-31C6A74EC043}" type="pres">
      <dgm:prSet presAssocID="{7BD1D3A2-4EA7-42C8-8C32-FBA2CFC398D9}" presName="vertTwo" presStyleCnt="0"/>
      <dgm:spPr/>
    </dgm:pt>
    <dgm:pt modelId="{A1F05972-480E-47AF-B5D9-0E1F5B5856EE}" type="pres">
      <dgm:prSet presAssocID="{7BD1D3A2-4EA7-42C8-8C32-FBA2CFC398D9}" presName="txTwo" presStyleLbl="node2" presStyleIdx="0" presStyleCnt="4">
        <dgm:presLayoutVars>
          <dgm:chPref val="3"/>
        </dgm:presLayoutVars>
      </dgm:prSet>
      <dgm:spPr/>
    </dgm:pt>
    <dgm:pt modelId="{43013D92-AC64-43A2-B961-2225AF3FEDB0}" type="pres">
      <dgm:prSet presAssocID="{7BD1D3A2-4EA7-42C8-8C32-FBA2CFC398D9}" presName="parTransTwo" presStyleCnt="0"/>
      <dgm:spPr/>
    </dgm:pt>
    <dgm:pt modelId="{87C4D735-9287-404F-9D8C-7507EC90F4A4}" type="pres">
      <dgm:prSet presAssocID="{7BD1D3A2-4EA7-42C8-8C32-FBA2CFC398D9}" presName="horzTwo" presStyleCnt="0"/>
      <dgm:spPr/>
    </dgm:pt>
    <dgm:pt modelId="{60973937-0416-497E-BA30-46B481EC8D87}" type="pres">
      <dgm:prSet presAssocID="{6E6912E5-C554-45FF-9A5E-705D561BC044}" presName="vertThree" presStyleCnt="0"/>
      <dgm:spPr/>
    </dgm:pt>
    <dgm:pt modelId="{9C05C812-B5B5-4E0E-89C2-3CAA545CE6A7}" type="pres">
      <dgm:prSet presAssocID="{6E6912E5-C554-45FF-9A5E-705D561BC044}" presName="txThree" presStyleLbl="node3" presStyleIdx="0" presStyleCnt="6">
        <dgm:presLayoutVars>
          <dgm:chPref val="3"/>
        </dgm:presLayoutVars>
      </dgm:prSet>
      <dgm:spPr/>
    </dgm:pt>
    <dgm:pt modelId="{F3E3772A-2421-4219-81A3-EEB53AC459AA}" type="pres">
      <dgm:prSet presAssocID="{6E6912E5-C554-45FF-9A5E-705D561BC044}" presName="horzThree" presStyleCnt="0"/>
      <dgm:spPr/>
    </dgm:pt>
    <dgm:pt modelId="{A7403963-7E08-46A6-AE76-897D0310B35D}" type="pres">
      <dgm:prSet presAssocID="{3F08B3FF-F315-4AD3-A434-D26A7C0F28C8}" presName="sibSpaceTwo" presStyleCnt="0"/>
      <dgm:spPr/>
    </dgm:pt>
    <dgm:pt modelId="{2F095C52-FF05-451A-A793-2E3F48CEC2DE}" type="pres">
      <dgm:prSet presAssocID="{EB030D8B-66FE-4A08-9E8B-DD8E5DFC7874}" presName="vertTwo" presStyleCnt="0"/>
      <dgm:spPr/>
    </dgm:pt>
    <dgm:pt modelId="{655A670A-0175-410E-8565-92E27984ECA8}" type="pres">
      <dgm:prSet presAssocID="{EB030D8B-66FE-4A08-9E8B-DD8E5DFC7874}" presName="txTwo" presStyleLbl="node2" presStyleIdx="1" presStyleCnt="4">
        <dgm:presLayoutVars>
          <dgm:chPref val="3"/>
        </dgm:presLayoutVars>
      </dgm:prSet>
      <dgm:spPr/>
    </dgm:pt>
    <dgm:pt modelId="{AAEC1DB7-6801-4ECF-BC1A-A0D126AB4FB1}" type="pres">
      <dgm:prSet presAssocID="{EB030D8B-66FE-4A08-9E8B-DD8E5DFC7874}" presName="parTransTwo" presStyleCnt="0"/>
      <dgm:spPr/>
    </dgm:pt>
    <dgm:pt modelId="{229E41D5-09D0-4BC7-AA20-E6CD219A5EEC}" type="pres">
      <dgm:prSet presAssocID="{EB030D8B-66FE-4A08-9E8B-DD8E5DFC7874}" presName="horzTwo" presStyleCnt="0"/>
      <dgm:spPr/>
    </dgm:pt>
    <dgm:pt modelId="{F362DD10-E0BF-47B9-BFB9-616C7940E632}" type="pres">
      <dgm:prSet presAssocID="{BB181816-AB36-481B-8CA5-A6A6E7497ADF}" presName="vertThree" presStyleCnt="0"/>
      <dgm:spPr/>
    </dgm:pt>
    <dgm:pt modelId="{EADA7367-D255-4E4B-A651-8B61A845DF1A}" type="pres">
      <dgm:prSet presAssocID="{BB181816-AB36-481B-8CA5-A6A6E7497ADF}" presName="txThree" presStyleLbl="node3" presStyleIdx="1" presStyleCnt="6">
        <dgm:presLayoutVars>
          <dgm:chPref val="3"/>
        </dgm:presLayoutVars>
      </dgm:prSet>
      <dgm:spPr/>
    </dgm:pt>
    <dgm:pt modelId="{6D3E4E2E-CF27-43ED-842A-17EDE6F13692}" type="pres">
      <dgm:prSet presAssocID="{BB181816-AB36-481B-8CA5-A6A6E7497ADF}" presName="horzThree" presStyleCnt="0"/>
      <dgm:spPr/>
    </dgm:pt>
    <dgm:pt modelId="{1642388A-6809-449C-BB85-BBDA807E1AA2}" type="pres">
      <dgm:prSet presAssocID="{7E3C27B0-D9AD-4571-BA03-528182809A31}" presName="sibSpaceOne" presStyleCnt="0"/>
      <dgm:spPr/>
    </dgm:pt>
    <dgm:pt modelId="{F32BBFE6-2B63-4827-9F6E-CBD23A159F61}" type="pres">
      <dgm:prSet presAssocID="{33F2EE71-0799-48F3-AA70-A06DE1AF10D6}" presName="vertOne" presStyleCnt="0"/>
      <dgm:spPr/>
    </dgm:pt>
    <dgm:pt modelId="{51C3F9FC-5BF4-4865-B265-7D6843DFFAC6}" type="pres">
      <dgm:prSet presAssocID="{33F2EE71-0799-48F3-AA70-A06DE1AF10D6}" presName="txOne" presStyleLbl="node0" presStyleIdx="1" presStyleCnt="2">
        <dgm:presLayoutVars>
          <dgm:chPref val="3"/>
        </dgm:presLayoutVars>
      </dgm:prSet>
      <dgm:spPr/>
    </dgm:pt>
    <dgm:pt modelId="{5177DC6D-3EF3-4CCE-9BA6-FE684F0E5C6C}" type="pres">
      <dgm:prSet presAssocID="{33F2EE71-0799-48F3-AA70-A06DE1AF10D6}" presName="parTransOne" presStyleCnt="0"/>
      <dgm:spPr/>
    </dgm:pt>
    <dgm:pt modelId="{1CCC8697-B6D0-49EB-B1AF-C81130687A8D}" type="pres">
      <dgm:prSet presAssocID="{33F2EE71-0799-48F3-AA70-A06DE1AF10D6}" presName="horzOne" presStyleCnt="0"/>
      <dgm:spPr/>
    </dgm:pt>
    <dgm:pt modelId="{FCD9F7F9-5AF0-4ED5-B1D0-9A34807CB5FB}" type="pres">
      <dgm:prSet presAssocID="{AEE5FDE3-50C9-4E2E-834D-5346E200548E}" presName="vertTwo" presStyleCnt="0"/>
      <dgm:spPr/>
    </dgm:pt>
    <dgm:pt modelId="{EA0A048C-6E07-4C41-8FB3-3F664EB09D22}" type="pres">
      <dgm:prSet presAssocID="{AEE5FDE3-50C9-4E2E-834D-5346E200548E}" presName="txTwo" presStyleLbl="node2" presStyleIdx="2" presStyleCnt="4">
        <dgm:presLayoutVars>
          <dgm:chPref val="3"/>
        </dgm:presLayoutVars>
      </dgm:prSet>
      <dgm:spPr/>
    </dgm:pt>
    <dgm:pt modelId="{AAE770B7-3F2A-4AB8-8B52-B5C9EAD5B427}" type="pres">
      <dgm:prSet presAssocID="{AEE5FDE3-50C9-4E2E-834D-5346E200548E}" presName="parTransTwo" presStyleCnt="0"/>
      <dgm:spPr/>
    </dgm:pt>
    <dgm:pt modelId="{811AE47E-8B92-4A99-8A24-81E15C0119C7}" type="pres">
      <dgm:prSet presAssocID="{AEE5FDE3-50C9-4E2E-834D-5346E200548E}" presName="horzTwo" presStyleCnt="0"/>
      <dgm:spPr/>
    </dgm:pt>
    <dgm:pt modelId="{EDB177A0-A1FD-4A12-A3CA-BDD080F18439}" type="pres">
      <dgm:prSet presAssocID="{79CA68F4-031E-49F7-BD93-742C5BD2FAA3}" presName="vertThree" presStyleCnt="0"/>
      <dgm:spPr/>
    </dgm:pt>
    <dgm:pt modelId="{C9F9817E-BD15-433C-9E3F-6BF6D57338ED}" type="pres">
      <dgm:prSet presAssocID="{79CA68F4-031E-49F7-BD93-742C5BD2FAA3}" presName="txThree" presStyleLbl="node3" presStyleIdx="2" presStyleCnt="6">
        <dgm:presLayoutVars>
          <dgm:chPref val="3"/>
        </dgm:presLayoutVars>
      </dgm:prSet>
      <dgm:spPr/>
    </dgm:pt>
    <dgm:pt modelId="{5F3FA6A5-A30A-4572-A685-650417E40C60}" type="pres">
      <dgm:prSet presAssocID="{79CA68F4-031E-49F7-BD93-742C5BD2FAA3}" presName="horzThree" presStyleCnt="0"/>
      <dgm:spPr/>
    </dgm:pt>
    <dgm:pt modelId="{F66B18C5-2B88-4888-88D7-4EE2A759DB60}" type="pres">
      <dgm:prSet presAssocID="{FA5DA4EC-5760-4398-9CE5-451A26A6FFF2}" presName="sibSpaceThree" presStyleCnt="0"/>
      <dgm:spPr/>
    </dgm:pt>
    <dgm:pt modelId="{0C3E5138-393E-45E5-893D-40CE04934EC4}" type="pres">
      <dgm:prSet presAssocID="{924638C4-81EE-4921-B0BE-581444CB8CAD}" presName="vertThree" presStyleCnt="0"/>
      <dgm:spPr/>
    </dgm:pt>
    <dgm:pt modelId="{B824D9A2-0138-418B-9DBC-D38E274F2D45}" type="pres">
      <dgm:prSet presAssocID="{924638C4-81EE-4921-B0BE-581444CB8CAD}" presName="txThree" presStyleLbl="node3" presStyleIdx="3" presStyleCnt="6">
        <dgm:presLayoutVars>
          <dgm:chPref val="3"/>
        </dgm:presLayoutVars>
      </dgm:prSet>
      <dgm:spPr/>
    </dgm:pt>
    <dgm:pt modelId="{55CC150F-59CD-43D6-A510-4C91C117AAA5}" type="pres">
      <dgm:prSet presAssocID="{924638C4-81EE-4921-B0BE-581444CB8CAD}" presName="horzThree" presStyleCnt="0"/>
      <dgm:spPr/>
    </dgm:pt>
    <dgm:pt modelId="{9C254E71-EF76-4763-8BF6-03A3F18A5ED7}" type="pres">
      <dgm:prSet presAssocID="{9FDEA67A-1EAF-4125-8A63-BB1532450BEC}" presName="sibSpaceThree" presStyleCnt="0"/>
      <dgm:spPr/>
    </dgm:pt>
    <dgm:pt modelId="{6AC1D627-13C2-47C7-881C-FC97D5082ADF}" type="pres">
      <dgm:prSet presAssocID="{9485E4AB-5E0D-45F1-8D85-E94CD98BD722}" presName="vertThree" presStyleCnt="0"/>
      <dgm:spPr/>
    </dgm:pt>
    <dgm:pt modelId="{751C9B36-B335-463C-96DF-43D26D5EC878}" type="pres">
      <dgm:prSet presAssocID="{9485E4AB-5E0D-45F1-8D85-E94CD98BD722}" presName="txThree" presStyleLbl="node3" presStyleIdx="4" presStyleCnt="6">
        <dgm:presLayoutVars>
          <dgm:chPref val="3"/>
        </dgm:presLayoutVars>
      </dgm:prSet>
      <dgm:spPr/>
    </dgm:pt>
    <dgm:pt modelId="{4C8B67EA-8E78-4D74-9DFF-FF55F1E47093}" type="pres">
      <dgm:prSet presAssocID="{9485E4AB-5E0D-45F1-8D85-E94CD98BD722}" presName="horzThree" presStyleCnt="0"/>
      <dgm:spPr/>
    </dgm:pt>
    <dgm:pt modelId="{5C6AEDFB-4F44-466E-9927-D66DA55F6C71}" type="pres">
      <dgm:prSet presAssocID="{9FB6B907-954A-4130-B51E-61E8E6DA25C3}" presName="sibSpaceTwo" presStyleCnt="0"/>
      <dgm:spPr/>
    </dgm:pt>
    <dgm:pt modelId="{E5E4FCF5-F5B9-4FA0-93A0-3E029D3B0A4C}" type="pres">
      <dgm:prSet presAssocID="{1D556211-8DC6-4248-A729-B001C19C654B}" presName="vertTwo" presStyleCnt="0"/>
      <dgm:spPr/>
    </dgm:pt>
    <dgm:pt modelId="{27C3DD8B-D3DD-4EEA-8CDB-8954C00075AE}" type="pres">
      <dgm:prSet presAssocID="{1D556211-8DC6-4248-A729-B001C19C654B}" presName="txTwo" presStyleLbl="node2" presStyleIdx="3" presStyleCnt="4">
        <dgm:presLayoutVars>
          <dgm:chPref val="3"/>
        </dgm:presLayoutVars>
      </dgm:prSet>
      <dgm:spPr/>
    </dgm:pt>
    <dgm:pt modelId="{EA973CCE-5FE0-4F92-AA0E-5D11BEE04A81}" type="pres">
      <dgm:prSet presAssocID="{1D556211-8DC6-4248-A729-B001C19C654B}" presName="parTransTwo" presStyleCnt="0"/>
      <dgm:spPr/>
    </dgm:pt>
    <dgm:pt modelId="{CE1CB466-28C2-4433-89A7-EA49A0945BF0}" type="pres">
      <dgm:prSet presAssocID="{1D556211-8DC6-4248-A729-B001C19C654B}" presName="horzTwo" presStyleCnt="0"/>
      <dgm:spPr/>
    </dgm:pt>
    <dgm:pt modelId="{85EC4251-CCBE-45A5-9A7A-173B3E9035E5}" type="pres">
      <dgm:prSet presAssocID="{478E368F-B2D5-448A-BFCA-724080FABA44}" presName="vertThree" presStyleCnt="0"/>
      <dgm:spPr/>
    </dgm:pt>
    <dgm:pt modelId="{E351C63F-EEDC-46FC-931E-22E3B1F5F0E6}" type="pres">
      <dgm:prSet presAssocID="{478E368F-B2D5-448A-BFCA-724080FABA44}" presName="txThree" presStyleLbl="node3" presStyleIdx="5" presStyleCnt="6">
        <dgm:presLayoutVars>
          <dgm:chPref val="3"/>
        </dgm:presLayoutVars>
      </dgm:prSet>
      <dgm:spPr/>
    </dgm:pt>
    <dgm:pt modelId="{072D1B1C-086D-4128-A0F5-6AFA4ACAF331}" type="pres">
      <dgm:prSet presAssocID="{478E368F-B2D5-448A-BFCA-724080FABA44}" presName="horzThree" presStyleCnt="0"/>
      <dgm:spPr/>
    </dgm:pt>
  </dgm:ptLst>
  <dgm:cxnLst>
    <dgm:cxn modelId="{03213E02-33E7-4F4D-A8B6-FF1667AF1A90}" srcId="{33F2EE71-0799-48F3-AA70-A06DE1AF10D6}" destId="{1D556211-8DC6-4248-A729-B001C19C654B}" srcOrd="1" destOrd="0" parTransId="{AEEF9428-313A-4BF4-AC5C-C0B814235638}" sibTransId="{8A25CBC6-0231-424C-9E42-2392D465CD4D}"/>
    <dgm:cxn modelId="{661E0203-312E-4182-BAE8-202E2A904760}" type="presOf" srcId="{478E368F-B2D5-448A-BFCA-724080FABA44}" destId="{E351C63F-EEDC-46FC-931E-22E3B1F5F0E6}" srcOrd="0" destOrd="0" presId="urn:microsoft.com/office/officeart/2005/8/layout/hierarchy4"/>
    <dgm:cxn modelId="{B13BA128-C5B0-4C36-9554-FEC8D08C0463}" type="presOf" srcId="{FF4577DE-3687-4045-9705-B84EBA466A04}" destId="{C7B9BB4C-133C-49F0-9BFF-0594F1B7A116}" srcOrd="0" destOrd="0" presId="urn:microsoft.com/office/officeart/2005/8/layout/hierarchy4"/>
    <dgm:cxn modelId="{84FB2C2D-A2F2-4E9A-9EAF-F1E98BFA34EA}" srcId="{33F2EE71-0799-48F3-AA70-A06DE1AF10D6}" destId="{AEE5FDE3-50C9-4E2E-834D-5346E200548E}" srcOrd="0" destOrd="0" parTransId="{7CA2FD5D-E185-4809-BCB9-0D0D28200033}" sibTransId="{9FB6B907-954A-4130-B51E-61E8E6DA25C3}"/>
    <dgm:cxn modelId="{8F74AD33-21FE-4095-8D02-8A23A665B0CC}" type="presOf" srcId="{FF56B997-50C0-4E33-8760-40B6E51CCBF1}" destId="{5C517471-A5B2-44AA-BCEF-5B43BC2CB937}" srcOrd="0" destOrd="0" presId="urn:microsoft.com/office/officeart/2005/8/layout/hierarchy4"/>
    <dgm:cxn modelId="{5C1ACF35-F00E-43E0-B6CC-EA98BCEBDB4A}" srcId="{AEE5FDE3-50C9-4E2E-834D-5346E200548E}" destId="{79CA68F4-031E-49F7-BD93-742C5BD2FAA3}" srcOrd="0" destOrd="0" parTransId="{CDCFDD2A-0E3D-4A5B-9D37-CB3A34D9CD40}" sibTransId="{FA5DA4EC-5760-4398-9CE5-451A26A6FFF2}"/>
    <dgm:cxn modelId="{753BE337-82F0-4D79-994D-CB6BCB0C138B}" srcId="{FF4577DE-3687-4045-9705-B84EBA466A04}" destId="{33F2EE71-0799-48F3-AA70-A06DE1AF10D6}" srcOrd="1" destOrd="0" parTransId="{A2D18796-6342-4832-9723-D114DBF95487}" sibTransId="{BA94005A-A08E-4A8C-B38A-6661A122FB60}"/>
    <dgm:cxn modelId="{41EBA841-DDE5-4DFB-8D3C-98C165304E3D}" type="presOf" srcId="{EB030D8B-66FE-4A08-9E8B-DD8E5DFC7874}" destId="{655A670A-0175-410E-8565-92E27984ECA8}" srcOrd="0" destOrd="0" presId="urn:microsoft.com/office/officeart/2005/8/layout/hierarchy4"/>
    <dgm:cxn modelId="{3C08AD67-F469-4211-95E5-73E24CBBBA7D}" srcId="{1D556211-8DC6-4248-A729-B001C19C654B}" destId="{478E368F-B2D5-448A-BFCA-724080FABA44}" srcOrd="0" destOrd="0" parTransId="{56CED2DF-E0C7-4934-929E-5CEA5E281532}" sibTransId="{61EB4343-E826-402A-9AFB-56ACBB79DAB8}"/>
    <dgm:cxn modelId="{827EDA4B-0745-4F14-9548-DBD4C7459E77}" type="presOf" srcId="{7BD1D3A2-4EA7-42C8-8C32-FBA2CFC398D9}" destId="{A1F05972-480E-47AF-B5D9-0E1F5B5856EE}" srcOrd="0" destOrd="0" presId="urn:microsoft.com/office/officeart/2005/8/layout/hierarchy4"/>
    <dgm:cxn modelId="{DDC81279-68F3-428C-B4CB-932CA3CB039C}" type="presOf" srcId="{BB181816-AB36-481B-8CA5-A6A6E7497ADF}" destId="{EADA7367-D255-4E4B-A651-8B61A845DF1A}" srcOrd="0" destOrd="0" presId="urn:microsoft.com/office/officeart/2005/8/layout/hierarchy4"/>
    <dgm:cxn modelId="{8C406096-BD22-4CDE-9C1A-F061893E95C3}" srcId="{AEE5FDE3-50C9-4E2E-834D-5346E200548E}" destId="{9485E4AB-5E0D-45F1-8D85-E94CD98BD722}" srcOrd="2" destOrd="0" parTransId="{3019F3ED-7271-45B4-94D2-917D26BFFDE2}" sibTransId="{E8095401-3944-4AAB-B8D8-B1D13F1019C9}"/>
    <dgm:cxn modelId="{D84D9E97-564C-4C9D-886C-A15385C9BB25}" srcId="{7BD1D3A2-4EA7-42C8-8C32-FBA2CFC398D9}" destId="{6E6912E5-C554-45FF-9A5E-705D561BC044}" srcOrd="0" destOrd="0" parTransId="{8878EF3F-901F-40FA-8472-92E461ABC516}" sibTransId="{EE0EE065-BB69-4FDB-A800-2C8D42BB8230}"/>
    <dgm:cxn modelId="{D0D9ED99-F1BF-4082-A792-DD0EE300CD4D}" srcId="{FF4577DE-3687-4045-9705-B84EBA466A04}" destId="{FF56B997-50C0-4E33-8760-40B6E51CCBF1}" srcOrd="0" destOrd="0" parTransId="{D1720558-322B-4553-A745-3C60418F0C8D}" sibTransId="{7E3C27B0-D9AD-4571-BA03-528182809A31}"/>
    <dgm:cxn modelId="{6A38F1A3-E98E-460F-9FCE-5733B5A3C8AF}" type="presOf" srcId="{924638C4-81EE-4921-B0BE-581444CB8CAD}" destId="{B824D9A2-0138-418B-9DBC-D38E274F2D45}" srcOrd="0" destOrd="0" presId="urn:microsoft.com/office/officeart/2005/8/layout/hierarchy4"/>
    <dgm:cxn modelId="{AA8547AE-6892-4A79-AFC3-A0F775837F98}" srcId="{AEE5FDE3-50C9-4E2E-834D-5346E200548E}" destId="{924638C4-81EE-4921-B0BE-581444CB8CAD}" srcOrd="1" destOrd="0" parTransId="{C1672D17-DE39-4569-A1D8-3B87B6078559}" sibTransId="{9FDEA67A-1EAF-4125-8A63-BB1532450BEC}"/>
    <dgm:cxn modelId="{1E12BFB0-4CF7-49D6-A991-02550575ACC2}" type="presOf" srcId="{9485E4AB-5E0D-45F1-8D85-E94CD98BD722}" destId="{751C9B36-B335-463C-96DF-43D26D5EC878}" srcOrd="0" destOrd="0" presId="urn:microsoft.com/office/officeart/2005/8/layout/hierarchy4"/>
    <dgm:cxn modelId="{18EE48B7-5F80-4789-888E-2279AAA2669B}" type="presOf" srcId="{33F2EE71-0799-48F3-AA70-A06DE1AF10D6}" destId="{51C3F9FC-5BF4-4865-B265-7D6843DFFAC6}" srcOrd="0" destOrd="0" presId="urn:microsoft.com/office/officeart/2005/8/layout/hierarchy4"/>
    <dgm:cxn modelId="{3F0396BD-4615-4B84-95F5-335C16EB0723}" type="presOf" srcId="{AEE5FDE3-50C9-4E2E-834D-5346E200548E}" destId="{EA0A048C-6E07-4C41-8FB3-3F664EB09D22}" srcOrd="0" destOrd="0" presId="urn:microsoft.com/office/officeart/2005/8/layout/hierarchy4"/>
    <dgm:cxn modelId="{13C991BF-A932-4840-B1AC-0BC25E626827}" srcId="{FF56B997-50C0-4E33-8760-40B6E51CCBF1}" destId="{EB030D8B-66FE-4A08-9E8B-DD8E5DFC7874}" srcOrd="1" destOrd="0" parTransId="{796A6E14-C29D-40EC-92FA-13E43CB958BD}" sibTransId="{8A6974AC-21BD-4A2A-B372-2E8DD8F5C1FB}"/>
    <dgm:cxn modelId="{C1223FCB-E3F9-4517-A175-CFA2F4039CD5}" type="presOf" srcId="{6E6912E5-C554-45FF-9A5E-705D561BC044}" destId="{9C05C812-B5B5-4E0E-89C2-3CAA545CE6A7}" srcOrd="0" destOrd="0" presId="urn:microsoft.com/office/officeart/2005/8/layout/hierarchy4"/>
    <dgm:cxn modelId="{BC6DCEDE-2A2E-4522-89F7-6A066B99BD18}" type="presOf" srcId="{1D556211-8DC6-4248-A729-B001C19C654B}" destId="{27C3DD8B-D3DD-4EEA-8CDB-8954C00075AE}" srcOrd="0" destOrd="0" presId="urn:microsoft.com/office/officeart/2005/8/layout/hierarchy4"/>
    <dgm:cxn modelId="{2F7D99E0-587F-4DA2-9CEE-39F250703E1F}" srcId="{FF56B997-50C0-4E33-8760-40B6E51CCBF1}" destId="{7BD1D3A2-4EA7-42C8-8C32-FBA2CFC398D9}" srcOrd="0" destOrd="0" parTransId="{D5BB3FC5-DF50-4AA8-8669-B2E6017E15B7}" sibTransId="{3F08B3FF-F315-4AD3-A434-D26A7C0F28C8}"/>
    <dgm:cxn modelId="{B15841F0-0D0B-48B8-8EBF-AC82DB29F5F4}" srcId="{EB030D8B-66FE-4A08-9E8B-DD8E5DFC7874}" destId="{BB181816-AB36-481B-8CA5-A6A6E7497ADF}" srcOrd="0" destOrd="0" parTransId="{F329AF1A-7CCE-4012-A54A-9FF3DE52DF22}" sibTransId="{F1A5B29B-7F63-4C91-8C4B-6F50484C7DB3}"/>
    <dgm:cxn modelId="{C6796DFD-4DC9-4437-9AF9-6D81F8816257}" type="presOf" srcId="{79CA68F4-031E-49F7-BD93-742C5BD2FAA3}" destId="{C9F9817E-BD15-433C-9E3F-6BF6D57338ED}" srcOrd="0" destOrd="0" presId="urn:microsoft.com/office/officeart/2005/8/layout/hierarchy4"/>
    <dgm:cxn modelId="{EDD343DE-5368-44BA-8D22-AA831E966F56}" type="presParOf" srcId="{C7B9BB4C-133C-49F0-9BFF-0594F1B7A116}" destId="{02143E81-F1B7-497E-A876-9D3C7014BF22}" srcOrd="0" destOrd="0" presId="urn:microsoft.com/office/officeart/2005/8/layout/hierarchy4"/>
    <dgm:cxn modelId="{A560343E-F298-44D7-BE37-F1E20B2E4B87}" type="presParOf" srcId="{02143E81-F1B7-497E-A876-9D3C7014BF22}" destId="{5C517471-A5B2-44AA-BCEF-5B43BC2CB937}" srcOrd="0" destOrd="0" presId="urn:microsoft.com/office/officeart/2005/8/layout/hierarchy4"/>
    <dgm:cxn modelId="{3CA06364-77FB-445C-8B06-19D62D425835}" type="presParOf" srcId="{02143E81-F1B7-497E-A876-9D3C7014BF22}" destId="{FECB4C8C-F381-4426-997F-280E59DD81A2}" srcOrd="1" destOrd="0" presId="urn:microsoft.com/office/officeart/2005/8/layout/hierarchy4"/>
    <dgm:cxn modelId="{B86D3F4A-9380-4DFF-8204-3A962101316B}" type="presParOf" srcId="{02143E81-F1B7-497E-A876-9D3C7014BF22}" destId="{971097CC-750A-448E-A664-A664A628BFDF}" srcOrd="2" destOrd="0" presId="urn:microsoft.com/office/officeart/2005/8/layout/hierarchy4"/>
    <dgm:cxn modelId="{74F34073-4D16-49FF-A431-CAEA99015DEB}" type="presParOf" srcId="{971097CC-750A-448E-A664-A664A628BFDF}" destId="{43D94BD4-C47F-4BD3-B0D6-31C6A74EC043}" srcOrd="0" destOrd="0" presId="urn:microsoft.com/office/officeart/2005/8/layout/hierarchy4"/>
    <dgm:cxn modelId="{879DCA8C-1A8E-4FA5-9C71-6599DD5B71D2}" type="presParOf" srcId="{43D94BD4-C47F-4BD3-B0D6-31C6A74EC043}" destId="{A1F05972-480E-47AF-B5D9-0E1F5B5856EE}" srcOrd="0" destOrd="0" presId="urn:microsoft.com/office/officeart/2005/8/layout/hierarchy4"/>
    <dgm:cxn modelId="{459180CC-A4DE-45DE-8749-C5BDB039FC0A}" type="presParOf" srcId="{43D94BD4-C47F-4BD3-B0D6-31C6A74EC043}" destId="{43013D92-AC64-43A2-B961-2225AF3FEDB0}" srcOrd="1" destOrd="0" presId="urn:microsoft.com/office/officeart/2005/8/layout/hierarchy4"/>
    <dgm:cxn modelId="{9A3AEB60-E2C4-4233-91A2-AF853CC655AB}" type="presParOf" srcId="{43D94BD4-C47F-4BD3-B0D6-31C6A74EC043}" destId="{87C4D735-9287-404F-9D8C-7507EC90F4A4}" srcOrd="2" destOrd="0" presId="urn:microsoft.com/office/officeart/2005/8/layout/hierarchy4"/>
    <dgm:cxn modelId="{63BE2DAD-2FAE-4DAC-8CA3-D83FB92A33B0}" type="presParOf" srcId="{87C4D735-9287-404F-9D8C-7507EC90F4A4}" destId="{60973937-0416-497E-BA30-46B481EC8D87}" srcOrd="0" destOrd="0" presId="urn:microsoft.com/office/officeart/2005/8/layout/hierarchy4"/>
    <dgm:cxn modelId="{19C87409-1921-44E2-BBA2-BEEB47BD8EFA}" type="presParOf" srcId="{60973937-0416-497E-BA30-46B481EC8D87}" destId="{9C05C812-B5B5-4E0E-89C2-3CAA545CE6A7}" srcOrd="0" destOrd="0" presId="urn:microsoft.com/office/officeart/2005/8/layout/hierarchy4"/>
    <dgm:cxn modelId="{F38A99EA-84C8-443E-83E1-B1EA33797BEE}" type="presParOf" srcId="{60973937-0416-497E-BA30-46B481EC8D87}" destId="{F3E3772A-2421-4219-81A3-EEB53AC459AA}" srcOrd="1" destOrd="0" presId="urn:microsoft.com/office/officeart/2005/8/layout/hierarchy4"/>
    <dgm:cxn modelId="{B6A5C775-ABF0-4C1E-83BF-942CE0778BF0}" type="presParOf" srcId="{971097CC-750A-448E-A664-A664A628BFDF}" destId="{A7403963-7E08-46A6-AE76-897D0310B35D}" srcOrd="1" destOrd="0" presId="urn:microsoft.com/office/officeart/2005/8/layout/hierarchy4"/>
    <dgm:cxn modelId="{5B1A8E7A-7488-40A5-93F7-E68C09E297B7}" type="presParOf" srcId="{971097CC-750A-448E-A664-A664A628BFDF}" destId="{2F095C52-FF05-451A-A793-2E3F48CEC2DE}" srcOrd="2" destOrd="0" presId="urn:microsoft.com/office/officeart/2005/8/layout/hierarchy4"/>
    <dgm:cxn modelId="{1B3EC040-6D1B-4CDD-921B-483177A51C21}" type="presParOf" srcId="{2F095C52-FF05-451A-A793-2E3F48CEC2DE}" destId="{655A670A-0175-410E-8565-92E27984ECA8}" srcOrd="0" destOrd="0" presId="urn:microsoft.com/office/officeart/2005/8/layout/hierarchy4"/>
    <dgm:cxn modelId="{2428683F-28EF-4792-BCDA-9064EB603A2E}" type="presParOf" srcId="{2F095C52-FF05-451A-A793-2E3F48CEC2DE}" destId="{AAEC1DB7-6801-4ECF-BC1A-A0D126AB4FB1}" srcOrd="1" destOrd="0" presId="urn:microsoft.com/office/officeart/2005/8/layout/hierarchy4"/>
    <dgm:cxn modelId="{DCDD65E6-4098-4EBB-845E-09ABE8F0B12F}" type="presParOf" srcId="{2F095C52-FF05-451A-A793-2E3F48CEC2DE}" destId="{229E41D5-09D0-4BC7-AA20-E6CD219A5EEC}" srcOrd="2" destOrd="0" presId="urn:microsoft.com/office/officeart/2005/8/layout/hierarchy4"/>
    <dgm:cxn modelId="{F69F498C-6A8A-4AFD-B765-735CE30B0F00}" type="presParOf" srcId="{229E41D5-09D0-4BC7-AA20-E6CD219A5EEC}" destId="{F362DD10-E0BF-47B9-BFB9-616C7940E632}" srcOrd="0" destOrd="0" presId="urn:microsoft.com/office/officeart/2005/8/layout/hierarchy4"/>
    <dgm:cxn modelId="{0AF19A20-782C-456D-96E5-B0FC3E5F209D}" type="presParOf" srcId="{F362DD10-E0BF-47B9-BFB9-616C7940E632}" destId="{EADA7367-D255-4E4B-A651-8B61A845DF1A}" srcOrd="0" destOrd="0" presId="urn:microsoft.com/office/officeart/2005/8/layout/hierarchy4"/>
    <dgm:cxn modelId="{E8BD8B3C-A7E8-460B-9E33-A366B9D53717}" type="presParOf" srcId="{F362DD10-E0BF-47B9-BFB9-616C7940E632}" destId="{6D3E4E2E-CF27-43ED-842A-17EDE6F13692}" srcOrd="1" destOrd="0" presId="urn:microsoft.com/office/officeart/2005/8/layout/hierarchy4"/>
    <dgm:cxn modelId="{5BC4579F-035A-4A6B-808C-AB7829C1BDDF}" type="presParOf" srcId="{C7B9BB4C-133C-49F0-9BFF-0594F1B7A116}" destId="{1642388A-6809-449C-BB85-BBDA807E1AA2}" srcOrd="1" destOrd="0" presId="urn:microsoft.com/office/officeart/2005/8/layout/hierarchy4"/>
    <dgm:cxn modelId="{814161CE-FB02-4D7D-BD7A-206AACC8A1A0}" type="presParOf" srcId="{C7B9BB4C-133C-49F0-9BFF-0594F1B7A116}" destId="{F32BBFE6-2B63-4827-9F6E-CBD23A159F61}" srcOrd="2" destOrd="0" presId="urn:microsoft.com/office/officeart/2005/8/layout/hierarchy4"/>
    <dgm:cxn modelId="{94C44E78-BEC9-49FD-B739-EB63C950417C}" type="presParOf" srcId="{F32BBFE6-2B63-4827-9F6E-CBD23A159F61}" destId="{51C3F9FC-5BF4-4865-B265-7D6843DFFAC6}" srcOrd="0" destOrd="0" presId="urn:microsoft.com/office/officeart/2005/8/layout/hierarchy4"/>
    <dgm:cxn modelId="{E3C01493-9E61-498D-B8F3-677A9A83CD3E}" type="presParOf" srcId="{F32BBFE6-2B63-4827-9F6E-CBD23A159F61}" destId="{5177DC6D-3EF3-4CCE-9BA6-FE684F0E5C6C}" srcOrd="1" destOrd="0" presId="urn:microsoft.com/office/officeart/2005/8/layout/hierarchy4"/>
    <dgm:cxn modelId="{B9BAA78E-24B5-4D3A-A005-9953F5FA380D}" type="presParOf" srcId="{F32BBFE6-2B63-4827-9F6E-CBD23A159F61}" destId="{1CCC8697-B6D0-49EB-B1AF-C81130687A8D}" srcOrd="2" destOrd="0" presId="urn:microsoft.com/office/officeart/2005/8/layout/hierarchy4"/>
    <dgm:cxn modelId="{D1DA2451-9747-4F4B-B556-5FDC19DA7988}" type="presParOf" srcId="{1CCC8697-B6D0-49EB-B1AF-C81130687A8D}" destId="{FCD9F7F9-5AF0-4ED5-B1D0-9A34807CB5FB}" srcOrd="0" destOrd="0" presId="urn:microsoft.com/office/officeart/2005/8/layout/hierarchy4"/>
    <dgm:cxn modelId="{45CD9C10-8B24-4F3B-8FD7-937C9ABD999C}" type="presParOf" srcId="{FCD9F7F9-5AF0-4ED5-B1D0-9A34807CB5FB}" destId="{EA0A048C-6E07-4C41-8FB3-3F664EB09D22}" srcOrd="0" destOrd="0" presId="urn:microsoft.com/office/officeart/2005/8/layout/hierarchy4"/>
    <dgm:cxn modelId="{BA1F0A39-5B2B-45AD-814A-1BD6F1D6BCC0}" type="presParOf" srcId="{FCD9F7F9-5AF0-4ED5-B1D0-9A34807CB5FB}" destId="{AAE770B7-3F2A-4AB8-8B52-B5C9EAD5B427}" srcOrd="1" destOrd="0" presId="urn:microsoft.com/office/officeart/2005/8/layout/hierarchy4"/>
    <dgm:cxn modelId="{4F788963-2905-4747-8EC4-573B2D2ACCB2}" type="presParOf" srcId="{FCD9F7F9-5AF0-4ED5-B1D0-9A34807CB5FB}" destId="{811AE47E-8B92-4A99-8A24-81E15C0119C7}" srcOrd="2" destOrd="0" presId="urn:microsoft.com/office/officeart/2005/8/layout/hierarchy4"/>
    <dgm:cxn modelId="{5BEC981A-DA31-4B3A-AA18-397F2C67061D}" type="presParOf" srcId="{811AE47E-8B92-4A99-8A24-81E15C0119C7}" destId="{EDB177A0-A1FD-4A12-A3CA-BDD080F18439}" srcOrd="0" destOrd="0" presId="urn:microsoft.com/office/officeart/2005/8/layout/hierarchy4"/>
    <dgm:cxn modelId="{D9E16599-E8BD-4B4E-9243-803571EA1241}" type="presParOf" srcId="{EDB177A0-A1FD-4A12-A3CA-BDD080F18439}" destId="{C9F9817E-BD15-433C-9E3F-6BF6D57338ED}" srcOrd="0" destOrd="0" presId="urn:microsoft.com/office/officeart/2005/8/layout/hierarchy4"/>
    <dgm:cxn modelId="{0F964FB5-81C3-4F7F-9968-41BE60C5E535}" type="presParOf" srcId="{EDB177A0-A1FD-4A12-A3CA-BDD080F18439}" destId="{5F3FA6A5-A30A-4572-A685-650417E40C60}" srcOrd="1" destOrd="0" presId="urn:microsoft.com/office/officeart/2005/8/layout/hierarchy4"/>
    <dgm:cxn modelId="{B5AAD9D6-507A-483C-B06C-CD29F77DDD18}" type="presParOf" srcId="{811AE47E-8B92-4A99-8A24-81E15C0119C7}" destId="{F66B18C5-2B88-4888-88D7-4EE2A759DB60}" srcOrd="1" destOrd="0" presId="urn:microsoft.com/office/officeart/2005/8/layout/hierarchy4"/>
    <dgm:cxn modelId="{DB3CDE26-405E-4BEE-AA62-04FE201DBEE1}" type="presParOf" srcId="{811AE47E-8B92-4A99-8A24-81E15C0119C7}" destId="{0C3E5138-393E-45E5-893D-40CE04934EC4}" srcOrd="2" destOrd="0" presId="urn:microsoft.com/office/officeart/2005/8/layout/hierarchy4"/>
    <dgm:cxn modelId="{47F989DB-73C0-4BF0-A8EA-3CB43B8F716F}" type="presParOf" srcId="{0C3E5138-393E-45E5-893D-40CE04934EC4}" destId="{B824D9A2-0138-418B-9DBC-D38E274F2D45}" srcOrd="0" destOrd="0" presId="urn:microsoft.com/office/officeart/2005/8/layout/hierarchy4"/>
    <dgm:cxn modelId="{9140A8AC-3A32-4760-AE13-5559D78E538B}" type="presParOf" srcId="{0C3E5138-393E-45E5-893D-40CE04934EC4}" destId="{55CC150F-59CD-43D6-A510-4C91C117AAA5}" srcOrd="1" destOrd="0" presId="urn:microsoft.com/office/officeart/2005/8/layout/hierarchy4"/>
    <dgm:cxn modelId="{E669675D-75FF-4FA1-8006-71A6C18B40B7}" type="presParOf" srcId="{811AE47E-8B92-4A99-8A24-81E15C0119C7}" destId="{9C254E71-EF76-4763-8BF6-03A3F18A5ED7}" srcOrd="3" destOrd="0" presId="urn:microsoft.com/office/officeart/2005/8/layout/hierarchy4"/>
    <dgm:cxn modelId="{1CCC1E46-56E9-4208-9D3A-4D3BBB563D7C}" type="presParOf" srcId="{811AE47E-8B92-4A99-8A24-81E15C0119C7}" destId="{6AC1D627-13C2-47C7-881C-FC97D5082ADF}" srcOrd="4" destOrd="0" presId="urn:microsoft.com/office/officeart/2005/8/layout/hierarchy4"/>
    <dgm:cxn modelId="{48E1D0A0-730C-4C21-B6EB-5B3A16A41865}" type="presParOf" srcId="{6AC1D627-13C2-47C7-881C-FC97D5082ADF}" destId="{751C9B36-B335-463C-96DF-43D26D5EC878}" srcOrd="0" destOrd="0" presId="urn:microsoft.com/office/officeart/2005/8/layout/hierarchy4"/>
    <dgm:cxn modelId="{411E82AD-78A8-4116-B96D-92043EEACCED}" type="presParOf" srcId="{6AC1D627-13C2-47C7-881C-FC97D5082ADF}" destId="{4C8B67EA-8E78-4D74-9DFF-FF55F1E47093}" srcOrd="1" destOrd="0" presId="urn:microsoft.com/office/officeart/2005/8/layout/hierarchy4"/>
    <dgm:cxn modelId="{67928F50-5C8E-4075-AA5F-F8B43D572C70}" type="presParOf" srcId="{1CCC8697-B6D0-49EB-B1AF-C81130687A8D}" destId="{5C6AEDFB-4F44-466E-9927-D66DA55F6C71}" srcOrd="1" destOrd="0" presId="urn:microsoft.com/office/officeart/2005/8/layout/hierarchy4"/>
    <dgm:cxn modelId="{97BE5035-C3EF-4910-8030-A5F96BC84D3C}" type="presParOf" srcId="{1CCC8697-B6D0-49EB-B1AF-C81130687A8D}" destId="{E5E4FCF5-F5B9-4FA0-93A0-3E029D3B0A4C}" srcOrd="2" destOrd="0" presId="urn:microsoft.com/office/officeart/2005/8/layout/hierarchy4"/>
    <dgm:cxn modelId="{F5F01557-5E67-4CEC-9FC4-1506F40ADD65}" type="presParOf" srcId="{E5E4FCF5-F5B9-4FA0-93A0-3E029D3B0A4C}" destId="{27C3DD8B-D3DD-4EEA-8CDB-8954C00075AE}" srcOrd="0" destOrd="0" presId="urn:microsoft.com/office/officeart/2005/8/layout/hierarchy4"/>
    <dgm:cxn modelId="{F2D0833D-92FA-4A83-BA95-024344997F7F}" type="presParOf" srcId="{E5E4FCF5-F5B9-4FA0-93A0-3E029D3B0A4C}" destId="{EA973CCE-5FE0-4F92-AA0E-5D11BEE04A81}" srcOrd="1" destOrd="0" presId="urn:microsoft.com/office/officeart/2005/8/layout/hierarchy4"/>
    <dgm:cxn modelId="{763657F2-144F-4B96-91F2-73AC062B8797}" type="presParOf" srcId="{E5E4FCF5-F5B9-4FA0-93A0-3E029D3B0A4C}" destId="{CE1CB466-28C2-4433-89A7-EA49A0945BF0}" srcOrd="2" destOrd="0" presId="urn:microsoft.com/office/officeart/2005/8/layout/hierarchy4"/>
    <dgm:cxn modelId="{464250F5-5BF0-4D7E-B003-A74D7F1BAB69}" type="presParOf" srcId="{CE1CB466-28C2-4433-89A7-EA49A0945BF0}" destId="{85EC4251-CCBE-45A5-9A7A-173B3E9035E5}" srcOrd="0" destOrd="0" presId="urn:microsoft.com/office/officeart/2005/8/layout/hierarchy4"/>
    <dgm:cxn modelId="{507B817B-7652-47FB-A619-654D1EE49A7A}" type="presParOf" srcId="{85EC4251-CCBE-45A5-9A7A-173B3E9035E5}" destId="{E351C63F-EEDC-46FC-931E-22E3B1F5F0E6}" srcOrd="0" destOrd="0" presId="urn:microsoft.com/office/officeart/2005/8/layout/hierarchy4"/>
    <dgm:cxn modelId="{1A0C49C9-A4E0-4885-8F6B-7F2D7FCDCAE7}" type="presParOf" srcId="{85EC4251-CCBE-45A5-9A7A-173B3E9035E5}" destId="{072D1B1C-086D-4128-A0F5-6AFA4ACAF3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4577DE-3687-4045-9705-B84EBA466A0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F56B997-50C0-4E33-8760-40B6E51CCBF1}">
      <dgm:prSet phldrT="[Text]"/>
      <dgm:spPr>
        <a:xfrm>
          <a:off x="784" y="3108"/>
          <a:ext cx="1604796" cy="151633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Segoe UI Semilight"/>
              <a:ea typeface="+mn-ea"/>
              <a:cs typeface="+mn-cs"/>
            </a:rPr>
            <a:t>Results</a:t>
          </a:r>
        </a:p>
      </dgm:t>
    </dgm:pt>
    <dgm:pt modelId="{7E3C27B0-D9AD-4571-BA03-528182809A31}" type="sibTrans" cxnId="{D0D9ED99-F1BF-4082-A792-DD0EE300CD4D}">
      <dgm:prSet/>
      <dgm:spPr/>
      <dgm:t>
        <a:bodyPr/>
        <a:lstStyle/>
        <a:p>
          <a:endParaRPr lang="en-US"/>
        </a:p>
      </dgm:t>
    </dgm:pt>
    <dgm:pt modelId="{D1720558-322B-4553-A745-3C60418F0C8D}" type="parTrans" cxnId="{D0D9ED99-F1BF-4082-A792-DD0EE300CD4D}">
      <dgm:prSet/>
      <dgm:spPr/>
      <dgm:t>
        <a:bodyPr/>
        <a:lstStyle/>
        <a:p>
          <a:endParaRPr lang="en-US"/>
        </a:p>
      </dgm:t>
    </dgm:pt>
    <dgm:pt modelId="{0E043F9C-4735-4D76-B4BE-C175734F974A}">
      <dgm:prSet phldrT="[Text]"/>
      <dgm:spPr>
        <a:xfrm>
          <a:off x="784" y="1549000"/>
          <a:ext cx="1604796" cy="151633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Artifacts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9B8E0B8A-A764-436D-8688-82C7529EEE32}" type="sibTrans" cxnId="{011206F2-110D-44AF-B7B9-8C43919F9148}">
      <dgm:prSet/>
      <dgm:spPr/>
      <dgm:t>
        <a:bodyPr/>
        <a:lstStyle/>
        <a:p>
          <a:endParaRPr lang="en-US"/>
        </a:p>
      </dgm:t>
    </dgm:pt>
    <dgm:pt modelId="{AB2D8BAC-1DDC-4C8C-A3E5-11919D6BF803}" type="parTrans" cxnId="{011206F2-110D-44AF-B7B9-8C43919F9148}">
      <dgm:prSet/>
      <dgm:spPr/>
      <dgm:t>
        <a:bodyPr/>
        <a:lstStyle/>
        <a:p>
          <a:endParaRPr lang="en-US"/>
        </a:p>
      </dgm:t>
    </dgm:pt>
    <dgm:pt modelId="{3E02F013-5851-4435-82C4-B531EB209D82}">
      <dgm:prSet phldrT="[Text]"/>
      <dgm:spPr>
        <a:xfrm>
          <a:off x="784" y="3094892"/>
          <a:ext cx="1604796" cy="151633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>
              <a:latin typeface="Segoe UI Semilight"/>
              <a:ea typeface="+mn-ea"/>
              <a:cs typeface="+mn-cs"/>
            </a:rPr>
            <a:t>Tasks</a:t>
          </a:r>
          <a:endParaRPr lang="en-US" dirty="0">
            <a:latin typeface="Segoe UI Semilight"/>
            <a:ea typeface="+mn-ea"/>
            <a:cs typeface="+mn-cs"/>
          </a:endParaRPr>
        </a:p>
      </dgm:t>
    </dgm:pt>
    <dgm:pt modelId="{220FB1E9-672B-4184-9400-CD6860259D98}" type="sibTrans" cxnId="{C1CA5807-6C24-47EC-94DC-06C780C399ED}">
      <dgm:prSet/>
      <dgm:spPr/>
      <dgm:t>
        <a:bodyPr/>
        <a:lstStyle/>
        <a:p>
          <a:endParaRPr lang="en-US"/>
        </a:p>
      </dgm:t>
    </dgm:pt>
    <dgm:pt modelId="{BB25D438-45EC-4EF3-89FC-B599918B4E9B}" type="parTrans" cxnId="{C1CA5807-6C24-47EC-94DC-06C780C399ED}">
      <dgm:prSet/>
      <dgm:spPr/>
      <dgm:t>
        <a:bodyPr/>
        <a:lstStyle/>
        <a:p>
          <a:endParaRPr lang="en-US"/>
        </a:p>
      </dgm:t>
    </dgm:pt>
    <dgm:pt modelId="{C7B9BB4C-133C-49F0-9BFF-0594F1B7A116}" type="pres">
      <dgm:prSet presAssocID="{FF4577DE-3687-4045-9705-B84EBA466A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143E81-F1B7-497E-A876-9D3C7014BF22}" type="pres">
      <dgm:prSet presAssocID="{FF56B997-50C0-4E33-8760-40B6E51CCBF1}" presName="vertOne" presStyleCnt="0"/>
      <dgm:spPr/>
    </dgm:pt>
    <dgm:pt modelId="{5C517471-A5B2-44AA-BCEF-5B43BC2CB937}" type="pres">
      <dgm:prSet presAssocID="{FF56B997-50C0-4E33-8760-40B6E51CCBF1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</dgm:pt>
    <dgm:pt modelId="{FECB4C8C-F381-4426-997F-280E59DD81A2}" type="pres">
      <dgm:prSet presAssocID="{FF56B997-50C0-4E33-8760-40B6E51CCBF1}" presName="parTransOne" presStyleCnt="0"/>
      <dgm:spPr/>
    </dgm:pt>
    <dgm:pt modelId="{971097CC-750A-448E-A664-A664A628BFDF}" type="pres">
      <dgm:prSet presAssocID="{FF56B997-50C0-4E33-8760-40B6E51CCBF1}" presName="horzOne" presStyleCnt="0"/>
      <dgm:spPr/>
    </dgm:pt>
    <dgm:pt modelId="{10E48023-2E89-43F2-8A46-689E4FACCFB5}" type="pres">
      <dgm:prSet presAssocID="{0E043F9C-4735-4D76-B4BE-C175734F974A}" presName="vertTwo" presStyleCnt="0"/>
      <dgm:spPr/>
    </dgm:pt>
    <dgm:pt modelId="{7E9805B6-DF7C-41A7-BF79-637E00E799B2}" type="pres">
      <dgm:prSet presAssocID="{0E043F9C-4735-4D76-B4BE-C175734F974A}" presName="txTwo" presStyleLbl="node2" presStyleIdx="0" presStyleCnt="1">
        <dgm:presLayoutVars>
          <dgm:chPref val="3"/>
        </dgm:presLayoutVars>
      </dgm:prSet>
      <dgm:spPr>
        <a:prstGeom prst="rect">
          <a:avLst/>
        </a:prstGeom>
      </dgm:spPr>
    </dgm:pt>
    <dgm:pt modelId="{FA9A3CB4-19C1-4447-80EC-8C3E6CFBCCA4}" type="pres">
      <dgm:prSet presAssocID="{0E043F9C-4735-4D76-B4BE-C175734F974A}" presName="parTransTwo" presStyleCnt="0"/>
      <dgm:spPr/>
    </dgm:pt>
    <dgm:pt modelId="{116F90FA-12C9-498E-9ED2-3330A8A2D156}" type="pres">
      <dgm:prSet presAssocID="{0E043F9C-4735-4D76-B4BE-C175734F974A}" presName="horzTwo" presStyleCnt="0"/>
      <dgm:spPr/>
    </dgm:pt>
    <dgm:pt modelId="{3124F223-E5D4-427D-BCE6-F5F2BA7A9732}" type="pres">
      <dgm:prSet presAssocID="{3E02F013-5851-4435-82C4-B531EB209D82}" presName="vertThree" presStyleCnt="0"/>
      <dgm:spPr/>
    </dgm:pt>
    <dgm:pt modelId="{CA1EA197-7425-479E-992E-FD9BB43FB2E8}" type="pres">
      <dgm:prSet presAssocID="{3E02F013-5851-4435-82C4-B531EB209D82}" presName="txThree" presStyleLbl="node3" presStyleIdx="0" presStyleCnt="1">
        <dgm:presLayoutVars>
          <dgm:chPref val="3"/>
        </dgm:presLayoutVars>
      </dgm:prSet>
      <dgm:spPr>
        <a:prstGeom prst="rect">
          <a:avLst/>
        </a:prstGeom>
      </dgm:spPr>
    </dgm:pt>
    <dgm:pt modelId="{BAD69224-57DE-4E69-BC4B-75FBD16EECD8}" type="pres">
      <dgm:prSet presAssocID="{3E02F013-5851-4435-82C4-B531EB209D82}" presName="horzThree" presStyleCnt="0"/>
      <dgm:spPr/>
    </dgm:pt>
  </dgm:ptLst>
  <dgm:cxnLst>
    <dgm:cxn modelId="{C1CA5807-6C24-47EC-94DC-06C780C399ED}" srcId="{0E043F9C-4735-4D76-B4BE-C175734F974A}" destId="{3E02F013-5851-4435-82C4-B531EB209D82}" srcOrd="0" destOrd="0" parTransId="{BB25D438-45EC-4EF3-89FC-B599918B4E9B}" sibTransId="{220FB1E9-672B-4184-9400-CD6860259D98}"/>
    <dgm:cxn modelId="{B13BA128-C5B0-4C36-9554-FEC8D08C0463}" type="presOf" srcId="{FF4577DE-3687-4045-9705-B84EBA466A04}" destId="{C7B9BB4C-133C-49F0-9BFF-0594F1B7A116}" srcOrd="0" destOrd="0" presId="urn:microsoft.com/office/officeart/2005/8/layout/hierarchy4"/>
    <dgm:cxn modelId="{8F74AD33-21FE-4095-8D02-8A23A665B0CC}" type="presOf" srcId="{FF56B997-50C0-4E33-8760-40B6E51CCBF1}" destId="{5C517471-A5B2-44AA-BCEF-5B43BC2CB937}" srcOrd="0" destOrd="0" presId="urn:microsoft.com/office/officeart/2005/8/layout/hierarchy4"/>
    <dgm:cxn modelId="{0436B36D-6433-475D-AA09-8CBD163B805B}" type="presOf" srcId="{0E043F9C-4735-4D76-B4BE-C175734F974A}" destId="{7E9805B6-DF7C-41A7-BF79-637E00E799B2}" srcOrd="0" destOrd="0" presId="urn:microsoft.com/office/officeart/2005/8/layout/hierarchy4"/>
    <dgm:cxn modelId="{D0D9ED99-F1BF-4082-A792-DD0EE300CD4D}" srcId="{FF4577DE-3687-4045-9705-B84EBA466A04}" destId="{FF56B997-50C0-4E33-8760-40B6E51CCBF1}" srcOrd="0" destOrd="0" parTransId="{D1720558-322B-4553-A745-3C60418F0C8D}" sibTransId="{7E3C27B0-D9AD-4571-BA03-528182809A31}"/>
    <dgm:cxn modelId="{63608FD9-9EDF-4F21-A574-CB9F13EBAC76}" type="presOf" srcId="{3E02F013-5851-4435-82C4-B531EB209D82}" destId="{CA1EA197-7425-479E-992E-FD9BB43FB2E8}" srcOrd="0" destOrd="0" presId="urn:microsoft.com/office/officeart/2005/8/layout/hierarchy4"/>
    <dgm:cxn modelId="{011206F2-110D-44AF-B7B9-8C43919F9148}" srcId="{FF56B997-50C0-4E33-8760-40B6E51CCBF1}" destId="{0E043F9C-4735-4D76-B4BE-C175734F974A}" srcOrd="0" destOrd="0" parTransId="{AB2D8BAC-1DDC-4C8C-A3E5-11919D6BF803}" sibTransId="{9B8E0B8A-A764-436D-8688-82C7529EEE32}"/>
    <dgm:cxn modelId="{EDD343DE-5368-44BA-8D22-AA831E966F56}" type="presParOf" srcId="{C7B9BB4C-133C-49F0-9BFF-0594F1B7A116}" destId="{02143E81-F1B7-497E-A876-9D3C7014BF22}" srcOrd="0" destOrd="0" presId="urn:microsoft.com/office/officeart/2005/8/layout/hierarchy4"/>
    <dgm:cxn modelId="{A560343E-F298-44D7-BE37-F1E20B2E4B87}" type="presParOf" srcId="{02143E81-F1B7-497E-A876-9D3C7014BF22}" destId="{5C517471-A5B2-44AA-BCEF-5B43BC2CB937}" srcOrd="0" destOrd="0" presId="urn:microsoft.com/office/officeart/2005/8/layout/hierarchy4"/>
    <dgm:cxn modelId="{3CA06364-77FB-445C-8B06-19D62D425835}" type="presParOf" srcId="{02143E81-F1B7-497E-A876-9D3C7014BF22}" destId="{FECB4C8C-F381-4426-997F-280E59DD81A2}" srcOrd="1" destOrd="0" presId="urn:microsoft.com/office/officeart/2005/8/layout/hierarchy4"/>
    <dgm:cxn modelId="{B86D3F4A-9380-4DFF-8204-3A962101316B}" type="presParOf" srcId="{02143E81-F1B7-497E-A876-9D3C7014BF22}" destId="{971097CC-750A-448E-A664-A664A628BFDF}" srcOrd="2" destOrd="0" presId="urn:microsoft.com/office/officeart/2005/8/layout/hierarchy4"/>
    <dgm:cxn modelId="{2019474B-AACC-4E47-B2C6-DF47B0F3A831}" type="presParOf" srcId="{971097CC-750A-448E-A664-A664A628BFDF}" destId="{10E48023-2E89-43F2-8A46-689E4FACCFB5}" srcOrd="0" destOrd="0" presId="urn:microsoft.com/office/officeart/2005/8/layout/hierarchy4"/>
    <dgm:cxn modelId="{DEBDC10F-E58F-4DD2-8142-B844E89749BB}" type="presParOf" srcId="{10E48023-2E89-43F2-8A46-689E4FACCFB5}" destId="{7E9805B6-DF7C-41A7-BF79-637E00E799B2}" srcOrd="0" destOrd="0" presId="urn:microsoft.com/office/officeart/2005/8/layout/hierarchy4"/>
    <dgm:cxn modelId="{D69FB3AA-43B3-4E5F-A178-E340200F8124}" type="presParOf" srcId="{10E48023-2E89-43F2-8A46-689E4FACCFB5}" destId="{FA9A3CB4-19C1-4447-80EC-8C3E6CFBCCA4}" srcOrd="1" destOrd="0" presId="urn:microsoft.com/office/officeart/2005/8/layout/hierarchy4"/>
    <dgm:cxn modelId="{25DAFFC6-CB48-4018-A60A-BA2D6D217119}" type="presParOf" srcId="{10E48023-2E89-43F2-8A46-689E4FACCFB5}" destId="{116F90FA-12C9-498E-9ED2-3330A8A2D156}" srcOrd="2" destOrd="0" presId="urn:microsoft.com/office/officeart/2005/8/layout/hierarchy4"/>
    <dgm:cxn modelId="{CF913A19-25EB-402E-ACFB-95495A5249A6}" type="presParOf" srcId="{116F90FA-12C9-498E-9ED2-3330A8A2D156}" destId="{3124F223-E5D4-427D-BCE6-F5F2BA7A9732}" srcOrd="0" destOrd="0" presId="urn:microsoft.com/office/officeart/2005/8/layout/hierarchy4"/>
    <dgm:cxn modelId="{3035F079-3A98-4C46-BAB9-1F8F6CC0FBE3}" type="presParOf" srcId="{3124F223-E5D4-427D-BCE6-F5F2BA7A9732}" destId="{CA1EA197-7425-479E-992E-FD9BB43FB2E8}" srcOrd="0" destOrd="0" presId="urn:microsoft.com/office/officeart/2005/8/layout/hierarchy4"/>
    <dgm:cxn modelId="{89B5EF4F-E6F0-44B1-A32E-AE367ED8C1E2}" type="presParOf" srcId="{3124F223-E5D4-427D-BCE6-F5F2BA7A9732}" destId="{BAD69224-57DE-4E69-BC4B-75FBD16EEC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B4ADD-127E-47E3-8D17-E9031E2CC8E2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69DE794-2344-4F3D-9310-241634B65780}">
      <dgm:prSet phldrT="[Text]"/>
      <dgm:spPr/>
      <dgm:t>
        <a:bodyPr/>
        <a:lstStyle/>
        <a:p>
          <a:r>
            <a:rPr lang="en-US" dirty="0"/>
            <a:t>Optimization Problems</a:t>
          </a:r>
        </a:p>
      </dgm:t>
    </dgm:pt>
    <dgm:pt modelId="{86691F60-A95F-4B33-AC61-7068E59B9AE6}" type="parTrans" cxnId="{83A6CC45-893D-4F26-86CA-A2A26E0826FA}">
      <dgm:prSet/>
      <dgm:spPr/>
      <dgm:t>
        <a:bodyPr/>
        <a:lstStyle/>
        <a:p>
          <a:endParaRPr lang="en-US"/>
        </a:p>
      </dgm:t>
    </dgm:pt>
    <dgm:pt modelId="{913A9CE0-DD31-42C7-AE1A-C53FD5BB048A}" type="sibTrans" cxnId="{83A6CC45-893D-4F26-86CA-A2A26E0826FA}">
      <dgm:prSet/>
      <dgm:spPr/>
      <dgm:t>
        <a:bodyPr/>
        <a:lstStyle/>
        <a:p>
          <a:endParaRPr lang="en-US"/>
        </a:p>
      </dgm:t>
    </dgm:pt>
    <dgm:pt modelId="{5890277A-E8F8-4B02-B300-6315B57C2B40}">
      <dgm:prSet phldrT="[Text]"/>
      <dgm:spPr/>
      <dgm:t>
        <a:bodyPr/>
        <a:lstStyle/>
        <a:p>
          <a:r>
            <a:rPr lang="en-US" b="1" dirty="0"/>
            <a:t>Plant Operation</a:t>
          </a:r>
        </a:p>
      </dgm:t>
    </dgm:pt>
    <dgm:pt modelId="{320701C9-6CC2-45C2-833E-585CEDD31B1B}" type="parTrans" cxnId="{5F8C0FBB-75DB-4A3E-883D-EDA872FFE810}">
      <dgm:prSet/>
      <dgm:spPr/>
      <dgm:t>
        <a:bodyPr/>
        <a:lstStyle/>
        <a:p>
          <a:endParaRPr lang="en-US"/>
        </a:p>
      </dgm:t>
    </dgm:pt>
    <dgm:pt modelId="{D1B2ACBF-60E2-4D17-8C98-133A33283ADA}" type="sibTrans" cxnId="{5F8C0FBB-75DB-4A3E-883D-EDA872FFE810}">
      <dgm:prSet/>
      <dgm:spPr/>
      <dgm:t>
        <a:bodyPr/>
        <a:lstStyle/>
        <a:p>
          <a:endParaRPr lang="en-US"/>
        </a:p>
      </dgm:t>
    </dgm:pt>
    <dgm:pt modelId="{7E2F7A59-647E-4A56-B398-4BD93C8BB30D}">
      <dgm:prSet phldrT="[Text]"/>
      <dgm:spPr/>
      <dgm:t>
        <a:bodyPr/>
        <a:lstStyle/>
        <a:p>
          <a:r>
            <a:rPr lang="en-US" b="1" dirty="0"/>
            <a:t>Market Clearing</a:t>
          </a:r>
        </a:p>
      </dgm:t>
    </dgm:pt>
    <dgm:pt modelId="{46BE65F6-9D4C-4ECE-B3BE-C208B18EFBB1}" type="parTrans" cxnId="{6C0D0A64-01D9-49F2-A0EC-DA5F7DA06037}">
      <dgm:prSet/>
      <dgm:spPr/>
      <dgm:t>
        <a:bodyPr/>
        <a:lstStyle/>
        <a:p>
          <a:endParaRPr lang="en-US"/>
        </a:p>
      </dgm:t>
    </dgm:pt>
    <dgm:pt modelId="{61D28BDE-6A64-441A-84F9-05C0A59636AD}" type="sibTrans" cxnId="{6C0D0A64-01D9-49F2-A0EC-DA5F7DA06037}">
      <dgm:prSet/>
      <dgm:spPr/>
      <dgm:t>
        <a:bodyPr/>
        <a:lstStyle/>
        <a:p>
          <a:endParaRPr lang="en-US"/>
        </a:p>
      </dgm:t>
    </dgm:pt>
    <dgm:pt modelId="{FB27B321-C4D0-4162-9630-33BF06121010}">
      <dgm:prSet phldrT="[Text]"/>
      <dgm:spPr/>
      <dgm:t>
        <a:bodyPr/>
        <a:lstStyle/>
        <a:p>
          <a:r>
            <a:rPr lang="en-US" b="1" dirty="0"/>
            <a:t>Optimal Power Flow</a:t>
          </a:r>
        </a:p>
      </dgm:t>
    </dgm:pt>
    <dgm:pt modelId="{023B82A6-8217-4E03-914A-0E8FB2B2C878}" type="parTrans" cxnId="{6912889F-377A-4283-AA98-7C2D58880044}">
      <dgm:prSet/>
      <dgm:spPr/>
      <dgm:t>
        <a:bodyPr/>
        <a:lstStyle/>
        <a:p>
          <a:endParaRPr lang="en-US"/>
        </a:p>
      </dgm:t>
    </dgm:pt>
    <dgm:pt modelId="{6E844FAC-E19D-41B0-91E5-01C2F4F617C1}" type="sibTrans" cxnId="{6912889F-377A-4283-AA98-7C2D58880044}">
      <dgm:prSet/>
      <dgm:spPr/>
      <dgm:t>
        <a:bodyPr/>
        <a:lstStyle/>
        <a:p>
          <a:endParaRPr lang="en-US"/>
        </a:p>
      </dgm:t>
    </dgm:pt>
    <dgm:pt modelId="{452544D8-5A6D-4D44-A3E5-F07E9DBB2C2F}">
      <dgm:prSet phldrT="[Text]"/>
      <dgm:spPr/>
      <dgm:t>
        <a:bodyPr/>
        <a:lstStyle/>
        <a:p>
          <a:r>
            <a:rPr lang="en-US" b="1" dirty="0"/>
            <a:t>System Modeling</a:t>
          </a:r>
        </a:p>
      </dgm:t>
    </dgm:pt>
    <dgm:pt modelId="{2F92FB14-8CB1-43B8-991A-14F9E2CDA760}" type="parTrans" cxnId="{24F2AF22-99AB-480E-8F91-25EDDB5BA702}">
      <dgm:prSet/>
      <dgm:spPr/>
      <dgm:t>
        <a:bodyPr/>
        <a:lstStyle/>
        <a:p>
          <a:endParaRPr lang="en-US"/>
        </a:p>
      </dgm:t>
    </dgm:pt>
    <dgm:pt modelId="{F2E93DB6-1800-4213-A9DF-56A0AA7DC999}" type="sibTrans" cxnId="{24F2AF22-99AB-480E-8F91-25EDDB5BA702}">
      <dgm:prSet/>
      <dgm:spPr/>
      <dgm:t>
        <a:bodyPr/>
        <a:lstStyle/>
        <a:p>
          <a:endParaRPr lang="en-US"/>
        </a:p>
      </dgm:t>
    </dgm:pt>
    <dgm:pt modelId="{B2B51F42-845E-4751-89C7-B370B0E72333}">
      <dgm:prSet phldrT="[Text]"/>
      <dgm:spPr/>
      <dgm:t>
        <a:bodyPr/>
        <a:lstStyle/>
        <a:p>
          <a:r>
            <a:rPr lang="en-US" dirty="0"/>
            <a:t>AC/DC</a:t>
          </a:r>
        </a:p>
      </dgm:t>
    </dgm:pt>
    <dgm:pt modelId="{29B76EE9-7D85-424B-8C53-0F9A2B75E973}" type="parTrans" cxnId="{940FD04A-6C7D-4862-B6D6-A8D9A57DA8DA}">
      <dgm:prSet/>
      <dgm:spPr/>
      <dgm:t>
        <a:bodyPr/>
        <a:lstStyle/>
        <a:p>
          <a:endParaRPr lang="en-US"/>
        </a:p>
      </dgm:t>
    </dgm:pt>
    <dgm:pt modelId="{38A7F6A0-2BE4-476A-A970-50AF341B13E8}" type="sibTrans" cxnId="{940FD04A-6C7D-4862-B6D6-A8D9A57DA8DA}">
      <dgm:prSet/>
      <dgm:spPr/>
      <dgm:t>
        <a:bodyPr/>
        <a:lstStyle/>
        <a:p>
          <a:endParaRPr lang="en-US"/>
        </a:p>
      </dgm:t>
    </dgm:pt>
    <dgm:pt modelId="{15ECE313-69D0-49A0-A084-E3CA81578075}">
      <dgm:prSet phldrT="[Text]"/>
      <dgm:spPr/>
      <dgm:t>
        <a:bodyPr/>
        <a:lstStyle/>
        <a:p>
          <a:r>
            <a:rPr lang="en-US" dirty="0"/>
            <a:t>Power Plant Deployment</a:t>
          </a:r>
        </a:p>
      </dgm:t>
    </dgm:pt>
    <dgm:pt modelId="{720991EA-A20E-4DC1-A123-91CB1FD6C0EB}" type="parTrans" cxnId="{FF71F363-AC29-41FF-B3D1-099A1B913D11}">
      <dgm:prSet/>
      <dgm:spPr/>
      <dgm:t>
        <a:bodyPr/>
        <a:lstStyle/>
        <a:p>
          <a:endParaRPr lang="en-US"/>
        </a:p>
      </dgm:t>
    </dgm:pt>
    <dgm:pt modelId="{0C7A5B77-9412-4E68-AD1C-52A86094FBAD}" type="sibTrans" cxnId="{FF71F363-AC29-41FF-B3D1-099A1B913D11}">
      <dgm:prSet/>
      <dgm:spPr/>
      <dgm:t>
        <a:bodyPr/>
        <a:lstStyle/>
        <a:p>
          <a:endParaRPr lang="en-US"/>
        </a:p>
      </dgm:t>
    </dgm:pt>
    <dgm:pt modelId="{E2691A9F-ADE4-4472-BA82-C4D9B315109F}">
      <dgm:prSet phldrT="[Text]"/>
      <dgm:spPr/>
      <dgm:t>
        <a:bodyPr/>
        <a:lstStyle/>
        <a:p>
          <a:r>
            <a:rPr lang="en-US" dirty="0"/>
            <a:t>Storage Management</a:t>
          </a:r>
        </a:p>
      </dgm:t>
    </dgm:pt>
    <dgm:pt modelId="{7B6CA965-7477-43BC-9A56-FEE7C0869666}" type="parTrans" cxnId="{FCEE9F04-DCF8-4A3D-978D-64E5291004CA}">
      <dgm:prSet/>
      <dgm:spPr/>
      <dgm:t>
        <a:bodyPr/>
        <a:lstStyle/>
        <a:p>
          <a:endParaRPr lang="en-US"/>
        </a:p>
      </dgm:t>
    </dgm:pt>
    <dgm:pt modelId="{34CC7EC5-83F3-4ECF-B253-067D2C74F83B}" type="sibTrans" cxnId="{FCEE9F04-DCF8-4A3D-978D-64E5291004CA}">
      <dgm:prSet/>
      <dgm:spPr/>
      <dgm:t>
        <a:bodyPr/>
        <a:lstStyle/>
        <a:p>
          <a:endParaRPr lang="en-US"/>
        </a:p>
      </dgm:t>
    </dgm:pt>
    <dgm:pt modelId="{ADDA2487-EEF9-466F-BD0D-467AF2542EF7}">
      <dgm:prSet phldrT="[Text]"/>
      <dgm:spPr/>
      <dgm:t>
        <a:bodyPr/>
        <a:lstStyle/>
        <a:p>
          <a:r>
            <a:rPr lang="en-US" dirty="0"/>
            <a:t>Virtual Power Plants</a:t>
          </a:r>
        </a:p>
      </dgm:t>
    </dgm:pt>
    <dgm:pt modelId="{D804DCCA-8CC1-4A65-B478-8839244FDAF0}" type="parTrans" cxnId="{1CA16F2F-14C8-44B0-A402-56E5D9F29AA6}">
      <dgm:prSet/>
      <dgm:spPr/>
      <dgm:t>
        <a:bodyPr/>
        <a:lstStyle/>
        <a:p>
          <a:endParaRPr lang="en-US"/>
        </a:p>
      </dgm:t>
    </dgm:pt>
    <dgm:pt modelId="{AEAAF537-4A65-4A9B-B7C7-7338F0DF23E4}" type="sibTrans" cxnId="{1CA16F2F-14C8-44B0-A402-56E5D9F29AA6}">
      <dgm:prSet/>
      <dgm:spPr/>
      <dgm:t>
        <a:bodyPr/>
        <a:lstStyle/>
        <a:p>
          <a:endParaRPr lang="en-US"/>
        </a:p>
      </dgm:t>
    </dgm:pt>
    <dgm:pt modelId="{64B9211E-D24C-4858-9303-CC4A57FF1174}">
      <dgm:prSet phldrT="[Text]"/>
      <dgm:spPr/>
      <dgm:t>
        <a:bodyPr/>
        <a:lstStyle/>
        <a:p>
          <a:r>
            <a:rPr lang="en-US" dirty="0"/>
            <a:t>Energy Trading</a:t>
          </a:r>
        </a:p>
      </dgm:t>
    </dgm:pt>
    <dgm:pt modelId="{1A020313-0929-4643-BEBF-F4508F4A1374}" type="parTrans" cxnId="{E7D80A1E-DFD1-4AF4-A6CE-6344C9F22DAC}">
      <dgm:prSet/>
      <dgm:spPr/>
      <dgm:t>
        <a:bodyPr/>
        <a:lstStyle/>
        <a:p>
          <a:endParaRPr lang="en-US"/>
        </a:p>
      </dgm:t>
    </dgm:pt>
    <dgm:pt modelId="{61208F8F-C216-4615-B7F3-DA35FA20EA43}" type="sibTrans" cxnId="{E7D80A1E-DFD1-4AF4-A6CE-6344C9F22DAC}">
      <dgm:prSet/>
      <dgm:spPr/>
      <dgm:t>
        <a:bodyPr/>
        <a:lstStyle/>
        <a:p>
          <a:endParaRPr lang="en-US"/>
        </a:p>
      </dgm:t>
    </dgm:pt>
    <dgm:pt modelId="{046C2017-C894-44AD-B0D3-5045C56405C0}">
      <dgm:prSet phldrT="[Text]"/>
      <dgm:spPr/>
      <dgm:t>
        <a:bodyPr/>
        <a:lstStyle/>
        <a:p>
          <a:r>
            <a:rPr lang="en-US" dirty="0"/>
            <a:t>Flexibility Markets</a:t>
          </a:r>
        </a:p>
      </dgm:t>
    </dgm:pt>
    <dgm:pt modelId="{6A2860AA-0678-4815-ABCF-F56D584F74EC}" type="parTrans" cxnId="{F29E7A88-B63D-4205-A366-B443AC1B2168}">
      <dgm:prSet/>
      <dgm:spPr/>
      <dgm:t>
        <a:bodyPr/>
        <a:lstStyle/>
        <a:p>
          <a:endParaRPr lang="en-US"/>
        </a:p>
      </dgm:t>
    </dgm:pt>
    <dgm:pt modelId="{0D49AD79-6658-4026-9B5E-37180460DF76}" type="sibTrans" cxnId="{F29E7A88-B63D-4205-A366-B443AC1B2168}">
      <dgm:prSet/>
      <dgm:spPr/>
      <dgm:t>
        <a:bodyPr/>
        <a:lstStyle/>
        <a:p>
          <a:endParaRPr lang="en-US"/>
        </a:p>
      </dgm:t>
    </dgm:pt>
    <dgm:pt modelId="{A7AC78F4-7D56-4D5F-8336-77D82EBC7F3F}">
      <dgm:prSet phldrT="[Text]"/>
      <dgm:spPr/>
      <dgm:t>
        <a:bodyPr/>
        <a:lstStyle/>
        <a:p>
          <a:r>
            <a:rPr lang="en-US" dirty="0"/>
            <a:t>Certificate Trading</a:t>
          </a:r>
        </a:p>
      </dgm:t>
    </dgm:pt>
    <dgm:pt modelId="{F09B4B79-B1F4-4B74-B262-1911CA87DB98}" type="parTrans" cxnId="{EB3BCAF8-AB71-4206-A091-77CE4F9F978A}">
      <dgm:prSet/>
      <dgm:spPr/>
      <dgm:t>
        <a:bodyPr/>
        <a:lstStyle/>
        <a:p>
          <a:endParaRPr lang="en-US"/>
        </a:p>
      </dgm:t>
    </dgm:pt>
    <dgm:pt modelId="{5EC117A8-B49A-4B24-8DDA-A752E4C28E0C}" type="sibTrans" cxnId="{EB3BCAF8-AB71-4206-A091-77CE4F9F978A}">
      <dgm:prSet/>
      <dgm:spPr/>
      <dgm:t>
        <a:bodyPr/>
        <a:lstStyle/>
        <a:p>
          <a:endParaRPr lang="en-US"/>
        </a:p>
      </dgm:t>
    </dgm:pt>
    <dgm:pt modelId="{29D7D3A7-B4A4-4CE6-B706-7A127582EA50}">
      <dgm:prSet phldrT="[Text]"/>
      <dgm:spPr/>
      <dgm:t>
        <a:bodyPr/>
        <a:lstStyle/>
        <a:p>
          <a:r>
            <a:rPr lang="en-US" dirty="0"/>
            <a:t>Grid Layout</a:t>
          </a:r>
        </a:p>
      </dgm:t>
    </dgm:pt>
    <dgm:pt modelId="{2CE438CD-FD55-4BFC-A3E1-863BC871D9A2}" type="parTrans" cxnId="{6BBA70BF-2CAE-480B-B4CA-96CE3EE30882}">
      <dgm:prSet/>
      <dgm:spPr/>
      <dgm:t>
        <a:bodyPr/>
        <a:lstStyle/>
        <a:p>
          <a:endParaRPr lang="en-US"/>
        </a:p>
      </dgm:t>
    </dgm:pt>
    <dgm:pt modelId="{6BABCA1E-56BB-4144-AFC9-9FDEADFC588B}" type="sibTrans" cxnId="{6BBA70BF-2CAE-480B-B4CA-96CE3EE30882}">
      <dgm:prSet/>
      <dgm:spPr/>
      <dgm:t>
        <a:bodyPr/>
        <a:lstStyle/>
        <a:p>
          <a:endParaRPr lang="en-US"/>
        </a:p>
      </dgm:t>
    </dgm:pt>
    <dgm:pt modelId="{67422D56-4058-4D6A-BEDE-E9BB63A0A0A6}">
      <dgm:prSet phldrT="[Text]"/>
      <dgm:spPr/>
      <dgm:t>
        <a:bodyPr/>
        <a:lstStyle/>
        <a:p>
          <a:r>
            <a:rPr lang="en-US" dirty="0"/>
            <a:t>Security-Constrained</a:t>
          </a:r>
        </a:p>
      </dgm:t>
    </dgm:pt>
    <dgm:pt modelId="{A6350570-0DAE-4132-B9AE-8A0340444B48}" type="parTrans" cxnId="{E244D54C-1A8B-4699-AF0D-EC1E1224F42C}">
      <dgm:prSet/>
      <dgm:spPr/>
      <dgm:t>
        <a:bodyPr/>
        <a:lstStyle/>
        <a:p>
          <a:endParaRPr lang="en-US"/>
        </a:p>
      </dgm:t>
    </dgm:pt>
    <dgm:pt modelId="{E8A95275-F9A4-4482-B241-5A66E3999B87}" type="sibTrans" cxnId="{E244D54C-1A8B-4699-AF0D-EC1E1224F42C}">
      <dgm:prSet/>
      <dgm:spPr/>
      <dgm:t>
        <a:bodyPr/>
        <a:lstStyle/>
        <a:p>
          <a:endParaRPr lang="en-US"/>
        </a:p>
      </dgm:t>
    </dgm:pt>
    <dgm:pt modelId="{EFFE3114-8B4E-4F48-85BE-26F6CEDC52AC}">
      <dgm:prSet phldrT="[Text]"/>
      <dgm:spPr/>
      <dgm:t>
        <a:bodyPr/>
        <a:lstStyle/>
        <a:p>
          <a:r>
            <a:rPr lang="en-US" dirty="0"/>
            <a:t>Reactive</a:t>
          </a:r>
        </a:p>
      </dgm:t>
    </dgm:pt>
    <dgm:pt modelId="{8EF87CBD-69A5-4380-A802-C9CC846D094C}" type="parTrans" cxnId="{CD653777-6432-4F03-9CC4-3F01196C547B}">
      <dgm:prSet/>
      <dgm:spPr/>
      <dgm:t>
        <a:bodyPr/>
        <a:lstStyle/>
        <a:p>
          <a:endParaRPr lang="en-US"/>
        </a:p>
      </dgm:t>
    </dgm:pt>
    <dgm:pt modelId="{23B14E01-CD62-4D70-9D2D-C02B5FDC7739}" type="sibTrans" cxnId="{CD653777-6432-4F03-9CC4-3F01196C547B}">
      <dgm:prSet/>
      <dgm:spPr/>
      <dgm:t>
        <a:bodyPr/>
        <a:lstStyle/>
        <a:p>
          <a:endParaRPr lang="en-US"/>
        </a:p>
      </dgm:t>
    </dgm:pt>
    <dgm:pt modelId="{E1A43694-2B2D-4638-8344-A4C168578709}">
      <dgm:prSet phldrT="[Text]"/>
      <dgm:spPr/>
      <dgm:t>
        <a:bodyPr/>
        <a:lstStyle/>
        <a:p>
          <a:r>
            <a:rPr lang="en-US" dirty="0"/>
            <a:t>Grid Expansion</a:t>
          </a:r>
        </a:p>
      </dgm:t>
    </dgm:pt>
    <dgm:pt modelId="{7917D585-62BB-4F4A-AF69-C8F78D32929B}" type="parTrans" cxnId="{4E3029D9-F8E5-41D0-9023-711EF6B11565}">
      <dgm:prSet/>
      <dgm:spPr/>
      <dgm:t>
        <a:bodyPr/>
        <a:lstStyle/>
        <a:p>
          <a:endParaRPr lang="en-US"/>
        </a:p>
      </dgm:t>
    </dgm:pt>
    <dgm:pt modelId="{4B1D315C-A0B7-4674-A06B-2811BE6ADCD0}" type="sibTrans" cxnId="{4E3029D9-F8E5-41D0-9023-711EF6B11565}">
      <dgm:prSet/>
      <dgm:spPr/>
      <dgm:t>
        <a:bodyPr/>
        <a:lstStyle/>
        <a:p>
          <a:endParaRPr lang="en-US"/>
        </a:p>
      </dgm:t>
    </dgm:pt>
    <dgm:pt modelId="{6D4D1306-0E73-4648-9029-E033D6D35FCC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13F1C651-B88D-4312-B476-027266F14E03}" type="parTrans" cxnId="{7ABBD11D-06E2-446F-BA4B-E54D82130F25}">
      <dgm:prSet/>
      <dgm:spPr/>
      <dgm:t>
        <a:bodyPr/>
        <a:lstStyle/>
        <a:p>
          <a:endParaRPr lang="en-US"/>
        </a:p>
      </dgm:t>
    </dgm:pt>
    <dgm:pt modelId="{D05DCE6D-0BA7-4718-9F67-DBB6E697DC04}" type="sibTrans" cxnId="{7ABBD11D-06E2-446F-BA4B-E54D82130F25}">
      <dgm:prSet/>
      <dgm:spPr/>
      <dgm:t>
        <a:bodyPr/>
        <a:lstStyle/>
        <a:p>
          <a:endParaRPr lang="en-US"/>
        </a:p>
      </dgm:t>
    </dgm:pt>
    <dgm:pt modelId="{3FB9CF79-B22B-46E8-BAE6-983C1868A835}" type="pres">
      <dgm:prSet presAssocID="{A5FB4ADD-127E-47E3-8D17-E9031E2CC8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B8AA33-EDA4-4B72-964C-662117DCB7C2}" type="pres">
      <dgm:prSet presAssocID="{869DE794-2344-4F3D-9310-241634B65780}" presName="hierRoot1" presStyleCnt="0">
        <dgm:presLayoutVars>
          <dgm:hierBranch val="init"/>
        </dgm:presLayoutVars>
      </dgm:prSet>
      <dgm:spPr/>
    </dgm:pt>
    <dgm:pt modelId="{8363A79B-C1E9-4674-855D-2D8858DE3663}" type="pres">
      <dgm:prSet presAssocID="{869DE794-2344-4F3D-9310-241634B65780}" presName="rootComposite1" presStyleCnt="0"/>
      <dgm:spPr/>
    </dgm:pt>
    <dgm:pt modelId="{6EC782D1-F6FE-4016-A860-45F922DA6611}" type="pres">
      <dgm:prSet presAssocID="{869DE794-2344-4F3D-9310-241634B65780}" presName="rootText1" presStyleLbl="node0" presStyleIdx="0" presStyleCnt="1">
        <dgm:presLayoutVars>
          <dgm:chPref val="3"/>
        </dgm:presLayoutVars>
      </dgm:prSet>
      <dgm:spPr/>
    </dgm:pt>
    <dgm:pt modelId="{A1C8357C-993B-41AA-83A2-D116D82BD063}" type="pres">
      <dgm:prSet presAssocID="{869DE794-2344-4F3D-9310-241634B65780}" presName="rootConnector1" presStyleLbl="node1" presStyleIdx="0" presStyleCnt="0"/>
      <dgm:spPr/>
    </dgm:pt>
    <dgm:pt modelId="{9FC3B421-64F0-4763-8448-306DDFB10505}" type="pres">
      <dgm:prSet presAssocID="{869DE794-2344-4F3D-9310-241634B65780}" presName="hierChild2" presStyleCnt="0"/>
      <dgm:spPr/>
    </dgm:pt>
    <dgm:pt modelId="{C3D4B5A6-4D4C-4965-B3D8-030EB310F076}" type="pres">
      <dgm:prSet presAssocID="{023B82A6-8217-4E03-914A-0E8FB2B2C878}" presName="Name37" presStyleLbl="parChTrans1D2" presStyleIdx="0" presStyleCnt="5"/>
      <dgm:spPr/>
    </dgm:pt>
    <dgm:pt modelId="{E0F1C47A-DFC4-4781-AD69-BF936304DDAB}" type="pres">
      <dgm:prSet presAssocID="{FB27B321-C4D0-4162-9630-33BF06121010}" presName="hierRoot2" presStyleCnt="0">
        <dgm:presLayoutVars>
          <dgm:hierBranch val="r"/>
        </dgm:presLayoutVars>
      </dgm:prSet>
      <dgm:spPr/>
    </dgm:pt>
    <dgm:pt modelId="{B5C9454D-9699-403D-BE74-C35F5E62AF39}" type="pres">
      <dgm:prSet presAssocID="{FB27B321-C4D0-4162-9630-33BF06121010}" presName="rootComposite" presStyleCnt="0"/>
      <dgm:spPr/>
    </dgm:pt>
    <dgm:pt modelId="{1A7E4017-2673-47E5-B048-554D88AB27E0}" type="pres">
      <dgm:prSet presAssocID="{FB27B321-C4D0-4162-9630-33BF06121010}" presName="rootText" presStyleLbl="node2" presStyleIdx="0" presStyleCnt="5">
        <dgm:presLayoutVars>
          <dgm:chPref val="3"/>
        </dgm:presLayoutVars>
      </dgm:prSet>
      <dgm:spPr/>
    </dgm:pt>
    <dgm:pt modelId="{A35A7EEB-D4CF-4276-9EA5-508EB9DB686D}" type="pres">
      <dgm:prSet presAssocID="{FB27B321-C4D0-4162-9630-33BF06121010}" presName="rootConnector" presStyleLbl="node2" presStyleIdx="0" presStyleCnt="5"/>
      <dgm:spPr/>
    </dgm:pt>
    <dgm:pt modelId="{E67FA4A7-6085-4214-8A5C-75B87636C911}" type="pres">
      <dgm:prSet presAssocID="{FB27B321-C4D0-4162-9630-33BF06121010}" presName="hierChild4" presStyleCnt="0"/>
      <dgm:spPr/>
    </dgm:pt>
    <dgm:pt modelId="{0BC66708-8792-4AF7-B22D-D6E72CED4B63}" type="pres">
      <dgm:prSet presAssocID="{29B76EE9-7D85-424B-8C53-0F9A2B75E973}" presName="Name50" presStyleLbl="parChTrans1D3" presStyleIdx="0" presStyleCnt="11"/>
      <dgm:spPr/>
    </dgm:pt>
    <dgm:pt modelId="{07EB66BD-FAB5-4240-8F7B-501F1635DC4F}" type="pres">
      <dgm:prSet presAssocID="{B2B51F42-845E-4751-89C7-B370B0E72333}" presName="hierRoot2" presStyleCnt="0">
        <dgm:presLayoutVars>
          <dgm:hierBranch val="r"/>
        </dgm:presLayoutVars>
      </dgm:prSet>
      <dgm:spPr/>
    </dgm:pt>
    <dgm:pt modelId="{8A7CC188-215F-415F-B59B-4D3FFD6FF90B}" type="pres">
      <dgm:prSet presAssocID="{B2B51F42-845E-4751-89C7-B370B0E72333}" presName="rootComposite" presStyleCnt="0"/>
      <dgm:spPr/>
    </dgm:pt>
    <dgm:pt modelId="{1101C1FA-D0D8-4D50-97BD-1E12B963B43A}" type="pres">
      <dgm:prSet presAssocID="{B2B51F42-845E-4751-89C7-B370B0E72333}" presName="rootText" presStyleLbl="node3" presStyleIdx="0" presStyleCnt="11">
        <dgm:presLayoutVars>
          <dgm:chPref val="3"/>
        </dgm:presLayoutVars>
      </dgm:prSet>
      <dgm:spPr/>
    </dgm:pt>
    <dgm:pt modelId="{48B578D4-D3AD-4E76-85D0-90EEE3129672}" type="pres">
      <dgm:prSet presAssocID="{B2B51F42-845E-4751-89C7-B370B0E72333}" presName="rootConnector" presStyleLbl="node3" presStyleIdx="0" presStyleCnt="11"/>
      <dgm:spPr/>
    </dgm:pt>
    <dgm:pt modelId="{A129297D-EF1F-4258-B702-C7DACE5578E7}" type="pres">
      <dgm:prSet presAssocID="{B2B51F42-845E-4751-89C7-B370B0E72333}" presName="hierChild4" presStyleCnt="0"/>
      <dgm:spPr/>
    </dgm:pt>
    <dgm:pt modelId="{EAB4FACB-88AD-4554-B7B7-51A9F036442A}" type="pres">
      <dgm:prSet presAssocID="{B2B51F42-845E-4751-89C7-B370B0E72333}" presName="hierChild5" presStyleCnt="0"/>
      <dgm:spPr/>
    </dgm:pt>
    <dgm:pt modelId="{DCBF88B2-0DCF-4D52-8CD1-1DAB178BADCC}" type="pres">
      <dgm:prSet presAssocID="{8EF87CBD-69A5-4380-A802-C9CC846D094C}" presName="Name50" presStyleLbl="parChTrans1D3" presStyleIdx="1" presStyleCnt="11"/>
      <dgm:spPr/>
    </dgm:pt>
    <dgm:pt modelId="{E19A066A-D40A-4E50-A683-EEF42708D00C}" type="pres">
      <dgm:prSet presAssocID="{EFFE3114-8B4E-4F48-85BE-26F6CEDC52AC}" presName="hierRoot2" presStyleCnt="0">
        <dgm:presLayoutVars>
          <dgm:hierBranch val="r"/>
        </dgm:presLayoutVars>
      </dgm:prSet>
      <dgm:spPr/>
    </dgm:pt>
    <dgm:pt modelId="{75B2F68A-AF58-4F32-A021-6429694562F3}" type="pres">
      <dgm:prSet presAssocID="{EFFE3114-8B4E-4F48-85BE-26F6CEDC52AC}" presName="rootComposite" presStyleCnt="0"/>
      <dgm:spPr/>
    </dgm:pt>
    <dgm:pt modelId="{DE98A8B9-5113-4325-ACD4-886963FD7F41}" type="pres">
      <dgm:prSet presAssocID="{EFFE3114-8B4E-4F48-85BE-26F6CEDC52AC}" presName="rootText" presStyleLbl="node3" presStyleIdx="1" presStyleCnt="11">
        <dgm:presLayoutVars>
          <dgm:chPref val="3"/>
        </dgm:presLayoutVars>
      </dgm:prSet>
      <dgm:spPr/>
    </dgm:pt>
    <dgm:pt modelId="{6AD728D4-957C-44C0-913B-4322A9AD5184}" type="pres">
      <dgm:prSet presAssocID="{EFFE3114-8B4E-4F48-85BE-26F6CEDC52AC}" presName="rootConnector" presStyleLbl="node3" presStyleIdx="1" presStyleCnt="11"/>
      <dgm:spPr/>
    </dgm:pt>
    <dgm:pt modelId="{79072548-92C2-455F-9A53-794D3C22467E}" type="pres">
      <dgm:prSet presAssocID="{EFFE3114-8B4E-4F48-85BE-26F6CEDC52AC}" presName="hierChild4" presStyleCnt="0"/>
      <dgm:spPr/>
    </dgm:pt>
    <dgm:pt modelId="{3A78A0ED-A363-4CF7-B595-2FBDAF037B16}" type="pres">
      <dgm:prSet presAssocID="{EFFE3114-8B4E-4F48-85BE-26F6CEDC52AC}" presName="hierChild5" presStyleCnt="0"/>
      <dgm:spPr/>
    </dgm:pt>
    <dgm:pt modelId="{8BEF9AFF-CFF3-48D5-A3CB-8CE3F138F05E}" type="pres">
      <dgm:prSet presAssocID="{A6350570-0DAE-4132-B9AE-8A0340444B48}" presName="Name50" presStyleLbl="parChTrans1D3" presStyleIdx="2" presStyleCnt="11"/>
      <dgm:spPr/>
    </dgm:pt>
    <dgm:pt modelId="{FBA70314-8C40-4A29-9829-95FA1463B08F}" type="pres">
      <dgm:prSet presAssocID="{67422D56-4058-4D6A-BEDE-E9BB63A0A0A6}" presName="hierRoot2" presStyleCnt="0">
        <dgm:presLayoutVars>
          <dgm:hierBranch val="r"/>
        </dgm:presLayoutVars>
      </dgm:prSet>
      <dgm:spPr/>
    </dgm:pt>
    <dgm:pt modelId="{71B6A44A-50C0-4138-BE2B-803FB83E6287}" type="pres">
      <dgm:prSet presAssocID="{67422D56-4058-4D6A-BEDE-E9BB63A0A0A6}" presName="rootComposite" presStyleCnt="0"/>
      <dgm:spPr/>
    </dgm:pt>
    <dgm:pt modelId="{56261BB2-82C2-4D33-AF29-DAF175A7BCDB}" type="pres">
      <dgm:prSet presAssocID="{67422D56-4058-4D6A-BEDE-E9BB63A0A0A6}" presName="rootText" presStyleLbl="node3" presStyleIdx="2" presStyleCnt="11">
        <dgm:presLayoutVars>
          <dgm:chPref val="3"/>
        </dgm:presLayoutVars>
      </dgm:prSet>
      <dgm:spPr/>
    </dgm:pt>
    <dgm:pt modelId="{A20B7426-E0BF-47FB-A2AA-82185A5BC17A}" type="pres">
      <dgm:prSet presAssocID="{67422D56-4058-4D6A-BEDE-E9BB63A0A0A6}" presName="rootConnector" presStyleLbl="node3" presStyleIdx="2" presStyleCnt="11"/>
      <dgm:spPr/>
    </dgm:pt>
    <dgm:pt modelId="{530D2E0E-2B76-4EED-9FC9-FD7DBEDC2174}" type="pres">
      <dgm:prSet presAssocID="{67422D56-4058-4D6A-BEDE-E9BB63A0A0A6}" presName="hierChild4" presStyleCnt="0"/>
      <dgm:spPr/>
    </dgm:pt>
    <dgm:pt modelId="{342DA4B1-5E7A-4513-92B2-C30E5DEBDB7E}" type="pres">
      <dgm:prSet presAssocID="{67422D56-4058-4D6A-BEDE-E9BB63A0A0A6}" presName="hierChild5" presStyleCnt="0"/>
      <dgm:spPr/>
    </dgm:pt>
    <dgm:pt modelId="{902D87D8-09D1-4177-9F5E-1A7AAD7502E3}" type="pres">
      <dgm:prSet presAssocID="{FB27B321-C4D0-4162-9630-33BF06121010}" presName="hierChild5" presStyleCnt="0"/>
      <dgm:spPr/>
    </dgm:pt>
    <dgm:pt modelId="{6E9EAE00-D74F-4CB8-9EC8-82D8969F0171}" type="pres">
      <dgm:prSet presAssocID="{2F92FB14-8CB1-43B8-991A-14F9E2CDA760}" presName="Name37" presStyleLbl="parChTrans1D2" presStyleIdx="1" presStyleCnt="5"/>
      <dgm:spPr/>
    </dgm:pt>
    <dgm:pt modelId="{D668465C-ADE4-42D7-991C-CFB7CFEC741C}" type="pres">
      <dgm:prSet presAssocID="{452544D8-5A6D-4D44-A3E5-F07E9DBB2C2F}" presName="hierRoot2" presStyleCnt="0">
        <dgm:presLayoutVars>
          <dgm:hierBranch val="init"/>
        </dgm:presLayoutVars>
      </dgm:prSet>
      <dgm:spPr/>
    </dgm:pt>
    <dgm:pt modelId="{4A02581B-27F6-46E0-A09E-A87AAE0F0DF2}" type="pres">
      <dgm:prSet presAssocID="{452544D8-5A6D-4D44-A3E5-F07E9DBB2C2F}" presName="rootComposite" presStyleCnt="0"/>
      <dgm:spPr/>
    </dgm:pt>
    <dgm:pt modelId="{25594A41-812B-4E74-9684-839002B8CFF1}" type="pres">
      <dgm:prSet presAssocID="{452544D8-5A6D-4D44-A3E5-F07E9DBB2C2F}" presName="rootText" presStyleLbl="node2" presStyleIdx="1" presStyleCnt="5">
        <dgm:presLayoutVars>
          <dgm:chPref val="3"/>
        </dgm:presLayoutVars>
      </dgm:prSet>
      <dgm:spPr/>
    </dgm:pt>
    <dgm:pt modelId="{0801BFF1-DD0E-45BE-B5C8-214E7A879F65}" type="pres">
      <dgm:prSet presAssocID="{452544D8-5A6D-4D44-A3E5-F07E9DBB2C2F}" presName="rootConnector" presStyleLbl="node2" presStyleIdx="1" presStyleCnt="5"/>
      <dgm:spPr/>
    </dgm:pt>
    <dgm:pt modelId="{944D5D69-9138-4C69-AFE8-09D68B2DE650}" type="pres">
      <dgm:prSet presAssocID="{452544D8-5A6D-4D44-A3E5-F07E9DBB2C2F}" presName="hierChild4" presStyleCnt="0"/>
      <dgm:spPr/>
    </dgm:pt>
    <dgm:pt modelId="{1465E517-0471-4F49-BE57-5016E21FAD6D}" type="pres">
      <dgm:prSet presAssocID="{2CE438CD-FD55-4BFC-A3E1-863BC871D9A2}" presName="Name37" presStyleLbl="parChTrans1D3" presStyleIdx="3" presStyleCnt="11"/>
      <dgm:spPr/>
    </dgm:pt>
    <dgm:pt modelId="{B3C144FE-DC0F-4A0A-87A8-0DAD998CDBEB}" type="pres">
      <dgm:prSet presAssocID="{29D7D3A7-B4A4-4CE6-B706-7A127582EA50}" presName="hierRoot2" presStyleCnt="0">
        <dgm:presLayoutVars>
          <dgm:hierBranch val="init"/>
        </dgm:presLayoutVars>
      </dgm:prSet>
      <dgm:spPr/>
    </dgm:pt>
    <dgm:pt modelId="{BB4CD9E1-CF68-4D4D-938F-DF4DA07199E3}" type="pres">
      <dgm:prSet presAssocID="{29D7D3A7-B4A4-4CE6-B706-7A127582EA50}" presName="rootComposite" presStyleCnt="0"/>
      <dgm:spPr/>
    </dgm:pt>
    <dgm:pt modelId="{50EBA410-CBEE-4EF8-A59C-1D3F98D17542}" type="pres">
      <dgm:prSet presAssocID="{29D7D3A7-B4A4-4CE6-B706-7A127582EA50}" presName="rootText" presStyleLbl="node3" presStyleIdx="3" presStyleCnt="11">
        <dgm:presLayoutVars>
          <dgm:chPref val="3"/>
        </dgm:presLayoutVars>
      </dgm:prSet>
      <dgm:spPr/>
    </dgm:pt>
    <dgm:pt modelId="{FE1D9EB7-5034-4106-843C-7A0978E56EA6}" type="pres">
      <dgm:prSet presAssocID="{29D7D3A7-B4A4-4CE6-B706-7A127582EA50}" presName="rootConnector" presStyleLbl="node3" presStyleIdx="3" presStyleCnt="11"/>
      <dgm:spPr/>
    </dgm:pt>
    <dgm:pt modelId="{0E6EE4BF-7200-40A0-8270-5AB2A780D6DB}" type="pres">
      <dgm:prSet presAssocID="{29D7D3A7-B4A4-4CE6-B706-7A127582EA50}" presName="hierChild4" presStyleCnt="0"/>
      <dgm:spPr/>
    </dgm:pt>
    <dgm:pt modelId="{421B5A38-356A-4A50-BE1F-857924CD32AC}" type="pres">
      <dgm:prSet presAssocID="{29D7D3A7-B4A4-4CE6-B706-7A127582EA50}" presName="hierChild5" presStyleCnt="0"/>
      <dgm:spPr/>
    </dgm:pt>
    <dgm:pt modelId="{FF4D9140-F09D-4D6C-971A-022F47CB33C8}" type="pres">
      <dgm:prSet presAssocID="{7917D585-62BB-4F4A-AF69-C8F78D32929B}" presName="Name37" presStyleLbl="parChTrans1D3" presStyleIdx="4" presStyleCnt="11"/>
      <dgm:spPr/>
    </dgm:pt>
    <dgm:pt modelId="{0C7C8219-EF94-454E-979B-98F56C852A63}" type="pres">
      <dgm:prSet presAssocID="{E1A43694-2B2D-4638-8344-A4C168578709}" presName="hierRoot2" presStyleCnt="0">
        <dgm:presLayoutVars>
          <dgm:hierBranch val="init"/>
        </dgm:presLayoutVars>
      </dgm:prSet>
      <dgm:spPr/>
    </dgm:pt>
    <dgm:pt modelId="{385C1575-42E6-4524-845D-712F5F1D50AF}" type="pres">
      <dgm:prSet presAssocID="{E1A43694-2B2D-4638-8344-A4C168578709}" presName="rootComposite" presStyleCnt="0"/>
      <dgm:spPr/>
    </dgm:pt>
    <dgm:pt modelId="{80510338-ACF3-4972-94E5-8434E1FA6F42}" type="pres">
      <dgm:prSet presAssocID="{E1A43694-2B2D-4638-8344-A4C168578709}" presName="rootText" presStyleLbl="node3" presStyleIdx="4" presStyleCnt="11">
        <dgm:presLayoutVars>
          <dgm:chPref val="3"/>
        </dgm:presLayoutVars>
      </dgm:prSet>
      <dgm:spPr/>
    </dgm:pt>
    <dgm:pt modelId="{D65D0C8C-E23F-4F03-9726-AEC017CBEE1F}" type="pres">
      <dgm:prSet presAssocID="{E1A43694-2B2D-4638-8344-A4C168578709}" presName="rootConnector" presStyleLbl="node3" presStyleIdx="4" presStyleCnt="11"/>
      <dgm:spPr/>
    </dgm:pt>
    <dgm:pt modelId="{465FD958-E337-4598-8AEA-6A8EE5E5306C}" type="pres">
      <dgm:prSet presAssocID="{E1A43694-2B2D-4638-8344-A4C168578709}" presName="hierChild4" presStyleCnt="0"/>
      <dgm:spPr/>
    </dgm:pt>
    <dgm:pt modelId="{EE7497BE-16F2-4958-807E-B001B6DD60D0}" type="pres">
      <dgm:prSet presAssocID="{E1A43694-2B2D-4638-8344-A4C168578709}" presName="hierChild5" presStyleCnt="0"/>
      <dgm:spPr/>
    </dgm:pt>
    <dgm:pt modelId="{CF37AA87-9D2A-437E-989D-7A2C15C84673}" type="pres">
      <dgm:prSet presAssocID="{720991EA-A20E-4DC1-A123-91CB1FD6C0EB}" presName="Name37" presStyleLbl="parChTrans1D3" presStyleIdx="5" presStyleCnt="11"/>
      <dgm:spPr/>
    </dgm:pt>
    <dgm:pt modelId="{25EDD1CE-79B6-4647-8A6C-376EE95FE550}" type="pres">
      <dgm:prSet presAssocID="{15ECE313-69D0-49A0-A084-E3CA81578075}" presName="hierRoot2" presStyleCnt="0">
        <dgm:presLayoutVars>
          <dgm:hierBranch val="r"/>
        </dgm:presLayoutVars>
      </dgm:prSet>
      <dgm:spPr/>
    </dgm:pt>
    <dgm:pt modelId="{6DF86F9B-3A4B-43A3-A0C2-842120955613}" type="pres">
      <dgm:prSet presAssocID="{15ECE313-69D0-49A0-A084-E3CA81578075}" presName="rootComposite" presStyleCnt="0"/>
      <dgm:spPr/>
    </dgm:pt>
    <dgm:pt modelId="{5E9F0C02-FA57-4A20-AC0A-34219DDD871E}" type="pres">
      <dgm:prSet presAssocID="{15ECE313-69D0-49A0-A084-E3CA81578075}" presName="rootText" presStyleLbl="node3" presStyleIdx="5" presStyleCnt="11">
        <dgm:presLayoutVars>
          <dgm:chPref val="3"/>
        </dgm:presLayoutVars>
      </dgm:prSet>
      <dgm:spPr/>
    </dgm:pt>
    <dgm:pt modelId="{6E079005-8A98-46AB-B374-6BDFB7708762}" type="pres">
      <dgm:prSet presAssocID="{15ECE313-69D0-49A0-A084-E3CA81578075}" presName="rootConnector" presStyleLbl="node3" presStyleIdx="5" presStyleCnt="11"/>
      <dgm:spPr/>
    </dgm:pt>
    <dgm:pt modelId="{91EFC9EE-B460-40C8-B8F0-F0562382FC9E}" type="pres">
      <dgm:prSet presAssocID="{15ECE313-69D0-49A0-A084-E3CA81578075}" presName="hierChild4" presStyleCnt="0"/>
      <dgm:spPr/>
    </dgm:pt>
    <dgm:pt modelId="{35F336FB-60EE-4813-A435-E4257988CE24}" type="pres">
      <dgm:prSet presAssocID="{15ECE313-69D0-49A0-A084-E3CA81578075}" presName="hierChild5" presStyleCnt="0"/>
      <dgm:spPr/>
    </dgm:pt>
    <dgm:pt modelId="{582A0E15-962F-45F6-B488-42595D9D2E73}" type="pres">
      <dgm:prSet presAssocID="{452544D8-5A6D-4D44-A3E5-F07E9DBB2C2F}" presName="hierChild5" presStyleCnt="0"/>
      <dgm:spPr/>
    </dgm:pt>
    <dgm:pt modelId="{F1C0929A-E4E5-43CC-AB51-0E919AC64275}" type="pres">
      <dgm:prSet presAssocID="{320701C9-6CC2-45C2-833E-585CEDD31B1B}" presName="Name37" presStyleLbl="parChTrans1D2" presStyleIdx="2" presStyleCnt="5"/>
      <dgm:spPr/>
    </dgm:pt>
    <dgm:pt modelId="{A4BBBB4C-0557-4E51-A40B-CF38AFADB35E}" type="pres">
      <dgm:prSet presAssocID="{5890277A-E8F8-4B02-B300-6315B57C2B40}" presName="hierRoot2" presStyleCnt="0">
        <dgm:presLayoutVars>
          <dgm:hierBranch val="init"/>
        </dgm:presLayoutVars>
      </dgm:prSet>
      <dgm:spPr/>
    </dgm:pt>
    <dgm:pt modelId="{36EE7454-D631-4D60-AC11-41B8A7EACDA5}" type="pres">
      <dgm:prSet presAssocID="{5890277A-E8F8-4B02-B300-6315B57C2B40}" presName="rootComposite" presStyleCnt="0"/>
      <dgm:spPr/>
    </dgm:pt>
    <dgm:pt modelId="{DB1570DA-37DE-4987-A5CE-BDFB6BB52075}" type="pres">
      <dgm:prSet presAssocID="{5890277A-E8F8-4B02-B300-6315B57C2B40}" presName="rootText" presStyleLbl="node2" presStyleIdx="2" presStyleCnt="5">
        <dgm:presLayoutVars>
          <dgm:chPref val="3"/>
        </dgm:presLayoutVars>
      </dgm:prSet>
      <dgm:spPr/>
    </dgm:pt>
    <dgm:pt modelId="{F494C626-025C-45BB-92FB-651A9B0E1FEC}" type="pres">
      <dgm:prSet presAssocID="{5890277A-E8F8-4B02-B300-6315B57C2B40}" presName="rootConnector" presStyleLbl="node2" presStyleIdx="2" presStyleCnt="5"/>
      <dgm:spPr/>
    </dgm:pt>
    <dgm:pt modelId="{D7B853AB-5F32-42DB-A633-2D405C87685E}" type="pres">
      <dgm:prSet presAssocID="{5890277A-E8F8-4B02-B300-6315B57C2B40}" presName="hierChild4" presStyleCnt="0"/>
      <dgm:spPr/>
    </dgm:pt>
    <dgm:pt modelId="{B67B6406-2319-433B-AB87-699F0128C473}" type="pres">
      <dgm:prSet presAssocID="{7B6CA965-7477-43BC-9A56-FEE7C0869666}" presName="Name37" presStyleLbl="parChTrans1D3" presStyleIdx="6" presStyleCnt="11"/>
      <dgm:spPr/>
    </dgm:pt>
    <dgm:pt modelId="{DD6244AD-A0EB-4C66-8B4B-AB104EE53EA7}" type="pres">
      <dgm:prSet presAssocID="{E2691A9F-ADE4-4472-BA82-C4D9B315109F}" presName="hierRoot2" presStyleCnt="0">
        <dgm:presLayoutVars>
          <dgm:hierBranch val="init"/>
        </dgm:presLayoutVars>
      </dgm:prSet>
      <dgm:spPr/>
    </dgm:pt>
    <dgm:pt modelId="{1CD24E92-8766-4CED-8D5E-4A8B5B3FDE3C}" type="pres">
      <dgm:prSet presAssocID="{E2691A9F-ADE4-4472-BA82-C4D9B315109F}" presName="rootComposite" presStyleCnt="0"/>
      <dgm:spPr/>
    </dgm:pt>
    <dgm:pt modelId="{3EB22B61-EAB8-4B95-A4CA-9AED7AAF2C89}" type="pres">
      <dgm:prSet presAssocID="{E2691A9F-ADE4-4472-BA82-C4D9B315109F}" presName="rootText" presStyleLbl="node3" presStyleIdx="6" presStyleCnt="11">
        <dgm:presLayoutVars>
          <dgm:chPref val="3"/>
        </dgm:presLayoutVars>
      </dgm:prSet>
      <dgm:spPr/>
    </dgm:pt>
    <dgm:pt modelId="{437EB950-1E82-4599-A421-D72F901F0E8D}" type="pres">
      <dgm:prSet presAssocID="{E2691A9F-ADE4-4472-BA82-C4D9B315109F}" presName="rootConnector" presStyleLbl="node3" presStyleIdx="6" presStyleCnt="11"/>
      <dgm:spPr/>
    </dgm:pt>
    <dgm:pt modelId="{85EDF09E-C02B-4016-A0BC-5C1000F221F6}" type="pres">
      <dgm:prSet presAssocID="{E2691A9F-ADE4-4472-BA82-C4D9B315109F}" presName="hierChild4" presStyleCnt="0"/>
      <dgm:spPr/>
    </dgm:pt>
    <dgm:pt modelId="{DA2CD68A-1D08-4CE2-B6AA-17011244400F}" type="pres">
      <dgm:prSet presAssocID="{E2691A9F-ADE4-4472-BA82-C4D9B315109F}" presName="hierChild5" presStyleCnt="0"/>
      <dgm:spPr/>
    </dgm:pt>
    <dgm:pt modelId="{9F933BBE-2A2B-4104-91F7-F6898F2E24D9}" type="pres">
      <dgm:prSet presAssocID="{D804DCCA-8CC1-4A65-B478-8839244FDAF0}" presName="Name37" presStyleLbl="parChTrans1D3" presStyleIdx="7" presStyleCnt="11"/>
      <dgm:spPr/>
    </dgm:pt>
    <dgm:pt modelId="{E4592E49-712D-4F45-9827-CC3F90241E2C}" type="pres">
      <dgm:prSet presAssocID="{ADDA2487-EEF9-466F-BD0D-467AF2542EF7}" presName="hierRoot2" presStyleCnt="0">
        <dgm:presLayoutVars>
          <dgm:hierBranch val="init"/>
        </dgm:presLayoutVars>
      </dgm:prSet>
      <dgm:spPr/>
    </dgm:pt>
    <dgm:pt modelId="{B671C289-5B27-4BB0-87ED-3763096C3A9C}" type="pres">
      <dgm:prSet presAssocID="{ADDA2487-EEF9-466F-BD0D-467AF2542EF7}" presName="rootComposite" presStyleCnt="0"/>
      <dgm:spPr/>
    </dgm:pt>
    <dgm:pt modelId="{C2B77A1B-CE8D-4EDF-94A8-9B3303835A09}" type="pres">
      <dgm:prSet presAssocID="{ADDA2487-EEF9-466F-BD0D-467AF2542EF7}" presName="rootText" presStyleLbl="node3" presStyleIdx="7" presStyleCnt="11">
        <dgm:presLayoutVars>
          <dgm:chPref val="3"/>
        </dgm:presLayoutVars>
      </dgm:prSet>
      <dgm:spPr/>
    </dgm:pt>
    <dgm:pt modelId="{B3C917A4-C7D6-484F-904B-6B216E8B1B60}" type="pres">
      <dgm:prSet presAssocID="{ADDA2487-EEF9-466F-BD0D-467AF2542EF7}" presName="rootConnector" presStyleLbl="node3" presStyleIdx="7" presStyleCnt="11"/>
      <dgm:spPr/>
    </dgm:pt>
    <dgm:pt modelId="{A4178571-7283-4206-82AB-96CCBD51753B}" type="pres">
      <dgm:prSet presAssocID="{ADDA2487-EEF9-466F-BD0D-467AF2542EF7}" presName="hierChild4" presStyleCnt="0"/>
      <dgm:spPr/>
    </dgm:pt>
    <dgm:pt modelId="{9764B4D5-49DE-4E22-8912-D9C532986989}" type="pres">
      <dgm:prSet presAssocID="{ADDA2487-EEF9-466F-BD0D-467AF2542EF7}" presName="hierChild5" presStyleCnt="0"/>
      <dgm:spPr/>
    </dgm:pt>
    <dgm:pt modelId="{12C30805-6871-4F5D-B7AC-1939DB7D28E6}" type="pres">
      <dgm:prSet presAssocID="{5890277A-E8F8-4B02-B300-6315B57C2B40}" presName="hierChild5" presStyleCnt="0"/>
      <dgm:spPr/>
    </dgm:pt>
    <dgm:pt modelId="{6253EF57-6CB8-4189-831C-AE97AEC5F2BA}" type="pres">
      <dgm:prSet presAssocID="{46BE65F6-9D4C-4ECE-B3BE-C208B18EFBB1}" presName="Name37" presStyleLbl="parChTrans1D2" presStyleIdx="3" presStyleCnt="5"/>
      <dgm:spPr/>
    </dgm:pt>
    <dgm:pt modelId="{EB61E560-2DE3-4007-9386-9747F2470E6A}" type="pres">
      <dgm:prSet presAssocID="{7E2F7A59-647E-4A56-B398-4BD93C8BB30D}" presName="hierRoot2" presStyleCnt="0">
        <dgm:presLayoutVars>
          <dgm:hierBranch val="init"/>
        </dgm:presLayoutVars>
      </dgm:prSet>
      <dgm:spPr/>
    </dgm:pt>
    <dgm:pt modelId="{16734A8B-D6B8-408A-9E37-5EB506935C1A}" type="pres">
      <dgm:prSet presAssocID="{7E2F7A59-647E-4A56-B398-4BD93C8BB30D}" presName="rootComposite" presStyleCnt="0"/>
      <dgm:spPr/>
    </dgm:pt>
    <dgm:pt modelId="{26E0734A-874D-457D-ADC9-7ACC60CA83E3}" type="pres">
      <dgm:prSet presAssocID="{7E2F7A59-647E-4A56-B398-4BD93C8BB30D}" presName="rootText" presStyleLbl="node2" presStyleIdx="3" presStyleCnt="5">
        <dgm:presLayoutVars>
          <dgm:chPref val="3"/>
        </dgm:presLayoutVars>
      </dgm:prSet>
      <dgm:spPr/>
    </dgm:pt>
    <dgm:pt modelId="{55B1F347-2B00-4067-9A67-347C325F9F5D}" type="pres">
      <dgm:prSet presAssocID="{7E2F7A59-647E-4A56-B398-4BD93C8BB30D}" presName="rootConnector" presStyleLbl="node2" presStyleIdx="3" presStyleCnt="5"/>
      <dgm:spPr/>
    </dgm:pt>
    <dgm:pt modelId="{15D949E4-0331-4D4F-90B3-6FC234D4961D}" type="pres">
      <dgm:prSet presAssocID="{7E2F7A59-647E-4A56-B398-4BD93C8BB30D}" presName="hierChild4" presStyleCnt="0"/>
      <dgm:spPr/>
    </dgm:pt>
    <dgm:pt modelId="{8DE14FE6-8B75-4A49-97E0-D660C70ECCCD}" type="pres">
      <dgm:prSet presAssocID="{1A020313-0929-4643-BEBF-F4508F4A1374}" presName="Name37" presStyleLbl="parChTrans1D3" presStyleIdx="8" presStyleCnt="11"/>
      <dgm:spPr/>
    </dgm:pt>
    <dgm:pt modelId="{02C06F7E-6EA5-43A8-9F94-35FE3F3E37B3}" type="pres">
      <dgm:prSet presAssocID="{64B9211E-D24C-4858-9303-CC4A57FF1174}" presName="hierRoot2" presStyleCnt="0">
        <dgm:presLayoutVars>
          <dgm:hierBranch val="init"/>
        </dgm:presLayoutVars>
      </dgm:prSet>
      <dgm:spPr/>
    </dgm:pt>
    <dgm:pt modelId="{2C008B2A-004A-44E1-A905-812B48B30785}" type="pres">
      <dgm:prSet presAssocID="{64B9211E-D24C-4858-9303-CC4A57FF1174}" presName="rootComposite" presStyleCnt="0"/>
      <dgm:spPr/>
    </dgm:pt>
    <dgm:pt modelId="{323D3985-FF67-4A16-8114-A837CCBCC2E1}" type="pres">
      <dgm:prSet presAssocID="{64B9211E-D24C-4858-9303-CC4A57FF1174}" presName="rootText" presStyleLbl="node3" presStyleIdx="8" presStyleCnt="11">
        <dgm:presLayoutVars>
          <dgm:chPref val="3"/>
        </dgm:presLayoutVars>
      </dgm:prSet>
      <dgm:spPr/>
    </dgm:pt>
    <dgm:pt modelId="{831491A4-67BF-4DAD-8579-F3D3FB1AC98A}" type="pres">
      <dgm:prSet presAssocID="{64B9211E-D24C-4858-9303-CC4A57FF1174}" presName="rootConnector" presStyleLbl="node3" presStyleIdx="8" presStyleCnt="11"/>
      <dgm:spPr/>
    </dgm:pt>
    <dgm:pt modelId="{1A09C6BF-58D4-49FA-B4BF-54FC0797AF35}" type="pres">
      <dgm:prSet presAssocID="{64B9211E-D24C-4858-9303-CC4A57FF1174}" presName="hierChild4" presStyleCnt="0"/>
      <dgm:spPr/>
    </dgm:pt>
    <dgm:pt modelId="{C80E7E71-9023-48F0-93E4-DBC548D9BDBE}" type="pres">
      <dgm:prSet presAssocID="{64B9211E-D24C-4858-9303-CC4A57FF1174}" presName="hierChild5" presStyleCnt="0"/>
      <dgm:spPr/>
    </dgm:pt>
    <dgm:pt modelId="{93EF6A81-1CBB-4EF3-A9C4-B8A3303E8877}" type="pres">
      <dgm:prSet presAssocID="{6A2860AA-0678-4815-ABCF-F56D584F74EC}" presName="Name37" presStyleLbl="parChTrans1D3" presStyleIdx="9" presStyleCnt="11"/>
      <dgm:spPr/>
    </dgm:pt>
    <dgm:pt modelId="{6BF53B88-E632-41A2-8E6E-C31671281801}" type="pres">
      <dgm:prSet presAssocID="{046C2017-C894-44AD-B0D3-5045C56405C0}" presName="hierRoot2" presStyleCnt="0">
        <dgm:presLayoutVars>
          <dgm:hierBranch val="init"/>
        </dgm:presLayoutVars>
      </dgm:prSet>
      <dgm:spPr/>
    </dgm:pt>
    <dgm:pt modelId="{3A381E0E-B712-4AE1-B305-252CAFAA99E1}" type="pres">
      <dgm:prSet presAssocID="{046C2017-C894-44AD-B0D3-5045C56405C0}" presName="rootComposite" presStyleCnt="0"/>
      <dgm:spPr/>
    </dgm:pt>
    <dgm:pt modelId="{1C4DE3AC-6B24-4A08-A316-78F4DC9867C1}" type="pres">
      <dgm:prSet presAssocID="{046C2017-C894-44AD-B0D3-5045C56405C0}" presName="rootText" presStyleLbl="node3" presStyleIdx="9" presStyleCnt="11">
        <dgm:presLayoutVars>
          <dgm:chPref val="3"/>
        </dgm:presLayoutVars>
      </dgm:prSet>
      <dgm:spPr/>
    </dgm:pt>
    <dgm:pt modelId="{37388AE1-86C8-4F58-9140-A9D91033E7BA}" type="pres">
      <dgm:prSet presAssocID="{046C2017-C894-44AD-B0D3-5045C56405C0}" presName="rootConnector" presStyleLbl="node3" presStyleIdx="9" presStyleCnt="11"/>
      <dgm:spPr/>
    </dgm:pt>
    <dgm:pt modelId="{0EC3E327-0592-4B02-BC5E-3FFC5F37616D}" type="pres">
      <dgm:prSet presAssocID="{046C2017-C894-44AD-B0D3-5045C56405C0}" presName="hierChild4" presStyleCnt="0"/>
      <dgm:spPr/>
    </dgm:pt>
    <dgm:pt modelId="{F6F024D9-4571-4984-BB72-EE3938B65A60}" type="pres">
      <dgm:prSet presAssocID="{046C2017-C894-44AD-B0D3-5045C56405C0}" presName="hierChild5" presStyleCnt="0"/>
      <dgm:spPr/>
    </dgm:pt>
    <dgm:pt modelId="{90B3D0DA-33E5-413F-A66B-8399F557057D}" type="pres">
      <dgm:prSet presAssocID="{F09B4B79-B1F4-4B74-B262-1911CA87DB98}" presName="Name37" presStyleLbl="parChTrans1D3" presStyleIdx="10" presStyleCnt="11"/>
      <dgm:spPr/>
    </dgm:pt>
    <dgm:pt modelId="{8469218D-A21A-4FEB-918E-B593682C64D9}" type="pres">
      <dgm:prSet presAssocID="{A7AC78F4-7D56-4D5F-8336-77D82EBC7F3F}" presName="hierRoot2" presStyleCnt="0">
        <dgm:presLayoutVars>
          <dgm:hierBranch val="init"/>
        </dgm:presLayoutVars>
      </dgm:prSet>
      <dgm:spPr/>
    </dgm:pt>
    <dgm:pt modelId="{4C8E031B-CFBC-4680-82B2-13AE6BCD01C8}" type="pres">
      <dgm:prSet presAssocID="{A7AC78F4-7D56-4D5F-8336-77D82EBC7F3F}" presName="rootComposite" presStyleCnt="0"/>
      <dgm:spPr/>
    </dgm:pt>
    <dgm:pt modelId="{4FAC1635-514F-43C8-A618-835E4B42C39F}" type="pres">
      <dgm:prSet presAssocID="{A7AC78F4-7D56-4D5F-8336-77D82EBC7F3F}" presName="rootText" presStyleLbl="node3" presStyleIdx="10" presStyleCnt="11">
        <dgm:presLayoutVars>
          <dgm:chPref val="3"/>
        </dgm:presLayoutVars>
      </dgm:prSet>
      <dgm:spPr/>
    </dgm:pt>
    <dgm:pt modelId="{5744AF69-1C0F-4DA2-A2DB-B983603790FE}" type="pres">
      <dgm:prSet presAssocID="{A7AC78F4-7D56-4D5F-8336-77D82EBC7F3F}" presName="rootConnector" presStyleLbl="node3" presStyleIdx="10" presStyleCnt="11"/>
      <dgm:spPr/>
    </dgm:pt>
    <dgm:pt modelId="{ABF13514-C544-47B9-98D6-2405613BFB9E}" type="pres">
      <dgm:prSet presAssocID="{A7AC78F4-7D56-4D5F-8336-77D82EBC7F3F}" presName="hierChild4" presStyleCnt="0"/>
      <dgm:spPr/>
    </dgm:pt>
    <dgm:pt modelId="{975D1D2E-DA6B-4788-9E45-85CFED6BA8A7}" type="pres">
      <dgm:prSet presAssocID="{A7AC78F4-7D56-4D5F-8336-77D82EBC7F3F}" presName="hierChild5" presStyleCnt="0"/>
      <dgm:spPr/>
    </dgm:pt>
    <dgm:pt modelId="{61884733-7158-4871-8113-6559454E09A7}" type="pres">
      <dgm:prSet presAssocID="{7E2F7A59-647E-4A56-B398-4BD93C8BB30D}" presName="hierChild5" presStyleCnt="0"/>
      <dgm:spPr/>
    </dgm:pt>
    <dgm:pt modelId="{24A722F3-BA12-4C6C-9E1D-B4A4345D7841}" type="pres">
      <dgm:prSet presAssocID="{13F1C651-B88D-4312-B476-027266F14E03}" presName="Name37" presStyleLbl="parChTrans1D2" presStyleIdx="4" presStyleCnt="5"/>
      <dgm:spPr/>
    </dgm:pt>
    <dgm:pt modelId="{693AE36D-F6F3-48CD-8E02-5B9BF466B8B5}" type="pres">
      <dgm:prSet presAssocID="{6D4D1306-0E73-4648-9029-E033D6D35FCC}" presName="hierRoot2" presStyleCnt="0">
        <dgm:presLayoutVars>
          <dgm:hierBranch val="init"/>
        </dgm:presLayoutVars>
      </dgm:prSet>
      <dgm:spPr/>
    </dgm:pt>
    <dgm:pt modelId="{887AB04E-2521-4999-A031-1F7F4C6DBDA0}" type="pres">
      <dgm:prSet presAssocID="{6D4D1306-0E73-4648-9029-E033D6D35FCC}" presName="rootComposite" presStyleCnt="0"/>
      <dgm:spPr/>
    </dgm:pt>
    <dgm:pt modelId="{B08581F6-0580-4F05-A042-38317F28B9BF}" type="pres">
      <dgm:prSet presAssocID="{6D4D1306-0E73-4648-9029-E033D6D35FCC}" presName="rootText" presStyleLbl="node2" presStyleIdx="4" presStyleCnt="5">
        <dgm:presLayoutVars>
          <dgm:chPref val="3"/>
        </dgm:presLayoutVars>
      </dgm:prSet>
      <dgm:spPr/>
    </dgm:pt>
    <dgm:pt modelId="{FF86C5C3-5D14-4AA9-9037-A887AD4B4052}" type="pres">
      <dgm:prSet presAssocID="{6D4D1306-0E73-4648-9029-E033D6D35FCC}" presName="rootConnector" presStyleLbl="node2" presStyleIdx="4" presStyleCnt="5"/>
      <dgm:spPr/>
    </dgm:pt>
    <dgm:pt modelId="{A0727C47-2675-4F39-A967-48FE5E630C0B}" type="pres">
      <dgm:prSet presAssocID="{6D4D1306-0E73-4648-9029-E033D6D35FCC}" presName="hierChild4" presStyleCnt="0"/>
      <dgm:spPr/>
    </dgm:pt>
    <dgm:pt modelId="{CBB8AB7E-DA02-4DF1-BD62-9EDF4A40AF65}" type="pres">
      <dgm:prSet presAssocID="{6D4D1306-0E73-4648-9029-E033D6D35FCC}" presName="hierChild5" presStyleCnt="0"/>
      <dgm:spPr/>
    </dgm:pt>
    <dgm:pt modelId="{DCB6E0F1-CA5F-481E-A31E-6F005AEF1F74}" type="pres">
      <dgm:prSet presAssocID="{869DE794-2344-4F3D-9310-241634B65780}" presName="hierChild3" presStyleCnt="0"/>
      <dgm:spPr/>
    </dgm:pt>
  </dgm:ptLst>
  <dgm:cxnLst>
    <dgm:cxn modelId="{116B6501-86F8-41F4-AEA3-D18AD2FD739B}" type="presOf" srcId="{6D4D1306-0E73-4648-9029-E033D6D35FCC}" destId="{FF86C5C3-5D14-4AA9-9037-A887AD4B4052}" srcOrd="1" destOrd="0" presId="urn:microsoft.com/office/officeart/2005/8/layout/orgChart1"/>
    <dgm:cxn modelId="{FCEE9F04-DCF8-4A3D-978D-64E5291004CA}" srcId="{5890277A-E8F8-4B02-B300-6315B57C2B40}" destId="{E2691A9F-ADE4-4472-BA82-C4D9B315109F}" srcOrd="0" destOrd="0" parTransId="{7B6CA965-7477-43BC-9A56-FEE7C0869666}" sibTransId="{34CC7EC5-83F3-4ECF-B253-067D2C74F83B}"/>
    <dgm:cxn modelId="{8F7B9509-F373-4BDB-B6DB-578F98253C25}" type="presOf" srcId="{ADDA2487-EEF9-466F-BD0D-467AF2542EF7}" destId="{B3C917A4-C7D6-484F-904B-6B216E8B1B60}" srcOrd="1" destOrd="0" presId="urn:microsoft.com/office/officeart/2005/8/layout/orgChart1"/>
    <dgm:cxn modelId="{9C4CD711-D8BD-4244-9A03-2B06847F1A17}" type="presOf" srcId="{64B9211E-D24C-4858-9303-CC4A57FF1174}" destId="{323D3985-FF67-4A16-8114-A837CCBCC2E1}" srcOrd="0" destOrd="0" presId="urn:microsoft.com/office/officeart/2005/8/layout/orgChart1"/>
    <dgm:cxn modelId="{B28B5D16-B436-4CA2-A86D-6AB787F736E5}" type="presOf" srcId="{A5FB4ADD-127E-47E3-8D17-E9031E2CC8E2}" destId="{3FB9CF79-B22B-46E8-BAE6-983C1868A835}" srcOrd="0" destOrd="0" presId="urn:microsoft.com/office/officeart/2005/8/layout/orgChart1"/>
    <dgm:cxn modelId="{B96C8A18-C9C5-4616-91C4-071DBB3CD8D5}" type="presOf" srcId="{E2691A9F-ADE4-4472-BA82-C4D9B315109F}" destId="{3EB22B61-EAB8-4B95-A4CA-9AED7AAF2C89}" srcOrd="0" destOrd="0" presId="urn:microsoft.com/office/officeart/2005/8/layout/orgChart1"/>
    <dgm:cxn modelId="{6859521A-2D3B-4365-9E0C-9B07E4EDDD75}" type="presOf" srcId="{720991EA-A20E-4DC1-A123-91CB1FD6C0EB}" destId="{CF37AA87-9D2A-437E-989D-7A2C15C84673}" srcOrd="0" destOrd="0" presId="urn:microsoft.com/office/officeart/2005/8/layout/orgChart1"/>
    <dgm:cxn modelId="{7ABBD11D-06E2-446F-BA4B-E54D82130F25}" srcId="{869DE794-2344-4F3D-9310-241634B65780}" destId="{6D4D1306-0E73-4648-9029-E033D6D35FCC}" srcOrd="4" destOrd="0" parTransId="{13F1C651-B88D-4312-B476-027266F14E03}" sibTransId="{D05DCE6D-0BA7-4718-9F67-DBB6E697DC04}"/>
    <dgm:cxn modelId="{E7D80A1E-DFD1-4AF4-A6CE-6344C9F22DAC}" srcId="{7E2F7A59-647E-4A56-B398-4BD93C8BB30D}" destId="{64B9211E-D24C-4858-9303-CC4A57FF1174}" srcOrd="0" destOrd="0" parTransId="{1A020313-0929-4643-BEBF-F4508F4A1374}" sibTransId="{61208F8F-C216-4615-B7F3-DA35FA20EA43}"/>
    <dgm:cxn modelId="{24F2AF22-99AB-480E-8F91-25EDDB5BA702}" srcId="{869DE794-2344-4F3D-9310-241634B65780}" destId="{452544D8-5A6D-4D44-A3E5-F07E9DBB2C2F}" srcOrd="1" destOrd="0" parTransId="{2F92FB14-8CB1-43B8-991A-14F9E2CDA760}" sibTransId="{F2E93DB6-1800-4213-A9DF-56A0AA7DC999}"/>
    <dgm:cxn modelId="{1CF6322E-7DD6-4FF1-A470-59365A7E75E6}" type="presOf" srcId="{452544D8-5A6D-4D44-A3E5-F07E9DBB2C2F}" destId="{25594A41-812B-4E74-9684-839002B8CFF1}" srcOrd="0" destOrd="0" presId="urn:microsoft.com/office/officeart/2005/8/layout/orgChart1"/>
    <dgm:cxn modelId="{1CA16F2F-14C8-44B0-A402-56E5D9F29AA6}" srcId="{5890277A-E8F8-4B02-B300-6315B57C2B40}" destId="{ADDA2487-EEF9-466F-BD0D-467AF2542EF7}" srcOrd="1" destOrd="0" parTransId="{D804DCCA-8CC1-4A65-B478-8839244FDAF0}" sibTransId="{AEAAF537-4A65-4A9B-B7C7-7338F0DF23E4}"/>
    <dgm:cxn modelId="{D15CC736-6799-4709-A189-BA5AB5B68E1F}" type="presOf" srcId="{5890277A-E8F8-4B02-B300-6315B57C2B40}" destId="{DB1570DA-37DE-4987-A5CE-BDFB6BB52075}" srcOrd="0" destOrd="0" presId="urn:microsoft.com/office/officeart/2005/8/layout/orgChart1"/>
    <dgm:cxn modelId="{3CD2B13C-79AD-42C3-BEF7-A70B301934C5}" type="presOf" srcId="{E2691A9F-ADE4-4472-BA82-C4D9B315109F}" destId="{437EB950-1E82-4599-A421-D72F901F0E8D}" srcOrd="1" destOrd="0" presId="urn:microsoft.com/office/officeart/2005/8/layout/orgChart1"/>
    <dgm:cxn modelId="{0A18563E-F69D-41C8-AA5F-83010F2E54AA}" type="presOf" srcId="{7917D585-62BB-4F4A-AF69-C8F78D32929B}" destId="{FF4D9140-F09D-4D6C-971A-022F47CB33C8}" srcOrd="0" destOrd="0" presId="urn:microsoft.com/office/officeart/2005/8/layout/orgChart1"/>
    <dgm:cxn modelId="{84D14F5F-F848-4C32-B7A0-5DEE6C23602C}" type="presOf" srcId="{D804DCCA-8CC1-4A65-B478-8839244FDAF0}" destId="{9F933BBE-2A2B-4104-91F7-F6898F2E24D9}" srcOrd="0" destOrd="0" presId="urn:microsoft.com/office/officeart/2005/8/layout/orgChart1"/>
    <dgm:cxn modelId="{E07EB35F-1F84-4CB8-88E9-67BE511CCF35}" type="presOf" srcId="{046C2017-C894-44AD-B0D3-5045C56405C0}" destId="{1C4DE3AC-6B24-4A08-A316-78F4DC9867C1}" srcOrd="0" destOrd="0" presId="urn:microsoft.com/office/officeart/2005/8/layout/orgChart1"/>
    <dgm:cxn modelId="{5F1C1760-87B9-4C94-B8FD-EFFB58F18561}" type="presOf" srcId="{452544D8-5A6D-4D44-A3E5-F07E9DBB2C2F}" destId="{0801BFF1-DD0E-45BE-B5C8-214E7A879F65}" srcOrd="1" destOrd="0" presId="urn:microsoft.com/office/officeart/2005/8/layout/orgChart1"/>
    <dgm:cxn modelId="{5C1D6260-E042-4514-80B2-6E60866A5758}" type="presOf" srcId="{320701C9-6CC2-45C2-833E-585CEDD31B1B}" destId="{F1C0929A-E4E5-43CC-AB51-0E919AC64275}" srcOrd="0" destOrd="0" presId="urn:microsoft.com/office/officeart/2005/8/layout/orgChart1"/>
    <dgm:cxn modelId="{9F222B41-C0A7-490F-8035-1F735DD7326C}" type="presOf" srcId="{7E2F7A59-647E-4A56-B398-4BD93C8BB30D}" destId="{55B1F347-2B00-4067-9A67-347C325F9F5D}" srcOrd="1" destOrd="0" presId="urn:microsoft.com/office/officeart/2005/8/layout/orgChart1"/>
    <dgm:cxn modelId="{C1CA3F43-3529-4145-9260-65DABDDFAA0F}" type="presOf" srcId="{46BE65F6-9D4C-4ECE-B3BE-C208B18EFBB1}" destId="{6253EF57-6CB8-4189-831C-AE97AEC5F2BA}" srcOrd="0" destOrd="0" presId="urn:microsoft.com/office/officeart/2005/8/layout/orgChart1"/>
    <dgm:cxn modelId="{FF71F363-AC29-41FF-B3D1-099A1B913D11}" srcId="{452544D8-5A6D-4D44-A3E5-F07E9DBB2C2F}" destId="{15ECE313-69D0-49A0-A084-E3CA81578075}" srcOrd="2" destOrd="0" parTransId="{720991EA-A20E-4DC1-A123-91CB1FD6C0EB}" sibTransId="{0C7A5B77-9412-4E68-AD1C-52A86094FBAD}"/>
    <dgm:cxn modelId="{6C0D0A64-01D9-49F2-A0EC-DA5F7DA06037}" srcId="{869DE794-2344-4F3D-9310-241634B65780}" destId="{7E2F7A59-647E-4A56-B398-4BD93C8BB30D}" srcOrd="3" destOrd="0" parTransId="{46BE65F6-9D4C-4ECE-B3BE-C208B18EFBB1}" sibTransId="{61D28BDE-6A64-441A-84F9-05C0A59636AD}"/>
    <dgm:cxn modelId="{83A6CC45-893D-4F26-86CA-A2A26E0826FA}" srcId="{A5FB4ADD-127E-47E3-8D17-E9031E2CC8E2}" destId="{869DE794-2344-4F3D-9310-241634B65780}" srcOrd="0" destOrd="0" parTransId="{86691F60-A95F-4B33-AC61-7068E59B9AE6}" sibTransId="{913A9CE0-DD31-42C7-AE1A-C53FD5BB048A}"/>
    <dgm:cxn modelId="{87963266-7C94-4DAF-9D77-1CE7E64DFEA6}" type="presOf" srcId="{F09B4B79-B1F4-4B74-B262-1911CA87DB98}" destId="{90B3D0DA-33E5-413F-A66B-8399F557057D}" srcOrd="0" destOrd="0" presId="urn:microsoft.com/office/officeart/2005/8/layout/orgChart1"/>
    <dgm:cxn modelId="{BB6C8346-4194-4606-BF00-410498868D0D}" type="presOf" srcId="{64B9211E-D24C-4858-9303-CC4A57FF1174}" destId="{831491A4-67BF-4DAD-8579-F3D3FB1AC98A}" srcOrd="1" destOrd="0" presId="urn:microsoft.com/office/officeart/2005/8/layout/orgChart1"/>
    <dgm:cxn modelId="{7854CB48-BC45-4DB1-B6D4-F9EC4A8E0D1B}" type="presOf" srcId="{A6350570-0DAE-4132-B9AE-8A0340444B48}" destId="{8BEF9AFF-CFF3-48D5-A3CB-8CE3F138F05E}" srcOrd="0" destOrd="0" presId="urn:microsoft.com/office/officeart/2005/8/layout/orgChart1"/>
    <dgm:cxn modelId="{6F65B949-EAAB-4278-87B7-077D6F22C745}" type="presOf" srcId="{FB27B321-C4D0-4162-9630-33BF06121010}" destId="{A35A7EEB-D4CF-4276-9EA5-508EB9DB686D}" srcOrd="1" destOrd="0" presId="urn:microsoft.com/office/officeart/2005/8/layout/orgChart1"/>
    <dgm:cxn modelId="{5ACA164A-27E0-4B1B-BE0F-541B556B49D0}" type="presOf" srcId="{869DE794-2344-4F3D-9310-241634B65780}" destId="{A1C8357C-993B-41AA-83A2-D116D82BD063}" srcOrd="1" destOrd="0" presId="urn:microsoft.com/office/officeart/2005/8/layout/orgChart1"/>
    <dgm:cxn modelId="{940FD04A-6C7D-4862-B6D6-A8D9A57DA8DA}" srcId="{FB27B321-C4D0-4162-9630-33BF06121010}" destId="{B2B51F42-845E-4751-89C7-B370B0E72333}" srcOrd="0" destOrd="0" parTransId="{29B76EE9-7D85-424B-8C53-0F9A2B75E973}" sibTransId="{38A7F6A0-2BE4-476A-A970-50AF341B13E8}"/>
    <dgm:cxn modelId="{E244D54C-1A8B-4699-AF0D-EC1E1224F42C}" srcId="{FB27B321-C4D0-4162-9630-33BF06121010}" destId="{67422D56-4058-4D6A-BEDE-E9BB63A0A0A6}" srcOrd="2" destOrd="0" parTransId="{A6350570-0DAE-4132-B9AE-8A0340444B48}" sibTransId="{E8A95275-F9A4-4482-B241-5A66E3999B87}"/>
    <dgm:cxn modelId="{2944346F-0E2E-48DE-8649-62AC6868B2B0}" type="presOf" srcId="{8EF87CBD-69A5-4380-A802-C9CC846D094C}" destId="{DCBF88B2-0DCF-4D52-8CD1-1DAB178BADCC}" srcOrd="0" destOrd="0" presId="urn:microsoft.com/office/officeart/2005/8/layout/orgChart1"/>
    <dgm:cxn modelId="{ACA9F952-D134-4B91-8632-EDFB9B08D176}" type="presOf" srcId="{EFFE3114-8B4E-4F48-85BE-26F6CEDC52AC}" destId="{6AD728D4-957C-44C0-913B-4322A9AD5184}" srcOrd="1" destOrd="0" presId="urn:microsoft.com/office/officeart/2005/8/layout/orgChart1"/>
    <dgm:cxn modelId="{43A5B176-1AFF-4805-8352-C19465B68F3D}" type="presOf" srcId="{67422D56-4058-4D6A-BEDE-E9BB63A0A0A6}" destId="{A20B7426-E0BF-47FB-A2AA-82185A5BC17A}" srcOrd="1" destOrd="0" presId="urn:microsoft.com/office/officeart/2005/8/layout/orgChart1"/>
    <dgm:cxn modelId="{CD653777-6432-4F03-9CC4-3F01196C547B}" srcId="{FB27B321-C4D0-4162-9630-33BF06121010}" destId="{EFFE3114-8B4E-4F48-85BE-26F6CEDC52AC}" srcOrd="1" destOrd="0" parTransId="{8EF87CBD-69A5-4380-A802-C9CC846D094C}" sibTransId="{23B14E01-CD62-4D70-9D2D-C02B5FDC7739}"/>
    <dgm:cxn modelId="{4BAE7257-9FDD-44FF-A6A1-243C4FDEC5AF}" type="presOf" srcId="{A7AC78F4-7D56-4D5F-8336-77D82EBC7F3F}" destId="{5744AF69-1C0F-4DA2-A2DB-B983603790FE}" srcOrd="1" destOrd="0" presId="urn:microsoft.com/office/officeart/2005/8/layout/orgChart1"/>
    <dgm:cxn modelId="{396DEC58-E464-4ED9-B774-DF9D33F0F7CE}" type="presOf" srcId="{A7AC78F4-7D56-4D5F-8336-77D82EBC7F3F}" destId="{4FAC1635-514F-43C8-A618-835E4B42C39F}" srcOrd="0" destOrd="0" presId="urn:microsoft.com/office/officeart/2005/8/layout/orgChart1"/>
    <dgm:cxn modelId="{C4E4057C-EFA5-4791-A267-5EAFA655F7AA}" type="presOf" srcId="{7E2F7A59-647E-4A56-B398-4BD93C8BB30D}" destId="{26E0734A-874D-457D-ADC9-7ACC60CA83E3}" srcOrd="0" destOrd="0" presId="urn:microsoft.com/office/officeart/2005/8/layout/orgChart1"/>
    <dgm:cxn modelId="{21C5FF81-CC74-4B4D-A852-B9D5401662B2}" type="presOf" srcId="{E1A43694-2B2D-4638-8344-A4C168578709}" destId="{D65D0C8C-E23F-4F03-9726-AEC017CBEE1F}" srcOrd="1" destOrd="0" presId="urn:microsoft.com/office/officeart/2005/8/layout/orgChart1"/>
    <dgm:cxn modelId="{D7353B83-88CF-4E57-BDC9-1EB6059D141B}" type="presOf" srcId="{29D7D3A7-B4A4-4CE6-B706-7A127582EA50}" destId="{50EBA410-CBEE-4EF8-A59C-1D3F98D17542}" srcOrd="0" destOrd="0" presId="urn:microsoft.com/office/officeart/2005/8/layout/orgChart1"/>
    <dgm:cxn modelId="{F29E7A88-B63D-4205-A366-B443AC1B2168}" srcId="{7E2F7A59-647E-4A56-B398-4BD93C8BB30D}" destId="{046C2017-C894-44AD-B0D3-5045C56405C0}" srcOrd="1" destOrd="0" parTransId="{6A2860AA-0678-4815-ABCF-F56D584F74EC}" sibTransId="{0D49AD79-6658-4026-9B5E-37180460DF76}"/>
    <dgm:cxn modelId="{7E2FFA93-E426-4839-B32A-A6991CD121D2}" type="presOf" srcId="{29B76EE9-7D85-424B-8C53-0F9A2B75E973}" destId="{0BC66708-8792-4AF7-B22D-D6E72CED4B63}" srcOrd="0" destOrd="0" presId="urn:microsoft.com/office/officeart/2005/8/layout/orgChart1"/>
    <dgm:cxn modelId="{6912889F-377A-4283-AA98-7C2D58880044}" srcId="{869DE794-2344-4F3D-9310-241634B65780}" destId="{FB27B321-C4D0-4162-9630-33BF06121010}" srcOrd="0" destOrd="0" parTransId="{023B82A6-8217-4E03-914A-0E8FB2B2C878}" sibTransId="{6E844FAC-E19D-41B0-91E5-01C2F4F617C1}"/>
    <dgm:cxn modelId="{059A05A2-9916-4C47-BF32-2A8D018F13F0}" type="presOf" srcId="{ADDA2487-EEF9-466F-BD0D-467AF2542EF7}" destId="{C2B77A1B-CE8D-4EDF-94A8-9B3303835A09}" srcOrd="0" destOrd="0" presId="urn:microsoft.com/office/officeart/2005/8/layout/orgChart1"/>
    <dgm:cxn modelId="{DF78FEA2-C7DE-45DB-8E75-1BAC164F67BD}" type="presOf" srcId="{2F92FB14-8CB1-43B8-991A-14F9E2CDA760}" destId="{6E9EAE00-D74F-4CB8-9EC8-82D8969F0171}" srcOrd="0" destOrd="0" presId="urn:microsoft.com/office/officeart/2005/8/layout/orgChart1"/>
    <dgm:cxn modelId="{DAAF57AD-9D1E-402C-9A40-EB404DDBBD8D}" type="presOf" srcId="{67422D56-4058-4D6A-BEDE-E9BB63A0A0A6}" destId="{56261BB2-82C2-4D33-AF29-DAF175A7BCDB}" srcOrd="0" destOrd="0" presId="urn:microsoft.com/office/officeart/2005/8/layout/orgChart1"/>
    <dgm:cxn modelId="{7054ABB5-3E18-4AD0-A254-8D8B4E9DC9EB}" type="presOf" srcId="{2CE438CD-FD55-4BFC-A3E1-863BC871D9A2}" destId="{1465E517-0471-4F49-BE57-5016E21FAD6D}" srcOrd="0" destOrd="0" presId="urn:microsoft.com/office/officeart/2005/8/layout/orgChart1"/>
    <dgm:cxn modelId="{745DEBB6-1031-491A-9C14-D585227060F0}" type="presOf" srcId="{6D4D1306-0E73-4648-9029-E033D6D35FCC}" destId="{B08581F6-0580-4F05-A042-38317F28B9BF}" srcOrd="0" destOrd="0" presId="urn:microsoft.com/office/officeart/2005/8/layout/orgChart1"/>
    <dgm:cxn modelId="{3730EFB6-D9ED-4DA7-B457-E7A644C328F1}" type="presOf" srcId="{E1A43694-2B2D-4638-8344-A4C168578709}" destId="{80510338-ACF3-4972-94E5-8434E1FA6F42}" srcOrd="0" destOrd="0" presId="urn:microsoft.com/office/officeart/2005/8/layout/orgChart1"/>
    <dgm:cxn modelId="{5F8C0FBB-75DB-4A3E-883D-EDA872FFE810}" srcId="{869DE794-2344-4F3D-9310-241634B65780}" destId="{5890277A-E8F8-4B02-B300-6315B57C2B40}" srcOrd="2" destOrd="0" parTransId="{320701C9-6CC2-45C2-833E-585CEDD31B1B}" sibTransId="{D1B2ACBF-60E2-4D17-8C98-133A33283ADA}"/>
    <dgm:cxn modelId="{E8DDB8BD-C4C5-4965-B9FB-F67C2B898C84}" type="presOf" srcId="{EFFE3114-8B4E-4F48-85BE-26F6CEDC52AC}" destId="{DE98A8B9-5113-4325-ACD4-886963FD7F41}" srcOrd="0" destOrd="0" presId="urn:microsoft.com/office/officeart/2005/8/layout/orgChart1"/>
    <dgm:cxn modelId="{6BBA70BF-2CAE-480B-B4CA-96CE3EE30882}" srcId="{452544D8-5A6D-4D44-A3E5-F07E9DBB2C2F}" destId="{29D7D3A7-B4A4-4CE6-B706-7A127582EA50}" srcOrd="0" destOrd="0" parTransId="{2CE438CD-FD55-4BFC-A3E1-863BC871D9A2}" sibTransId="{6BABCA1E-56BB-4144-AFC9-9FDEADFC588B}"/>
    <dgm:cxn modelId="{1964C4C0-41C1-433E-B305-4E147DD8244F}" type="presOf" srcId="{046C2017-C894-44AD-B0D3-5045C56405C0}" destId="{37388AE1-86C8-4F58-9140-A9D91033E7BA}" srcOrd="1" destOrd="0" presId="urn:microsoft.com/office/officeart/2005/8/layout/orgChart1"/>
    <dgm:cxn modelId="{91EB42C2-5734-4A8E-B055-9F46A6B71A16}" type="presOf" srcId="{29D7D3A7-B4A4-4CE6-B706-7A127582EA50}" destId="{FE1D9EB7-5034-4106-843C-7A0978E56EA6}" srcOrd="1" destOrd="0" presId="urn:microsoft.com/office/officeart/2005/8/layout/orgChart1"/>
    <dgm:cxn modelId="{CFCDBCC7-7789-43CC-B95A-4FD94D2C4288}" type="presOf" srcId="{5890277A-E8F8-4B02-B300-6315B57C2B40}" destId="{F494C626-025C-45BB-92FB-651A9B0E1FEC}" srcOrd="1" destOrd="0" presId="urn:microsoft.com/office/officeart/2005/8/layout/orgChart1"/>
    <dgm:cxn modelId="{021585C9-25ED-4741-AE70-F7EF039659A9}" type="presOf" srcId="{FB27B321-C4D0-4162-9630-33BF06121010}" destId="{1A7E4017-2673-47E5-B048-554D88AB27E0}" srcOrd="0" destOrd="0" presId="urn:microsoft.com/office/officeart/2005/8/layout/orgChart1"/>
    <dgm:cxn modelId="{A036D2CC-38D0-4396-9876-589750DA6172}" type="presOf" srcId="{15ECE313-69D0-49A0-A084-E3CA81578075}" destId="{5E9F0C02-FA57-4A20-AC0A-34219DDD871E}" srcOrd="0" destOrd="0" presId="urn:microsoft.com/office/officeart/2005/8/layout/orgChart1"/>
    <dgm:cxn modelId="{D0B47CCE-19C8-47E3-AE4C-7BEF848C9C87}" type="presOf" srcId="{B2B51F42-845E-4751-89C7-B370B0E72333}" destId="{1101C1FA-D0D8-4D50-97BD-1E12B963B43A}" srcOrd="0" destOrd="0" presId="urn:microsoft.com/office/officeart/2005/8/layout/orgChart1"/>
    <dgm:cxn modelId="{4E3029D9-F8E5-41D0-9023-711EF6B11565}" srcId="{452544D8-5A6D-4D44-A3E5-F07E9DBB2C2F}" destId="{E1A43694-2B2D-4638-8344-A4C168578709}" srcOrd="1" destOrd="0" parTransId="{7917D585-62BB-4F4A-AF69-C8F78D32929B}" sibTransId="{4B1D315C-A0B7-4674-A06B-2811BE6ADCD0}"/>
    <dgm:cxn modelId="{206ADFDB-0A04-465D-AC80-B145E453003E}" type="presOf" srcId="{15ECE313-69D0-49A0-A084-E3CA81578075}" destId="{6E079005-8A98-46AB-B374-6BDFB7708762}" srcOrd="1" destOrd="0" presId="urn:microsoft.com/office/officeart/2005/8/layout/orgChart1"/>
    <dgm:cxn modelId="{9D13FCDF-EE43-4CCF-A759-9BAA26C78212}" type="presOf" srcId="{1A020313-0929-4643-BEBF-F4508F4A1374}" destId="{8DE14FE6-8B75-4A49-97E0-D660C70ECCCD}" srcOrd="0" destOrd="0" presId="urn:microsoft.com/office/officeart/2005/8/layout/orgChart1"/>
    <dgm:cxn modelId="{50399BE0-F652-4060-BC1F-B584494E9194}" type="presOf" srcId="{869DE794-2344-4F3D-9310-241634B65780}" destId="{6EC782D1-F6FE-4016-A860-45F922DA6611}" srcOrd="0" destOrd="0" presId="urn:microsoft.com/office/officeart/2005/8/layout/orgChart1"/>
    <dgm:cxn modelId="{7E6BC6E0-FD67-4934-9BCD-A7045EAF490C}" type="presOf" srcId="{B2B51F42-845E-4751-89C7-B370B0E72333}" destId="{48B578D4-D3AD-4E76-85D0-90EEE3129672}" srcOrd="1" destOrd="0" presId="urn:microsoft.com/office/officeart/2005/8/layout/orgChart1"/>
    <dgm:cxn modelId="{55C519E2-21A5-4955-8430-97849D0F5CDF}" type="presOf" srcId="{6A2860AA-0678-4815-ABCF-F56D584F74EC}" destId="{93EF6A81-1CBB-4EF3-A9C4-B8A3303E8877}" srcOrd="0" destOrd="0" presId="urn:microsoft.com/office/officeart/2005/8/layout/orgChart1"/>
    <dgm:cxn modelId="{136FC2E9-C65B-40E6-99C5-B19B9A166858}" type="presOf" srcId="{023B82A6-8217-4E03-914A-0E8FB2B2C878}" destId="{C3D4B5A6-4D4C-4965-B3D8-030EB310F076}" srcOrd="0" destOrd="0" presId="urn:microsoft.com/office/officeart/2005/8/layout/orgChart1"/>
    <dgm:cxn modelId="{D779AFED-EB96-410D-93C2-729A62CF7EED}" type="presOf" srcId="{7B6CA965-7477-43BC-9A56-FEE7C0869666}" destId="{B67B6406-2319-433B-AB87-699F0128C473}" srcOrd="0" destOrd="0" presId="urn:microsoft.com/office/officeart/2005/8/layout/orgChart1"/>
    <dgm:cxn modelId="{EB3BCAF8-AB71-4206-A091-77CE4F9F978A}" srcId="{7E2F7A59-647E-4A56-B398-4BD93C8BB30D}" destId="{A7AC78F4-7D56-4D5F-8336-77D82EBC7F3F}" srcOrd="2" destOrd="0" parTransId="{F09B4B79-B1F4-4B74-B262-1911CA87DB98}" sibTransId="{5EC117A8-B49A-4B24-8DDA-A752E4C28E0C}"/>
    <dgm:cxn modelId="{E6EE92FD-0460-4436-9AD1-CA1C70CCC4EF}" type="presOf" srcId="{13F1C651-B88D-4312-B476-027266F14E03}" destId="{24A722F3-BA12-4C6C-9E1D-B4A4345D7841}" srcOrd="0" destOrd="0" presId="urn:microsoft.com/office/officeart/2005/8/layout/orgChart1"/>
    <dgm:cxn modelId="{95F05E18-00DD-4384-BCEB-BA0C8FD07353}" type="presParOf" srcId="{3FB9CF79-B22B-46E8-BAE6-983C1868A835}" destId="{EDB8AA33-EDA4-4B72-964C-662117DCB7C2}" srcOrd="0" destOrd="0" presId="urn:microsoft.com/office/officeart/2005/8/layout/orgChart1"/>
    <dgm:cxn modelId="{7ECE58D6-F2DF-487F-B9DC-6D4EF739CCA4}" type="presParOf" srcId="{EDB8AA33-EDA4-4B72-964C-662117DCB7C2}" destId="{8363A79B-C1E9-4674-855D-2D8858DE3663}" srcOrd="0" destOrd="0" presId="urn:microsoft.com/office/officeart/2005/8/layout/orgChart1"/>
    <dgm:cxn modelId="{96C445BB-1675-4438-B585-307E37B2AA5E}" type="presParOf" srcId="{8363A79B-C1E9-4674-855D-2D8858DE3663}" destId="{6EC782D1-F6FE-4016-A860-45F922DA6611}" srcOrd="0" destOrd="0" presId="urn:microsoft.com/office/officeart/2005/8/layout/orgChart1"/>
    <dgm:cxn modelId="{E32F20CD-3EFD-44FF-BA61-4DF40ADE2248}" type="presParOf" srcId="{8363A79B-C1E9-4674-855D-2D8858DE3663}" destId="{A1C8357C-993B-41AA-83A2-D116D82BD063}" srcOrd="1" destOrd="0" presId="urn:microsoft.com/office/officeart/2005/8/layout/orgChart1"/>
    <dgm:cxn modelId="{586793A5-7273-4886-B794-3FEE09BA7D3E}" type="presParOf" srcId="{EDB8AA33-EDA4-4B72-964C-662117DCB7C2}" destId="{9FC3B421-64F0-4763-8448-306DDFB10505}" srcOrd="1" destOrd="0" presId="urn:microsoft.com/office/officeart/2005/8/layout/orgChart1"/>
    <dgm:cxn modelId="{13305A9F-5B8E-42C3-BA0F-74AE6B8435F8}" type="presParOf" srcId="{9FC3B421-64F0-4763-8448-306DDFB10505}" destId="{C3D4B5A6-4D4C-4965-B3D8-030EB310F076}" srcOrd="0" destOrd="0" presId="urn:microsoft.com/office/officeart/2005/8/layout/orgChart1"/>
    <dgm:cxn modelId="{A03B34C4-8D6D-45CB-9621-82FFC254400C}" type="presParOf" srcId="{9FC3B421-64F0-4763-8448-306DDFB10505}" destId="{E0F1C47A-DFC4-4781-AD69-BF936304DDAB}" srcOrd="1" destOrd="0" presId="urn:microsoft.com/office/officeart/2005/8/layout/orgChart1"/>
    <dgm:cxn modelId="{222218E0-D41E-487D-9CB5-5D6CF623283A}" type="presParOf" srcId="{E0F1C47A-DFC4-4781-AD69-BF936304DDAB}" destId="{B5C9454D-9699-403D-BE74-C35F5E62AF39}" srcOrd="0" destOrd="0" presId="urn:microsoft.com/office/officeart/2005/8/layout/orgChart1"/>
    <dgm:cxn modelId="{A27F9E60-EE0C-4768-B53E-0B1F8586C6CC}" type="presParOf" srcId="{B5C9454D-9699-403D-BE74-C35F5E62AF39}" destId="{1A7E4017-2673-47E5-B048-554D88AB27E0}" srcOrd="0" destOrd="0" presId="urn:microsoft.com/office/officeart/2005/8/layout/orgChart1"/>
    <dgm:cxn modelId="{88F144DB-F753-4D89-B7C9-8023936C6D3D}" type="presParOf" srcId="{B5C9454D-9699-403D-BE74-C35F5E62AF39}" destId="{A35A7EEB-D4CF-4276-9EA5-508EB9DB686D}" srcOrd="1" destOrd="0" presId="urn:microsoft.com/office/officeart/2005/8/layout/orgChart1"/>
    <dgm:cxn modelId="{0D7FCCB8-0481-4C59-ADD9-0BE464C58736}" type="presParOf" srcId="{E0F1C47A-DFC4-4781-AD69-BF936304DDAB}" destId="{E67FA4A7-6085-4214-8A5C-75B87636C911}" srcOrd="1" destOrd="0" presId="urn:microsoft.com/office/officeart/2005/8/layout/orgChart1"/>
    <dgm:cxn modelId="{1C07EF84-1C7B-4C51-9F9D-7DA39A8DF8AE}" type="presParOf" srcId="{E67FA4A7-6085-4214-8A5C-75B87636C911}" destId="{0BC66708-8792-4AF7-B22D-D6E72CED4B63}" srcOrd="0" destOrd="0" presId="urn:microsoft.com/office/officeart/2005/8/layout/orgChart1"/>
    <dgm:cxn modelId="{E034AD04-F600-4750-9D7F-ABC3B55628D1}" type="presParOf" srcId="{E67FA4A7-6085-4214-8A5C-75B87636C911}" destId="{07EB66BD-FAB5-4240-8F7B-501F1635DC4F}" srcOrd="1" destOrd="0" presId="urn:microsoft.com/office/officeart/2005/8/layout/orgChart1"/>
    <dgm:cxn modelId="{37C8F7E6-384C-4253-87A8-2D3610DA137A}" type="presParOf" srcId="{07EB66BD-FAB5-4240-8F7B-501F1635DC4F}" destId="{8A7CC188-215F-415F-B59B-4D3FFD6FF90B}" srcOrd="0" destOrd="0" presId="urn:microsoft.com/office/officeart/2005/8/layout/orgChart1"/>
    <dgm:cxn modelId="{FBDEDA14-CFDD-4EE6-B8C8-C673F47F7F3D}" type="presParOf" srcId="{8A7CC188-215F-415F-B59B-4D3FFD6FF90B}" destId="{1101C1FA-D0D8-4D50-97BD-1E12B963B43A}" srcOrd="0" destOrd="0" presId="urn:microsoft.com/office/officeart/2005/8/layout/orgChart1"/>
    <dgm:cxn modelId="{3339C2F0-7F60-4233-8AD4-421FA38CFAA5}" type="presParOf" srcId="{8A7CC188-215F-415F-B59B-4D3FFD6FF90B}" destId="{48B578D4-D3AD-4E76-85D0-90EEE3129672}" srcOrd="1" destOrd="0" presId="urn:microsoft.com/office/officeart/2005/8/layout/orgChart1"/>
    <dgm:cxn modelId="{657364F9-A60B-46AC-8BEF-B9A0AF774FAF}" type="presParOf" srcId="{07EB66BD-FAB5-4240-8F7B-501F1635DC4F}" destId="{A129297D-EF1F-4258-B702-C7DACE5578E7}" srcOrd="1" destOrd="0" presId="urn:microsoft.com/office/officeart/2005/8/layout/orgChart1"/>
    <dgm:cxn modelId="{D4DADA1E-8D3D-484D-A139-C2C6CA410812}" type="presParOf" srcId="{07EB66BD-FAB5-4240-8F7B-501F1635DC4F}" destId="{EAB4FACB-88AD-4554-B7B7-51A9F036442A}" srcOrd="2" destOrd="0" presId="urn:microsoft.com/office/officeart/2005/8/layout/orgChart1"/>
    <dgm:cxn modelId="{29F0EC0F-0FE5-4A07-B48B-B4E393722FBD}" type="presParOf" srcId="{E67FA4A7-6085-4214-8A5C-75B87636C911}" destId="{DCBF88B2-0DCF-4D52-8CD1-1DAB178BADCC}" srcOrd="2" destOrd="0" presId="urn:microsoft.com/office/officeart/2005/8/layout/orgChart1"/>
    <dgm:cxn modelId="{81A18EE0-2DDE-4C88-A5C3-9455BA049D29}" type="presParOf" srcId="{E67FA4A7-6085-4214-8A5C-75B87636C911}" destId="{E19A066A-D40A-4E50-A683-EEF42708D00C}" srcOrd="3" destOrd="0" presId="urn:microsoft.com/office/officeart/2005/8/layout/orgChart1"/>
    <dgm:cxn modelId="{3F9EC266-FAD4-421F-8D90-85D59FFD3BC9}" type="presParOf" srcId="{E19A066A-D40A-4E50-A683-EEF42708D00C}" destId="{75B2F68A-AF58-4F32-A021-6429694562F3}" srcOrd="0" destOrd="0" presId="urn:microsoft.com/office/officeart/2005/8/layout/orgChart1"/>
    <dgm:cxn modelId="{1BCE49E6-0E30-4A4C-BFA2-AEAACB14B468}" type="presParOf" srcId="{75B2F68A-AF58-4F32-A021-6429694562F3}" destId="{DE98A8B9-5113-4325-ACD4-886963FD7F41}" srcOrd="0" destOrd="0" presId="urn:microsoft.com/office/officeart/2005/8/layout/orgChart1"/>
    <dgm:cxn modelId="{38CAC44D-612F-4765-9130-2FBF542C22C5}" type="presParOf" srcId="{75B2F68A-AF58-4F32-A021-6429694562F3}" destId="{6AD728D4-957C-44C0-913B-4322A9AD5184}" srcOrd="1" destOrd="0" presId="urn:microsoft.com/office/officeart/2005/8/layout/orgChart1"/>
    <dgm:cxn modelId="{7B78D181-105C-4815-9D9A-F8C329B7295A}" type="presParOf" srcId="{E19A066A-D40A-4E50-A683-EEF42708D00C}" destId="{79072548-92C2-455F-9A53-794D3C22467E}" srcOrd="1" destOrd="0" presId="urn:microsoft.com/office/officeart/2005/8/layout/orgChart1"/>
    <dgm:cxn modelId="{4298C0F7-9742-457C-A528-76D4FCB2045E}" type="presParOf" srcId="{E19A066A-D40A-4E50-A683-EEF42708D00C}" destId="{3A78A0ED-A363-4CF7-B595-2FBDAF037B16}" srcOrd="2" destOrd="0" presId="urn:microsoft.com/office/officeart/2005/8/layout/orgChart1"/>
    <dgm:cxn modelId="{1C7AFC39-ECBB-4328-ABB8-FCF38ACE929F}" type="presParOf" srcId="{E67FA4A7-6085-4214-8A5C-75B87636C911}" destId="{8BEF9AFF-CFF3-48D5-A3CB-8CE3F138F05E}" srcOrd="4" destOrd="0" presId="urn:microsoft.com/office/officeart/2005/8/layout/orgChart1"/>
    <dgm:cxn modelId="{D44B2A5C-9139-4A70-A2A5-70A10A6BE77E}" type="presParOf" srcId="{E67FA4A7-6085-4214-8A5C-75B87636C911}" destId="{FBA70314-8C40-4A29-9829-95FA1463B08F}" srcOrd="5" destOrd="0" presId="urn:microsoft.com/office/officeart/2005/8/layout/orgChart1"/>
    <dgm:cxn modelId="{48E3C76B-0FA9-45E9-A8CC-2CE52B2566C8}" type="presParOf" srcId="{FBA70314-8C40-4A29-9829-95FA1463B08F}" destId="{71B6A44A-50C0-4138-BE2B-803FB83E6287}" srcOrd="0" destOrd="0" presId="urn:microsoft.com/office/officeart/2005/8/layout/orgChart1"/>
    <dgm:cxn modelId="{DCA6F0FC-D867-4623-BD0B-941805DA8527}" type="presParOf" srcId="{71B6A44A-50C0-4138-BE2B-803FB83E6287}" destId="{56261BB2-82C2-4D33-AF29-DAF175A7BCDB}" srcOrd="0" destOrd="0" presId="urn:microsoft.com/office/officeart/2005/8/layout/orgChart1"/>
    <dgm:cxn modelId="{3395405F-730E-4BC4-B25E-9CA0E2B1FDE4}" type="presParOf" srcId="{71B6A44A-50C0-4138-BE2B-803FB83E6287}" destId="{A20B7426-E0BF-47FB-A2AA-82185A5BC17A}" srcOrd="1" destOrd="0" presId="urn:microsoft.com/office/officeart/2005/8/layout/orgChart1"/>
    <dgm:cxn modelId="{9E10D434-4A33-427E-9AF2-CAFB42676447}" type="presParOf" srcId="{FBA70314-8C40-4A29-9829-95FA1463B08F}" destId="{530D2E0E-2B76-4EED-9FC9-FD7DBEDC2174}" srcOrd="1" destOrd="0" presId="urn:microsoft.com/office/officeart/2005/8/layout/orgChart1"/>
    <dgm:cxn modelId="{0AF45416-DB26-4EB6-80AA-67D9B8F58A98}" type="presParOf" srcId="{FBA70314-8C40-4A29-9829-95FA1463B08F}" destId="{342DA4B1-5E7A-4513-92B2-C30E5DEBDB7E}" srcOrd="2" destOrd="0" presId="urn:microsoft.com/office/officeart/2005/8/layout/orgChart1"/>
    <dgm:cxn modelId="{2BCB1579-9157-4960-BFD6-53DE2B07B5C1}" type="presParOf" srcId="{E0F1C47A-DFC4-4781-AD69-BF936304DDAB}" destId="{902D87D8-09D1-4177-9F5E-1A7AAD7502E3}" srcOrd="2" destOrd="0" presId="urn:microsoft.com/office/officeart/2005/8/layout/orgChart1"/>
    <dgm:cxn modelId="{22F2E40B-E62F-45C7-818A-82C12D168136}" type="presParOf" srcId="{9FC3B421-64F0-4763-8448-306DDFB10505}" destId="{6E9EAE00-D74F-4CB8-9EC8-82D8969F0171}" srcOrd="2" destOrd="0" presId="urn:microsoft.com/office/officeart/2005/8/layout/orgChart1"/>
    <dgm:cxn modelId="{87CABD37-8FAF-41A8-B601-3A4396564AB5}" type="presParOf" srcId="{9FC3B421-64F0-4763-8448-306DDFB10505}" destId="{D668465C-ADE4-42D7-991C-CFB7CFEC741C}" srcOrd="3" destOrd="0" presId="urn:microsoft.com/office/officeart/2005/8/layout/orgChart1"/>
    <dgm:cxn modelId="{A6DA8FE0-5B71-4D92-8788-21F15E9D5246}" type="presParOf" srcId="{D668465C-ADE4-42D7-991C-CFB7CFEC741C}" destId="{4A02581B-27F6-46E0-A09E-A87AAE0F0DF2}" srcOrd="0" destOrd="0" presId="urn:microsoft.com/office/officeart/2005/8/layout/orgChart1"/>
    <dgm:cxn modelId="{F49F732F-9DDC-42B4-BF2B-1B0EEF1D16C0}" type="presParOf" srcId="{4A02581B-27F6-46E0-A09E-A87AAE0F0DF2}" destId="{25594A41-812B-4E74-9684-839002B8CFF1}" srcOrd="0" destOrd="0" presId="urn:microsoft.com/office/officeart/2005/8/layout/orgChart1"/>
    <dgm:cxn modelId="{EDD6FD20-1540-4669-802B-BBCF39C5EEB5}" type="presParOf" srcId="{4A02581B-27F6-46E0-A09E-A87AAE0F0DF2}" destId="{0801BFF1-DD0E-45BE-B5C8-214E7A879F65}" srcOrd="1" destOrd="0" presId="urn:microsoft.com/office/officeart/2005/8/layout/orgChart1"/>
    <dgm:cxn modelId="{AB724543-FF36-44D4-9121-85E3AD7BFB08}" type="presParOf" srcId="{D668465C-ADE4-42D7-991C-CFB7CFEC741C}" destId="{944D5D69-9138-4C69-AFE8-09D68B2DE650}" srcOrd="1" destOrd="0" presId="urn:microsoft.com/office/officeart/2005/8/layout/orgChart1"/>
    <dgm:cxn modelId="{5240A550-C0A0-4E1E-80FC-23DE74A38153}" type="presParOf" srcId="{944D5D69-9138-4C69-AFE8-09D68B2DE650}" destId="{1465E517-0471-4F49-BE57-5016E21FAD6D}" srcOrd="0" destOrd="0" presId="urn:microsoft.com/office/officeart/2005/8/layout/orgChart1"/>
    <dgm:cxn modelId="{6FB5D3CE-764E-4232-81CA-35BDF3E1324C}" type="presParOf" srcId="{944D5D69-9138-4C69-AFE8-09D68B2DE650}" destId="{B3C144FE-DC0F-4A0A-87A8-0DAD998CDBEB}" srcOrd="1" destOrd="0" presId="urn:microsoft.com/office/officeart/2005/8/layout/orgChart1"/>
    <dgm:cxn modelId="{D3770F7F-20FB-4285-A92B-8E9986DA2B8A}" type="presParOf" srcId="{B3C144FE-DC0F-4A0A-87A8-0DAD998CDBEB}" destId="{BB4CD9E1-CF68-4D4D-938F-DF4DA07199E3}" srcOrd="0" destOrd="0" presId="urn:microsoft.com/office/officeart/2005/8/layout/orgChart1"/>
    <dgm:cxn modelId="{6554ECC8-AFB1-4EFB-982A-49C764A051DD}" type="presParOf" srcId="{BB4CD9E1-CF68-4D4D-938F-DF4DA07199E3}" destId="{50EBA410-CBEE-4EF8-A59C-1D3F98D17542}" srcOrd="0" destOrd="0" presId="urn:microsoft.com/office/officeart/2005/8/layout/orgChart1"/>
    <dgm:cxn modelId="{C889167D-DB18-495A-B63C-9AC6111256D9}" type="presParOf" srcId="{BB4CD9E1-CF68-4D4D-938F-DF4DA07199E3}" destId="{FE1D9EB7-5034-4106-843C-7A0978E56EA6}" srcOrd="1" destOrd="0" presId="urn:microsoft.com/office/officeart/2005/8/layout/orgChart1"/>
    <dgm:cxn modelId="{D2795979-87FB-430C-8258-CFB03BC008DF}" type="presParOf" srcId="{B3C144FE-DC0F-4A0A-87A8-0DAD998CDBEB}" destId="{0E6EE4BF-7200-40A0-8270-5AB2A780D6DB}" srcOrd="1" destOrd="0" presId="urn:microsoft.com/office/officeart/2005/8/layout/orgChart1"/>
    <dgm:cxn modelId="{1E9C3332-A418-47BD-80E1-90F72FCAC468}" type="presParOf" srcId="{B3C144FE-DC0F-4A0A-87A8-0DAD998CDBEB}" destId="{421B5A38-356A-4A50-BE1F-857924CD32AC}" srcOrd="2" destOrd="0" presId="urn:microsoft.com/office/officeart/2005/8/layout/orgChart1"/>
    <dgm:cxn modelId="{CB7452BE-282B-4375-9A40-4BE9886BEA77}" type="presParOf" srcId="{944D5D69-9138-4C69-AFE8-09D68B2DE650}" destId="{FF4D9140-F09D-4D6C-971A-022F47CB33C8}" srcOrd="2" destOrd="0" presId="urn:microsoft.com/office/officeart/2005/8/layout/orgChart1"/>
    <dgm:cxn modelId="{CF06E7B3-711A-4CC6-A933-CB894E4043FE}" type="presParOf" srcId="{944D5D69-9138-4C69-AFE8-09D68B2DE650}" destId="{0C7C8219-EF94-454E-979B-98F56C852A63}" srcOrd="3" destOrd="0" presId="urn:microsoft.com/office/officeart/2005/8/layout/orgChart1"/>
    <dgm:cxn modelId="{13AB4890-2366-436C-AB25-840C41AF9F2A}" type="presParOf" srcId="{0C7C8219-EF94-454E-979B-98F56C852A63}" destId="{385C1575-42E6-4524-845D-712F5F1D50AF}" srcOrd="0" destOrd="0" presId="urn:microsoft.com/office/officeart/2005/8/layout/orgChart1"/>
    <dgm:cxn modelId="{AF0F55AE-8B24-47F3-B1B3-E9F2BB3969ED}" type="presParOf" srcId="{385C1575-42E6-4524-845D-712F5F1D50AF}" destId="{80510338-ACF3-4972-94E5-8434E1FA6F42}" srcOrd="0" destOrd="0" presId="urn:microsoft.com/office/officeart/2005/8/layout/orgChart1"/>
    <dgm:cxn modelId="{ECB3B259-5C6D-4812-80FE-09FEB45CCEBA}" type="presParOf" srcId="{385C1575-42E6-4524-845D-712F5F1D50AF}" destId="{D65D0C8C-E23F-4F03-9726-AEC017CBEE1F}" srcOrd="1" destOrd="0" presId="urn:microsoft.com/office/officeart/2005/8/layout/orgChart1"/>
    <dgm:cxn modelId="{535F9BAF-1F85-45F9-BE73-789271521CF6}" type="presParOf" srcId="{0C7C8219-EF94-454E-979B-98F56C852A63}" destId="{465FD958-E337-4598-8AEA-6A8EE5E5306C}" srcOrd="1" destOrd="0" presId="urn:microsoft.com/office/officeart/2005/8/layout/orgChart1"/>
    <dgm:cxn modelId="{7D7DC956-6292-4DC4-B4F3-5F4F5FA19B7E}" type="presParOf" srcId="{0C7C8219-EF94-454E-979B-98F56C852A63}" destId="{EE7497BE-16F2-4958-807E-B001B6DD60D0}" srcOrd="2" destOrd="0" presId="urn:microsoft.com/office/officeart/2005/8/layout/orgChart1"/>
    <dgm:cxn modelId="{83DF5B22-FEAE-44CB-8523-A4606A5AB633}" type="presParOf" srcId="{944D5D69-9138-4C69-AFE8-09D68B2DE650}" destId="{CF37AA87-9D2A-437E-989D-7A2C15C84673}" srcOrd="4" destOrd="0" presId="urn:microsoft.com/office/officeart/2005/8/layout/orgChart1"/>
    <dgm:cxn modelId="{8769615E-A518-456E-95D7-C40E928DC98C}" type="presParOf" srcId="{944D5D69-9138-4C69-AFE8-09D68B2DE650}" destId="{25EDD1CE-79B6-4647-8A6C-376EE95FE550}" srcOrd="5" destOrd="0" presId="urn:microsoft.com/office/officeart/2005/8/layout/orgChart1"/>
    <dgm:cxn modelId="{2DBD34CE-CBD4-44FA-AA16-77F939123154}" type="presParOf" srcId="{25EDD1CE-79B6-4647-8A6C-376EE95FE550}" destId="{6DF86F9B-3A4B-43A3-A0C2-842120955613}" srcOrd="0" destOrd="0" presId="urn:microsoft.com/office/officeart/2005/8/layout/orgChart1"/>
    <dgm:cxn modelId="{0A3A2F96-61C6-4AC3-A4F0-B6D4FF8D26AA}" type="presParOf" srcId="{6DF86F9B-3A4B-43A3-A0C2-842120955613}" destId="{5E9F0C02-FA57-4A20-AC0A-34219DDD871E}" srcOrd="0" destOrd="0" presId="urn:microsoft.com/office/officeart/2005/8/layout/orgChart1"/>
    <dgm:cxn modelId="{FD81E0E4-20B8-4309-98B1-CE0BA96300FE}" type="presParOf" srcId="{6DF86F9B-3A4B-43A3-A0C2-842120955613}" destId="{6E079005-8A98-46AB-B374-6BDFB7708762}" srcOrd="1" destOrd="0" presId="urn:microsoft.com/office/officeart/2005/8/layout/orgChart1"/>
    <dgm:cxn modelId="{45E515C2-9912-41C6-870B-F74D14C5C209}" type="presParOf" srcId="{25EDD1CE-79B6-4647-8A6C-376EE95FE550}" destId="{91EFC9EE-B460-40C8-B8F0-F0562382FC9E}" srcOrd="1" destOrd="0" presId="urn:microsoft.com/office/officeart/2005/8/layout/orgChart1"/>
    <dgm:cxn modelId="{A4F27417-35BB-4B96-A46B-29E3A96E3C64}" type="presParOf" srcId="{25EDD1CE-79B6-4647-8A6C-376EE95FE550}" destId="{35F336FB-60EE-4813-A435-E4257988CE24}" srcOrd="2" destOrd="0" presId="urn:microsoft.com/office/officeart/2005/8/layout/orgChart1"/>
    <dgm:cxn modelId="{C40D7179-5C1E-40E9-944A-F2704E2A86B6}" type="presParOf" srcId="{D668465C-ADE4-42D7-991C-CFB7CFEC741C}" destId="{582A0E15-962F-45F6-B488-42595D9D2E73}" srcOrd="2" destOrd="0" presId="urn:microsoft.com/office/officeart/2005/8/layout/orgChart1"/>
    <dgm:cxn modelId="{816B9D82-4C18-4131-A502-A8AD3A212FFD}" type="presParOf" srcId="{9FC3B421-64F0-4763-8448-306DDFB10505}" destId="{F1C0929A-E4E5-43CC-AB51-0E919AC64275}" srcOrd="4" destOrd="0" presId="urn:microsoft.com/office/officeart/2005/8/layout/orgChart1"/>
    <dgm:cxn modelId="{E75577ED-782E-4C58-AB0B-8F985A103FC7}" type="presParOf" srcId="{9FC3B421-64F0-4763-8448-306DDFB10505}" destId="{A4BBBB4C-0557-4E51-A40B-CF38AFADB35E}" srcOrd="5" destOrd="0" presId="urn:microsoft.com/office/officeart/2005/8/layout/orgChart1"/>
    <dgm:cxn modelId="{1DC5721C-86AC-4C24-B087-43AC94FB4526}" type="presParOf" srcId="{A4BBBB4C-0557-4E51-A40B-CF38AFADB35E}" destId="{36EE7454-D631-4D60-AC11-41B8A7EACDA5}" srcOrd="0" destOrd="0" presId="urn:microsoft.com/office/officeart/2005/8/layout/orgChart1"/>
    <dgm:cxn modelId="{5F28F3B0-7792-4A97-9EE2-FFB644901F8C}" type="presParOf" srcId="{36EE7454-D631-4D60-AC11-41B8A7EACDA5}" destId="{DB1570DA-37DE-4987-A5CE-BDFB6BB52075}" srcOrd="0" destOrd="0" presId="urn:microsoft.com/office/officeart/2005/8/layout/orgChart1"/>
    <dgm:cxn modelId="{870A4201-67DD-4B2D-BBFD-ADCD0005C123}" type="presParOf" srcId="{36EE7454-D631-4D60-AC11-41B8A7EACDA5}" destId="{F494C626-025C-45BB-92FB-651A9B0E1FEC}" srcOrd="1" destOrd="0" presId="urn:microsoft.com/office/officeart/2005/8/layout/orgChart1"/>
    <dgm:cxn modelId="{A96F7DCE-6C98-47E7-AC27-23D496810B72}" type="presParOf" srcId="{A4BBBB4C-0557-4E51-A40B-CF38AFADB35E}" destId="{D7B853AB-5F32-42DB-A633-2D405C87685E}" srcOrd="1" destOrd="0" presId="urn:microsoft.com/office/officeart/2005/8/layout/orgChart1"/>
    <dgm:cxn modelId="{46597A74-0E4D-4AC7-B21F-4647926BCCA6}" type="presParOf" srcId="{D7B853AB-5F32-42DB-A633-2D405C87685E}" destId="{B67B6406-2319-433B-AB87-699F0128C473}" srcOrd="0" destOrd="0" presId="urn:microsoft.com/office/officeart/2005/8/layout/orgChart1"/>
    <dgm:cxn modelId="{DD578D84-4D1B-4559-B501-8285F1ED6AD4}" type="presParOf" srcId="{D7B853AB-5F32-42DB-A633-2D405C87685E}" destId="{DD6244AD-A0EB-4C66-8B4B-AB104EE53EA7}" srcOrd="1" destOrd="0" presId="urn:microsoft.com/office/officeart/2005/8/layout/orgChart1"/>
    <dgm:cxn modelId="{DF0DA1B9-56FF-484C-9094-7FE1DC5BDF35}" type="presParOf" srcId="{DD6244AD-A0EB-4C66-8B4B-AB104EE53EA7}" destId="{1CD24E92-8766-4CED-8D5E-4A8B5B3FDE3C}" srcOrd="0" destOrd="0" presId="urn:microsoft.com/office/officeart/2005/8/layout/orgChart1"/>
    <dgm:cxn modelId="{FAA69F99-88C1-4A31-8A45-AF7630F20201}" type="presParOf" srcId="{1CD24E92-8766-4CED-8D5E-4A8B5B3FDE3C}" destId="{3EB22B61-EAB8-4B95-A4CA-9AED7AAF2C89}" srcOrd="0" destOrd="0" presId="urn:microsoft.com/office/officeart/2005/8/layout/orgChart1"/>
    <dgm:cxn modelId="{A48CBE4E-A910-4ACD-B56D-64382F423CDC}" type="presParOf" srcId="{1CD24E92-8766-4CED-8D5E-4A8B5B3FDE3C}" destId="{437EB950-1E82-4599-A421-D72F901F0E8D}" srcOrd="1" destOrd="0" presId="urn:microsoft.com/office/officeart/2005/8/layout/orgChart1"/>
    <dgm:cxn modelId="{20F6E25D-2CC6-48ED-A4A6-9FE4341C90FC}" type="presParOf" srcId="{DD6244AD-A0EB-4C66-8B4B-AB104EE53EA7}" destId="{85EDF09E-C02B-4016-A0BC-5C1000F221F6}" srcOrd="1" destOrd="0" presId="urn:microsoft.com/office/officeart/2005/8/layout/orgChart1"/>
    <dgm:cxn modelId="{8874352E-33F1-45F9-A542-75A9AF0C07DB}" type="presParOf" srcId="{DD6244AD-A0EB-4C66-8B4B-AB104EE53EA7}" destId="{DA2CD68A-1D08-4CE2-B6AA-17011244400F}" srcOrd="2" destOrd="0" presId="urn:microsoft.com/office/officeart/2005/8/layout/orgChart1"/>
    <dgm:cxn modelId="{CE600A71-70D2-45CA-BF27-6328F85C5FD1}" type="presParOf" srcId="{D7B853AB-5F32-42DB-A633-2D405C87685E}" destId="{9F933BBE-2A2B-4104-91F7-F6898F2E24D9}" srcOrd="2" destOrd="0" presId="urn:microsoft.com/office/officeart/2005/8/layout/orgChart1"/>
    <dgm:cxn modelId="{32328298-D950-44B2-A23B-41301D0B71A2}" type="presParOf" srcId="{D7B853AB-5F32-42DB-A633-2D405C87685E}" destId="{E4592E49-712D-4F45-9827-CC3F90241E2C}" srcOrd="3" destOrd="0" presId="urn:microsoft.com/office/officeart/2005/8/layout/orgChart1"/>
    <dgm:cxn modelId="{9CEFB5ED-9C5C-4E17-A356-992B8EC696AE}" type="presParOf" srcId="{E4592E49-712D-4F45-9827-CC3F90241E2C}" destId="{B671C289-5B27-4BB0-87ED-3763096C3A9C}" srcOrd="0" destOrd="0" presId="urn:microsoft.com/office/officeart/2005/8/layout/orgChart1"/>
    <dgm:cxn modelId="{575561D1-BEDE-4E92-BA78-EC7B08B59A39}" type="presParOf" srcId="{B671C289-5B27-4BB0-87ED-3763096C3A9C}" destId="{C2B77A1B-CE8D-4EDF-94A8-9B3303835A09}" srcOrd="0" destOrd="0" presId="urn:microsoft.com/office/officeart/2005/8/layout/orgChart1"/>
    <dgm:cxn modelId="{865B1D22-FC18-418A-AEA5-82A7E7A2295C}" type="presParOf" srcId="{B671C289-5B27-4BB0-87ED-3763096C3A9C}" destId="{B3C917A4-C7D6-484F-904B-6B216E8B1B60}" srcOrd="1" destOrd="0" presId="urn:microsoft.com/office/officeart/2005/8/layout/orgChart1"/>
    <dgm:cxn modelId="{92CC31E3-FEEE-46CD-9050-0FF5B83612D5}" type="presParOf" srcId="{E4592E49-712D-4F45-9827-CC3F90241E2C}" destId="{A4178571-7283-4206-82AB-96CCBD51753B}" srcOrd="1" destOrd="0" presId="urn:microsoft.com/office/officeart/2005/8/layout/orgChart1"/>
    <dgm:cxn modelId="{06A9E4C3-847C-476E-8F05-FE848B1D444E}" type="presParOf" srcId="{E4592E49-712D-4F45-9827-CC3F90241E2C}" destId="{9764B4D5-49DE-4E22-8912-D9C532986989}" srcOrd="2" destOrd="0" presId="urn:microsoft.com/office/officeart/2005/8/layout/orgChart1"/>
    <dgm:cxn modelId="{0721BD08-58B6-4557-A71C-CB370926CAF1}" type="presParOf" srcId="{A4BBBB4C-0557-4E51-A40B-CF38AFADB35E}" destId="{12C30805-6871-4F5D-B7AC-1939DB7D28E6}" srcOrd="2" destOrd="0" presId="urn:microsoft.com/office/officeart/2005/8/layout/orgChart1"/>
    <dgm:cxn modelId="{2D2171D2-592E-427A-89EC-CADF9863ABEC}" type="presParOf" srcId="{9FC3B421-64F0-4763-8448-306DDFB10505}" destId="{6253EF57-6CB8-4189-831C-AE97AEC5F2BA}" srcOrd="6" destOrd="0" presId="urn:microsoft.com/office/officeart/2005/8/layout/orgChart1"/>
    <dgm:cxn modelId="{B266CA61-2389-4064-9EA1-E42E37A2EA5E}" type="presParOf" srcId="{9FC3B421-64F0-4763-8448-306DDFB10505}" destId="{EB61E560-2DE3-4007-9386-9747F2470E6A}" srcOrd="7" destOrd="0" presId="urn:microsoft.com/office/officeart/2005/8/layout/orgChart1"/>
    <dgm:cxn modelId="{A132A9B4-D5A8-4990-BAC5-5A8DCD962093}" type="presParOf" srcId="{EB61E560-2DE3-4007-9386-9747F2470E6A}" destId="{16734A8B-D6B8-408A-9E37-5EB506935C1A}" srcOrd="0" destOrd="0" presId="urn:microsoft.com/office/officeart/2005/8/layout/orgChart1"/>
    <dgm:cxn modelId="{CF3CE890-9F4F-4299-9C1A-2D2388D852BA}" type="presParOf" srcId="{16734A8B-D6B8-408A-9E37-5EB506935C1A}" destId="{26E0734A-874D-457D-ADC9-7ACC60CA83E3}" srcOrd="0" destOrd="0" presId="urn:microsoft.com/office/officeart/2005/8/layout/orgChart1"/>
    <dgm:cxn modelId="{4AD8580A-E44B-465B-8C0E-8B575FB44C7A}" type="presParOf" srcId="{16734A8B-D6B8-408A-9E37-5EB506935C1A}" destId="{55B1F347-2B00-4067-9A67-347C325F9F5D}" srcOrd="1" destOrd="0" presId="urn:microsoft.com/office/officeart/2005/8/layout/orgChart1"/>
    <dgm:cxn modelId="{4859D68F-E9D0-4F94-8545-AA1CCDF684F4}" type="presParOf" srcId="{EB61E560-2DE3-4007-9386-9747F2470E6A}" destId="{15D949E4-0331-4D4F-90B3-6FC234D4961D}" srcOrd="1" destOrd="0" presId="urn:microsoft.com/office/officeart/2005/8/layout/orgChart1"/>
    <dgm:cxn modelId="{F36C0C6F-CF69-49D0-8750-7B59ACBB861F}" type="presParOf" srcId="{15D949E4-0331-4D4F-90B3-6FC234D4961D}" destId="{8DE14FE6-8B75-4A49-97E0-D660C70ECCCD}" srcOrd="0" destOrd="0" presId="urn:microsoft.com/office/officeart/2005/8/layout/orgChart1"/>
    <dgm:cxn modelId="{993B9BE8-CCDB-4ED4-A24F-EBF8EEF7A50F}" type="presParOf" srcId="{15D949E4-0331-4D4F-90B3-6FC234D4961D}" destId="{02C06F7E-6EA5-43A8-9F94-35FE3F3E37B3}" srcOrd="1" destOrd="0" presId="urn:microsoft.com/office/officeart/2005/8/layout/orgChart1"/>
    <dgm:cxn modelId="{DC53EB87-777E-4487-886F-F9EA2E664912}" type="presParOf" srcId="{02C06F7E-6EA5-43A8-9F94-35FE3F3E37B3}" destId="{2C008B2A-004A-44E1-A905-812B48B30785}" srcOrd="0" destOrd="0" presId="urn:microsoft.com/office/officeart/2005/8/layout/orgChart1"/>
    <dgm:cxn modelId="{8A893032-A26A-4B3D-945D-B32D4F610C67}" type="presParOf" srcId="{2C008B2A-004A-44E1-A905-812B48B30785}" destId="{323D3985-FF67-4A16-8114-A837CCBCC2E1}" srcOrd="0" destOrd="0" presId="urn:microsoft.com/office/officeart/2005/8/layout/orgChart1"/>
    <dgm:cxn modelId="{183C037C-289D-4B0E-B4E6-83F294DD9C7B}" type="presParOf" srcId="{2C008B2A-004A-44E1-A905-812B48B30785}" destId="{831491A4-67BF-4DAD-8579-F3D3FB1AC98A}" srcOrd="1" destOrd="0" presId="urn:microsoft.com/office/officeart/2005/8/layout/orgChart1"/>
    <dgm:cxn modelId="{C0C09292-3ACD-490B-9BC8-C82AA8CF5737}" type="presParOf" srcId="{02C06F7E-6EA5-43A8-9F94-35FE3F3E37B3}" destId="{1A09C6BF-58D4-49FA-B4BF-54FC0797AF35}" srcOrd="1" destOrd="0" presId="urn:microsoft.com/office/officeart/2005/8/layout/orgChart1"/>
    <dgm:cxn modelId="{9F4A0169-5773-4064-981B-A9EFCEE555FD}" type="presParOf" srcId="{02C06F7E-6EA5-43A8-9F94-35FE3F3E37B3}" destId="{C80E7E71-9023-48F0-93E4-DBC548D9BDBE}" srcOrd="2" destOrd="0" presId="urn:microsoft.com/office/officeart/2005/8/layout/orgChart1"/>
    <dgm:cxn modelId="{9482CCA9-D4A0-4396-A582-B86CB468ECAA}" type="presParOf" srcId="{15D949E4-0331-4D4F-90B3-6FC234D4961D}" destId="{93EF6A81-1CBB-4EF3-A9C4-B8A3303E8877}" srcOrd="2" destOrd="0" presId="urn:microsoft.com/office/officeart/2005/8/layout/orgChart1"/>
    <dgm:cxn modelId="{3DB6A21D-D843-4C08-9D7C-71B9C7CB75AD}" type="presParOf" srcId="{15D949E4-0331-4D4F-90B3-6FC234D4961D}" destId="{6BF53B88-E632-41A2-8E6E-C31671281801}" srcOrd="3" destOrd="0" presId="urn:microsoft.com/office/officeart/2005/8/layout/orgChart1"/>
    <dgm:cxn modelId="{7047162E-EA56-4FB1-92FA-DC3E5AB9FBFA}" type="presParOf" srcId="{6BF53B88-E632-41A2-8E6E-C31671281801}" destId="{3A381E0E-B712-4AE1-B305-252CAFAA99E1}" srcOrd="0" destOrd="0" presId="urn:microsoft.com/office/officeart/2005/8/layout/orgChart1"/>
    <dgm:cxn modelId="{D95D400E-4B78-4DAF-917E-5DF45A5B3F7D}" type="presParOf" srcId="{3A381E0E-B712-4AE1-B305-252CAFAA99E1}" destId="{1C4DE3AC-6B24-4A08-A316-78F4DC9867C1}" srcOrd="0" destOrd="0" presId="urn:microsoft.com/office/officeart/2005/8/layout/orgChart1"/>
    <dgm:cxn modelId="{AEDA7E52-FE2A-46BB-91AA-ABB9A961F6F1}" type="presParOf" srcId="{3A381E0E-B712-4AE1-B305-252CAFAA99E1}" destId="{37388AE1-86C8-4F58-9140-A9D91033E7BA}" srcOrd="1" destOrd="0" presId="urn:microsoft.com/office/officeart/2005/8/layout/orgChart1"/>
    <dgm:cxn modelId="{8737D935-BFCA-46C7-9800-9AAB9C514F49}" type="presParOf" srcId="{6BF53B88-E632-41A2-8E6E-C31671281801}" destId="{0EC3E327-0592-4B02-BC5E-3FFC5F37616D}" srcOrd="1" destOrd="0" presId="urn:microsoft.com/office/officeart/2005/8/layout/orgChart1"/>
    <dgm:cxn modelId="{2BF5A09A-CB6D-4168-B262-86E6640068FC}" type="presParOf" srcId="{6BF53B88-E632-41A2-8E6E-C31671281801}" destId="{F6F024D9-4571-4984-BB72-EE3938B65A60}" srcOrd="2" destOrd="0" presId="urn:microsoft.com/office/officeart/2005/8/layout/orgChart1"/>
    <dgm:cxn modelId="{510B1A41-E703-4010-99FB-21EA1DF699BF}" type="presParOf" srcId="{15D949E4-0331-4D4F-90B3-6FC234D4961D}" destId="{90B3D0DA-33E5-413F-A66B-8399F557057D}" srcOrd="4" destOrd="0" presId="urn:microsoft.com/office/officeart/2005/8/layout/orgChart1"/>
    <dgm:cxn modelId="{B6C95F04-C93B-41B3-BE79-46D10932F532}" type="presParOf" srcId="{15D949E4-0331-4D4F-90B3-6FC234D4961D}" destId="{8469218D-A21A-4FEB-918E-B593682C64D9}" srcOrd="5" destOrd="0" presId="urn:microsoft.com/office/officeart/2005/8/layout/orgChart1"/>
    <dgm:cxn modelId="{A977FA22-F7C6-415E-8FE0-804D4A583471}" type="presParOf" srcId="{8469218D-A21A-4FEB-918E-B593682C64D9}" destId="{4C8E031B-CFBC-4680-82B2-13AE6BCD01C8}" srcOrd="0" destOrd="0" presId="urn:microsoft.com/office/officeart/2005/8/layout/orgChart1"/>
    <dgm:cxn modelId="{57EAA8FA-1C06-4FDB-A667-02E9D515CBD8}" type="presParOf" srcId="{4C8E031B-CFBC-4680-82B2-13AE6BCD01C8}" destId="{4FAC1635-514F-43C8-A618-835E4B42C39F}" srcOrd="0" destOrd="0" presId="urn:microsoft.com/office/officeart/2005/8/layout/orgChart1"/>
    <dgm:cxn modelId="{8404DED2-AF12-40B1-BDC2-44B3A78AC7AB}" type="presParOf" srcId="{4C8E031B-CFBC-4680-82B2-13AE6BCD01C8}" destId="{5744AF69-1C0F-4DA2-A2DB-B983603790FE}" srcOrd="1" destOrd="0" presId="urn:microsoft.com/office/officeart/2005/8/layout/orgChart1"/>
    <dgm:cxn modelId="{900C7A9E-9313-4B75-AD47-92A1CD5DCE58}" type="presParOf" srcId="{8469218D-A21A-4FEB-918E-B593682C64D9}" destId="{ABF13514-C544-47B9-98D6-2405613BFB9E}" srcOrd="1" destOrd="0" presId="urn:microsoft.com/office/officeart/2005/8/layout/orgChart1"/>
    <dgm:cxn modelId="{603E21E8-FED1-4C2D-9556-489196B4DF53}" type="presParOf" srcId="{8469218D-A21A-4FEB-918E-B593682C64D9}" destId="{975D1D2E-DA6B-4788-9E45-85CFED6BA8A7}" srcOrd="2" destOrd="0" presId="urn:microsoft.com/office/officeart/2005/8/layout/orgChart1"/>
    <dgm:cxn modelId="{64CB4965-8B62-4E26-A9D2-E539988BEE2D}" type="presParOf" srcId="{EB61E560-2DE3-4007-9386-9747F2470E6A}" destId="{61884733-7158-4871-8113-6559454E09A7}" srcOrd="2" destOrd="0" presId="urn:microsoft.com/office/officeart/2005/8/layout/orgChart1"/>
    <dgm:cxn modelId="{90A63363-DE83-41DA-9572-2F8AE6ED7C2A}" type="presParOf" srcId="{9FC3B421-64F0-4763-8448-306DDFB10505}" destId="{24A722F3-BA12-4C6C-9E1D-B4A4345D7841}" srcOrd="8" destOrd="0" presId="urn:microsoft.com/office/officeart/2005/8/layout/orgChart1"/>
    <dgm:cxn modelId="{0E1340D3-852D-4C53-B2FC-1BC6D8A76C9B}" type="presParOf" srcId="{9FC3B421-64F0-4763-8448-306DDFB10505}" destId="{693AE36D-F6F3-48CD-8E02-5B9BF466B8B5}" srcOrd="9" destOrd="0" presId="urn:microsoft.com/office/officeart/2005/8/layout/orgChart1"/>
    <dgm:cxn modelId="{B9005398-FA62-43E0-BBF5-56DB8C9A5DB2}" type="presParOf" srcId="{693AE36D-F6F3-48CD-8E02-5B9BF466B8B5}" destId="{887AB04E-2521-4999-A031-1F7F4C6DBDA0}" srcOrd="0" destOrd="0" presId="urn:microsoft.com/office/officeart/2005/8/layout/orgChart1"/>
    <dgm:cxn modelId="{B6F4202C-F2D0-485F-A542-218A77E36926}" type="presParOf" srcId="{887AB04E-2521-4999-A031-1F7F4C6DBDA0}" destId="{B08581F6-0580-4F05-A042-38317F28B9BF}" srcOrd="0" destOrd="0" presId="urn:microsoft.com/office/officeart/2005/8/layout/orgChart1"/>
    <dgm:cxn modelId="{3845C9DA-6D3E-42FD-ADCE-882AF858DC48}" type="presParOf" srcId="{887AB04E-2521-4999-A031-1F7F4C6DBDA0}" destId="{FF86C5C3-5D14-4AA9-9037-A887AD4B4052}" srcOrd="1" destOrd="0" presId="urn:microsoft.com/office/officeart/2005/8/layout/orgChart1"/>
    <dgm:cxn modelId="{0B0E0B61-1677-405D-978D-45C667F1AD29}" type="presParOf" srcId="{693AE36D-F6F3-48CD-8E02-5B9BF466B8B5}" destId="{A0727C47-2675-4F39-A967-48FE5E630C0B}" srcOrd="1" destOrd="0" presId="urn:microsoft.com/office/officeart/2005/8/layout/orgChart1"/>
    <dgm:cxn modelId="{164923B4-B136-4913-BE30-6AA1686DE183}" type="presParOf" srcId="{693AE36D-F6F3-48CD-8E02-5B9BF466B8B5}" destId="{CBB8AB7E-DA02-4DF1-BD62-9EDF4A40AF65}" srcOrd="2" destOrd="0" presId="urn:microsoft.com/office/officeart/2005/8/layout/orgChart1"/>
    <dgm:cxn modelId="{2E42E127-4DD3-4D96-A331-E79F35B03128}" type="presParOf" srcId="{EDB8AA33-EDA4-4B72-964C-662117DCB7C2}" destId="{DCB6E0F1-CA5F-481E-A31E-6F005AEF1F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B8D0B-28ED-4592-B95A-40B58C2BF1E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45EC5C-CB53-4490-BCAA-DB860CD9DCAB}">
      <dgm:prSet/>
      <dgm:spPr/>
      <dgm:t>
        <a:bodyPr/>
        <a:lstStyle/>
        <a:p>
          <a:r>
            <a:rPr lang="en-US" dirty="0"/>
            <a:t>Calculate electricity routing between participants while maximizing overall welfare</a:t>
          </a:r>
        </a:p>
      </dgm:t>
    </dgm:pt>
    <dgm:pt modelId="{707EF8B7-DDE0-4800-BED5-5484EA0A48C9}" type="parTrans" cxnId="{7DD54D94-491A-4577-B69E-F3E48C3AF774}">
      <dgm:prSet/>
      <dgm:spPr/>
      <dgm:t>
        <a:bodyPr/>
        <a:lstStyle/>
        <a:p>
          <a:endParaRPr lang="en-US"/>
        </a:p>
      </dgm:t>
    </dgm:pt>
    <dgm:pt modelId="{643BCA58-257B-4D72-B94F-D7BA880EB766}" type="sibTrans" cxnId="{7DD54D94-491A-4577-B69E-F3E48C3AF774}">
      <dgm:prSet/>
      <dgm:spPr/>
      <dgm:t>
        <a:bodyPr/>
        <a:lstStyle/>
        <a:p>
          <a:endParaRPr lang="en-US"/>
        </a:p>
      </dgm:t>
    </dgm:pt>
    <dgm:pt modelId="{617731D1-8EF0-44F4-A878-8257CF7BB70B}">
      <dgm:prSet/>
      <dgm:spPr/>
      <dgm:t>
        <a:bodyPr/>
        <a:lstStyle/>
        <a:p>
          <a:r>
            <a:rPr lang="en-US" dirty="0"/>
            <a:t>Linear programming</a:t>
          </a:r>
        </a:p>
      </dgm:t>
    </dgm:pt>
    <dgm:pt modelId="{91DDDADB-3CC8-4633-90A9-9F4EB1D829DF}" type="parTrans" cxnId="{DBD42A28-F636-4467-818F-D5D10260AC78}">
      <dgm:prSet/>
      <dgm:spPr/>
      <dgm:t>
        <a:bodyPr/>
        <a:lstStyle/>
        <a:p>
          <a:endParaRPr lang="en-US"/>
        </a:p>
      </dgm:t>
    </dgm:pt>
    <dgm:pt modelId="{5B126629-DD55-429B-BC79-D314901549E9}" type="sibTrans" cxnId="{DBD42A28-F636-4467-818F-D5D10260AC78}">
      <dgm:prSet/>
      <dgm:spPr/>
      <dgm:t>
        <a:bodyPr/>
        <a:lstStyle/>
        <a:p>
          <a:endParaRPr lang="en-US"/>
        </a:p>
      </dgm:t>
    </dgm:pt>
    <dgm:pt modelId="{C1B26203-B6A7-433B-8AB9-0FF46D5F65F3}">
      <dgm:prSet/>
      <dgm:spPr/>
      <dgm:t>
        <a:bodyPr/>
        <a:lstStyle/>
        <a:p>
          <a:r>
            <a:rPr lang="en-US" dirty="0"/>
            <a:t>Goals</a:t>
          </a:r>
        </a:p>
      </dgm:t>
    </dgm:pt>
    <dgm:pt modelId="{DD5FECA2-F2F5-4B66-AB7A-FD1887D6C4AC}" type="parTrans" cxnId="{2C71128D-C95C-4C3E-BE44-DDC0DB6DBA95}">
      <dgm:prSet/>
      <dgm:spPr/>
      <dgm:t>
        <a:bodyPr/>
        <a:lstStyle/>
        <a:p>
          <a:endParaRPr lang="en-US"/>
        </a:p>
      </dgm:t>
    </dgm:pt>
    <dgm:pt modelId="{A4304E55-785C-4236-AE68-203015E2E271}" type="sibTrans" cxnId="{2C71128D-C95C-4C3E-BE44-DDC0DB6DBA95}">
      <dgm:prSet/>
      <dgm:spPr/>
      <dgm:t>
        <a:bodyPr/>
        <a:lstStyle/>
        <a:p>
          <a:endParaRPr lang="en-US"/>
        </a:p>
      </dgm:t>
    </dgm:pt>
    <dgm:pt modelId="{86CE0658-7110-4DAE-81A9-7D76D6F1F5EB}">
      <dgm:prSet/>
      <dgm:spPr/>
      <dgm:t>
        <a:bodyPr/>
        <a:lstStyle/>
        <a:p>
          <a:r>
            <a:rPr lang="en-US" dirty="0"/>
            <a:t>Determine supply and demand of grid participants</a:t>
          </a:r>
        </a:p>
      </dgm:t>
    </dgm:pt>
    <dgm:pt modelId="{5A0869FA-AD04-4574-93CC-94EB9BCD4760}" type="parTrans" cxnId="{60302271-4085-4495-9E47-6CB4E5B6CBF7}">
      <dgm:prSet/>
      <dgm:spPr/>
      <dgm:t>
        <a:bodyPr/>
        <a:lstStyle/>
        <a:p>
          <a:endParaRPr lang="en-US"/>
        </a:p>
      </dgm:t>
    </dgm:pt>
    <dgm:pt modelId="{C86FACE8-2A8F-4239-BDE3-38B083155788}" type="sibTrans" cxnId="{60302271-4085-4495-9E47-6CB4E5B6CBF7}">
      <dgm:prSet/>
      <dgm:spPr/>
      <dgm:t>
        <a:bodyPr/>
        <a:lstStyle/>
        <a:p>
          <a:endParaRPr lang="en-US"/>
        </a:p>
      </dgm:t>
    </dgm:pt>
    <dgm:pt modelId="{B8881DF3-D7AF-4288-875D-47F500F82B2A}">
      <dgm:prSet/>
      <dgm:spPr/>
      <dgm:t>
        <a:bodyPr/>
        <a:lstStyle/>
        <a:p>
          <a:r>
            <a:rPr lang="en-US" dirty="0"/>
            <a:t>Variants</a:t>
          </a:r>
        </a:p>
      </dgm:t>
    </dgm:pt>
    <dgm:pt modelId="{A8D70838-4523-4A50-87FB-CE2E00721B72}" type="parTrans" cxnId="{732E1AC2-0FF4-4903-A3D0-F74FBEF65EAF}">
      <dgm:prSet/>
      <dgm:spPr/>
      <dgm:t>
        <a:bodyPr/>
        <a:lstStyle/>
        <a:p>
          <a:endParaRPr lang="en-US"/>
        </a:p>
      </dgm:t>
    </dgm:pt>
    <dgm:pt modelId="{26C3209B-F2A5-433F-AFDE-64E24DCAC9B4}" type="sibTrans" cxnId="{732E1AC2-0FF4-4903-A3D0-F74FBEF65EAF}">
      <dgm:prSet/>
      <dgm:spPr/>
      <dgm:t>
        <a:bodyPr/>
        <a:lstStyle/>
        <a:p>
          <a:endParaRPr lang="en-US"/>
        </a:p>
      </dgm:t>
    </dgm:pt>
    <dgm:pt modelId="{EBA4AAF3-0FE5-4AD6-8778-5DDDBB13D3B4}">
      <dgm:prSet/>
      <dgm:spPr/>
      <dgm:t>
        <a:bodyPr/>
        <a:lstStyle/>
        <a:p>
          <a:r>
            <a:rPr lang="en-US" dirty="0"/>
            <a:t>Alternating/Direct current (AC/DC-OPF)</a:t>
          </a:r>
        </a:p>
      </dgm:t>
    </dgm:pt>
    <dgm:pt modelId="{C7EA3FBD-D718-48FA-8AEA-D2B22344C141}" type="parTrans" cxnId="{9FC1275F-4D78-428F-A127-40445F2ABCD4}">
      <dgm:prSet/>
      <dgm:spPr/>
      <dgm:t>
        <a:bodyPr/>
        <a:lstStyle/>
        <a:p>
          <a:endParaRPr lang="en-US"/>
        </a:p>
      </dgm:t>
    </dgm:pt>
    <dgm:pt modelId="{50F3C939-1AAE-41D1-8CF1-CC1C0663948E}" type="sibTrans" cxnId="{9FC1275F-4D78-428F-A127-40445F2ABCD4}">
      <dgm:prSet/>
      <dgm:spPr/>
      <dgm:t>
        <a:bodyPr/>
        <a:lstStyle/>
        <a:p>
          <a:endParaRPr lang="en-US"/>
        </a:p>
      </dgm:t>
    </dgm:pt>
    <dgm:pt modelId="{CF867822-C73C-49F1-AD5A-C21400EBF8FB}">
      <dgm:prSet/>
      <dgm:spPr/>
      <dgm:t>
        <a:bodyPr/>
        <a:lstStyle/>
        <a:p>
          <a:r>
            <a:rPr lang="en-US" dirty="0"/>
            <a:t>Reactive power (R-OPF)</a:t>
          </a:r>
        </a:p>
      </dgm:t>
    </dgm:pt>
    <dgm:pt modelId="{347DF664-1DF5-45A4-9371-2A659DAF3E39}" type="parTrans" cxnId="{24754987-B89A-4434-8772-AE972A22C235}">
      <dgm:prSet/>
      <dgm:spPr/>
      <dgm:t>
        <a:bodyPr/>
        <a:lstStyle/>
        <a:p>
          <a:endParaRPr lang="en-US"/>
        </a:p>
      </dgm:t>
    </dgm:pt>
    <dgm:pt modelId="{167839CD-B203-4E94-86DE-D279E6B77C77}" type="sibTrans" cxnId="{24754987-B89A-4434-8772-AE972A22C235}">
      <dgm:prSet/>
      <dgm:spPr/>
      <dgm:t>
        <a:bodyPr/>
        <a:lstStyle/>
        <a:p>
          <a:endParaRPr lang="en-US"/>
        </a:p>
      </dgm:t>
    </dgm:pt>
    <dgm:pt modelId="{148E22D7-F101-415F-8D1C-154D74A9A5A1}">
      <dgm:prSet/>
      <dgm:spPr/>
      <dgm:t>
        <a:bodyPr/>
        <a:lstStyle/>
        <a:p>
          <a:r>
            <a:rPr lang="en-US" dirty="0"/>
            <a:t>Security constrained (DSC-OPF)</a:t>
          </a:r>
        </a:p>
      </dgm:t>
    </dgm:pt>
    <dgm:pt modelId="{FF45AD42-B014-4649-8FC8-95F7560713C5}" type="parTrans" cxnId="{C94AC598-2963-4D69-A5DC-4D832AEE7110}">
      <dgm:prSet/>
      <dgm:spPr/>
      <dgm:t>
        <a:bodyPr/>
        <a:lstStyle/>
        <a:p>
          <a:endParaRPr lang="en-US"/>
        </a:p>
      </dgm:t>
    </dgm:pt>
    <dgm:pt modelId="{5F531D84-3ACE-4595-94D1-D13B7B89B418}" type="sibTrans" cxnId="{C94AC598-2963-4D69-A5DC-4D832AEE7110}">
      <dgm:prSet/>
      <dgm:spPr/>
      <dgm:t>
        <a:bodyPr/>
        <a:lstStyle/>
        <a:p>
          <a:endParaRPr lang="en-US"/>
        </a:p>
      </dgm:t>
    </dgm:pt>
    <dgm:pt modelId="{8FCC0DF8-28C5-4CE1-94C5-5D72FDCF0196}">
      <dgm:prSet/>
      <dgm:spPr/>
      <dgm:t>
        <a:bodyPr/>
        <a:lstStyle/>
        <a:p>
          <a:r>
            <a:rPr lang="en-US" dirty="0"/>
            <a:t>Solutions</a:t>
          </a:r>
        </a:p>
      </dgm:t>
    </dgm:pt>
    <dgm:pt modelId="{7A329906-B14A-4F86-AD36-E229EB90220F}" type="parTrans" cxnId="{6C995D7C-9683-4BF8-A487-6E197CD36794}">
      <dgm:prSet/>
      <dgm:spPr/>
      <dgm:t>
        <a:bodyPr/>
        <a:lstStyle/>
        <a:p>
          <a:endParaRPr lang="en-US"/>
        </a:p>
      </dgm:t>
    </dgm:pt>
    <dgm:pt modelId="{207D9147-3566-44D6-BE3D-93B900F8D8BF}" type="sibTrans" cxnId="{6C995D7C-9683-4BF8-A487-6E197CD36794}">
      <dgm:prSet/>
      <dgm:spPr/>
      <dgm:t>
        <a:bodyPr/>
        <a:lstStyle/>
        <a:p>
          <a:endParaRPr lang="en-US"/>
        </a:p>
      </dgm:t>
    </dgm:pt>
    <dgm:pt modelId="{B453F2CF-9BDA-42B5-AD68-29A7F3022A77}">
      <dgm:prSet/>
      <dgm:spPr/>
      <dgm:t>
        <a:bodyPr/>
        <a:lstStyle/>
        <a:p>
          <a:r>
            <a:rPr lang="en-US" dirty="0"/>
            <a:t>Determine storage capabilities</a:t>
          </a:r>
        </a:p>
      </dgm:t>
    </dgm:pt>
    <dgm:pt modelId="{CA1D5E98-A0B3-4331-AF5B-E86C84231525}" type="parTrans" cxnId="{C6B49B84-EA83-45F7-9F0E-5FC9EF0212BB}">
      <dgm:prSet/>
      <dgm:spPr/>
      <dgm:t>
        <a:bodyPr/>
        <a:lstStyle/>
        <a:p>
          <a:endParaRPr lang="en-US"/>
        </a:p>
      </dgm:t>
    </dgm:pt>
    <dgm:pt modelId="{E68B3A40-77A5-472C-9F1D-53BB5C16D836}" type="sibTrans" cxnId="{C6B49B84-EA83-45F7-9F0E-5FC9EF0212BB}">
      <dgm:prSet/>
      <dgm:spPr/>
      <dgm:t>
        <a:bodyPr/>
        <a:lstStyle/>
        <a:p>
          <a:endParaRPr lang="en-US"/>
        </a:p>
      </dgm:t>
    </dgm:pt>
    <dgm:pt modelId="{60918D1F-C742-4C88-B42A-1351448E8D1F}" type="pres">
      <dgm:prSet presAssocID="{942B8D0B-28ED-4592-B95A-40B58C2BF1E3}" presName="linear" presStyleCnt="0">
        <dgm:presLayoutVars>
          <dgm:dir/>
          <dgm:animLvl val="lvl"/>
          <dgm:resizeHandles val="exact"/>
        </dgm:presLayoutVars>
      </dgm:prSet>
      <dgm:spPr/>
    </dgm:pt>
    <dgm:pt modelId="{1BFB9C24-1182-493F-B80C-E0A98BA2B076}" type="pres">
      <dgm:prSet presAssocID="{C1B26203-B6A7-433B-8AB9-0FF46D5F65F3}" presName="parentLin" presStyleCnt="0"/>
      <dgm:spPr/>
    </dgm:pt>
    <dgm:pt modelId="{88AE9DD6-C4C6-42F7-8FF8-53AE29C28CEF}" type="pres">
      <dgm:prSet presAssocID="{C1B26203-B6A7-433B-8AB9-0FF46D5F65F3}" presName="parentLeftMargin" presStyleLbl="node1" presStyleIdx="0" presStyleCnt="3"/>
      <dgm:spPr/>
    </dgm:pt>
    <dgm:pt modelId="{D6A3CDE5-BBA8-492B-ABC8-983D71CEBD1E}" type="pres">
      <dgm:prSet presAssocID="{C1B26203-B6A7-433B-8AB9-0FF46D5F65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FCD94E-D12D-412A-A8D3-D69E1CA0F409}" type="pres">
      <dgm:prSet presAssocID="{C1B26203-B6A7-433B-8AB9-0FF46D5F65F3}" presName="negativeSpace" presStyleCnt="0"/>
      <dgm:spPr/>
    </dgm:pt>
    <dgm:pt modelId="{3693014C-244D-4303-8BD1-DB3884265460}" type="pres">
      <dgm:prSet presAssocID="{C1B26203-B6A7-433B-8AB9-0FF46D5F65F3}" presName="childText" presStyleLbl="conFgAcc1" presStyleIdx="0" presStyleCnt="3">
        <dgm:presLayoutVars>
          <dgm:bulletEnabled val="1"/>
        </dgm:presLayoutVars>
      </dgm:prSet>
      <dgm:spPr/>
    </dgm:pt>
    <dgm:pt modelId="{37AB793C-8BA4-4B1C-A01A-4775A4BC38D7}" type="pres">
      <dgm:prSet presAssocID="{A4304E55-785C-4236-AE68-203015E2E271}" presName="spaceBetweenRectangles" presStyleCnt="0"/>
      <dgm:spPr/>
    </dgm:pt>
    <dgm:pt modelId="{F61B2FBB-FD91-43ED-8EA2-17992251A509}" type="pres">
      <dgm:prSet presAssocID="{B8881DF3-D7AF-4288-875D-47F500F82B2A}" presName="parentLin" presStyleCnt="0"/>
      <dgm:spPr/>
    </dgm:pt>
    <dgm:pt modelId="{D92B8437-C6F6-433F-81C8-60E49D26E663}" type="pres">
      <dgm:prSet presAssocID="{B8881DF3-D7AF-4288-875D-47F500F82B2A}" presName="parentLeftMargin" presStyleLbl="node1" presStyleIdx="0" presStyleCnt="3"/>
      <dgm:spPr/>
    </dgm:pt>
    <dgm:pt modelId="{C7502999-8880-42C1-90C7-6F00045E2B0B}" type="pres">
      <dgm:prSet presAssocID="{B8881DF3-D7AF-4288-875D-47F500F82B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C1C4D2-3195-4B6B-8E39-B0D1C4B913AE}" type="pres">
      <dgm:prSet presAssocID="{B8881DF3-D7AF-4288-875D-47F500F82B2A}" presName="negativeSpace" presStyleCnt="0"/>
      <dgm:spPr/>
    </dgm:pt>
    <dgm:pt modelId="{B958239D-C913-49BE-9FFD-C2080CC6C3DC}" type="pres">
      <dgm:prSet presAssocID="{B8881DF3-D7AF-4288-875D-47F500F82B2A}" presName="childText" presStyleLbl="conFgAcc1" presStyleIdx="1" presStyleCnt="3">
        <dgm:presLayoutVars>
          <dgm:bulletEnabled val="1"/>
        </dgm:presLayoutVars>
      </dgm:prSet>
      <dgm:spPr/>
    </dgm:pt>
    <dgm:pt modelId="{9C373CDB-CC49-4FD2-AAEE-8389F14C7011}" type="pres">
      <dgm:prSet presAssocID="{26C3209B-F2A5-433F-AFDE-64E24DCAC9B4}" presName="spaceBetweenRectangles" presStyleCnt="0"/>
      <dgm:spPr/>
    </dgm:pt>
    <dgm:pt modelId="{1292D525-BC6E-4072-8953-0E22EC280D93}" type="pres">
      <dgm:prSet presAssocID="{8FCC0DF8-28C5-4CE1-94C5-5D72FDCF0196}" presName="parentLin" presStyleCnt="0"/>
      <dgm:spPr/>
    </dgm:pt>
    <dgm:pt modelId="{B5974B9B-309B-4865-8BBC-EE867A13C765}" type="pres">
      <dgm:prSet presAssocID="{8FCC0DF8-28C5-4CE1-94C5-5D72FDCF0196}" presName="parentLeftMargin" presStyleLbl="node1" presStyleIdx="1" presStyleCnt="3"/>
      <dgm:spPr/>
    </dgm:pt>
    <dgm:pt modelId="{F6EC4E5B-5B05-46BD-8259-06F23349ADCC}" type="pres">
      <dgm:prSet presAssocID="{8FCC0DF8-28C5-4CE1-94C5-5D72FDCF01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836E78-6D4E-4BB4-878B-439A26C5C556}" type="pres">
      <dgm:prSet presAssocID="{8FCC0DF8-28C5-4CE1-94C5-5D72FDCF0196}" presName="negativeSpace" presStyleCnt="0"/>
      <dgm:spPr/>
    </dgm:pt>
    <dgm:pt modelId="{78A8D67F-AB4C-4F93-B047-BD598ABEE192}" type="pres">
      <dgm:prSet presAssocID="{8FCC0DF8-28C5-4CE1-94C5-5D72FDCF01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900F0C-769D-4519-A05C-AA4CB99A0CE7}" type="presOf" srcId="{C1B26203-B6A7-433B-8AB9-0FF46D5F65F3}" destId="{88AE9DD6-C4C6-42F7-8FF8-53AE29C28CEF}" srcOrd="0" destOrd="0" presId="urn:microsoft.com/office/officeart/2005/8/layout/list1"/>
    <dgm:cxn modelId="{4DE50226-A7B6-4D3B-AA28-09BF15B79C85}" type="presOf" srcId="{3545EC5C-CB53-4490-BCAA-DB860CD9DCAB}" destId="{3693014C-244D-4303-8BD1-DB3884265460}" srcOrd="0" destOrd="2" presId="urn:microsoft.com/office/officeart/2005/8/layout/list1"/>
    <dgm:cxn modelId="{DBD42A28-F636-4467-818F-D5D10260AC78}" srcId="{8FCC0DF8-28C5-4CE1-94C5-5D72FDCF0196}" destId="{617731D1-8EF0-44F4-A878-8257CF7BB70B}" srcOrd="0" destOrd="0" parTransId="{91DDDADB-3CC8-4633-90A9-9F4EB1D829DF}" sibTransId="{5B126629-DD55-429B-BC79-D314901549E9}"/>
    <dgm:cxn modelId="{198AD132-658F-4ED4-9765-371EBBE711BA}" type="presOf" srcId="{C1B26203-B6A7-433B-8AB9-0FF46D5F65F3}" destId="{D6A3CDE5-BBA8-492B-ABC8-983D71CEBD1E}" srcOrd="1" destOrd="0" presId="urn:microsoft.com/office/officeart/2005/8/layout/list1"/>
    <dgm:cxn modelId="{BEEDA234-6221-49F0-8D64-9291DA3FC16E}" type="presOf" srcId="{942B8D0B-28ED-4592-B95A-40B58C2BF1E3}" destId="{60918D1F-C742-4C88-B42A-1351448E8D1F}" srcOrd="0" destOrd="0" presId="urn:microsoft.com/office/officeart/2005/8/layout/list1"/>
    <dgm:cxn modelId="{9FC1275F-4D78-428F-A127-40445F2ABCD4}" srcId="{B8881DF3-D7AF-4288-875D-47F500F82B2A}" destId="{EBA4AAF3-0FE5-4AD6-8778-5DDDBB13D3B4}" srcOrd="0" destOrd="0" parTransId="{C7EA3FBD-D718-48FA-8AEA-D2B22344C141}" sibTransId="{50F3C939-1AAE-41D1-8CF1-CC1C0663948E}"/>
    <dgm:cxn modelId="{C0B35842-9872-4B32-88FA-130796ECCCD7}" type="presOf" srcId="{8FCC0DF8-28C5-4CE1-94C5-5D72FDCF0196}" destId="{B5974B9B-309B-4865-8BBC-EE867A13C765}" srcOrd="0" destOrd="0" presId="urn:microsoft.com/office/officeart/2005/8/layout/list1"/>
    <dgm:cxn modelId="{60302271-4085-4495-9E47-6CB4E5B6CBF7}" srcId="{C1B26203-B6A7-433B-8AB9-0FF46D5F65F3}" destId="{86CE0658-7110-4DAE-81A9-7D76D6F1F5EB}" srcOrd="0" destOrd="0" parTransId="{5A0869FA-AD04-4574-93CC-94EB9BCD4760}" sibTransId="{C86FACE8-2A8F-4239-BDE3-38B083155788}"/>
    <dgm:cxn modelId="{C70C2C76-66E6-4EE3-A085-74B92ABC7D18}" type="presOf" srcId="{B453F2CF-9BDA-42B5-AD68-29A7F3022A77}" destId="{3693014C-244D-4303-8BD1-DB3884265460}" srcOrd="0" destOrd="1" presId="urn:microsoft.com/office/officeart/2005/8/layout/list1"/>
    <dgm:cxn modelId="{31A20659-3841-4967-8C27-7307ECE1FCDB}" type="presOf" srcId="{148E22D7-F101-415F-8D1C-154D74A9A5A1}" destId="{B958239D-C913-49BE-9FFD-C2080CC6C3DC}" srcOrd="0" destOrd="2" presId="urn:microsoft.com/office/officeart/2005/8/layout/list1"/>
    <dgm:cxn modelId="{6C995D7C-9683-4BF8-A487-6E197CD36794}" srcId="{942B8D0B-28ED-4592-B95A-40B58C2BF1E3}" destId="{8FCC0DF8-28C5-4CE1-94C5-5D72FDCF0196}" srcOrd="2" destOrd="0" parTransId="{7A329906-B14A-4F86-AD36-E229EB90220F}" sibTransId="{207D9147-3566-44D6-BE3D-93B900F8D8BF}"/>
    <dgm:cxn modelId="{C6B49B84-EA83-45F7-9F0E-5FC9EF0212BB}" srcId="{C1B26203-B6A7-433B-8AB9-0FF46D5F65F3}" destId="{B453F2CF-9BDA-42B5-AD68-29A7F3022A77}" srcOrd="1" destOrd="0" parTransId="{CA1D5E98-A0B3-4331-AF5B-E86C84231525}" sibTransId="{E68B3A40-77A5-472C-9F1D-53BB5C16D836}"/>
    <dgm:cxn modelId="{24754987-B89A-4434-8772-AE972A22C235}" srcId="{B8881DF3-D7AF-4288-875D-47F500F82B2A}" destId="{CF867822-C73C-49F1-AD5A-C21400EBF8FB}" srcOrd="1" destOrd="0" parTransId="{347DF664-1DF5-45A4-9371-2A659DAF3E39}" sibTransId="{167839CD-B203-4E94-86DE-D279E6B77C77}"/>
    <dgm:cxn modelId="{2C71128D-C95C-4C3E-BE44-DDC0DB6DBA95}" srcId="{942B8D0B-28ED-4592-B95A-40B58C2BF1E3}" destId="{C1B26203-B6A7-433B-8AB9-0FF46D5F65F3}" srcOrd="0" destOrd="0" parTransId="{DD5FECA2-F2F5-4B66-AB7A-FD1887D6C4AC}" sibTransId="{A4304E55-785C-4236-AE68-203015E2E271}"/>
    <dgm:cxn modelId="{7DD54D94-491A-4577-B69E-F3E48C3AF774}" srcId="{C1B26203-B6A7-433B-8AB9-0FF46D5F65F3}" destId="{3545EC5C-CB53-4490-BCAA-DB860CD9DCAB}" srcOrd="2" destOrd="0" parTransId="{707EF8B7-DDE0-4800-BED5-5484EA0A48C9}" sibTransId="{643BCA58-257B-4D72-B94F-D7BA880EB766}"/>
    <dgm:cxn modelId="{C8EB1598-03B3-42D8-8F9B-8DEA115626CB}" type="presOf" srcId="{CF867822-C73C-49F1-AD5A-C21400EBF8FB}" destId="{B958239D-C913-49BE-9FFD-C2080CC6C3DC}" srcOrd="0" destOrd="1" presId="urn:microsoft.com/office/officeart/2005/8/layout/list1"/>
    <dgm:cxn modelId="{C94AC598-2963-4D69-A5DC-4D832AEE7110}" srcId="{B8881DF3-D7AF-4288-875D-47F500F82B2A}" destId="{148E22D7-F101-415F-8D1C-154D74A9A5A1}" srcOrd="2" destOrd="0" parTransId="{FF45AD42-B014-4649-8FC8-95F7560713C5}" sibTransId="{5F531D84-3ACE-4595-94D1-D13B7B89B418}"/>
    <dgm:cxn modelId="{0E38769D-04AA-4C71-96E1-E2E16B008C4E}" type="presOf" srcId="{B8881DF3-D7AF-4288-875D-47F500F82B2A}" destId="{C7502999-8880-42C1-90C7-6F00045E2B0B}" srcOrd="1" destOrd="0" presId="urn:microsoft.com/office/officeart/2005/8/layout/list1"/>
    <dgm:cxn modelId="{1769ABAF-CEA3-4EE0-90A6-FE4047F07BFA}" type="presOf" srcId="{8FCC0DF8-28C5-4CE1-94C5-5D72FDCF0196}" destId="{F6EC4E5B-5B05-46BD-8259-06F23349ADCC}" srcOrd="1" destOrd="0" presId="urn:microsoft.com/office/officeart/2005/8/layout/list1"/>
    <dgm:cxn modelId="{732E1AC2-0FF4-4903-A3D0-F74FBEF65EAF}" srcId="{942B8D0B-28ED-4592-B95A-40B58C2BF1E3}" destId="{B8881DF3-D7AF-4288-875D-47F500F82B2A}" srcOrd="1" destOrd="0" parTransId="{A8D70838-4523-4A50-87FB-CE2E00721B72}" sibTransId="{26C3209B-F2A5-433F-AFDE-64E24DCAC9B4}"/>
    <dgm:cxn modelId="{407495E8-BB99-418E-9274-EBC01894798F}" type="presOf" srcId="{EBA4AAF3-0FE5-4AD6-8778-5DDDBB13D3B4}" destId="{B958239D-C913-49BE-9FFD-C2080CC6C3DC}" srcOrd="0" destOrd="0" presId="urn:microsoft.com/office/officeart/2005/8/layout/list1"/>
    <dgm:cxn modelId="{012195E9-9A9F-47E6-B1EA-EB6C7F5C2257}" type="presOf" srcId="{86CE0658-7110-4DAE-81A9-7D76D6F1F5EB}" destId="{3693014C-244D-4303-8BD1-DB3884265460}" srcOrd="0" destOrd="0" presId="urn:microsoft.com/office/officeart/2005/8/layout/list1"/>
    <dgm:cxn modelId="{373873EE-1266-45A1-B109-9C13E5568BAD}" type="presOf" srcId="{B8881DF3-D7AF-4288-875D-47F500F82B2A}" destId="{D92B8437-C6F6-433F-81C8-60E49D26E663}" srcOrd="0" destOrd="0" presId="urn:microsoft.com/office/officeart/2005/8/layout/list1"/>
    <dgm:cxn modelId="{6B6F05F5-58ED-49FD-B7D8-CFA9FF566BE0}" type="presOf" srcId="{617731D1-8EF0-44F4-A878-8257CF7BB70B}" destId="{78A8D67F-AB4C-4F93-B047-BD598ABEE192}" srcOrd="0" destOrd="0" presId="urn:microsoft.com/office/officeart/2005/8/layout/list1"/>
    <dgm:cxn modelId="{CBB3E8B4-0F27-4E51-9940-1DAC963C7E34}" type="presParOf" srcId="{60918D1F-C742-4C88-B42A-1351448E8D1F}" destId="{1BFB9C24-1182-493F-B80C-E0A98BA2B076}" srcOrd="0" destOrd="0" presId="urn:microsoft.com/office/officeart/2005/8/layout/list1"/>
    <dgm:cxn modelId="{C27ED4C9-12E8-4FB5-9823-B848F7873989}" type="presParOf" srcId="{1BFB9C24-1182-493F-B80C-E0A98BA2B076}" destId="{88AE9DD6-C4C6-42F7-8FF8-53AE29C28CEF}" srcOrd="0" destOrd="0" presId="urn:microsoft.com/office/officeart/2005/8/layout/list1"/>
    <dgm:cxn modelId="{956BADD4-3613-46A7-BF3C-F2CF20E51475}" type="presParOf" srcId="{1BFB9C24-1182-493F-B80C-E0A98BA2B076}" destId="{D6A3CDE5-BBA8-492B-ABC8-983D71CEBD1E}" srcOrd="1" destOrd="0" presId="urn:microsoft.com/office/officeart/2005/8/layout/list1"/>
    <dgm:cxn modelId="{768E45F2-1C42-477F-AA72-EE8E3FEF204C}" type="presParOf" srcId="{60918D1F-C742-4C88-B42A-1351448E8D1F}" destId="{A3FCD94E-D12D-412A-A8D3-D69E1CA0F409}" srcOrd="1" destOrd="0" presId="urn:microsoft.com/office/officeart/2005/8/layout/list1"/>
    <dgm:cxn modelId="{C45B78D2-A574-4492-9046-E18DD7EAF3DC}" type="presParOf" srcId="{60918D1F-C742-4C88-B42A-1351448E8D1F}" destId="{3693014C-244D-4303-8BD1-DB3884265460}" srcOrd="2" destOrd="0" presId="urn:microsoft.com/office/officeart/2005/8/layout/list1"/>
    <dgm:cxn modelId="{A8CE7B4E-1524-4E7E-8CC8-DDCAF572053A}" type="presParOf" srcId="{60918D1F-C742-4C88-B42A-1351448E8D1F}" destId="{37AB793C-8BA4-4B1C-A01A-4775A4BC38D7}" srcOrd="3" destOrd="0" presId="urn:microsoft.com/office/officeart/2005/8/layout/list1"/>
    <dgm:cxn modelId="{58BAA3A7-D2B8-4E59-B64F-9891551D1F7C}" type="presParOf" srcId="{60918D1F-C742-4C88-B42A-1351448E8D1F}" destId="{F61B2FBB-FD91-43ED-8EA2-17992251A509}" srcOrd="4" destOrd="0" presId="urn:microsoft.com/office/officeart/2005/8/layout/list1"/>
    <dgm:cxn modelId="{BEBB19DB-6601-467D-A0C2-D51D7CA13B53}" type="presParOf" srcId="{F61B2FBB-FD91-43ED-8EA2-17992251A509}" destId="{D92B8437-C6F6-433F-81C8-60E49D26E663}" srcOrd="0" destOrd="0" presId="urn:microsoft.com/office/officeart/2005/8/layout/list1"/>
    <dgm:cxn modelId="{71374A99-3705-4D00-BF68-4FD3AA1D0B30}" type="presParOf" srcId="{F61B2FBB-FD91-43ED-8EA2-17992251A509}" destId="{C7502999-8880-42C1-90C7-6F00045E2B0B}" srcOrd="1" destOrd="0" presId="urn:microsoft.com/office/officeart/2005/8/layout/list1"/>
    <dgm:cxn modelId="{117E61E3-2D77-4B86-8564-FB5FA18511C4}" type="presParOf" srcId="{60918D1F-C742-4C88-B42A-1351448E8D1F}" destId="{85C1C4D2-3195-4B6B-8E39-B0D1C4B913AE}" srcOrd="5" destOrd="0" presId="urn:microsoft.com/office/officeart/2005/8/layout/list1"/>
    <dgm:cxn modelId="{D66FDB7D-B327-48A3-A81D-7F7B64DA86F7}" type="presParOf" srcId="{60918D1F-C742-4C88-B42A-1351448E8D1F}" destId="{B958239D-C913-49BE-9FFD-C2080CC6C3DC}" srcOrd="6" destOrd="0" presId="urn:microsoft.com/office/officeart/2005/8/layout/list1"/>
    <dgm:cxn modelId="{8ABE8B61-52AF-48B4-A66C-D9B5AF1311B1}" type="presParOf" srcId="{60918D1F-C742-4C88-B42A-1351448E8D1F}" destId="{9C373CDB-CC49-4FD2-AAEE-8389F14C7011}" srcOrd="7" destOrd="0" presId="urn:microsoft.com/office/officeart/2005/8/layout/list1"/>
    <dgm:cxn modelId="{31F2B012-CBC9-446B-9980-015B00C73698}" type="presParOf" srcId="{60918D1F-C742-4C88-B42A-1351448E8D1F}" destId="{1292D525-BC6E-4072-8953-0E22EC280D93}" srcOrd="8" destOrd="0" presId="urn:microsoft.com/office/officeart/2005/8/layout/list1"/>
    <dgm:cxn modelId="{88B39DD6-DDFF-4447-B430-31564DEAB077}" type="presParOf" srcId="{1292D525-BC6E-4072-8953-0E22EC280D93}" destId="{B5974B9B-309B-4865-8BBC-EE867A13C765}" srcOrd="0" destOrd="0" presId="urn:microsoft.com/office/officeart/2005/8/layout/list1"/>
    <dgm:cxn modelId="{31F522E7-8C74-48F7-ABB8-320B72125C35}" type="presParOf" srcId="{1292D525-BC6E-4072-8953-0E22EC280D93}" destId="{F6EC4E5B-5B05-46BD-8259-06F23349ADCC}" srcOrd="1" destOrd="0" presId="urn:microsoft.com/office/officeart/2005/8/layout/list1"/>
    <dgm:cxn modelId="{21585D9E-46E9-4DD7-963D-66B35443708A}" type="presParOf" srcId="{60918D1F-C742-4C88-B42A-1351448E8D1F}" destId="{88836E78-6D4E-4BB4-878B-439A26C5C556}" srcOrd="9" destOrd="0" presId="urn:microsoft.com/office/officeart/2005/8/layout/list1"/>
    <dgm:cxn modelId="{342F8405-3EDD-4258-8765-278C0EB88B98}" type="presParOf" srcId="{60918D1F-C742-4C88-B42A-1351448E8D1F}" destId="{78A8D67F-AB4C-4F93-B047-BD598ABEE1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B01F8-8147-4E66-94E1-465CB44006C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0E498A-0770-4FD1-B413-7797E3AE1B1B}">
      <dgm:prSet/>
      <dgm:spPr/>
      <dgm:t>
        <a:bodyPr/>
        <a:lstStyle/>
        <a:p>
          <a:r>
            <a:rPr lang="en-US"/>
            <a:t>Goals</a:t>
          </a:r>
        </a:p>
      </dgm:t>
    </dgm:pt>
    <dgm:pt modelId="{AC9862F7-3450-4BCC-9542-925C646E3C9E}" type="parTrans" cxnId="{BAF95A18-F33C-43B5-876B-6E8611B8E257}">
      <dgm:prSet/>
      <dgm:spPr/>
      <dgm:t>
        <a:bodyPr/>
        <a:lstStyle/>
        <a:p>
          <a:endParaRPr lang="en-US"/>
        </a:p>
      </dgm:t>
    </dgm:pt>
    <dgm:pt modelId="{72927E2B-DA01-4450-9DDF-84499724A665}" type="sibTrans" cxnId="{BAF95A18-F33C-43B5-876B-6E8611B8E257}">
      <dgm:prSet/>
      <dgm:spPr/>
      <dgm:t>
        <a:bodyPr/>
        <a:lstStyle/>
        <a:p>
          <a:endParaRPr lang="en-US"/>
        </a:p>
      </dgm:t>
    </dgm:pt>
    <dgm:pt modelId="{429A6373-A80D-4C65-AA2B-62AF8376C40B}">
      <dgm:prSet/>
      <dgm:spPr/>
      <dgm:t>
        <a:bodyPr/>
        <a:lstStyle/>
        <a:p>
          <a:r>
            <a:rPr lang="en-US" baseline="0" dirty="0"/>
            <a:t>Determine optimal pricing strategy for a rare good</a:t>
          </a:r>
          <a:endParaRPr lang="en-US" dirty="0"/>
        </a:p>
      </dgm:t>
    </dgm:pt>
    <dgm:pt modelId="{E170FE8E-83F8-459E-8FF0-180A04504428}" type="parTrans" cxnId="{DA617CF5-1A23-4964-A907-2F31F9D27A5D}">
      <dgm:prSet/>
      <dgm:spPr/>
      <dgm:t>
        <a:bodyPr/>
        <a:lstStyle/>
        <a:p>
          <a:endParaRPr lang="en-US"/>
        </a:p>
      </dgm:t>
    </dgm:pt>
    <dgm:pt modelId="{11FD30A9-1181-40D9-A1DB-87F3905FFD24}" type="sibTrans" cxnId="{DA617CF5-1A23-4964-A907-2F31F9D27A5D}">
      <dgm:prSet/>
      <dgm:spPr/>
      <dgm:t>
        <a:bodyPr/>
        <a:lstStyle/>
        <a:p>
          <a:endParaRPr lang="en-US"/>
        </a:p>
      </dgm:t>
    </dgm:pt>
    <dgm:pt modelId="{1C41E6BA-9786-4725-A82B-91836D7C74C4}">
      <dgm:prSet/>
      <dgm:spPr/>
      <dgm:t>
        <a:bodyPr/>
        <a:lstStyle/>
        <a:p>
          <a:r>
            <a:rPr lang="en-US" baseline="0" dirty="0"/>
            <a:t>All orders must be fulfilled</a:t>
          </a:r>
          <a:endParaRPr lang="en-US" dirty="0"/>
        </a:p>
      </dgm:t>
    </dgm:pt>
    <dgm:pt modelId="{19D98AE3-02F8-4D32-9A4C-45DA44720964}" type="parTrans" cxnId="{A7B2D565-C701-4FBF-A97F-E55DE67D142C}">
      <dgm:prSet/>
      <dgm:spPr/>
      <dgm:t>
        <a:bodyPr/>
        <a:lstStyle/>
        <a:p>
          <a:endParaRPr lang="en-US"/>
        </a:p>
      </dgm:t>
    </dgm:pt>
    <dgm:pt modelId="{F04E3790-D65D-40BD-9D6D-01D15E0A78C5}" type="sibTrans" cxnId="{A7B2D565-C701-4FBF-A97F-E55DE67D142C}">
      <dgm:prSet/>
      <dgm:spPr/>
      <dgm:t>
        <a:bodyPr/>
        <a:lstStyle/>
        <a:p>
          <a:endParaRPr lang="en-US"/>
        </a:p>
      </dgm:t>
    </dgm:pt>
    <dgm:pt modelId="{B23B5125-7184-41DE-8414-1DBE15CE9474}">
      <dgm:prSet/>
      <dgm:spPr/>
      <dgm:t>
        <a:bodyPr/>
        <a:lstStyle/>
        <a:p>
          <a:r>
            <a:rPr lang="en-US"/>
            <a:t>Variants</a:t>
          </a:r>
        </a:p>
      </dgm:t>
    </dgm:pt>
    <dgm:pt modelId="{5D4982E5-81F3-435F-B9CA-A636A582FE05}" type="parTrans" cxnId="{781718F3-F381-4745-AB58-4BD164DF9E37}">
      <dgm:prSet/>
      <dgm:spPr/>
      <dgm:t>
        <a:bodyPr/>
        <a:lstStyle/>
        <a:p>
          <a:endParaRPr lang="en-US"/>
        </a:p>
      </dgm:t>
    </dgm:pt>
    <dgm:pt modelId="{62436EAA-3C84-42FB-BF95-F7A96770FE22}" type="sibTrans" cxnId="{781718F3-F381-4745-AB58-4BD164DF9E37}">
      <dgm:prSet/>
      <dgm:spPr/>
      <dgm:t>
        <a:bodyPr/>
        <a:lstStyle/>
        <a:p>
          <a:endParaRPr lang="en-US"/>
        </a:p>
      </dgm:t>
    </dgm:pt>
    <dgm:pt modelId="{4DC8C0FC-C885-424F-B3B0-02C79167B632}">
      <dgm:prSet/>
      <dgm:spPr/>
      <dgm:t>
        <a:bodyPr/>
        <a:lstStyle/>
        <a:p>
          <a:r>
            <a:rPr lang="en-US" baseline="0" dirty="0"/>
            <a:t>Between energy providers (B2B)</a:t>
          </a:r>
          <a:endParaRPr lang="en-US" dirty="0"/>
        </a:p>
      </dgm:t>
    </dgm:pt>
    <dgm:pt modelId="{EF66B149-FBF4-4C41-9A04-6AE05F447A4D}" type="parTrans" cxnId="{39106AE7-2D7A-4D15-A161-4644D06C93D9}">
      <dgm:prSet/>
      <dgm:spPr/>
      <dgm:t>
        <a:bodyPr/>
        <a:lstStyle/>
        <a:p>
          <a:endParaRPr lang="en-US"/>
        </a:p>
      </dgm:t>
    </dgm:pt>
    <dgm:pt modelId="{D33FFA32-1128-455F-B3B6-59406DB038A7}" type="sibTrans" cxnId="{39106AE7-2D7A-4D15-A161-4644D06C93D9}">
      <dgm:prSet/>
      <dgm:spPr/>
      <dgm:t>
        <a:bodyPr/>
        <a:lstStyle/>
        <a:p>
          <a:endParaRPr lang="en-US"/>
        </a:p>
      </dgm:t>
    </dgm:pt>
    <dgm:pt modelId="{5847030C-0570-4ED2-A176-EBE1FE8C35BC}">
      <dgm:prSet/>
      <dgm:spPr/>
      <dgm:t>
        <a:bodyPr/>
        <a:lstStyle/>
        <a:p>
          <a:r>
            <a:rPr lang="en-US"/>
            <a:t>Solutions</a:t>
          </a:r>
        </a:p>
      </dgm:t>
    </dgm:pt>
    <dgm:pt modelId="{73F11098-BAE6-40DE-A0B0-D69D8D059074}" type="parTrans" cxnId="{50EDA532-4C92-4C9E-96B5-6D081F90CC09}">
      <dgm:prSet/>
      <dgm:spPr/>
      <dgm:t>
        <a:bodyPr/>
        <a:lstStyle/>
        <a:p>
          <a:endParaRPr lang="en-US"/>
        </a:p>
      </dgm:t>
    </dgm:pt>
    <dgm:pt modelId="{54E49679-70D2-47CA-B786-F296550A263C}" type="sibTrans" cxnId="{50EDA532-4C92-4C9E-96B5-6D081F90CC09}">
      <dgm:prSet/>
      <dgm:spPr/>
      <dgm:t>
        <a:bodyPr/>
        <a:lstStyle/>
        <a:p>
          <a:endParaRPr lang="en-US"/>
        </a:p>
      </dgm:t>
    </dgm:pt>
    <dgm:pt modelId="{48DEEA89-23BA-4F62-A5A1-DC21C4453C4C}">
      <dgm:prSet/>
      <dgm:spPr/>
      <dgm:t>
        <a:bodyPr/>
        <a:lstStyle/>
        <a:p>
          <a:r>
            <a:rPr lang="en-US" baseline="0" dirty="0"/>
            <a:t>Linear programming</a:t>
          </a:r>
          <a:endParaRPr lang="en-US" dirty="0"/>
        </a:p>
      </dgm:t>
    </dgm:pt>
    <dgm:pt modelId="{1B520A7F-386E-406D-87D5-6A5D9400139E}" type="parTrans" cxnId="{65CE1C80-B4D1-4959-8601-F1C33F445FB3}">
      <dgm:prSet/>
      <dgm:spPr/>
      <dgm:t>
        <a:bodyPr/>
        <a:lstStyle/>
        <a:p>
          <a:endParaRPr lang="en-US"/>
        </a:p>
      </dgm:t>
    </dgm:pt>
    <dgm:pt modelId="{BA3E512F-84D3-4ABE-A21B-EA3C1A63D36F}" type="sibTrans" cxnId="{65CE1C80-B4D1-4959-8601-F1C33F445FB3}">
      <dgm:prSet/>
      <dgm:spPr/>
      <dgm:t>
        <a:bodyPr/>
        <a:lstStyle/>
        <a:p>
          <a:endParaRPr lang="en-US"/>
        </a:p>
      </dgm:t>
    </dgm:pt>
    <dgm:pt modelId="{DF6FA6B2-A930-4C79-B353-18D139857C91}">
      <dgm:prSet/>
      <dgm:spPr/>
      <dgm:t>
        <a:bodyPr/>
        <a:lstStyle/>
        <a:p>
          <a:r>
            <a:rPr lang="en-US" baseline="0" dirty="0"/>
            <a:t>Between end-users (P2P)</a:t>
          </a:r>
          <a:endParaRPr lang="en-US" dirty="0"/>
        </a:p>
      </dgm:t>
    </dgm:pt>
    <dgm:pt modelId="{55E5F98F-E847-4078-A924-3579A139D710}" type="parTrans" cxnId="{20B03DAA-4A76-4169-85F9-C49FB1945613}">
      <dgm:prSet/>
      <dgm:spPr/>
      <dgm:t>
        <a:bodyPr/>
        <a:lstStyle/>
        <a:p>
          <a:endParaRPr lang="en-US"/>
        </a:p>
      </dgm:t>
    </dgm:pt>
    <dgm:pt modelId="{5585B52F-11F9-4EBB-8BF0-93CF2D70DADE}" type="sibTrans" cxnId="{20B03DAA-4A76-4169-85F9-C49FB1945613}">
      <dgm:prSet/>
      <dgm:spPr/>
      <dgm:t>
        <a:bodyPr/>
        <a:lstStyle/>
        <a:p>
          <a:endParaRPr lang="en-US"/>
        </a:p>
      </dgm:t>
    </dgm:pt>
    <dgm:pt modelId="{2BE2DCD0-6B41-4B23-AE8F-D6816B11E81B}">
      <dgm:prSet/>
      <dgm:spPr/>
      <dgm:t>
        <a:bodyPr/>
        <a:lstStyle/>
        <a:p>
          <a:r>
            <a:rPr lang="en-US" baseline="0" dirty="0"/>
            <a:t>Hybrid approach with isolated communities</a:t>
          </a:r>
          <a:endParaRPr lang="en-US" dirty="0"/>
        </a:p>
      </dgm:t>
    </dgm:pt>
    <dgm:pt modelId="{AEA298FD-AF46-4E4F-AC44-B978D3A9CF33}" type="parTrans" cxnId="{0E72210E-9EC9-4DEF-8BEF-9EC61E1DB8C4}">
      <dgm:prSet/>
      <dgm:spPr/>
      <dgm:t>
        <a:bodyPr/>
        <a:lstStyle/>
        <a:p>
          <a:endParaRPr lang="en-US"/>
        </a:p>
      </dgm:t>
    </dgm:pt>
    <dgm:pt modelId="{9475560D-CF40-4DE1-B7C3-69D6F31BB21F}" type="sibTrans" cxnId="{0E72210E-9EC9-4DEF-8BEF-9EC61E1DB8C4}">
      <dgm:prSet/>
      <dgm:spPr/>
      <dgm:t>
        <a:bodyPr/>
        <a:lstStyle/>
        <a:p>
          <a:endParaRPr lang="en-US"/>
        </a:p>
      </dgm:t>
    </dgm:pt>
    <dgm:pt modelId="{7C07FF90-D4C8-4AB4-9192-6F91406365C0}">
      <dgm:prSet/>
      <dgm:spPr/>
      <dgm:t>
        <a:bodyPr/>
        <a:lstStyle/>
        <a:p>
          <a:r>
            <a:rPr lang="en-US" dirty="0"/>
            <a:t>Auction-based heuristics</a:t>
          </a:r>
        </a:p>
      </dgm:t>
    </dgm:pt>
    <dgm:pt modelId="{DB980775-891F-42F1-8563-875B39A816A0}" type="parTrans" cxnId="{2A9F5AC6-31D3-4FE8-B2E1-11313B279169}">
      <dgm:prSet/>
      <dgm:spPr/>
      <dgm:t>
        <a:bodyPr/>
        <a:lstStyle/>
        <a:p>
          <a:endParaRPr lang="en-US"/>
        </a:p>
      </dgm:t>
    </dgm:pt>
    <dgm:pt modelId="{646C33C7-D151-4D04-A888-7CEA2070387D}" type="sibTrans" cxnId="{2A9F5AC6-31D3-4FE8-B2E1-11313B279169}">
      <dgm:prSet/>
      <dgm:spPr/>
      <dgm:t>
        <a:bodyPr/>
        <a:lstStyle/>
        <a:p>
          <a:endParaRPr lang="en-US"/>
        </a:p>
      </dgm:t>
    </dgm:pt>
    <dgm:pt modelId="{1256D01C-A3CA-465E-AA6C-CE9413DD601A}">
      <dgm:prSet/>
      <dgm:spPr/>
      <dgm:t>
        <a:bodyPr/>
        <a:lstStyle/>
        <a:p>
          <a:r>
            <a:rPr lang="en-US" baseline="0" dirty="0"/>
            <a:t>Optimization seeks to maximize welfare</a:t>
          </a:r>
          <a:endParaRPr lang="en-US" dirty="0"/>
        </a:p>
      </dgm:t>
    </dgm:pt>
    <dgm:pt modelId="{6D4A784C-21EF-4F4D-A527-59D6E0FEB4D6}" type="parTrans" cxnId="{7CDE2D6D-5298-4451-855B-2E5AD34355E6}">
      <dgm:prSet/>
      <dgm:spPr/>
      <dgm:t>
        <a:bodyPr/>
        <a:lstStyle/>
        <a:p>
          <a:endParaRPr lang="en-US"/>
        </a:p>
      </dgm:t>
    </dgm:pt>
    <dgm:pt modelId="{5202579C-ED72-47A8-B9D2-B63D62B89618}" type="sibTrans" cxnId="{7CDE2D6D-5298-4451-855B-2E5AD34355E6}">
      <dgm:prSet/>
      <dgm:spPr/>
      <dgm:t>
        <a:bodyPr/>
        <a:lstStyle/>
        <a:p>
          <a:endParaRPr lang="en-US"/>
        </a:p>
      </dgm:t>
    </dgm:pt>
    <dgm:pt modelId="{35BC215F-462E-47B4-ACB7-62ECA193E5AF}">
      <dgm:prSet/>
      <dgm:spPr/>
      <dgm:t>
        <a:bodyPr/>
        <a:lstStyle/>
        <a:p>
          <a:r>
            <a:rPr lang="en-US" dirty="0"/>
            <a:t>Additional constraints may be present</a:t>
          </a:r>
        </a:p>
      </dgm:t>
    </dgm:pt>
    <dgm:pt modelId="{CD4CC200-E9E1-4C21-A1AE-5D7074DFC19B}" type="parTrans" cxnId="{0DDA125A-4EC8-4B1F-92BE-ECAE8FCDD396}">
      <dgm:prSet/>
      <dgm:spPr/>
      <dgm:t>
        <a:bodyPr/>
        <a:lstStyle/>
        <a:p>
          <a:endParaRPr lang="en-US"/>
        </a:p>
      </dgm:t>
    </dgm:pt>
    <dgm:pt modelId="{4D292FE8-481E-488F-AEBE-9FD15CAD8D29}" type="sibTrans" cxnId="{0DDA125A-4EC8-4B1F-92BE-ECAE8FCDD396}">
      <dgm:prSet/>
      <dgm:spPr/>
      <dgm:t>
        <a:bodyPr/>
        <a:lstStyle/>
        <a:p>
          <a:endParaRPr lang="en-US"/>
        </a:p>
      </dgm:t>
    </dgm:pt>
    <dgm:pt modelId="{AFADA3DB-65CF-45A3-8813-539A05F83C7A}" type="pres">
      <dgm:prSet presAssocID="{65EB01F8-8147-4E66-94E1-465CB44006CC}" presName="linear" presStyleCnt="0">
        <dgm:presLayoutVars>
          <dgm:dir/>
          <dgm:animLvl val="lvl"/>
          <dgm:resizeHandles val="exact"/>
        </dgm:presLayoutVars>
      </dgm:prSet>
      <dgm:spPr/>
    </dgm:pt>
    <dgm:pt modelId="{E1273774-DCEC-4291-A24C-22EC80684EB5}" type="pres">
      <dgm:prSet presAssocID="{660E498A-0770-4FD1-B413-7797E3AE1B1B}" presName="parentLin" presStyleCnt="0"/>
      <dgm:spPr/>
    </dgm:pt>
    <dgm:pt modelId="{95B1C9B4-5D67-4340-931B-7BA64BCCE809}" type="pres">
      <dgm:prSet presAssocID="{660E498A-0770-4FD1-B413-7797E3AE1B1B}" presName="parentLeftMargin" presStyleLbl="node1" presStyleIdx="0" presStyleCnt="3"/>
      <dgm:spPr/>
    </dgm:pt>
    <dgm:pt modelId="{723A3E08-5E83-465F-BB61-EDE754AB8E76}" type="pres">
      <dgm:prSet presAssocID="{660E498A-0770-4FD1-B413-7797E3AE1B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CB8919-21B4-45CF-92C5-60E0C621DFC2}" type="pres">
      <dgm:prSet presAssocID="{660E498A-0770-4FD1-B413-7797E3AE1B1B}" presName="negativeSpace" presStyleCnt="0"/>
      <dgm:spPr/>
    </dgm:pt>
    <dgm:pt modelId="{040071EC-974E-4FDF-9A89-05D7268B5333}" type="pres">
      <dgm:prSet presAssocID="{660E498A-0770-4FD1-B413-7797E3AE1B1B}" presName="childText" presStyleLbl="conFgAcc1" presStyleIdx="0" presStyleCnt="3">
        <dgm:presLayoutVars>
          <dgm:bulletEnabled val="1"/>
        </dgm:presLayoutVars>
      </dgm:prSet>
      <dgm:spPr/>
    </dgm:pt>
    <dgm:pt modelId="{4502C8F4-3CAC-424F-93CE-3C699F71FA19}" type="pres">
      <dgm:prSet presAssocID="{72927E2B-DA01-4450-9DDF-84499724A665}" presName="spaceBetweenRectangles" presStyleCnt="0"/>
      <dgm:spPr/>
    </dgm:pt>
    <dgm:pt modelId="{9BDDF637-41BF-4FA5-90A0-5A25D9D9B480}" type="pres">
      <dgm:prSet presAssocID="{B23B5125-7184-41DE-8414-1DBE15CE9474}" presName="parentLin" presStyleCnt="0"/>
      <dgm:spPr/>
    </dgm:pt>
    <dgm:pt modelId="{5722D71D-0271-42D4-BA8E-B6C11C02296C}" type="pres">
      <dgm:prSet presAssocID="{B23B5125-7184-41DE-8414-1DBE15CE9474}" presName="parentLeftMargin" presStyleLbl="node1" presStyleIdx="0" presStyleCnt="3"/>
      <dgm:spPr/>
    </dgm:pt>
    <dgm:pt modelId="{6601BDBE-1284-47E6-9477-E3845DB784CC}" type="pres">
      <dgm:prSet presAssocID="{B23B5125-7184-41DE-8414-1DBE15CE94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ED9E51-8CCD-44FB-84D4-A5E3880DCED7}" type="pres">
      <dgm:prSet presAssocID="{B23B5125-7184-41DE-8414-1DBE15CE9474}" presName="negativeSpace" presStyleCnt="0"/>
      <dgm:spPr/>
    </dgm:pt>
    <dgm:pt modelId="{9AD72BB5-8A90-4DA5-A182-AA541344520F}" type="pres">
      <dgm:prSet presAssocID="{B23B5125-7184-41DE-8414-1DBE15CE9474}" presName="childText" presStyleLbl="conFgAcc1" presStyleIdx="1" presStyleCnt="3">
        <dgm:presLayoutVars>
          <dgm:bulletEnabled val="1"/>
        </dgm:presLayoutVars>
      </dgm:prSet>
      <dgm:spPr/>
    </dgm:pt>
    <dgm:pt modelId="{B78BECBF-53DD-4943-B52C-5B2189399263}" type="pres">
      <dgm:prSet presAssocID="{62436EAA-3C84-42FB-BF95-F7A96770FE22}" presName="spaceBetweenRectangles" presStyleCnt="0"/>
      <dgm:spPr/>
    </dgm:pt>
    <dgm:pt modelId="{B2A5B6FB-74BB-4C68-A25B-74FCD5B29AEC}" type="pres">
      <dgm:prSet presAssocID="{5847030C-0570-4ED2-A176-EBE1FE8C35BC}" presName="parentLin" presStyleCnt="0"/>
      <dgm:spPr/>
    </dgm:pt>
    <dgm:pt modelId="{A8A81C16-2B42-4512-9100-013D813171F7}" type="pres">
      <dgm:prSet presAssocID="{5847030C-0570-4ED2-A176-EBE1FE8C35BC}" presName="parentLeftMargin" presStyleLbl="node1" presStyleIdx="1" presStyleCnt="3"/>
      <dgm:spPr/>
    </dgm:pt>
    <dgm:pt modelId="{5ED1D6BB-9A3E-4294-A29F-64EB3CD4E679}" type="pres">
      <dgm:prSet presAssocID="{5847030C-0570-4ED2-A176-EBE1FE8C35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61549B-2D69-4160-8B55-ADDAEF153AA1}" type="pres">
      <dgm:prSet presAssocID="{5847030C-0570-4ED2-A176-EBE1FE8C35BC}" presName="negativeSpace" presStyleCnt="0"/>
      <dgm:spPr/>
    </dgm:pt>
    <dgm:pt modelId="{0D84600A-8F26-46CE-9288-AA6938C59C3B}" type="pres">
      <dgm:prSet presAssocID="{5847030C-0570-4ED2-A176-EBE1FE8C35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F00402-1C97-4CA5-9DC9-A6D86551987B}" type="presOf" srcId="{5847030C-0570-4ED2-A176-EBE1FE8C35BC}" destId="{A8A81C16-2B42-4512-9100-013D813171F7}" srcOrd="0" destOrd="0" presId="urn:microsoft.com/office/officeart/2005/8/layout/list1"/>
    <dgm:cxn modelId="{5E141E04-1474-4B56-BD02-C780C64687E2}" type="presOf" srcId="{429A6373-A80D-4C65-AA2B-62AF8376C40B}" destId="{040071EC-974E-4FDF-9A89-05D7268B5333}" srcOrd="0" destOrd="0" presId="urn:microsoft.com/office/officeart/2005/8/layout/list1"/>
    <dgm:cxn modelId="{0E72210E-9EC9-4DEF-8BEF-9EC61E1DB8C4}" srcId="{B23B5125-7184-41DE-8414-1DBE15CE9474}" destId="{2BE2DCD0-6B41-4B23-AE8F-D6816B11E81B}" srcOrd="2" destOrd="0" parTransId="{AEA298FD-AF46-4E4F-AC44-B978D3A9CF33}" sibTransId="{9475560D-CF40-4DE1-B7C3-69D6F31BB21F}"/>
    <dgm:cxn modelId="{BAF95A18-F33C-43B5-876B-6E8611B8E257}" srcId="{65EB01F8-8147-4E66-94E1-465CB44006CC}" destId="{660E498A-0770-4FD1-B413-7797E3AE1B1B}" srcOrd="0" destOrd="0" parTransId="{AC9862F7-3450-4BCC-9542-925C646E3C9E}" sibTransId="{72927E2B-DA01-4450-9DDF-84499724A665}"/>
    <dgm:cxn modelId="{8B31391D-51C4-44B4-A37A-F5C620892B73}" type="presOf" srcId="{1C41E6BA-9786-4725-A82B-91836D7C74C4}" destId="{040071EC-974E-4FDF-9A89-05D7268B5333}" srcOrd="0" destOrd="2" presId="urn:microsoft.com/office/officeart/2005/8/layout/list1"/>
    <dgm:cxn modelId="{69883E31-D7B6-4EE6-BB1F-3E2678BABDE6}" type="presOf" srcId="{2BE2DCD0-6B41-4B23-AE8F-D6816B11E81B}" destId="{9AD72BB5-8A90-4DA5-A182-AA541344520F}" srcOrd="0" destOrd="2" presId="urn:microsoft.com/office/officeart/2005/8/layout/list1"/>
    <dgm:cxn modelId="{50EDA532-4C92-4C9E-96B5-6D081F90CC09}" srcId="{65EB01F8-8147-4E66-94E1-465CB44006CC}" destId="{5847030C-0570-4ED2-A176-EBE1FE8C35BC}" srcOrd="2" destOrd="0" parTransId="{73F11098-BAE6-40DE-A0B0-D69D8D059074}" sibTransId="{54E49679-70D2-47CA-B786-F296550A263C}"/>
    <dgm:cxn modelId="{764C2B3C-6CE5-42A2-BD66-42B99D24B0A4}" type="presOf" srcId="{65EB01F8-8147-4E66-94E1-465CB44006CC}" destId="{AFADA3DB-65CF-45A3-8813-539A05F83C7A}" srcOrd="0" destOrd="0" presId="urn:microsoft.com/office/officeart/2005/8/layout/list1"/>
    <dgm:cxn modelId="{D1BA5262-E649-44D3-9D45-A9C79670E97B}" type="presOf" srcId="{660E498A-0770-4FD1-B413-7797E3AE1B1B}" destId="{95B1C9B4-5D67-4340-931B-7BA64BCCE809}" srcOrd="0" destOrd="0" presId="urn:microsoft.com/office/officeart/2005/8/layout/list1"/>
    <dgm:cxn modelId="{A7B2D565-C701-4FBF-A97F-E55DE67D142C}" srcId="{660E498A-0770-4FD1-B413-7797E3AE1B1B}" destId="{1C41E6BA-9786-4725-A82B-91836D7C74C4}" srcOrd="2" destOrd="0" parTransId="{19D98AE3-02F8-4D32-9A4C-45DA44720964}" sibTransId="{F04E3790-D65D-40BD-9D6D-01D15E0A78C5}"/>
    <dgm:cxn modelId="{3F6C9369-0DEF-42AD-B17E-31E2059AE8EE}" type="presOf" srcId="{B23B5125-7184-41DE-8414-1DBE15CE9474}" destId="{6601BDBE-1284-47E6-9477-E3845DB784CC}" srcOrd="1" destOrd="0" presId="urn:microsoft.com/office/officeart/2005/8/layout/list1"/>
    <dgm:cxn modelId="{7CDE2D6D-5298-4451-855B-2E5AD34355E6}" srcId="{660E498A-0770-4FD1-B413-7797E3AE1B1B}" destId="{1256D01C-A3CA-465E-AA6C-CE9413DD601A}" srcOrd="1" destOrd="0" parTransId="{6D4A784C-21EF-4F4D-A527-59D6E0FEB4D6}" sibTransId="{5202579C-ED72-47A8-B9D2-B63D62B89618}"/>
    <dgm:cxn modelId="{A26FBE57-97FC-4CE8-845C-CABB953733E5}" type="presOf" srcId="{7C07FF90-D4C8-4AB4-9192-6F91406365C0}" destId="{0D84600A-8F26-46CE-9288-AA6938C59C3B}" srcOrd="0" destOrd="0" presId="urn:microsoft.com/office/officeart/2005/8/layout/list1"/>
    <dgm:cxn modelId="{0DDA125A-4EC8-4B1F-92BE-ECAE8FCDD396}" srcId="{660E498A-0770-4FD1-B413-7797E3AE1B1B}" destId="{35BC215F-462E-47B4-ACB7-62ECA193E5AF}" srcOrd="3" destOrd="0" parTransId="{CD4CC200-E9E1-4C21-A1AE-5D7074DFC19B}" sibTransId="{4D292FE8-481E-488F-AEBE-9FD15CAD8D29}"/>
    <dgm:cxn modelId="{65CE1C80-B4D1-4959-8601-F1C33F445FB3}" srcId="{5847030C-0570-4ED2-A176-EBE1FE8C35BC}" destId="{48DEEA89-23BA-4F62-A5A1-DC21C4453C4C}" srcOrd="1" destOrd="0" parTransId="{1B520A7F-386E-406D-87D5-6A5D9400139E}" sibTransId="{BA3E512F-84D3-4ABE-A21B-EA3C1A63D36F}"/>
    <dgm:cxn modelId="{9FA19090-9D2B-4B91-8ADF-653ED9C9F869}" type="presOf" srcId="{4DC8C0FC-C885-424F-B3B0-02C79167B632}" destId="{9AD72BB5-8A90-4DA5-A182-AA541344520F}" srcOrd="0" destOrd="0" presId="urn:microsoft.com/office/officeart/2005/8/layout/list1"/>
    <dgm:cxn modelId="{DAB2D594-C2FB-409C-8122-CC325D96DF59}" type="presOf" srcId="{1256D01C-A3CA-465E-AA6C-CE9413DD601A}" destId="{040071EC-974E-4FDF-9A89-05D7268B5333}" srcOrd="0" destOrd="1" presId="urn:microsoft.com/office/officeart/2005/8/layout/list1"/>
    <dgm:cxn modelId="{20B03DAA-4A76-4169-85F9-C49FB1945613}" srcId="{B23B5125-7184-41DE-8414-1DBE15CE9474}" destId="{DF6FA6B2-A930-4C79-B353-18D139857C91}" srcOrd="1" destOrd="0" parTransId="{55E5F98F-E847-4078-A924-3579A139D710}" sibTransId="{5585B52F-11F9-4EBB-8BF0-93CF2D70DADE}"/>
    <dgm:cxn modelId="{08FADAB4-F44C-4FC0-9271-4659D859DEBA}" type="presOf" srcId="{B23B5125-7184-41DE-8414-1DBE15CE9474}" destId="{5722D71D-0271-42D4-BA8E-B6C11C02296C}" srcOrd="0" destOrd="0" presId="urn:microsoft.com/office/officeart/2005/8/layout/list1"/>
    <dgm:cxn modelId="{4E2706B6-3A95-4679-802A-3D50013C6833}" type="presOf" srcId="{35BC215F-462E-47B4-ACB7-62ECA193E5AF}" destId="{040071EC-974E-4FDF-9A89-05D7268B5333}" srcOrd="0" destOrd="3" presId="urn:microsoft.com/office/officeart/2005/8/layout/list1"/>
    <dgm:cxn modelId="{831392C1-CA88-4A66-AF3B-AA85822E8B9F}" type="presOf" srcId="{DF6FA6B2-A930-4C79-B353-18D139857C91}" destId="{9AD72BB5-8A90-4DA5-A182-AA541344520F}" srcOrd="0" destOrd="1" presId="urn:microsoft.com/office/officeart/2005/8/layout/list1"/>
    <dgm:cxn modelId="{2A9F5AC6-31D3-4FE8-B2E1-11313B279169}" srcId="{5847030C-0570-4ED2-A176-EBE1FE8C35BC}" destId="{7C07FF90-D4C8-4AB4-9192-6F91406365C0}" srcOrd="0" destOrd="0" parTransId="{DB980775-891F-42F1-8563-875B39A816A0}" sibTransId="{646C33C7-D151-4D04-A888-7CEA2070387D}"/>
    <dgm:cxn modelId="{8738BCCE-9B56-462D-ABB1-FAEF49BB593F}" type="presOf" srcId="{660E498A-0770-4FD1-B413-7797E3AE1B1B}" destId="{723A3E08-5E83-465F-BB61-EDE754AB8E76}" srcOrd="1" destOrd="0" presId="urn:microsoft.com/office/officeart/2005/8/layout/list1"/>
    <dgm:cxn modelId="{902BF6E0-86C6-4B80-80C7-DEDDBA45A35A}" type="presOf" srcId="{48DEEA89-23BA-4F62-A5A1-DC21C4453C4C}" destId="{0D84600A-8F26-46CE-9288-AA6938C59C3B}" srcOrd="0" destOrd="1" presId="urn:microsoft.com/office/officeart/2005/8/layout/list1"/>
    <dgm:cxn modelId="{39106AE7-2D7A-4D15-A161-4644D06C93D9}" srcId="{B23B5125-7184-41DE-8414-1DBE15CE9474}" destId="{4DC8C0FC-C885-424F-B3B0-02C79167B632}" srcOrd="0" destOrd="0" parTransId="{EF66B149-FBF4-4C41-9A04-6AE05F447A4D}" sibTransId="{D33FFA32-1128-455F-B3B6-59406DB038A7}"/>
    <dgm:cxn modelId="{91768BEF-A42B-4689-86EE-8B1DE26A0CBE}" type="presOf" srcId="{5847030C-0570-4ED2-A176-EBE1FE8C35BC}" destId="{5ED1D6BB-9A3E-4294-A29F-64EB3CD4E679}" srcOrd="1" destOrd="0" presId="urn:microsoft.com/office/officeart/2005/8/layout/list1"/>
    <dgm:cxn modelId="{781718F3-F381-4745-AB58-4BD164DF9E37}" srcId="{65EB01F8-8147-4E66-94E1-465CB44006CC}" destId="{B23B5125-7184-41DE-8414-1DBE15CE9474}" srcOrd="1" destOrd="0" parTransId="{5D4982E5-81F3-435F-B9CA-A636A582FE05}" sibTransId="{62436EAA-3C84-42FB-BF95-F7A96770FE22}"/>
    <dgm:cxn modelId="{DA617CF5-1A23-4964-A907-2F31F9D27A5D}" srcId="{660E498A-0770-4FD1-B413-7797E3AE1B1B}" destId="{429A6373-A80D-4C65-AA2B-62AF8376C40B}" srcOrd="0" destOrd="0" parTransId="{E170FE8E-83F8-459E-8FF0-180A04504428}" sibTransId="{11FD30A9-1181-40D9-A1DB-87F3905FFD24}"/>
    <dgm:cxn modelId="{0F2CE8D0-EAFE-4410-9AEC-374C05D218C5}" type="presParOf" srcId="{AFADA3DB-65CF-45A3-8813-539A05F83C7A}" destId="{E1273774-DCEC-4291-A24C-22EC80684EB5}" srcOrd="0" destOrd="0" presId="urn:microsoft.com/office/officeart/2005/8/layout/list1"/>
    <dgm:cxn modelId="{A0A389E9-52D7-4F5D-9CE3-61C01A419451}" type="presParOf" srcId="{E1273774-DCEC-4291-A24C-22EC80684EB5}" destId="{95B1C9B4-5D67-4340-931B-7BA64BCCE809}" srcOrd="0" destOrd="0" presId="urn:microsoft.com/office/officeart/2005/8/layout/list1"/>
    <dgm:cxn modelId="{F77AFA1F-763D-4D56-A823-6513787C8310}" type="presParOf" srcId="{E1273774-DCEC-4291-A24C-22EC80684EB5}" destId="{723A3E08-5E83-465F-BB61-EDE754AB8E76}" srcOrd="1" destOrd="0" presId="urn:microsoft.com/office/officeart/2005/8/layout/list1"/>
    <dgm:cxn modelId="{C16B9389-9F15-4718-A276-83ACCD19F64F}" type="presParOf" srcId="{AFADA3DB-65CF-45A3-8813-539A05F83C7A}" destId="{4CCB8919-21B4-45CF-92C5-60E0C621DFC2}" srcOrd="1" destOrd="0" presId="urn:microsoft.com/office/officeart/2005/8/layout/list1"/>
    <dgm:cxn modelId="{9094E1A8-13DA-4967-ACB8-8FF2C2582480}" type="presParOf" srcId="{AFADA3DB-65CF-45A3-8813-539A05F83C7A}" destId="{040071EC-974E-4FDF-9A89-05D7268B5333}" srcOrd="2" destOrd="0" presId="urn:microsoft.com/office/officeart/2005/8/layout/list1"/>
    <dgm:cxn modelId="{026DEB8A-71C8-40AC-A646-5799FDA72658}" type="presParOf" srcId="{AFADA3DB-65CF-45A3-8813-539A05F83C7A}" destId="{4502C8F4-3CAC-424F-93CE-3C699F71FA19}" srcOrd="3" destOrd="0" presId="urn:microsoft.com/office/officeart/2005/8/layout/list1"/>
    <dgm:cxn modelId="{7177CD02-896C-4BEF-876E-F895D29FA386}" type="presParOf" srcId="{AFADA3DB-65CF-45A3-8813-539A05F83C7A}" destId="{9BDDF637-41BF-4FA5-90A0-5A25D9D9B480}" srcOrd="4" destOrd="0" presId="urn:microsoft.com/office/officeart/2005/8/layout/list1"/>
    <dgm:cxn modelId="{AF5C0A27-0EA2-417E-91F6-E9CC1DAD8388}" type="presParOf" srcId="{9BDDF637-41BF-4FA5-90A0-5A25D9D9B480}" destId="{5722D71D-0271-42D4-BA8E-B6C11C02296C}" srcOrd="0" destOrd="0" presId="urn:microsoft.com/office/officeart/2005/8/layout/list1"/>
    <dgm:cxn modelId="{AC6E37D3-7DA0-4ED9-82AF-6565F786B324}" type="presParOf" srcId="{9BDDF637-41BF-4FA5-90A0-5A25D9D9B480}" destId="{6601BDBE-1284-47E6-9477-E3845DB784CC}" srcOrd="1" destOrd="0" presId="urn:microsoft.com/office/officeart/2005/8/layout/list1"/>
    <dgm:cxn modelId="{F897265F-C5B4-4D18-952D-7C3D033575C1}" type="presParOf" srcId="{AFADA3DB-65CF-45A3-8813-539A05F83C7A}" destId="{E1ED9E51-8CCD-44FB-84D4-A5E3880DCED7}" srcOrd="5" destOrd="0" presId="urn:microsoft.com/office/officeart/2005/8/layout/list1"/>
    <dgm:cxn modelId="{C317E2C4-CCE2-43CF-948E-10F17B6D598B}" type="presParOf" srcId="{AFADA3DB-65CF-45A3-8813-539A05F83C7A}" destId="{9AD72BB5-8A90-4DA5-A182-AA541344520F}" srcOrd="6" destOrd="0" presId="urn:microsoft.com/office/officeart/2005/8/layout/list1"/>
    <dgm:cxn modelId="{3646117B-AE72-40ED-AE34-B832C7B446E4}" type="presParOf" srcId="{AFADA3DB-65CF-45A3-8813-539A05F83C7A}" destId="{B78BECBF-53DD-4943-B52C-5B2189399263}" srcOrd="7" destOrd="0" presId="urn:microsoft.com/office/officeart/2005/8/layout/list1"/>
    <dgm:cxn modelId="{1F7C152C-9238-4203-B94F-0223B80BFDB8}" type="presParOf" srcId="{AFADA3DB-65CF-45A3-8813-539A05F83C7A}" destId="{B2A5B6FB-74BB-4C68-A25B-74FCD5B29AEC}" srcOrd="8" destOrd="0" presId="urn:microsoft.com/office/officeart/2005/8/layout/list1"/>
    <dgm:cxn modelId="{39740E95-11FB-4D53-8C88-5606100F9FC7}" type="presParOf" srcId="{B2A5B6FB-74BB-4C68-A25B-74FCD5B29AEC}" destId="{A8A81C16-2B42-4512-9100-013D813171F7}" srcOrd="0" destOrd="0" presId="urn:microsoft.com/office/officeart/2005/8/layout/list1"/>
    <dgm:cxn modelId="{EB6AD735-DEAC-4B74-B393-9C66EE9C3F5E}" type="presParOf" srcId="{B2A5B6FB-74BB-4C68-A25B-74FCD5B29AEC}" destId="{5ED1D6BB-9A3E-4294-A29F-64EB3CD4E679}" srcOrd="1" destOrd="0" presId="urn:microsoft.com/office/officeart/2005/8/layout/list1"/>
    <dgm:cxn modelId="{C2ABC8FF-8AE1-4297-8B54-9E99A99AA39F}" type="presParOf" srcId="{AFADA3DB-65CF-45A3-8813-539A05F83C7A}" destId="{F561549B-2D69-4160-8B55-ADDAEF153AA1}" srcOrd="9" destOrd="0" presId="urn:microsoft.com/office/officeart/2005/8/layout/list1"/>
    <dgm:cxn modelId="{49253323-1CA1-402B-A54B-E5C4DFC74BF0}" type="presParOf" srcId="{AFADA3DB-65CF-45A3-8813-539A05F83C7A}" destId="{0D84600A-8F26-46CE-9288-AA6938C59C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65523-3E94-4C8E-AB19-2A08A8F2351F}" type="doc">
      <dgm:prSet loTypeId="urn:microsoft.com/office/officeart/2005/8/layout/chevron2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BFFFF77-2D6E-49E1-99BF-DE9C2EF43D1F}">
      <dgm:prSet/>
      <dgm:spPr/>
      <dgm:t>
        <a:bodyPr/>
        <a:lstStyle/>
        <a:p>
          <a:endParaRPr lang="en-US" dirty="0"/>
        </a:p>
      </dgm:t>
    </dgm:pt>
    <dgm:pt modelId="{226F85F8-0498-4668-84E3-BA238CEC144B}" type="parTrans" cxnId="{8F90848A-BA5E-4D06-9093-D143E7772537}">
      <dgm:prSet/>
      <dgm:spPr/>
      <dgm:t>
        <a:bodyPr/>
        <a:lstStyle/>
        <a:p>
          <a:endParaRPr lang="en-US"/>
        </a:p>
      </dgm:t>
    </dgm:pt>
    <dgm:pt modelId="{C13552CD-1587-4199-AAE0-020CC3C0B986}" type="sibTrans" cxnId="{8F90848A-BA5E-4D06-9093-D143E7772537}">
      <dgm:prSet/>
      <dgm:spPr/>
      <dgm:t>
        <a:bodyPr/>
        <a:lstStyle/>
        <a:p>
          <a:endParaRPr lang="en-US"/>
        </a:p>
      </dgm:t>
    </dgm:pt>
    <dgm:pt modelId="{680ED700-FCFF-461A-AA4C-21F415C5A017}">
      <dgm:prSet/>
      <dgm:spPr/>
      <dgm:t>
        <a:bodyPr/>
        <a:lstStyle/>
        <a:p>
          <a:endParaRPr lang="en-US" dirty="0"/>
        </a:p>
      </dgm:t>
    </dgm:pt>
    <dgm:pt modelId="{593F7441-6B53-4A5E-8328-179B06B34B3E}" type="parTrans" cxnId="{D7DBCC2B-A10A-4E2A-B199-4879231B3DC9}">
      <dgm:prSet/>
      <dgm:spPr/>
      <dgm:t>
        <a:bodyPr/>
        <a:lstStyle/>
        <a:p>
          <a:endParaRPr lang="en-US"/>
        </a:p>
      </dgm:t>
    </dgm:pt>
    <dgm:pt modelId="{B39C8F70-24A6-4366-AD6B-F7E41737C933}" type="sibTrans" cxnId="{D7DBCC2B-A10A-4E2A-B199-4879231B3DC9}">
      <dgm:prSet/>
      <dgm:spPr/>
      <dgm:t>
        <a:bodyPr/>
        <a:lstStyle/>
        <a:p>
          <a:endParaRPr lang="en-US"/>
        </a:p>
      </dgm:t>
    </dgm:pt>
    <dgm:pt modelId="{7D48306F-1550-4D3E-9988-E25D5C09621A}">
      <dgm:prSet/>
      <dgm:spPr/>
      <dgm:t>
        <a:bodyPr/>
        <a:lstStyle/>
        <a:p>
          <a:endParaRPr lang="en-US" dirty="0"/>
        </a:p>
      </dgm:t>
    </dgm:pt>
    <dgm:pt modelId="{52670A84-3649-4037-B46F-403100DC5F5F}" type="parTrans" cxnId="{676583F8-DA1A-48AF-A478-63BD72512928}">
      <dgm:prSet/>
      <dgm:spPr/>
      <dgm:t>
        <a:bodyPr/>
        <a:lstStyle/>
        <a:p>
          <a:endParaRPr lang="en-US"/>
        </a:p>
      </dgm:t>
    </dgm:pt>
    <dgm:pt modelId="{885BB601-159C-4E74-BB44-EB48771D66AD}" type="sibTrans" cxnId="{676583F8-DA1A-48AF-A478-63BD72512928}">
      <dgm:prSet/>
      <dgm:spPr/>
      <dgm:t>
        <a:bodyPr/>
        <a:lstStyle/>
        <a:p>
          <a:endParaRPr lang="en-US"/>
        </a:p>
      </dgm:t>
    </dgm:pt>
    <dgm:pt modelId="{7BA28D05-4E42-423B-A149-5C6384A4ECD9}">
      <dgm:prSet/>
      <dgm:spPr/>
      <dgm:t>
        <a:bodyPr/>
        <a:lstStyle/>
        <a:p>
          <a:endParaRPr lang="en-US" dirty="0"/>
        </a:p>
      </dgm:t>
    </dgm:pt>
    <dgm:pt modelId="{2B67ED80-4A46-4ADC-82D3-AA80BF980A96}" type="parTrans" cxnId="{89C4595E-7032-4A08-BAA1-E336753DA62D}">
      <dgm:prSet/>
      <dgm:spPr/>
      <dgm:t>
        <a:bodyPr/>
        <a:lstStyle/>
        <a:p>
          <a:endParaRPr lang="en-US"/>
        </a:p>
      </dgm:t>
    </dgm:pt>
    <dgm:pt modelId="{0460037A-A7EB-4B7A-895F-813BA4094E57}" type="sibTrans" cxnId="{89C4595E-7032-4A08-BAA1-E336753DA62D}">
      <dgm:prSet/>
      <dgm:spPr/>
      <dgm:t>
        <a:bodyPr/>
        <a:lstStyle/>
        <a:p>
          <a:endParaRPr lang="en-US"/>
        </a:p>
      </dgm:t>
    </dgm:pt>
    <dgm:pt modelId="{24A4523C-D9BC-4EFB-8907-C8DD78CF8511}">
      <dgm:prSet/>
      <dgm:spPr/>
      <dgm:t>
        <a:bodyPr/>
        <a:lstStyle/>
        <a:p>
          <a:endParaRPr lang="en-US" dirty="0"/>
        </a:p>
      </dgm:t>
    </dgm:pt>
    <dgm:pt modelId="{CE7B8B27-CB58-45C7-9A1D-9D7342D9E73D}" type="parTrans" cxnId="{928BAAC7-A033-4FCD-A17F-5868926BBBB8}">
      <dgm:prSet/>
      <dgm:spPr/>
      <dgm:t>
        <a:bodyPr/>
        <a:lstStyle/>
        <a:p>
          <a:endParaRPr lang="en-US"/>
        </a:p>
      </dgm:t>
    </dgm:pt>
    <dgm:pt modelId="{813BEE23-DB45-41CD-83C1-249FCA6EFB43}" type="sibTrans" cxnId="{928BAAC7-A033-4FCD-A17F-5868926BBBB8}">
      <dgm:prSet/>
      <dgm:spPr/>
      <dgm:t>
        <a:bodyPr/>
        <a:lstStyle/>
        <a:p>
          <a:endParaRPr lang="en-US"/>
        </a:p>
      </dgm:t>
    </dgm:pt>
    <dgm:pt modelId="{4E102D2D-7B86-488D-A070-A4F20A19E53C}">
      <dgm:prSet custT="1"/>
      <dgm:spPr/>
      <dgm:t>
        <a:bodyPr/>
        <a:lstStyle/>
        <a:p>
          <a:r>
            <a:rPr lang="en-US" sz="2000" dirty="0"/>
            <a:t>A robust energy supply is essential for modern nations.</a:t>
          </a:r>
        </a:p>
      </dgm:t>
    </dgm:pt>
    <dgm:pt modelId="{3184EE00-3DCD-4C8F-9056-F96FD1D6F5DC}" type="parTrans" cxnId="{609AB718-8A9A-4916-A2A0-19BAA40CCDC2}">
      <dgm:prSet/>
      <dgm:spPr/>
      <dgm:t>
        <a:bodyPr/>
        <a:lstStyle/>
        <a:p>
          <a:endParaRPr lang="en-US"/>
        </a:p>
      </dgm:t>
    </dgm:pt>
    <dgm:pt modelId="{1C215AF4-7D89-44A8-B14B-0571EB532478}" type="sibTrans" cxnId="{609AB718-8A9A-4916-A2A0-19BAA40CCDC2}">
      <dgm:prSet/>
      <dgm:spPr/>
      <dgm:t>
        <a:bodyPr/>
        <a:lstStyle/>
        <a:p>
          <a:endParaRPr lang="en-US"/>
        </a:p>
      </dgm:t>
    </dgm:pt>
    <dgm:pt modelId="{95D46263-E4AB-43BD-A905-4B9DF3A256FA}">
      <dgm:prSet custT="1"/>
      <dgm:spPr/>
      <dgm:t>
        <a:bodyPr/>
        <a:lstStyle/>
        <a:p>
          <a:r>
            <a:rPr lang="en-US" sz="2000" dirty="0"/>
            <a:t>They may not function without it!</a:t>
          </a:r>
        </a:p>
      </dgm:t>
    </dgm:pt>
    <dgm:pt modelId="{F841C4F7-D3AC-480E-8553-884703EB46AA}" type="parTrans" cxnId="{5EFDB958-4C43-4FF2-A977-B4345604F5F9}">
      <dgm:prSet/>
      <dgm:spPr/>
      <dgm:t>
        <a:bodyPr/>
        <a:lstStyle/>
        <a:p>
          <a:endParaRPr lang="en-US"/>
        </a:p>
      </dgm:t>
    </dgm:pt>
    <dgm:pt modelId="{981A15AB-955C-49A2-BA30-16F6A6579D23}" type="sibTrans" cxnId="{5EFDB958-4C43-4FF2-A977-B4345604F5F9}">
      <dgm:prSet/>
      <dgm:spPr/>
      <dgm:t>
        <a:bodyPr/>
        <a:lstStyle/>
        <a:p>
          <a:endParaRPr lang="en-US"/>
        </a:p>
      </dgm:t>
    </dgm:pt>
    <dgm:pt modelId="{C1D8B8AE-8AD2-4C92-91E3-851771C40D36}">
      <dgm:prSet custT="1"/>
      <dgm:spPr/>
      <dgm:t>
        <a:bodyPr/>
        <a:lstStyle/>
        <a:p>
          <a:r>
            <a:rPr lang="en-US" sz="2000" dirty="0"/>
            <a:t>This makes energy providers part of the critical infrastructure.</a:t>
          </a:r>
        </a:p>
      </dgm:t>
    </dgm:pt>
    <dgm:pt modelId="{5D6F1310-0215-4B6F-8816-D71D617F6968}" type="parTrans" cxnId="{6B5873D3-D975-40C7-A298-2846A7BBADC8}">
      <dgm:prSet/>
      <dgm:spPr/>
      <dgm:t>
        <a:bodyPr/>
        <a:lstStyle/>
        <a:p>
          <a:endParaRPr lang="en-US"/>
        </a:p>
      </dgm:t>
    </dgm:pt>
    <dgm:pt modelId="{D4982976-38D1-4AC4-BD7D-5C4BF48B1692}" type="sibTrans" cxnId="{6B5873D3-D975-40C7-A298-2846A7BBADC8}">
      <dgm:prSet/>
      <dgm:spPr/>
      <dgm:t>
        <a:bodyPr/>
        <a:lstStyle/>
        <a:p>
          <a:endParaRPr lang="en-US"/>
        </a:p>
      </dgm:t>
    </dgm:pt>
    <dgm:pt modelId="{E2F1786A-4F95-4884-9042-7FBA1F43CD63}">
      <dgm:prSet custT="1"/>
      <dgm:spPr/>
      <dgm:t>
        <a:bodyPr/>
        <a:lstStyle/>
        <a:p>
          <a:r>
            <a:rPr lang="en-US" sz="2000" dirty="0"/>
            <a:t>To ensure correct operation, providers are subject to elevated levels of scrutiny.</a:t>
          </a:r>
        </a:p>
      </dgm:t>
    </dgm:pt>
    <dgm:pt modelId="{3EB2AA5F-2330-4361-967F-9214B1874336}" type="parTrans" cxnId="{CBFC3817-003B-4F97-B667-AB46D91B188F}">
      <dgm:prSet/>
      <dgm:spPr/>
      <dgm:t>
        <a:bodyPr/>
        <a:lstStyle/>
        <a:p>
          <a:endParaRPr lang="en-US"/>
        </a:p>
      </dgm:t>
    </dgm:pt>
    <dgm:pt modelId="{D1F56DCF-9880-4834-801A-D7BDB5D4ED76}" type="sibTrans" cxnId="{CBFC3817-003B-4F97-B667-AB46D91B188F}">
      <dgm:prSet/>
      <dgm:spPr/>
      <dgm:t>
        <a:bodyPr/>
        <a:lstStyle/>
        <a:p>
          <a:endParaRPr lang="en-US"/>
        </a:p>
      </dgm:t>
    </dgm:pt>
    <dgm:pt modelId="{DE35AFB6-7AF8-459E-B7C5-AB451CA076DB}">
      <dgm:prSet custT="1"/>
      <dgm:spPr/>
      <dgm:t>
        <a:bodyPr/>
        <a:lstStyle/>
        <a:p>
          <a:r>
            <a:rPr lang="en-US" sz="2000" dirty="0"/>
            <a:t>This places additional restrictions on optimizations pertaining to the management of a nation’s energy reserves.</a:t>
          </a:r>
        </a:p>
      </dgm:t>
    </dgm:pt>
    <dgm:pt modelId="{6112D19E-F1A1-45DC-A75E-8211EAA2D623}" type="parTrans" cxnId="{B3837C81-17FD-4C4F-9475-D610B79DB34B}">
      <dgm:prSet/>
      <dgm:spPr/>
      <dgm:t>
        <a:bodyPr/>
        <a:lstStyle/>
        <a:p>
          <a:endParaRPr lang="en-US"/>
        </a:p>
      </dgm:t>
    </dgm:pt>
    <dgm:pt modelId="{36CD7DB0-61A9-4AF9-BC24-A563E2262D77}" type="sibTrans" cxnId="{B3837C81-17FD-4C4F-9475-D610B79DB34B}">
      <dgm:prSet/>
      <dgm:spPr/>
      <dgm:t>
        <a:bodyPr/>
        <a:lstStyle/>
        <a:p>
          <a:endParaRPr lang="en-US"/>
        </a:p>
      </dgm:t>
    </dgm:pt>
    <dgm:pt modelId="{811F0C62-3A49-43E8-9A44-50771C683AB7}" type="pres">
      <dgm:prSet presAssocID="{36365523-3E94-4C8E-AB19-2A08A8F2351F}" presName="linearFlow" presStyleCnt="0">
        <dgm:presLayoutVars>
          <dgm:dir/>
          <dgm:animLvl val="lvl"/>
          <dgm:resizeHandles val="exact"/>
        </dgm:presLayoutVars>
      </dgm:prSet>
      <dgm:spPr/>
    </dgm:pt>
    <dgm:pt modelId="{F3784520-9C14-4596-9A9C-D8B8165A1908}" type="pres">
      <dgm:prSet presAssocID="{DBFFFF77-2D6E-49E1-99BF-DE9C2EF43D1F}" presName="composite" presStyleCnt="0"/>
      <dgm:spPr/>
    </dgm:pt>
    <dgm:pt modelId="{FC9C966E-FCE2-4200-B573-DBCABE95FA95}" type="pres">
      <dgm:prSet presAssocID="{DBFFFF77-2D6E-49E1-99BF-DE9C2EF43D1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A7A81E3-5E32-455F-9238-04A2B0C894A7}" type="pres">
      <dgm:prSet presAssocID="{DBFFFF77-2D6E-49E1-99BF-DE9C2EF43D1F}" presName="descendantText" presStyleLbl="alignAcc1" presStyleIdx="0" presStyleCnt="5">
        <dgm:presLayoutVars>
          <dgm:bulletEnabled val="1"/>
        </dgm:presLayoutVars>
      </dgm:prSet>
      <dgm:spPr/>
    </dgm:pt>
    <dgm:pt modelId="{96466575-8815-4A80-86E5-3A20194C6B46}" type="pres">
      <dgm:prSet presAssocID="{C13552CD-1587-4199-AAE0-020CC3C0B986}" presName="sp" presStyleCnt="0"/>
      <dgm:spPr/>
    </dgm:pt>
    <dgm:pt modelId="{CC3FB7B1-383F-45B0-8A1C-994AD097ECE6}" type="pres">
      <dgm:prSet presAssocID="{680ED700-FCFF-461A-AA4C-21F415C5A017}" presName="composite" presStyleCnt="0"/>
      <dgm:spPr/>
    </dgm:pt>
    <dgm:pt modelId="{05EF5396-D5E6-4CC0-A61A-CC6A35B784BF}" type="pres">
      <dgm:prSet presAssocID="{680ED700-FCFF-461A-AA4C-21F415C5A01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37617A6-0429-4A8B-8B3E-9931B8544635}" type="pres">
      <dgm:prSet presAssocID="{680ED700-FCFF-461A-AA4C-21F415C5A017}" presName="descendantText" presStyleLbl="alignAcc1" presStyleIdx="1" presStyleCnt="5">
        <dgm:presLayoutVars>
          <dgm:bulletEnabled val="1"/>
        </dgm:presLayoutVars>
      </dgm:prSet>
      <dgm:spPr/>
    </dgm:pt>
    <dgm:pt modelId="{CBAA1C6D-A996-4357-A097-7EE1735D048D}" type="pres">
      <dgm:prSet presAssocID="{B39C8F70-24A6-4366-AD6B-F7E41737C933}" presName="sp" presStyleCnt="0"/>
      <dgm:spPr/>
    </dgm:pt>
    <dgm:pt modelId="{3D856373-4C48-49B5-B81F-CBDCB9D2FAE6}" type="pres">
      <dgm:prSet presAssocID="{7D48306F-1550-4D3E-9988-E25D5C09621A}" presName="composite" presStyleCnt="0"/>
      <dgm:spPr/>
    </dgm:pt>
    <dgm:pt modelId="{F27314B9-4021-4282-9D28-08D34CC4CF95}" type="pres">
      <dgm:prSet presAssocID="{7D48306F-1550-4D3E-9988-E25D5C09621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394A263-D5E6-40E4-8077-1222A8447ED2}" type="pres">
      <dgm:prSet presAssocID="{7D48306F-1550-4D3E-9988-E25D5C09621A}" presName="descendantText" presStyleLbl="alignAcc1" presStyleIdx="2" presStyleCnt="5">
        <dgm:presLayoutVars>
          <dgm:bulletEnabled val="1"/>
        </dgm:presLayoutVars>
      </dgm:prSet>
      <dgm:spPr/>
    </dgm:pt>
    <dgm:pt modelId="{448D66D7-5604-4959-B331-83B69721406A}" type="pres">
      <dgm:prSet presAssocID="{885BB601-159C-4E74-BB44-EB48771D66AD}" presName="sp" presStyleCnt="0"/>
      <dgm:spPr/>
    </dgm:pt>
    <dgm:pt modelId="{BE7DE26B-C257-4BA1-AFEE-922A081C153B}" type="pres">
      <dgm:prSet presAssocID="{7BA28D05-4E42-423B-A149-5C6384A4ECD9}" presName="composite" presStyleCnt="0"/>
      <dgm:spPr/>
    </dgm:pt>
    <dgm:pt modelId="{5DD606B7-432B-4205-ABF6-236CCF3D1348}" type="pres">
      <dgm:prSet presAssocID="{7BA28D05-4E42-423B-A149-5C6384A4ECD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5CC3DC5-7CA0-4523-B995-656A5B11C934}" type="pres">
      <dgm:prSet presAssocID="{7BA28D05-4E42-423B-A149-5C6384A4ECD9}" presName="descendantText" presStyleLbl="alignAcc1" presStyleIdx="3" presStyleCnt="5">
        <dgm:presLayoutVars>
          <dgm:bulletEnabled val="1"/>
        </dgm:presLayoutVars>
      </dgm:prSet>
      <dgm:spPr/>
    </dgm:pt>
    <dgm:pt modelId="{0264AEFE-DFBA-439C-96D7-5CF935265544}" type="pres">
      <dgm:prSet presAssocID="{0460037A-A7EB-4B7A-895F-813BA4094E57}" presName="sp" presStyleCnt="0"/>
      <dgm:spPr/>
    </dgm:pt>
    <dgm:pt modelId="{D07E3897-632D-4D9D-976F-7EA71D33E480}" type="pres">
      <dgm:prSet presAssocID="{24A4523C-D9BC-4EFB-8907-C8DD78CF8511}" presName="composite" presStyleCnt="0"/>
      <dgm:spPr/>
    </dgm:pt>
    <dgm:pt modelId="{B93F4C6E-5890-40CD-B480-242022CA8572}" type="pres">
      <dgm:prSet presAssocID="{24A4523C-D9BC-4EFB-8907-C8DD78CF851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C36BDBD-B562-43C1-8F99-CA0BDF78F736}" type="pres">
      <dgm:prSet presAssocID="{24A4523C-D9BC-4EFB-8907-C8DD78CF851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BFC3817-003B-4F97-B667-AB46D91B188F}" srcId="{7BA28D05-4E42-423B-A149-5C6384A4ECD9}" destId="{E2F1786A-4F95-4884-9042-7FBA1F43CD63}" srcOrd="0" destOrd="0" parTransId="{3EB2AA5F-2330-4361-967F-9214B1874336}" sibTransId="{D1F56DCF-9880-4834-801A-D7BDB5D4ED76}"/>
    <dgm:cxn modelId="{609AB718-8A9A-4916-A2A0-19BAA40CCDC2}" srcId="{DBFFFF77-2D6E-49E1-99BF-DE9C2EF43D1F}" destId="{4E102D2D-7B86-488D-A070-A4F20A19E53C}" srcOrd="0" destOrd="0" parTransId="{3184EE00-3DCD-4C8F-9056-F96FD1D6F5DC}" sibTransId="{1C215AF4-7D89-44A8-B14B-0571EB532478}"/>
    <dgm:cxn modelId="{669BDB18-8FF3-4DE6-85CC-E1257A93C82A}" type="presOf" srcId="{7BA28D05-4E42-423B-A149-5C6384A4ECD9}" destId="{5DD606B7-432B-4205-ABF6-236CCF3D1348}" srcOrd="0" destOrd="0" presId="urn:microsoft.com/office/officeart/2005/8/layout/chevron2"/>
    <dgm:cxn modelId="{D7DBCC2B-A10A-4E2A-B199-4879231B3DC9}" srcId="{36365523-3E94-4C8E-AB19-2A08A8F2351F}" destId="{680ED700-FCFF-461A-AA4C-21F415C5A017}" srcOrd="1" destOrd="0" parTransId="{593F7441-6B53-4A5E-8328-179B06B34B3E}" sibTransId="{B39C8F70-24A6-4366-AD6B-F7E41737C933}"/>
    <dgm:cxn modelId="{F2C6C52E-5BB7-48AF-8014-F3E3DF33F4C4}" type="presOf" srcId="{680ED700-FCFF-461A-AA4C-21F415C5A017}" destId="{05EF5396-D5E6-4CC0-A61A-CC6A35B784BF}" srcOrd="0" destOrd="0" presId="urn:microsoft.com/office/officeart/2005/8/layout/chevron2"/>
    <dgm:cxn modelId="{89C4595E-7032-4A08-BAA1-E336753DA62D}" srcId="{36365523-3E94-4C8E-AB19-2A08A8F2351F}" destId="{7BA28D05-4E42-423B-A149-5C6384A4ECD9}" srcOrd="3" destOrd="0" parTransId="{2B67ED80-4A46-4ADC-82D3-AA80BF980A96}" sibTransId="{0460037A-A7EB-4B7A-895F-813BA4094E57}"/>
    <dgm:cxn modelId="{0338D85F-607B-471E-AFB8-6E236C8A29D1}" type="presOf" srcId="{C1D8B8AE-8AD2-4C92-91E3-851771C40D36}" destId="{4394A263-D5E6-40E4-8077-1222A8447ED2}" srcOrd="0" destOrd="0" presId="urn:microsoft.com/office/officeart/2005/8/layout/chevron2"/>
    <dgm:cxn modelId="{A52C0F77-E581-4FEB-A011-4D70DE4F1D84}" type="presOf" srcId="{36365523-3E94-4C8E-AB19-2A08A8F2351F}" destId="{811F0C62-3A49-43E8-9A44-50771C683AB7}" srcOrd="0" destOrd="0" presId="urn:microsoft.com/office/officeart/2005/8/layout/chevron2"/>
    <dgm:cxn modelId="{5EFDB958-4C43-4FF2-A977-B4345604F5F9}" srcId="{680ED700-FCFF-461A-AA4C-21F415C5A017}" destId="{95D46263-E4AB-43BD-A905-4B9DF3A256FA}" srcOrd="0" destOrd="0" parTransId="{F841C4F7-D3AC-480E-8553-884703EB46AA}" sibTransId="{981A15AB-955C-49A2-BA30-16F6A6579D23}"/>
    <dgm:cxn modelId="{8E7D597A-3F36-4A71-83DF-D43B22C41CFF}" type="presOf" srcId="{95D46263-E4AB-43BD-A905-4B9DF3A256FA}" destId="{E37617A6-0429-4A8B-8B3E-9931B8544635}" srcOrd="0" destOrd="0" presId="urn:microsoft.com/office/officeart/2005/8/layout/chevron2"/>
    <dgm:cxn modelId="{B3837C81-17FD-4C4F-9475-D610B79DB34B}" srcId="{24A4523C-D9BC-4EFB-8907-C8DD78CF8511}" destId="{DE35AFB6-7AF8-459E-B7C5-AB451CA076DB}" srcOrd="0" destOrd="0" parTransId="{6112D19E-F1A1-45DC-A75E-8211EAA2D623}" sibTransId="{36CD7DB0-61A9-4AF9-BC24-A563E2262D77}"/>
    <dgm:cxn modelId="{8F90848A-BA5E-4D06-9093-D143E7772537}" srcId="{36365523-3E94-4C8E-AB19-2A08A8F2351F}" destId="{DBFFFF77-2D6E-49E1-99BF-DE9C2EF43D1F}" srcOrd="0" destOrd="0" parTransId="{226F85F8-0498-4668-84E3-BA238CEC144B}" sibTransId="{C13552CD-1587-4199-AAE0-020CC3C0B986}"/>
    <dgm:cxn modelId="{C2B4BB9A-838F-47ED-B133-1D110CEFDBA1}" type="presOf" srcId="{24A4523C-D9BC-4EFB-8907-C8DD78CF8511}" destId="{B93F4C6E-5890-40CD-B480-242022CA8572}" srcOrd="0" destOrd="0" presId="urn:microsoft.com/office/officeart/2005/8/layout/chevron2"/>
    <dgm:cxn modelId="{1F9269AD-EA3C-496D-9D26-6077AE23320F}" type="presOf" srcId="{4E102D2D-7B86-488D-A070-A4F20A19E53C}" destId="{6A7A81E3-5E32-455F-9238-04A2B0C894A7}" srcOrd="0" destOrd="0" presId="urn:microsoft.com/office/officeart/2005/8/layout/chevron2"/>
    <dgm:cxn modelId="{C80CC3B1-403E-47DA-B644-2586972E8FFF}" type="presOf" srcId="{E2F1786A-4F95-4884-9042-7FBA1F43CD63}" destId="{D5CC3DC5-7CA0-4523-B995-656A5B11C934}" srcOrd="0" destOrd="0" presId="urn:microsoft.com/office/officeart/2005/8/layout/chevron2"/>
    <dgm:cxn modelId="{CB1BF7C4-E4BE-4B67-A2BE-083154F00AC0}" type="presOf" srcId="{DE35AFB6-7AF8-459E-B7C5-AB451CA076DB}" destId="{FC36BDBD-B562-43C1-8F99-CA0BDF78F736}" srcOrd="0" destOrd="0" presId="urn:microsoft.com/office/officeart/2005/8/layout/chevron2"/>
    <dgm:cxn modelId="{928BAAC7-A033-4FCD-A17F-5868926BBBB8}" srcId="{36365523-3E94-4C8E-AB19-2A08A8F2351F}" destId="{24A4523C-D9BC-4EFB-8907-C8DD78CF8511}" srcOrd="4" destOrd="0" parTransId="{CE7B8B27-CB58-45C7-9A1D-9D7342D9E73D}" sibTransId="{813BEE23-DB45-41CD-83C1-249FCA6EFB43}"/>
    <dgm:cxn modelId="{306A64CC-2DB9-429A-A002-22023304A41A}" type="presOf" srcId="{DBFFFF77-2D6E-49E1-99BF-DE9C2EF43D1F}" destId="{FC9C966E-FCE2-4200-B573-DBCABE95FA95}" srcOrd="0" destOrd="0" presId="urn:microsoft.com/office/officeart/2005/8/layout/chevron2"/>
    <dgm:cxn modelId="{6B5873D3-D975-40C7-A298-2846A7BBADC8}" srcId="{7D48306F-1550-4D3E-9988-E25D5C09621A}" destId="{C1D8B8AE-8AD2-4C92-91E3-851771C40D36}" srcOrd="0" destOrd="0" parTransId="{5D6F1310-0215-4B6F-8816-D71D617F6968}" sibTransId="{D4982976-38D1-4AC4-BD7D-5C4BF48B1692}"/>
    <dgm:cxn modelId="{AF52C8DD-4F14-4281-A14A-FDE21E6293AD}" type="presOf" srcId="{7D48306F-1550-4D3E-9988-E25D5C09621A}" destId="{F27314B9-4021-4282-9D28-08D34CC4CF95}" srcOrd="0" destOrd="0" presId="urn:microsoft.com/office/officeart/2005/8/layout/chevron2"/>
    <dgm:cxn modelId="{676583F8-DA1A-48AF-A478-63BD72512928}" srcId="{36365523-3E94-4C8E-AB19-2A08A8F2351F}" destId="{7D48306F-1550-4D3E-9988-E25D5C09621A}" srcOrd="2" destOrd="0" parTransId="{52670A84-3649-4037-B46F-403100DC5F5F}" sibTransId="{885BB601-159C-4E74-BB44-EB48771D66AD}"/>
    <dgm:cxn modelId="{50607D7A-8001-491B-8050-581BBDF6E819}" type="presParOf" srcId="{811F0C62-3A49-43E8-9A44-50771C683AB7}" destId="{F3784520-9C14-4596-9A9C-D8B8165A1908}" srcOrd="0" destOrd="0" presId="urn:microsoft.com/office/officeart/2005/8/layout/chevron2"/>
    <dgm:cxn modelId="{8D661A39-CE39-4C3D-B0CE-C3BC812FBA18}" type="presParOf" srcId="{F3784520-9C14-4596-9A9C-D8B8165A1908}" destId="{FC9C966E-FCE2-4200-B573-DBCABE95FA95}" srcOrd="0" destOrd="0" presId="urn:microsoft.com/office/officeart/2005/8/layout/chevron2"/>
    <dgm:cxn modelId="{313B15C1-39F2-4FFB-AB50-E996C89FFCE0}" type="presParOf" srcId="{F3784520-9C14-4596-9A9C-D8B8165A1908}" destId="{6A7A81E3-5E32-455F-9238-04A2B0C894A7}" srcOrd="1" destOrd="0" presId="urn:microsoft.com/office/officeart/2005/8/layout/chevron2"/>
    <dgm:cxn modelId="{32EC9587-8D4D-4C1E-990B-A56B595A7B85}" type="presParOf" srcId="{811F0C62-3A49-43E8-9A44-50771C683AB7}" destId="{96466575-8815-4A80-86E5-3A20194C6B46}" srcOrd="1" destOrd="0" presId="urn:microsoft.com/office/officeart/2005/8/layout/chevron2"/>
    <dgm:cxn modelId="{B332C36F-1774-46A1-80CB-3B27035C0B3A}" type="presParOf" srcId="{811F0C62-3A49-43E8-9A44-50771C683AB7}" destId="{CC3FB7B1-383F-45B0-8A1C-994AD097ECE6}" srcOrd="2" destOrd="0" presId="urn:microsoft.com/office/officeart/2005/8/layout/chevron2"/>
    <dgm:cxn modelId="{745B9052-0424-42F1-9C59-42117A38BD3E}" type="presParOf" srcId="{CC3FB7B1-383F-45B0-8A1C-994AD097ECE6}" destId="{05EF5396-D5E6-4CC0-A61A-CC6A35B784BF}" srcOrd="0" destOrd="0" presId="urn:microsoft.com/office/officeart/2005/8/layout/chevron2"/>
    <dgm:cxn modelId="{F2125298-26F3-4CC4-9C00-E0CAE631B796}" type="presParOf" srcId="{CC3FB7B1-383F-45B0-8A1C-994AD097ECE6}" destId="{E37617A6-0429-4A8B-8B3E-9931B8544635}" srcOrd="1" destOrd="0" presId="urn:microsoft.com/office/officeart/2005/8/layout/chevron2"/>
    <dgm:cxn modelId="{4E229423-6403-42CB-A3C6-655A01849B9F}" type="presParOf" srcId="{811F0C62-3A49-43E8-9A44-50771C683AB7}" destId="{CBAA1C6D-A996-4357-A097-7EE1735D048D}" srcOrd="3" destOrd="0" presId="urn:microsoft.com/office/officeart/2005/8/layout/chevron2"/>
    <dgm:cxn modelId="{4F5E2636-901D-4E31-944F-77215CFE0F12}" type="presParOf" srcId="{811F0C62-3A49-43E8-9A44-50771C683AB7}" destId="{3D856373-4C48-49B5-B81F-CBDCB9D2FAE6}" srcOrd="4" destOrd="0" presId="urn:microsoft.com/office/officeart/2005/8/layout/chevron2"/>
    <dgm:cxn modelId="{C40D1669-5452-483C-A0DB-4493820D900E}" type="presParOf" srcId="{3D856373-4C48-49B5-B81F-CBDCB9D2FAE6}" destId="{F27314B9-4021-4282-9D28-08D34CC4CF95}" srcOrd="0" destOrd="0" presId="urn:microsoft.com/office/officeart/2005/8/layout/chevron2"/>
    <dgm:cxn modelId="{F339043B-1CA5-4828-8D37-DC2B94FFA900}" type="presParOf" srcId="{3D856373-4C48-49B5-B81F-CBDCB9D2FAE6}" destId="{4394A263-D5E6-40E4-8077-1222A8447ED2}" srcOrd="1" destOrd="0" presId="urn:microsoft.com/office/officeart/2005/8/layout/chevron2"/>
    <dgm:cxn modelId="{91599A79-FBCC-466B-819D-1FCA3CA7E9CC}" type="presParOf" srcId="{811F0C62-3A49-43E8-9A44-50771C683AB7}" destId="{448D66D7-5604-4959-B331-83B69721406A}" srcOrd="5" destOrd="0" presId="urn:microsoft.com/office/officeart/2005/8/layout/chevron2"/>
    <dgm:cxn modelId="{5438A8ED-9E2D-4078-B113-F54D038B6A03}" type="presParOf" srcId="{811F0C62-3A49-43E8-9A44-50771C683AB7}" destId="{BE7DE26B-C257-4BA1-AFEE-922A081C153B}" srcOrd="6" destOrd="0" presId="urn:microsoft.com/office/officeart/2005/8/layout/chevron2"/>
    <dgm:cxn modelId="{23C03B5B-8243-4B4A-8E05-CE8B42563686}" type="presParOf" srcId="{BE7DE26B-C257-4BA1-AFEE-922A081C153B}" destId="{5DD606B7-432B-4205-ABF6-236CCF3D1348}" srcOrd="0" destOrd="0" presId="urn:microsoft.com/office/officeart/2005/8/layout/chevron2"/>
    <dgm:cxn modelId="{CBCAF51E-70E0-445F-B35A-8C04674B09BA}" type="presParOf" srcId="{BE7DE26B-C257-4BA1-AFEE-922A081C153B}" destId="{D5CC3DC5-7CA0-4523-B995-656A5B11C934}" srcOrd="1" destOrd="0" presId="urn:microsoft.com/office/officeart/2005/8/layout/chevron2"/>
    <dgm:cxn modelId="{A46AAFC6-7FCC-4E77-87DA-BC498F18C5E9}" type="presParOf" srcId="{811F0C62-3A49-43E8-9A44-50771C683AB7}" destId="{0264AEFE-DFBA-439C-96D7-5CF935265544}" srcOrd="7" destOrd="0" presId="urn:microsoft.com/office/officeart/2005/8/layout/chevron2"/>
    <dgm:cxn modelId="{A568B9C1-DFAB-4A7D-AB61-BA8DE10BBBB5}" type="presParOf" srcId="{811F0C62-3A49-43E8-9A44-50771C683AB7}" destId="{D07E3897-632D-4D9D-976F-7EA71D33E480}" srcOrd="8" destOrd="0" presId="urn:microsoft.com/office/officeart/2005/8/layout/chevron2"/>
    <dgm:cxn modelId="{B0C8F15F-BE62-4FEB-82E2-374303B2B55E}" type="presParOf" srcId="{D07E3897-632D-4D9D-976F-7EA71D33E480}" destId="{B93F4C6E-5890-40CD-B480-242022CA8572}" srcOrd="0" destOrd="0" presId="urn:microsoft.com/office/officeart/2005/8/layout/chevron2"/>
    <dgm:cxn modelId="{854ADEAA-67A3-45F2-A280-854ABC27C4A1}" type="presParOf" srcId="{D07E3897-632D-4D9D-976F-7EA71D33E480}" destId="{FC36BDBD-B562-43C1-8F99-CA0BDF78F7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BE15E1-16B8-4DAB-84F1-2855083FF039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173965F-00BE-4CFB-866D-47064713B9B5}">
      <dgm:prSet/>
      <dgm:spPr/>
      <dgm:t>
        <a:bodyPr/>
        <a:lstStyle/>
        <a:p>
          <a:r>
            <a:rPr lang="en-US"/>
            <a:t>Tamper Resistance</a:t>
          </a:r>
        </a:p>
      </dgm:t>
    </dgm:pt>
    <dgm:pt modelId="{A29F0644-247B-4033-9A65-EC59433E079D}" type="parTrans" cxnId="{277110B4-77AD-42AA-921A-F8717AAA06DD}">
      <dgm:prSet/>
      <dgm:spPr/>
      <dgm:t>
        <a:bodyPr/>
        <a:lstStyle/>
        <a:p>
          <a:endParaRPr lang="en-US"/>
        </a:p>
      </dgm:t>
    </dgm:pt>
    <dgm:pt modelId="{FD9DEF17-3833-44E8-9871-E2EA235D4640}" type="sibTrans" cxnId="{277110B4-77AD-42AA-921A-F8717AAA06DD}">
      <dgm:prSet/>
      <dgm:spPr/>
      <dgm:t>
        <a:bodyPr/>
        <a:lstStyle/>
        <a:p>
          <a:endParaRPr lang="en-US"/>
        </a:p>
      </dgm:t>
    </dgm:pt>
    <dgm:pt modelId="{F24BDB1E-27AD-4F3D-B285-6D2ED4547812}">
      <dgm:prSet/>
      <dgm:spPr/>
      <dgm:t>
        <a:bodyPr/>
        <a:lstStyle/>
        <a:p>
          <a:r>
            <a:rPr lang="en-US" baseline="0"/>
            <a:t>Power grids are critical infrastructure</a:t>
          </a:r>
          <a:endParaRPr lang="en-US"/>
        </a:p>
      </dgm:t>
    </dgm:pt>
    <dgm:pt modelId="{1A8984F9-FBDB-4212-939B-D34737FF3EC6}" type="parTrans" cxnId="{1F4DB9BA-D0ED-4FA6-966D-77B9C8D3406A}">
      <dgm:prSet/>
      <dgm:spPr/>
      <dgm:t>
        <a:bodyPr/>
        <a:lstStyle/>
        <a:p>
          <a:endParaRPr lang="en-US"/>
        </a:p>
      </dgm:t>
    </dgm:pt>
    <dgm:pt modelId="{6C820302-E85B-4FE7-81B8-CFE3CCAF9F6E}" type="sibTrans" cxnId="{1F4DB9BA-D0ED-4FA6-966D-77B9C8D3406A}">
      <dgm:prSet/>
      <dgm:spPr/>
      <dgm:t>
        <a:bodyPr/>
        <a:lstStyle/>
        <a:p>
          <a:endParaRPr lang="en-US"/>
        </a:p>
      </dgm:t>
    </dgm:pt>
    <dgm:pt modelId="{4CF29C9C-0F1D-492F-B2EB-6F35D8E3210E}">
      <dgm:prSet/>
      <dgm:spPr/>
      <dgm:t>
        <a:bodyPr/>
        <a:lstStyle/>
        <a:p>
          <a:r>
            <a:rPr lang="en-US" baseline="0"/>
            <a:t>They require high security standards to prevent attacks</a:t>
          </a:r>
          <a:endParaRPr lang="en-US"/>
        </a:p>
      </dgm:t>
    </dgm:pt>
    <dgm:pt modelId="{4010E7A6-9410-4B02-8516-0D0741C406E1}" type="parTrans" cxnId="{2001BBA2-179E-4763-931F-9F491EF32178}">
      <dgm:prSet/>
      <dgm:spPr/>
      <dgm:t>
        <a:bodyPr/>
        <a:lstStyle/>
        <a:p>
          <a:endParaRPr lang="en-US"/>
        </a:p>
      </dgm:t>
    </dgm:pt>
    <dgm:pt modelId="{963E1096-D619-42AE-B026-D0C30392E8B7}" type="sibTrans" cxnId="{2001BBA2-179E-4763-931F-9F491EF32178}">
      <dgm:prSet/>
      <dgm:spPr/>
      <dgm:t>
        <a:bodyPr/>
        <a:lstStyle/>
        <a:p>
          <a:endParaRPr lang="en-US"/>
        </a:p>
      </dgm:t>
    </dgm:pt>
    <dgm:pt modelId="{38C6C842-68F3-4FB1-AD1F-5257A91B54AD}">
      <dgm:prSet/>
      <dgm:spPr/>
      <dgm:t>
        <a:bodyPr/>
        <a:lstStyle/>
        <a:p>
          <a:r>
            <a:rPr lang="en-US"/>
            <a:t>Transparency</a:t>
          </a:r>
        </a:p>
      </dgm:t>
    </dgm:pt>
    <dgm:pt modelId="{27011E2D-B7B3-4776-A7DF-4C0FE41A10B7}" type="parTrans" cxnId="{C8EF5522-B735-4585-B03D-526ABFF4C2DE}">
      <dgm:prSet/>
      <dgm:spPr/>
      <dgm:t>
        <a:bodyPr/>
        <a:lstStyle/>
        <a:p>
          <a:endParaRPr lang="en-US"/>
        </a:p>
      </dgm:t>
    </dgm:pt>
    <dgm:pt modelId="{866F5F72-3DA3-4EF5-8E23-6705F7172F9A}" type="sibTrans" cxnId="{C8EF5522-B735-4585-B03D-526ABFF4C2DE}">
      <dgm:prSet/>
      <dgm:spPr/>
      <dgm:t>
        <a:bodyPr/>
        <a:lstStyle/>
        <a:p>
          <a:endParaRPr lang="en-US"/>
        </a:p>
      </dgm:t>
    </dgm:pt>
    <dgm:pt modelId="{02549117-FF44-4260-AB0C-C054AC854E83}">
      <dgm:prSet/>
      <dgm:spPr/>
      <dgm:t>
        <a:bodyPr/>
        <a:lstStyle/>
        <a:p>
          <a:r>
            <a:rPr lang="en-US" baseline="0"/>
            <a:t>Optimizations may be manipulated by trusted parties (energy providers)</a:t>
          </a:r>
          <a:endParaRPr lang="en-US"/>
        </a:p>
      </dgm:t>
    </dgm:pt>
    <dgm:pt modelId="{977C78FF-0159-4A4E-BC8C-5D92FF999507}" type="parTrans" cxnId="{D69DC932-F0FB-4C43-92C3-0C9140BBF65A}">
      <dgm:prSet/>
      <dgm:spPr/>
      <dgm:t>
        <a:bodyPr/>
        <a:lstStyle/>
        <a:p>
          <a:endParaRPr lang="en-US"/>
        </a:p>
      </dgm:t>
    </dgm:pt>
    <dgm:pt modelId="{2DE21997-7B2D-4D57-A303-1BE0C78E7EDF}" type="sibTrans" cxnId="{D69DC932-F0FB-4C43-92C3-0C9140BBF65A}">
      <dgm:prSet/>
      <dgm:spPr/>
      <dgm:t>
        <a:bodyPr/>
        <a:lstStyle/>
        <a:p>
          <a:endParaRPr lang="en-US"/>
        </a:p>
      </dgm:t>
    </dgm:pt>
    <dgm:pt modelId="{1E780B0E-9E3E-4D9E-AB2C-B3C4A598AC6D}">
      <dgm:prSet/>
      <dgm:spPr/>
      <dgm:t>
        <a:bodyPr/>
        <a:lstStyle/>
        <a:p>
          <a:r>
            <a:rPr lang="en-US" baseline="0"/>
            <a:t>Independent verification of optimization results must be possible</a:t>
          </a:r>
          <a:endParaRPr lang="en-US"/>
        </a:p>
      </dgm:t>
    </dgm:pt>
    <dgm:pt modelId="{CB174D5C-58F6-488E-B273-21E979F64D97}" type="parTrans" cxnId="{E69734FD-530E-41EF-987F-B67049AEB889}">
      <dgm:prSet/>
      <dgm:spPr/>
      <dgm:t>
        <a:bodyPr/>
        <a:lstStyle/>
        <a:p>
          <a:endParaRPr lang="en-US"/>
        </a:p>
      </dgm:t>
    </dgm:pt>
    <dgm:pt modelId="{5B47BD67-805B-49ED-BFC3-0D5BA77A8E5E}" type="sibTrans" cxnId="{E69734FD-530E-41EF-987F-B67049AEB889}">
      <dgm:prSet/>
      <dgm:spPr/>
      <dgm:t>
        <a:bodyPr/>
        <a:lstStyle/>
        <a:p>
          <a:endParaRPr lang="en-US"/>
        </a:p>
      </dgm:t>
    </dgm:pt>
    <dgm:pt modelId="{11365D42-7B12-449A-8029-A9DB022AFACD}">
      <dgm:prSet/>
      <dgm:spPr/>
      <dgm:t>
        <a:bodyPr/>
        <a:lstStyle/>
        <a:p>
          <a:r>
            <a:rPr lang="en-US"/>
            <a:t>Privacy Protection</a:t>
          </a:r>
        </a:p>
      </dgm:t>
    </dgm:pt>
    <dgm:pt modelId="{09AB68A5-2EE9-4301-A30B-69B7F17236D8}" type="parTrans" cxnId="{E9483E22-84B2-487B-8B58-8C88FD301772}">
      <dgm:prSet/>
      <dgm:spPr/>
      <dgm:t>
        <a:bodyPr/>
        <a:lstStyle/>
        <a:p>
          <a:endParaRPr lang="en-US"/>
        </a:p>
      </dgm:t>
    </dgm:pt>
    <dgm:pt modelId="{3B5577EC-308D-4EBB-A534-2BDD5557C398}" type="sibTrans" cxnId="{E9483E22-84B2-487B-8B58-8C88FD301772}">
      <dgm:prSet/>
      <dgm:spPr/>
      <dgm:t>
        <a:bodyPr/>
        <a:lstStyle/>
        <a:p>
          <a:endParaRPr lang="en-US"/>
        </a:p>
      </dgm:t>
    </dgm:pt>
    <dgm:pt modelId="{34FE2A8F-91E2-423A-8943-30F1F61BC28E}">
      <dgm:prSet/>
      <dgm:spPr/>
      <dgm:t>
        <a:bodyPr/>
        <a:lstStyle/>
        <a:p>
          <a:r>
            <a:rPr lang="en-US" baseline="0"/>
            <a:t>Sensitive data is needed for optimal results, e.g. location, energy consumption</a:t>
          </a:r>
          <a:endParaRPr lang="en-US"/>
        </a:p>
      </dgm:t>
    </dgm:pt>
    <dgm:pt modelId="{291573A9-523E-492E-878F-52DDA7747E12}" type="parTrans" cxnId="{D78CF709-D4E7-4F34-9896-AB477D4CA3F8}">
      <dgm:prSet/>
      <dgm:spPr/>
      <dgm:t>
        <a:bodyPr/>
        <a:lstStyle/>
        <a:p>
          <a:endParaRPr lang="en-US"/>
        </a:p>
      </dgm:t>
    </dgm:pt>
    <dgm:pt modelId="{B2FDE743-5A55-4C1E-BBFF-78CBFE6A76BB}" type="sibTrans" cxnId="{D78CF709-D4E7-4F34-9896-AB477D4CA3F8}">
      <dgm:prSet/>
      <dgm:spPr/>
      <dgm:t>
        <a:bodyPr/>
        <a:lstStyle/>
        <a:p>
          <a:endParaRPr lang="en-US"/>
        </a:p>
      </dgm:t>
    </dgm:pt>
    <dgm:pt modelId="{6D771977-19C7-4217-BCDB-BD6F51BE5194}">
      <dgm:prSet/>
      <dgm:spPr/>
      <dgm:t>
        <a:bodyPr/>
        <a:lstStyle/>
        <a:p>
          <a:r>
            <a:rPr lang="en-US" baseline="0"/>
            <a:t>Private information must not leak during optimization process</a:t>
          </a:r>
          <a:endParaRPr lang="en-US"/>
        </a:p>
      </dgm:t>
    </dgm:pt>
    <dgm:pt modelId="{0F8D349E-0C9C-4FB8-931E-E4BCC9D67E41}" type="parTrans" cxnId="{B31F9542-0DBB-4CD1-90AA-7388523B982F}">
      <dgm:prSet/>
      <dgm:spPr/>
      <dgm:t>
        <a:bodyPr/>
        <a:lstStyle/>
        <a:p>
          <a:endParaRPr lang="en-US"/>
        </a:p>
      </dgm:t>
    </dgm:pt>
    <dgm:pt modelId="{4A4561EF-E2F1-49FF-A602-CBF563137BCD}" type="sibTrans" cxnId="{B31F9542-0DBB-4CD1-90AA-7388523B982F}">
      <dgm:prSet/>
      <dgm:spPr/>
      <dgm:t>
        <a:bodyPr/>
        <a:lstStyle/>
        <a:p>
          <a:endParaRPr lang="en-US"/>
        </a:p>
      </dgm:t>
    </dgm:pt>
    <dgm:pt modelId="{A1F0A054-1CBE-45DF-9542-430ACC8B5BF7}" type="pres">
      <dgm:prSet presAssocID="{94BE15E1-16B8-4DAB-84F1-2855083FF039}" presName="linear" presStyleCnt="0">
        <dgm:presLayoutVars>
          <dgm:dir/>
          <dgm:animLvl val="lvl"/>
          <dgm:resizeHandles val="exact"/>
        </dgm:presLayoutVars>
      </dgm:prSet>
      <dgm:spPr/>
    </dgm:pt>
    <dgm:pt modelId="{0E85D6ED-AD68-45C3-930C-A9B26049BED6}" type="pres">
      <dgm:prSet presAssocID="{2173965F-00BE-4CFB-866D-47064713B9B5}" presName="parentLin" presStyleCnt="0"/>
      <dgm:spPr/>
    </dgm:pt>
    <dgm:pt modelId="{344D9C9C-2310-45D3-8E84-55FB6449AC23}" type="pres">
      <dgm:prSet presAssocID="{2173965F-00BE-4CFB-866D-47064713B9B5}" presName="parentLeftMargin" presStyleLbl="node1" presStyleIdx="0" presStyleCnt="3"/>
      <dgm:spPr/>
    </dgm:pt>
    <dgm:pt modelId="{2C0DC2C7-3002-4457-8C64-C1EE894C47D9}" type="pres">
      <dgm:prSet presAssocID="{2173965F-00BE-4CFB-866D-47064713B9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426E74-6834-4AB7-829C-B384AE1F8DF8}" type="pres">
      <dgm:prSet presAssocID="{2173965F-00BE-4CFB-866D-47064713B9B5}" presName="negativeSpace" presStyleCnt="0"/>
      <dgm:spPr/>
    </dgm:pt>
    <dgm:pt modelId="{1A7D4DFB-6210-476E-963F-3DBC3D91DE90}" type="pres">
      <dgm:prSet presAssocID="{2173965F-00BE-4CFB-866D-47064713B9B5}" presName="childText" presStyleLbl="conFgAcc1" presStyleIdx="0" presStyleCnt="3">
        <dgm:presLayoutVars>
          <dgm:bulletEnabled val="1"/>
        </dgm:presLayoutVars>
      </dgm:prSet>
      <dgm:spPr/>
    </dgm:pt>
    <dgm:pt modelId="{F2852028-1951-4318-8C0B-2437B6749C89}" type="pres">
      <dgm:prSet presAssocID="{FD9DEF17-3833-44E8-9871-E2EA235D4640}" presName="spaceBetweenRectangles" presStyleCnt="0"/>
      <dgm:spPr/>
    </dgm:pt>
    <dgm:pt modelId="{9DB2EA4B-977D-4FAB-94A5-0C9BC678C9F4}" type="pres">
      <dgm:prSet presAssocID="{38C6C842-68F3-4FB1-AD1F-5257A91B54AD}" presName="parentLin" presStyleCnt="0"/>
      <dgm:spPr/>
    </dgm:pt>
    <dgm:pt modelId="{B6DE80BE-2EF4-4D94-B3D8-B00737754CBD}" type="pres">
      <dgm:prSet presAssocID="{38C6C842-68F3-4FB1-AD1F-5257A91B54AD}" presName="parentLeftMargin" presStyleLbl="node1" presStyleIdx="0" presStyleCnt="3"/>
      <dgm:spPr/>
    </dgm:pt>
    <dgm:pt modelId="{18A8F1A3-0F78-4766-B572-D2930F2390CE}" type="pres">
      <dgm:prSet presAssocID="{38C6C842-68F3-4FB1-AD1F-5257A91B54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A4E185-029A-448C-892E-A499C89AC399}" type="pres">
      <dgm:prSet presAssocID="{38C6C842-68F3-4FB1-AD1F-5257A91B54AD}" presName="negativeSpace" presStyleCnt="0"/>
      <dgm:spPr/>
    </dgm:pt>
    <dgm:pt modelId="{53913FCE-23B3-4170-93C6-A4180342EA7E}" type="pres">
      <dgm:prSet presAssocID="{38C6C842-68F3-4FB1-AD1F-5257A91B54AD}" presName="childText" presStyleLbl="conFgAcc1" presStyleIdx="1" presStyleCnt="3">
        <dgm:presLayoutVars>
          <dgm:bulletEnabled val="1"/>
        </dgm:presLayoutVars>
      </dgm:prSet>
      <dgm:spPr/>
    </dgm:pt>
    <dgm:pt modelId="{073E0A42-139E-4253-994E-8A7280B57AD8}" type="pres">
      <dgm:prSet presAssocID="{866F5F72-3DA3-4EF5-8E23-6705F7172F9A}" presName="spaceBetweenRectangles" presStyleCnt="0"/>
      <dgm:spPr/>
    </dgm:pt>
    <dgm:pt modelId="{7FD85657-C336-4655-AB4C-7812B816A271}" type="pres">
      <dgm:prSet presAssocID="{11365D42-7B12-449A-8029-A9DB022AFACD}" presName="parentLin" presStyleCnt="0"/>
      <dgm:spPr/>
    </dgm:pt>
    <dgm:pt modelId="{618ABB07-A9B6-4B0E-8D9D-0C86667C9FC5}" type="pres">
      <dgm:prSet presAssocID="{11365D42-7B12-449A-8029-A9DB022AFACD}" presName="parentLeftMargin" presStyleLbl="node1" presStyleIdx="1" presStyleCnt="3"/>
      <dgm:spPr/>
    </dgm:pt>
    <dgm:pt modelId="{C532D08F-EC95-4F1A-A7A2-19491EC6053F}" type="pres">
      <dgm:prSet presAssocID="{11365D42-7B12-449A-8029-A9DB022AFA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FE7A3EE-3CD9-486E-8937-D1037734DB14}" type="pres">
      <dgm:prSet presAssocID="{11365D42-7B12-449A-8029-A9DB022AFACD}" presName="negativeSpace" presStyleCnt="0"/>
      <dgm:spPr/>
    </dgm:pt>
    <dgm:pt modelId="{FF0513C0-F2AC-4638-879D-9AC7A068A04A}" type="pres">
      <dgm:prSet presAssocID="{11365D42-7B12-449A-8029-A9DB022AFA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8CF709-D4E7-4F34-9896-AB477D4CA3F8}" srcId="{11365D42-7B12-449A-8029-A9DB022AFACD}" destId="{34FE2A8F-91E2-423A-8943-30F1F61BC28E}" srcOrd="0" destOrd="0" parTransId="{291573A9-523E-492E-878F-52DDA7747E12}" sibTransId="{B2FDE743-5A55-4C1E-BBFF-78CBFE6A76BB}"/>
    <dgm:cxn modelId="{F9D81815-9C20-4FD9-9245-C351A511E630}" type="presOf" srcId="{6D771977-19C7-4217-BCDB-BD6F51BE5194}" destId="{FF0513C0-F2AC-4638-879D-9AC7A068A04A}" srcOrd="0" destOrd="1" presId="urn:microsoft.com/office/officeart/2005/8/layout/list1"/>
    <dgm:cxn modelId="{87AF0919-6CDA-4B77-9735-F411DC1E465C}" type="presOf" srcId="{38C6C842-68F3-4FB1-AD1F-5257A91B54AD}" destId="{B6DE80BE-2EF4-4D94-B3D8-B00737754CBD}" srcOrd="0" destOrd="0" presId="urn:microsoft.com/office/officeart/2005/8/layout/list1"/>
    <dgm:cxn modelId="{E9483E22-84B2-487B-8B58-8C88FD301772}" srcId="{94BE15E1-16B8-4DAB-84F1-2855083FF039}" destId="{11365D42-7B12-449A-8029-A9DB022AFACD}" srcOrd="2" destOrd="0" parTransId="{09AB68A5-2EE9-4301-A30B-69B7F17236D8}" sibTransId="{3B5577EC-308D-4EBB-A534-2BDD5557C398}"/>
    <dgm:cxn modelId="{C8EF5522-B735-4585-B03D-526ABFF4C2DE}" srcId="{94BE15E1-16B8-4DAB-84F1-2855083FF039}" destId="{38C6C842-68F3-4FB1-AD1F-5257A91B54AD}" srcOrd="1" destOrd="0" parTransId="{27011E2D-B7B3-4776-A7DF-4C0FE41A10B7}" sibTransId="{866F5F72-3DA3-4EF5-8E23-6705F7172F9A}"/>
    <dgm:cxn modelId="{BB32C52C-1492-4C09-A00A-A64A6DD59861}" type="presOf" srcId="{2173965F-00BE-4CFB-866D-47064713B9B5}" destId="{2C0DC2C7-3002-4457-8C64-C1EE894C47D9}" srcOrd="1" destOrd="0" presId="urn:microsoft.com/office/officeart/2005/8/layout/list1"/>
    <dgm:cxn modelId="{D69DC932-F0FB-4C43-92C3-0C9140BBF65A}" srcId="{38C6C842-68F3-4FB1-AD1F-5257A91B54AD}" destId="{02549117-FF44-4260-AB0C-C054AC854E83}" srcOrd="0" destOrd="0" parTransId="{977C78FF-0159-4A4E-BC8C-5D92FF999507}" sibTransId="{2DE21997-7B2D-4D57-A303-1BE0C78E7EDF}"/>
    <dgm:cxn modelId="{B47ACA3F-2333-418E-B624-9F24860DEF59}" type="presOf" srcId="{2173965F-00BE-4CFB-866D-47064713B9B5}" destId="{344D9C9C-2310-45D3-8E84-55FB6449AC23}" srcOrd="0" destOrd="0" presId="urn:microsoft.com/office/officeart/2005/8/layout/list1"/>
    <dgm:cxn modelId="{B6A5FF5C-CD4F-4FF5-A0AE-12281C100502}" type="presOf" srcId="{11365D42-7B12-449A-8029-A9DB022AFACD}" destId="{618ABB07-A9B6-4B0E-8D9D-0C86667C9FC5}" srcOrd="0" destOrd="0" presId="urn:microsoft.com/office/officeart/2005/8/layout/list1"/>
    <dgm:cxn modelId="{0DC29941-EDE6-4FA1-BD0A-E2DD6CF79AAE}" type="presOf" srcId="{11365D42-7B12-449A-8029-A9DB022AFACD}" destId="{C532D08F-EC95-4F1A-A7A2-19491EC6053F}" srcOrd="1" destOrd="0" presId="urn:microsoft.com/office/officeart/2005/8/layout/list1"/>
    <dgm:cxn modelId="{B31F9542-0DBB-4CD1-90AA-7388523B982F}" srcId="{11365D42-7B12-449A-8029-A9DB022AFACD}" destId="{6D771977-19C7-4217-BCDB-BD6F51BE5194}" srcOrd="1" destOrd="0" parTransId="{0F8D349E-0C9C-4FB8-931E-E4BCC9D67E41}" sibTransId="{4A4561EF-E2F1-49FF-A602-CBF563137BCD}"/>
    <dgm:cxn modelId="{1F4CCA46-2FA2-47F2-B959-CA9AE87F3817}" type="presOf" srcId="{34FE2A8F-91E2-423A-8943-30F1F61BC28E}" destId="{FF0513C0-F2AC-4638-879D-9AC7A068A04A}" srcOrd="0" destOrd="0" presId="urn:microsoft.com/office/officeart/2005/8/layout/list1"/>
    <dgm:cxn modelId="{2677DB6D-88BC-4EDB-98F2-5F1B8FF8985B}" type="presOf" srcId="{4CF29C9C-0F1D-492F-B2EB-6F35D8E3210E}" destId="{1A7D4DFB-6210-476E-963F-3DBC3D91DE90}" srcOrd="0" destOrd="1" presId="urn:microsoft.com/office/officeart/2005/8/layout/list1"/>
    <dgm:cxn modelId="{7EB31373-D2E6-4AD6-9618-A7B20C1B2D7C}" type="presOf" srcId="{94BE15E1-16B8-4DAB-84F1-2855083FF039}" destId="{A1F0A054-1CBE-45DF-9542-430ACC8B5BF7}" srcOrd="0" destOrd="0" presId="urn:microsoft.com/office/officeart/2005/8/layout/list1"/>
    <dgm:cxn modelId="{6F46B282-E23F-403B-AE28-2E7D18B3D43B}" type="presOf" srcId="{02549117-FF44-4260-AB0C-C054AC854E83}" destId="{53913FCE-23B3-4170-93C6-A4180342EA7E}" srcOrd="0" destOrd="0" presId="urn:microsoft.com/office/officeart/2005/8/layout/list1"/>
    <dgm:cxn modelId="{19630C9B-0FDD-427E-9C98-DCD64F3A488A}" type="presOf" srcId="{1E780B0E-9E3E-4D9E-AB2C-B3C4A598AC6D}" destId="{53913FCE-23B3-4170-93C6-A4180342EA7E}" srcOrd="0" destOrd="1" presId="urn:microsoft.com/office/officeart/2005/8/layout/list1"/>
    <dgm:cxn modelId="{36F9909B-6C17-4607-B79F-763D1CA7562A}" type="presOf" srcId="{38C6C842-68F3-4FB1-AD1F-5257A91B54AD}" destId="{18A8F1A3-0F78-4766-B572-D2930F2390CE}" srcOrd="1" destOrd="0" presId="urn:microsoft.com/office/officeart/2005/8/layout/list1"/>
    <dgm:cxn modelId="{2001BBA2-179E-4763-931F-9F491EF32178}" srcId="{2173965F-00BE-4CFB-866D-47064713B9B5}" destId="{4CF29C9C-0F1D-492F-B2EB-6F35D8E3210E}" srcOrd="1" destOrd="0" parTransId="{4010E7A6-9410-4B02-8516-0D0741C406E1}" sibTransId="{963E1096-D619-42AE-B026-D0C30392E8B7}"/>
    <dgm:cxn modelId="{D26975B3-710D-4064-A64E-C2829F259EEB}" type="presOf" srcId="{F24BDB1E-27AD-4F3D-B285-6D2ED4547812}" destId="{1A7D4DFB-6210-476E-963F-3DBC3D91DE90}" srcOrd="0" destOrd="0" presId="urn:microsoft.com/office/officeart/2005/8/layout/list1"/>
    <dgm:cxn modelId="{277110B4-77AD-42AA-921A-F8717AAA06DD}" srcId="{94BE15E1-16B8-4DAB-84F1-2855083FF039}" destId="{2173965F-00BE-4CFB-866D-47064713B9B5}" srcOrd="0" destOrd="0" parTransId="{A29F0644-247B-4033-9A65-EC59433E079D}" sibTransId="{FD9DEF17-3833-44E8-9871-E2EA235D4640}"/>
    <dgm:cxn modelId="{1F4DB9BA-D0ED-4FA6-966D-77B9C8D3406A}" srcId="{2173965F-00BE-4CFB-866D-47064713B9B5}" destId="{F24BDB1E-27AD-4F3D-B285-6D2ED4547812}" srcOrd="0" destOrd="0" parTransId="{1A8984F9-FBDB-4212-939B-D34737FF3EC6}" sibTransId="{6C820302-E85B-4FE7-81B8-CFE3CCAF9F6E}"/>
    <dgm:cxn modelId="{E69734FD-530E-41EF-987F-B67049AEB889}" srcId="{38C6C842-68F3-4FB1-AD1F-5257A91B54AD}" destId="{1E780B0E-9E3E-4D9E-AB2C-B3C4A598AC6D}" srcOrd="1" destOrd="0" parTransId="{CB174D5C-58F6-488E-B273-21E979F64D97}" sibTransId="{5B47BD67-805B-49ED-BFC3-0D5BA77A8E5E}"/>
    <dgm:cxn modelId="{CC3AB35D-8EBF-4025-AC69-87161EBD687A}" type="presParOf" srcId="{A1F0A054-1CBE-45DF-9542-430ACC8B5BF7}" destId="{0E85D6ED-AD68-45C3-930C-A9B26049BED6}" srcOrd="0" destOrd="0" presId="urn:microsoft.com/office/officeart/2005/8/layout/list1"/>
    <dgm:cxn modelId="{F268D436-CBB9-48EC-A96D-6E6643108DEA}" type="presParOf" srcId="{0E85D6ED-AD68-45C3-930C-A9B26049BED6}" destId="{344D9C9C-2310-45D3-8E84-55FB6449AC23}" srcOrd="0" destOrd="0" presId="urn:microsoft.com/office/officeart/2005/8/layout/list1"/>
    <dgm:cxn modelId="{D1962D4D-9E5E-4D3F-86E8-09C6427DC3EA}" type="presParOf" srcId="{0E85D6ED-AD68-45C3-930C-A9B26049BED6}" destId="{2C0DC2C7-3002-4457-8C64-C1EE894C47D9}" srcOrd="1" destOrd="0" presId="urn:microsoft.com/office/officeart/2005/8/layout/list1"/>
    <dgm:cxn modelId="{145CFD24-89C6-45AE-8A6E-6A8EC93ED818}" type="presParOf" srcId="{A1F0A054-1CBE-45DF-9542-430ACC8B5BF7}" destId="{55426E74-6834-4AB7-829C-B384AE1F8DF8}" srcOrd="1" destOrd="0" presId="urn:microsoft.com/office/officeart/2005/8/layout/list1"/>
    <dgm:cxn modelId="{DE6784A8-7C50-417C-B061-862B6CB6F0FF}" type="presParOf" srcId="{A1F0A054-1CBE-45DF-9542-430ACC8B5BF7}" destId="{1A7D4DFB-6210-476E-963F-3DBC3D91DE90}" srcOrd="2" destOrd="0" presId="urn:microsoft.com/office/officeart/2005/8/layout/list1"/>
    <dgm:cxn modelId="{AAD6C238-3ACF-4E6B-A514-58732335E989}" type="presParOf" srcId="{A1F0A054-1CBE-45DF-9542-430ACC8B5BF7}" destId="{F2852028-1951-4318-8C0B-2437B6749C89}" srcOrd="3" destOrd="0" presId="urn:microsoft.com/office/officeart/2005/8/layout/list1"/>
    <dgm:cxn modelId="{4993A705-9AE1-4C54-BB70-CCF5D7B3CE76}" type="presParOf" srcId="{A1F0A054-1CBE-45DF-9542-430ACC8B5BF7}" destId="{9DB2EA4B-977D-4FAB-94A5-0C9BC678C9F4}" srcOrd="4" destOrd="0" presId="urn:microsoft.com/office/officeart/2005/8/layout/list1"/>
    <dgm:cxn modelId="{7E4AD9ED-C3D6-41B8-8C27-D1D4C326750F}" type="presParOf" srcId="{9DB2EA4B-977D-4FAB-94A5-0C9BC678C9F4}" destId="{B6DE80BE-2EF4-4D94-B3D8-B00737754CBD}" srcOrd="0" destOrd="0" presId="urn:microsoft.com/office/officeart/2005/8/layout/list1"/>
    <dgm:cxn modelId="{48878DA3-563A-4CB1-A227-994D19A7D7E7}" type="presParOf" srcId="{9DB2EA4B-977D-4FAB-94A5-0C9BC678C9F4}" destId="{18A8F1A3-0F78-4766-B572-D2930F2390CE}" srcOrd="1" destOrd="0" presId="urn:microsoft.com/office/officeart/2005/8/layout/list1"/>
    <dgm:cxn modelId="{A086BBE5-EA77-46FB-A96F-DBF7E330B0D2}" type="presParOf" srcId="{A1F0A054-1CBE-45DF-9542-430ACC8B5BF7}" destId="{5AA4E185-029A-448C-892E-A499C89AC399}" srcOrd="5" destOrd="0" presId="urn:microsoft.com/office/officeart/2005/8/layout/list1"/>
    <dgm:cxn modelId="{C18AACE0-71C9-4F96-B803-1F31C286E547}" type="presParOf" srcId="{A1F0A054-1CBE-45DF-9542-430ACC8B5BF7}" destId="{53913FCE-23B3-4170-93C6-A4180342EA7E}" srcOrd="6" destOrd="0" presId="urn:microsoft.com/office/officeart/2005/8/layout/list1"/>
    <dgm:cxn modelId="{85DC9EDE-D0A2-437B-B17A-CC33C9D21EA7}" type="presParOf" srcId="{A1F0A054-1CBE-45DF-9542-430ACC8B5BF7}" destId="{073E0A42-139E-4253-994E-8A7280B57AD8}" srcOrd="7" destOrd="0" presId="urn:microsoft.com/office/officeart/2005/8/layout/list1"/>
    <dgm:cxn modelId="{1572885E-0227-469D-9FB0-F9E2693D17AE}" type="presParOf" srcId="{A1F0A054-1CBE-45DF-9542-430ACC8B5BF7}" destId="{7FD85657-C336-4655-AB4C-7812B816A271}" srcOrd="8" destOrd="0" presId="urn:microsoft.com/office/officeart/2005/8/layout/list1"/>
    <dgm:cxn modelId="{8545D703-3D75-4224-8A69-9B99F3367942}" type="presParOf" srcId="{7FD85657-C336-4655-AB4C-7812B816A271}" destId="{618ABB07-A9B6-4B0E-8D9D-0C86667C9FC5}" srcOrd="0" destOrd="0" presId="urn:microsoft.com/office/officeart/2005/8/layout/list1"/>
    <dgm:cxn modelId="{028E5854-3C4A-494C-A031-AC7CEABE4289}" type="presParOf" srcId="{7FD85657-C336-4655-AB4C-7812B816A271}" destId="{C532D08F-EC95-4F1A-A7A2-19491EC6053F}" srcOrd="1" destOrd="0" presId="urn:microsoft.com/office/officeart/2005/8/layout/list1"/>
    <dgm:cxn modelId="{C843A108-946E-4BFF-84E1-59EA01BC8943}" type="presParOf" srcId="{A1F0A054-1CBE-45DF-9542-430ACC8B5BF7}" destId="{EFE7A3EE-3CD9-486E-8937-D1037734DB14}" srcOrd="9" destOrd="0" presId="urn:microsoft.com/office/officeart/2005/8/layout/list1"/>
    <dgm:cxn modelId="{5436DC78-A902-41F0-83D0-D4DC91BDABDA}" type="presParOf" srcId="{A1F0A054-1CBE-45DF-9542-430ACC8B5BF7}" destId="{FF0513C0-F2AC-4638-879D-9AC7A068A0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B36F48-D2F6-453E-A473-062C93D3FEFC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6C4CBBB-9D3D-4FF8-ABDD-F1C4076EB596}">
      <dgm:prSet custT="1"/>
      <dgm:spPr/>
      <dgm:t>
        <a:bodyPr/>
        <a:lstStyle/>
        <a:p>
          <a:pPr algn="ctr"/>
          <a:r>
            <a:rPr lang="en-US" sz="2000" dirty="0"/>
            <a:t>Optimization results have significant economic impact</a:t>
          </a:r>
        </a:p>
      </dgm:t>
    </dgm:pt>
    <dgm:pt modelId="{EE329004-3C4C-4A2C-A145-FE73C008699B}" type="parTrans" cxnId="{9930317F-5E2A-4E91-B58D-1C0ADCE21DE2}">
      <dgm:prSet/>
      <dgm:spPr/>
      <dgm:t>
        <a:bodyPr/>
        <a:lstStyle/>
        <a:p>
          <a:endParaRPr lang="en-US"/>
        </a:p>
      </dgm:t>
    </dgm:pt>
    <dgm:pt modelId="{4DD38B44-F674-4AFE-913C-6F6B34EFFE68}" type="sibTrans" cxnId="{9930317F-5E2A-4E91-B58D-1C0ADCE21DE2}">
      <dgm:prSet/>
      <dgm:spPr/>
      <dgm:t>
        <a:bodyPr/>
        <a:lstStyle/>
        <a:p>
          <a:endParaRPr lang="en-US"/>
        </a:p>
      </dgm:t>
    </dgm:pt>
    <dgm:pt modelId="{EEABA199-2F6D-43EE-859E-C1593B1644FA}">
      <dgm:prSet custT="1"/>
      <dgm:spPr/>
      <dgm:t>
        <a:bodyPr/>
        <a:lstStyle/>
        <a:p>
          <a:pPr algn="ctr"/>
          <a:r>
            <a:rPr lang="en-US" sz="2000" dirty="0"/>
            <a:t>Large number of people directly affected</a:t>
          </a:r>
        </a:p>
      </dgm:t>
    </dgm:pt>
    <dgm:pt modelId="{1C810E95-0918-4D60-A122-93227F821E61}" type="parTrans" cxnId="{92327F69-5524-4657-B79C-24EF49637A52}">
      <dgm:prSet/>
      <dgm:spPr/>
      <dgm:t>
        <a:bodyPr/>
        <a:lstStyle/>
        <a:p>
          <a:endParaRPr lang="en-US"/>
        </a:p>
      </dgm:t>
    </dgm:pt>
    <dgm:pt modelId="{C5BA5ACA-659D-4462-A140-1B41DCF3A870}" type="sibTrans" cxnId="{92327F69-5524-4657-B79C-24EF49637A52}">
      <dgm:prSet/>
      <dgm:spPr/>
      <dgm:t>
        <a:bodyPr/>
        <a:lstStyle/>
        <a:p>
          <a:endParaRPr lang="en-US"/>
        </a:p>
      </dgm:t>
    </dgm:pt>
    <dgm:pt modelId="{8CA62609-A415-46CF-A721-B7E5351FCBE4}">
      <dgm:prSet custT="1"/>
      <dgm:spPr/>
      <dgm:t>
        <a:bodyPr/>
        <a:lstStyle/>
        <a:p>
          <a:pPr algn="ctr"/>
          <a:r>
            <a:rPr lang="en-US" sz="2000" dirty="0"/>
            <a:t>Critical infrastructure must be kept operational at all times</a:t>
          </a:r>
        </a:p>
      </dgm:t>
    </dgm:pt>
    <dgm:pt modelId="{9BA972C0-2EAF-4115-965D-1FA2104ECFE4}" type="parTrans" cxnId="{E45AEDC8-D838-4858-B040-6B3EF4B351B1}">
      <dgm:prSet/>
      <dgm:spPr/>
      <dgm:t>
        <a:bodyPr/>
        <a:lstStyle/>
        <a:p>
          <a:endParaRPr lang="en-US"/>
        </a:p>
      </dgm:t>
    </dgm:pt>
    <dgm:pt modelId="{C2C763DB-46A0-4666-9B90-9A399272139F}" type="sibTrans" cxnId="{E45AEDC8-D838-4858-B040-6B3EF4B351B1}">
      <dgm:prSet/>
      <dgm:spPr/>
      <dgm:t>
        <a:bodyPr/>
        <a:lstStyle/>
        <a:p>
          <a:endParaRPr lang="en-US"/>
        </a:p>
      </dgm:t>
    </dgm:pt>
    <dgm:pt modelId="{C8ADA34B-285C-48B2-BFAF-8D7569D41889}">
      <dgm:prSet custT="1"/>
      <dgm:spPr/>
      <dgm:t>
        <a:bodyPr/>
        <a:lstStyle/>
        <a:p>
          <a:r>
            <a:rPr lang="en-US" sz="2800" dirty="0"/>
            <a:t>Optimization execution requires high security standards to prevent attacks</a:t>
          </a:r>
        </a:p>
      </dgm:t>
    </dgm:pt>
    <dgm:pt modelId="{87C7876A-219B-4593-A282-82C295661746}" type="parTrans" cxnId="{CC01D168-E5E5-40BE-891E-D7DBDFB1AE69}">
      <dgm:prSet/>
      <dgm:spPr/>
      <dgm:t>
        <a:bodyPr/>
        <a:lstStyle/>
        <a:p>
          <a:endParaRPr lang="en-US"/>
        </a:p>
      </dgm:t>
    </dgm:pt>
    <dgm:pt modelId="{EC99EB98-DC7D-4ACB-AA4C-0767F70CDA7A}" type="sibTrans" cxnId="{CC01D168-E5E5-40BE-891E-D7DBDFB1AE69}">
      <dgm:prSet/>
      <dgm:spPr/>
      <dgm:t>
        <a:bodyPr/>
        <a:lstStyle/>
        <a:p>
          <a:endParaRPr lang="en-US"/>
        </a:p>
      </dgm:t>
    </dgm:pt>
    <dgm:pt modelId="{74C64211-8A73-4D3D-8831-44DD16B8F5D0}" type="pres">
      <dgm:prSet presAssocID="{84B36F48-D2F6-453E-A473-062C93D3FEFC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48CBACE-9FF4-43B0-9281-E296A29C299C}" type="pres">
      <dgm:prSet presAssocID="{C8ADA34B-285C-48B2-BFAF-8D7569D41889}" presName="composite" presStyleCnt="0"/>
      <dgm:spPr/>
    </dgm:pt>
    <dgm:pt modelId="{D30EABDA-2F83-4C04-9BD7-585231B90058}" type="pres">
      <dgm:prSet presAssocID="{C8ADA34B-285C-48B2-BFAF-8D7569D41889}" presName="ParentAccent1" presStyleLbl="alignNode1" presStyleIdx="0" presStyleCnt="34" custLinFactX="-13336" custLinFactNeighborX="-100000"/>
      <dgm:spPr>
        <a:noFill/>
        <a:ln>
          <a:noFill/>
        </a:ln>
      </dgm:spPr>
    </dgm:pt>
    <dgm:pt modelId="{861792B4-3BC8-48ED-932B-DF64E8BFF3A5}" type="pres">
      <dgm:prSet presAssocID="{C8ADA34B-285C-48B2-BFAF-8D7569D41889}" presName="ParentAccent2" presStyleLbl="alignNode1" presStyleIdx="1" presStyleCnt="34" custLinFactNeighborX="69939"/>
      <dgm:spPr>
        <a:noFill/>
        <a:ln>
          <a:noFill/>
        </a:ln>
      </dgm:spPr>
    </dgm:pt>
    <dgm:pt modelId="{E9F71F55-EB0D-4C96-9DBE-7D097ACCC0C9}" type="pres">
      <dgm:prSet presAssocID="{C8ADA34B-285C-48B2-BFAF-8D7569D41889}" presName="ParentAccent3" presStyleLbl="alignNode1" presStyleIdx="2" presStyleCnt="34" custLinFactX="100000" custLinFactNeighborX="153214"/>
      <dgm:spPr>
        <a:noFill/>
        <a:ln>
          <a:noFill/>
        </a:ln>
      </dgm:spPr>
    </dgm:pt>
    <dgm:pt modelId="{9D396D27-90EB-407B-90DB-801B8A158F40}" type="pres">
      <dgm:prSet presAssocID="{C8ADA34B-285C-48B2-BFAF-8D7569D41889}" presName="ParentAccent4" presStyleLbl="alignNode1" presStyleIdx="3" presStyleCnt="34" custLinFactX="200000" custLinFactNeighborX="236141"/>
      <dgm:spPr>
        <a:noFill/>
        <a:ln>
          <a:noFill/>
        </a:ln>
      </dgm:spPr>
    </dgm:pt>
    <dgm:pt modelId="{D864ACEC-FB3B-4796-9768-B92DDB9500AA}" type="pres">
      <dgm:prSet presAssocID="{C8ADA34B-285C-48B2-BFAF-8D7569D41889}" presName="ParentAccent5" presStyleLbl="alignNode1" presStyleIdx="4" presStyleCnt="34" custLinFactX="236074" custLinFactNeighborX="300000"/>
      <dgm:spPr>
        <a:noFill/>
        <a:ln>
          <a:noFill/>
        </a:ln>
      </dgm:spPr>
    </dgm:pt>
    <dgm:pt modelId="{7020B648-8CCC-48D6-BECB-E1BA8D210EA5}" type="pres">
      <dgm:prSet presAssocID="{C8ADA34B-285C-48B2-BFAF-8D7569D41889}" presName="ParentAccent6" presStyleLbl="alignNode1" presStyleIdx="5" presStyleCnt="34" custLinFactX="100000" custLinFactNeighborX="168051"/>
      <dgm:spPr>
        <a:noFill/>
        <a:ln>
          <a:noFill/>
        </a:ln>
      </dgm:spPr>
    </dgm:pt>
    <dgm:pt modelId="{6DEDDDF6-ECC1-4E75-BF6A-AFE41D2ACCED}" type="pres">
      <dgm:prSet presAssocID="{C8ADA34B-285C-48B2-BFAF-8D7569D41889}" presName="ParentAccent7" presStyleLbl="alignNode1" presStyleIdx="6" presStyleCnt="34" custLinFactNeighborX="49730"/>
      <dgm:spPr>
        <a:noFill/>
        <a:ln>
          <a:noFill/>
        </a:ln>
      </dgm:spPr>
    </dgm:pt>
    <dgm:pt modelId="{B8879C92-CB6F-4817-8595-4A3CDC789B96}" type="pres">
      <dgm:prSet presAssocID="{C8ADA34B-285C-48B2-BFAF-8D7569D41889}" presName="ParentAccent8" presStyleLbl="alignNode1" presStyleIdx="7" presStyleCnt="34" custLinFactNeighborX="49730"/>
      <dgm:spPr>
        <a:noFill/>
        <a:ln>
          <a:noFill/>
        </a:ln>
      </dgm:spPr>
    </dgm:pt>
    <dgm:pt modelId="{B75FC514-F50E-4483-97BD-45FF6A8BF978}" type="pres">
      <dgm:prSet presAssocID="{C8ADA34B-285C-48B2-BFAF-8D7569D41889}" presName="ParentAccent9" presStyleLbl="alignNode1" presStyleIdx="8" presStyleCnt="34" custLinFactNeighborX="-39469"/>
      <dgm:spPr>
        <a:noFill/>
        <a:ln>
          <a:noFill/>
        </a:ln>
      </dgm:spPr>
    </dgm:pt>
    <dgm:pt modelId="{92D6FFA4-0773-4103-A8A2-70C6E273A2AF}" type="pres">
      <dgm:prSet presAssocID="{C8ADA34B-285C-48B2-BFAF-8D7569D41889}" presName="ParentAccent10" presStyleLbl="alignNode1" presStyleIdx="9" presStyleCnt="34" custLinFactNeighborX="-45392"/>
      <dgm:spPr>
        <a:noFill/>
        <a:ln>
          <a:noFill/>
        </a:ln>
      </dgm:spPr>
    </dgm:pt>
    <dgm:pt modelId="{F8789D60-ACFC-478E-92E2-95F6B00955E7}" type="pres">
      <dgm:prSet presAssocID="{C8ADA34B-285C-48B2-BFAF-8D7569D41889}" presName="Parent" presStyleLbl="alignNode1" presStyleIdx="10" presStyleCnt="34" custScaleX="106922" custScaleY="82645" custLinFactNeighborX="71471">
        <dgm:presLayoutVars>
          <dgm:chMax val="5"/>
          <dgm:chPref val="3"/>
          <dgm:bulletEnabled val="1"/>
        </dgm:presLayoutVars>
      </dgm:prSet>
      <dgm:spPr>
        <a:prstGeom prst="roundRect">
          <a:avLst/>
        </a:prstGeom>
      </dgm:spPr>
    </dgm:pt>
    <dgm:pt modelId="{27064253-25BA-464C-9B69-D9A54235132E}" type="pres">
      <dgm:prSet presAssocID="{06C4CBBB-9D3D-4FF8-ABDD-F1C4076EB596}" presName="Child1Accent1" presStyleLbl="alignNode1" presStyleIdx="11" presStyleCnt="34" custAng="2700000" custLinFactX="100000" custLinFactNeighborX="168051"/>
      <dgm:spPr>
        <a:prstGeom prst="rightArrow">
          <a:avLst/>
        </a:prstGeom>
      </dgm:spPr>
    </dgm:pt>
    <dgm:pt modelId="{2686769F-80ED-4EAC-BAC3-9535E7D2A314}" type="pres">
      <dgm:prSet presAssocID="{06C4CBBB-9D3D-4FF8-ABDD-F1C4076EB596}" presName="Child1Accent2" presStyleLbl="alignNode1" presStyleIdx="12" presStyleCnt="34" custLinFactX="236074" custLinFactNeighborX="300000"/>
      <dgm:spPr/>
    </dgm:pt>
    <dgm:pt modelId="{32C5178E-BDB6-4C2D-9941-295AC7EE889D}" type="pres">
      <dgm:prSet presAssocID="{06C4CBBB-9D3D-4FF8-ABDD-F1C4076EB596}" presName="Child1Accent3" presStyleLbl="alignNode1" presStyleIdx="13" presStyleCnt="34" custLinFactX="236074" custLinFactNeighborX="300000"/>
      <dgm:spPr/>
    </dgm:pt>
    <dgm:pt modelId="{2F8F4593-C93D-41B6-8280-12FB2C8CF6D7}" type="pres">
      <dgm:prSet presAssocID="{06C4CBBB-9D3D-4FF8-ABDD-F1C4076EB596}" presName="Child1Accent4" presStyleLbl="alignNode1" presStyleIdx="14" presStyleCnt="34" custLinFactX="236074" custLinFactNeighborX="300000"/>
      <dgm:spPr/>
    </dgm:pt>
    <dgm:pt modelId="{173856C2-B2DF-4164-9F76-551A5DCEF5F5}" type="pres">
      <dgm:prSet presAssocID="{06C4CBBB-9D3D-4FF8-ABDD-F1C4076EB596}" presName="Child1Accent5" presStyleLbl="alignNode1" presStyleIdx="15" presStyleCnt="34" custLinFactX="236074" custLinFactNeighborX="300000"/>
      <dgm:spPr/>
    </dgm:pt>
    <dgm:pt modelId="{777DF824-0244-40A6-9C5E-9D05F67A44CF}" type="pres">
      <dgm:prSet presAssocID="{06C4CBBB-9D3D-4FF8-ABDD-F1C4076EB596}" presName="Child1Accent6" presStyleLbl="alignNode1" presStyleIdx="16" presStyleCnt="34" custLinFactX="236074" custLinFactNeighborX="300000"/>
      <dgm:spPr/>
    </dgm:pt>
    <dgm:pt modelId="{1C551D1B-A15A-426D-A9BF-074C977CE6F9}" type="pres">
      <dgm:prSet presAssocID="{06C4CBBB-9D3D-4FF8-ABDD-F1C4076EB596}" presName="Child1Accent7" presStyleLbl="alignNode1" presStyleIdx="17" presStyleCnt="34" custLinFactX="236074" custLinFactNeighborX="300000"/>
      <dgm:spPr/>
    </dgm:pt>
    <dgm:pt modelId="{0B221E94-A471-4EC6-AEAD-D4119DC4C770}" type="pres">
      <dgm:prSet presAssocID="{06C4CBBB-9D3D-4FF8-ABDD-F1C4076EB596}" presName="Child1Accent8" presStyleLbl="alignNode1" presStyleIdx="18" presStyleCnt="34"/>
      <dgm:spPr/>
    </dgm:pt>
    <dgm:pt modelId="{8FB46AAC-ABC1-44CF-8C75-62A4A0A5E22A}" type="pres">
      <dgm:prSet presAssocID="{06C4CBBB-9D3D-4FF8-ABDD-F1C4076EB596}" presName="Child1Accent9" presStyleLbl="alignNode1" presStyleIdx="19" presStyleCnt="34"/>
      <dgm:spPr/>
    </dgm:pt>
    <dgm:pt modelId="{0B200E93-F5CE-4A19-BC79-4953787F0166}" type="pres">
      <dgm:prSet presAssocID="{06C4CBBB-9D3D-4FF8-ABDD-F1C4076EB596}" presName="Child1" presStyleLbl="revTx" presStyleIdx="0" presStyleCnt="3" custLinFactNeighborX="45741">
        <dgm:presLayoutVars>
          <dgm:chMax/>
          <dgm:chPref val="0"/>
          <dgm:bulletEnabled val="1"/>
        </dgm:presLayoutVars>
      </dgm:prSet>
      <dgm:spPr/>
    </dgm:pt>
    <dgm:pt modelId="{0A23A5E4-A709-4937-A402-8BFEA589C30F}" type="pres">
      <dgm:prSet presAssocID="{EEABA199-2F6D-43EE-859E-C1593B1644FA}" presName="Child2Accent1" presStyleLbl="alignNode1" presStyleIdx="20" presStyleCnt="34" custLinFactX="100000" custLinFactNeighborX="168051"/>
      <dgm:spPr>
        <a:prstGeom prst="rightArrow">
          <a:avLst/>
        </a:prstGeom>
      </dgm:spPr>
    </dgm:pt>
    <dgm:pt modelId="{7AA1ED09-BDCC-49D5-B30D-F4793AF71DF1}" type="pres">
      <dgm:prSet presAssocID="{EEABA199-2F6D-43EE-859E-C1593B1644FA}" presName="Child2Accent2" presStyleLbl="alignNode1" presStyleIdx="21" presStyleCnt="34" custLinFactX="236074" custLinFactNeighborX="300000"/>
      <dgm:spPr/>
    </dgm:pt>
    <dgm:pt modelId="{935CFE17-5643-4664-9AC7-C39B877E0511}" type="pres">
      <dgm:prSet presAssocID="{EEABA199-2F6D-43EE-859E-C1593B1644FA}" presName="Child2Accent3" presStyleLbl="alignNode1" presStyleIdx="22" presStyleCnt="34" custLinFactX="236074" custLinFactNeighborX="300000"/>
      <dgm:spPr/>
    </dgm:pt>
    <dgm:pt modelId="{A5BB5361-841F-47D1-9E2A-3C1FF686100F}" type="pres">
      <dgm:prSet presAssocID="{EEABA199-2F6D-43EE-859E-C1593B1644FA}" presName="Child2Accent4" presStyleLbl="alignNode1" presStyleIdx="23" presStyleCnt="34" custLinFactX="236074" custLinFactNeighborX="300000"/>
      <dgm:spPr/>
    </dgm:pt>
    <dgm:pt modelId="{7B70F1D2-FEBF-4277-BD71-7BA737A230E2}" type="pres">
      <dgm:prSet presAssocID="{EEABA199-2F6D-43EE-859E-C1593B1644FA}" presName="Child2Accent5" presStyleLbl="alignNode1" presStyleIdx="24" presStyleCnt="34" custLinFactX="236074" custLinFactNeighborX="300000"/>
      <dgm:spPr/>
    </dgm:pt>
    <dgm:pt modelId="{BF725145-A33A-4D4E-BE3F-89C2DC07974F}" type="pres">
      <dgm:prSet presAssocID="{EEABA199-2F6D-43EE-859E-C1593B1644FA}" presName="Child2Accent6" presStyleLbl="alignNode1" presStyleIdx="25" presStyleCnt="34" custLinFactX="236074" custLinFactNeighborX="300000"/>
      <dgm:spPr/>
    </dgm:pt>
    <dgm:pt modelId="{0ADBEB69-01E1-44DE-8BB6-DCA9E96491EE}" type="pres">
      <dgm:prSet presAssocID="{EEABA199-2F6D-43EE-859E-C1593B1644FA}" presName="Child2Accent7" presStyleLbl="alignNode1" presStyleIdx="26" presStyleCnt="34"/>
      <dgm:spPr/>
    </dgm:pt>
    <dgm:pt modelId="{C4851392-8809-47AA-8E82-B48B69945E85}" type="pres">
      <dgm:prSet presAssocID="{EEABA199-2F6D-43EE-859E-C1593B1644FA}" presName="Child2" presStyleLbl="revTx" presStyleIdx="1" presStyleCnt="3" custLinFactNeighborX="60475">
        <dgm:presLayoutVars>
          <dgm:chMax/>
          <dgm:chPref val="0"/>
          <dgm:bulletEnabled val="1"/>
        </dgm:presLayoutVars>
      </dgm:prSet>
      <dgm:spPr/>
    </dgm:pt>
    <dgm:pt modelId="{348A7FFC-898E-40DA-AB03-1882984DAB94}" type="pres">
      <dgm:prSet presAssocID="{8CA62609-A415-46CF-A721-B7E5351FCBE4}" presName="Child3Accent1" presStyleLbl="alignNode1" presStyleIdx="27" presStyleCnt="34" custAng="18900000" custLinFactX="100000" custLinFactNeighborX="168051"/>
      <dgm:spPr>
        <a:prstGeom prst="rightArrow">
          <a:avLst/>
        </a:prstGeom>
      </dgm:spPr>
    </dgm:pt>
    <dgm:pt modelId="{E1FA0055-0986-4020-9EE5-9F2524C0E279}" type="pres">
      <dgm:prSet presAssocID="{8CA62609-A415-46CF-A721-B7E5351FCBE4}" presName="Child3Accent2" presStyleLbl="alignNode1" presStyleIdx="28" presStyleCnt="34" custLinFactX="236074" custLinFactNeighborX="300000"/>
      <dgm:spPr/>
    </dgm:pt>
    <dgm:pt modelId="{BAC17D21-AE2D-40DD-8C63-DE62A7651367}" type="pres">
      <dgm:prSet presAssocID="{8CA62609-A415-46CF-A721-B7E5351FCBE4}" presName="Child3Accent3" presStyleLbl="alignNode1" presStyleIdx="29" presStyleCnt="34" custLinFactX="236074" custLinFactNeighborX="300000"/>
      <dgm:spPr/>
    </dgm:pt>
    <dgm:pt modelId="{2A068335-68F0-49DB-BD50-4BB29E76FA75}" type="pres">
      <dgm:prSet presAssocID="{8CA62609-A415-46CF-A721-B7E5351FCBE4}" presName="Child3Accent4" presStyleLbl="alignNode1" presStyleIdx="30" presStyleCnt="34" custLinFactX="236074" custLinFactNeighborX="300000"/>
      <dgm:spPr/>
    </dgm:pt>
    <dgm:pt modelId="{5DC64FB3-B697-484C-A0DE-1489FB12A52C}" type="pres">
      <dgm:prSet presAssocID="{8CA62609-A415-46CF-A721-B7E5351FCBE4}" presName="Child3Accent5" presStyleLbl="alignNode1" presStyleIdx="31" presStyleCnt="34" custLinFactX="236074" custLinFactNeighborX="300000"/>
      <dgm:spPr/>
    </dgm:pt>
    <dgm:pt modelId="{5ECCD2BF-CE9A-49EE-91B3-95A9101D9062}" type="pres">
      <dgm:prSet presAssocID="{8CA62609-A415-46CF-A721-B7E5351FCBE4}" presName="Child3Accent6" presStyleLbl="alignNode1" presStyleIdx="32" presStyleCnt="34" custLinFactX="236074" custLinFactNeighborX="300000"/>
      <dgm:spPr/>
    </dgm:pt>
    <dgm:pt modelId="{56072C54-D4E6-43D1-9AF5-3FDF77D14782}" type="pres">
      <dgm:prSet presAssocID="{8CA62609-A415-46CF-A721-B7E5351FCBE4}" presName="Child3Accent7" presStyleLbl="alignNode1" presStyleIdx="33" presStyleCnt="34" custLinFactX="236074" custLinFactNeighborX="300000"/>
      <dgm:spPr/>
    </dgm:pt>
    <dgm:pt modelId="{E34CE7F6-D803-4013-9095-40C8051B2C77}" type="pres">
      <dgm:prSet presAssocID="{8CA62609-A415-46CF-A721-B7E5351FCBE4}" presName="Child3" presStyleLbl="revTx" presStyleIdx="2" presStyleCnt="3" custLinFactNeighborX="45741">
        <dgm:presLayoutVars>
          <dgm:chMax/>
          <dgm:chPref val="0"/>
          <dgm:bulletEnabled val="1"/>
        </dgm:presLayoutVars>
      </dgm:prSet>
      <dgm:spPr/>
    </dgm:pt>
  </dgm:ptLst>
  <dgm:cxnLst>
    <dgm:cxn modelId="{6336E136-E5CA-46F5-8F5E-9048130DE2B1}" type="presOf" srcId="{C8ADA34B-285C-48B2-BFAF-8D7569D41889}" destId="{F8789D60-ACFC-478E-92E2-95F6B00955E7}" srcOrd="0" destOrd="0" presId="urn:microsoft.com/office/officeart/2011/layout/ConvergingText"/>
    <dgm:cxn modelId="{CC01D168-E5E5-40BE-891E-D7DBDFB1AE69}" srcId="{84B36F48-D2F6-453E-A473-062C93D3FEFC}" destId="{C8ADA34B-285C-48B2-BFAF-8D7569D41889}" srcOrd="0" destOrd="0" parTransId="{87C7876A-219B-4593-A282-82C295661746}" sibTransId="{EC99EB98-DC7D-4ACB-AA4C-0767F70CDA7A}"/>
    <dgm:cxn modelId="{92327F69-5524-4657-B79C-24EF49637A52}" srcId="{C8ADA34B-285C-48B2-BFAF-8D7569D41889}" destId="{EEABA199-2F6D-43EE-859E-C1593B1644FA}" srcOrd="1" destOrd="0" parTransId="{1C810E95-0918-4D60-A122-93227F821E61}" sibTransId="{C5BA5ACA-659D-4462-A140-1B41DCF3A870}"/>
    <dgm:cxn modelId="{586F1F6B-1C07-4DEA-A0D2-A4CADFFF04B2}" type="presOf" srcId="{06C4CBBB-9D3D-4FF8-ABDD-F1C4076EB596}" destId="{0B200E93-F5CE-4A19-BC79-4953787F0166}" srcOrd="0" destOrd="0" presId="urn:microsoft.com/office/officeart/2011/layout/ConvergingText"/>
    <dgm:cxn modelId="{9930317F-5E2A-4E91-B58D-1C0ADCE21DE2}" srcId="{C8ADA34B-285C-48B2-BFAF-8D7569D41889}" destId="{06C4CBBB-9D3D-4FF8-ABDD-F1C4076EB596}" srcOrd="0" destOrd="0" parTransId="{EE329004-3C4C-4A2C-A145-FE73C008699B}" sibTransId="{4DD38B44-F674-4AFE-913C-6F6B34EFFE68}"/>
    <dgm:cxn modelId="{F2101E87-0DF7-4EB2-A4B9-C4F5175C5328}" type="presOf" srcId="{84B36F48-D2F6-453E-A473-062C93D3FEFC}" destId="{74C64211-8A73-4D3D-8831-44DD16B8F5D0}" srcOrd="0" destOrd="0" presId="urn:microsoft.com/office/officeart/2011/layout/ConvergingText"/>
    <dgm:cxn modelId="{0B09F5A4-6715-43D7-87BE-09015FD0D2F4}" type="presOf" srcId="{8CA62609-A415-46CF-A721-B7E5351FCBE4}" destId="{E34CE7F6-D803-4013-9095-40C8051B2C77}" srcOrd="0" destOrd="0" presId="urn:microsoft.com/office/officeart/2011/layout/ConvergingText"/>
    <dgm:cxn modelId="{33D7A2B7-232E-405C-9ED0-87E60323A623}" type="presOf" srcId="{EEABA199-2F6D-43EE-859E-C1593B1644FA}" destId="{C4851392-8809-47AA-8E82-B48B69945E85}" srcOrd="0" destOrd="0" presId="urn:microsoft.com/office/officeart/2011/layout/ConvergingText"/>
    <dgm:cxn modelId="{E45AEDC8-D838-4858-B040-6B3EF4B351B1}" srcId="{C8ADA34B-285C-48B2-BFAF-8D7569D41889}" destId="{8CA62609-A415-46CF-A721-B7E5351FCBE4}" srcOrd="2" destOrd="0" parTransId="{9BA972C0-2EAF-4115-965D-1FA2104ECFE4}" sibTransId="{C2C763DB-46A0-4666-9B90-9A399272139F}"/>
    <dgm:cxn modelId="{DC1A790E-4290-412A-9CFE-0F7B1414EFC4}" type="presParOf" srcId="{74C64211-8A73-4D3D-8831-44DD16B8F5D0}" destId="{648CBACE-9FF4-43B0-9281-E296A29C299C}" srcOrd="0" destOrd="0" presId="urn:microsoft.com/office/officeart/2011/layout/ConvergingText"/>
    <dgm:cxn modelId="{8D36FC61-8F21-48FF-81E0-9EEDD7045EB9}" type="presParOf" srcId="{648CBACE-9FF4-43B0-9281-E296A29C299C}" destId="{D30EABDA-2F83-4C04-9BD7-585231B90058}" srcOrd="0" destOrd="0" presId="urn:microsoft.com/office/officeart/2011/layout/ConvergingText"/>
    <dgm:cxn modelId="{92265315-F9AC-4209-AC2E-BA444E789E64}" type="presParOf" srcId="{648CBACE-9FF4-43B0-9281-E296A29C299C}" destId="{861792B4-3BC8-48ED-932B-DF64E8BFF3A5}" srcOrd="1" destOrd="0" presId="urn:microsoft.com/office/officeart/2011/layout/ConvergingText"/>
    <dgm:cxn modelId="{ED5249A9-16B1-43FD-B7F9-DB8741A68C2D}" type="presParOf" srcId="{648CBACE-9FF4-43B0-9281-E296A29C299C}" destId="{E9F71F55-EB0D-4C96-9DBE-7D097ACCC0C9}" srcOrd="2" destOrd="0" presId="urn:microsoft.com/office/officeart/2011/layout/ConvergingText"/>
    <dgm:cxn modelId="{854B68E0-08ED-44D0-89B9-88C4AA8DF1DA}" type="presParOf" srcId="{648CBACE-9FF4-43B0-9281-E296A29C299C}" destId="{9D396D27-90EB-407B-90DB-801B8A158F40}" srcOrd="3" destOrd="0" presId="urn:microsoft.com/office/officeart/2011/layout/ConvergingText"/>
    <dgm:cxn modelId="{AADD8292-541D-4516-BED1-EB00C2BA2A61}" type="presParOf" srcId="{648CBACE-9FF4-43B0-9281-E296A29C299C}" destId="{D864ACEC-FB3B-4796-9768-B92DDB9500AA}" srcOrd="4" destOrd="0" presId="urn:microsoft.com/office/officeart/2011/layout/ConvergingText"/>
    <dgm:cxn modelId="{520C0996-924F-4BAB-800E-6B74F81A54A1}" type="presParOf" srcId="{648CBACE-9FF4-43B0-9281-E296A29C299C}" destId="{7020B648-8CCC-48D6-BECB-E1BA8D210EA5}" srcOrd="5" destOrd="0" presId="urn:microsoft.com/office/officeart/2011/layout/ConvergingText"/>
    <dgm:cxn modelId="{B9CD811A-BB74-459C-BFAB-F231C92677BD}" type="presParOf" srcId="{648CBACE-9FF4-43B0-9281-E296A29C299C}" destId="{6DEDDDF6-ECC1-4E75-BF6A-AFE41D2ACCED}" srcOrd="6" destOrd="0" presId="urn:microsoft.com/office/officeart/2011/layout/ConvergingText"/>
    <dgm:cxn modelId="{B63E027A-DC24-4F38-9BF8-3D330A186B33}" type="presParOf" srcId="{648CBACE-9FF4-43B0-9281-E296A29C299C}" destId="{B8879C92-CB6F-4817-8595-4A3CDC789B96}" srcOrd="7" destOrd="0" presId="urn:microsoft.com/office/officeart/2011/layout/ConvergingText"/>
    <dgm:cxn modelId="{83C6598E-0204-45B0-9DEA-3105F35801CB}" type="presParOf" srcId="{648CBACE-9FF4-43B0-9281-E296A29C299C}" destId="{B75FC514-F50E-4483-97BD-45FF6A8BF978}" srcOrd="8" destOrd="0" presId="urn:microsoft.com/office/officeart/2011/layout/ConvergingText"/>
    <dgm:cxn modelId="{09710780-EBDC-4718-B44F-954C56E9F38D}" type="presParOf" srcId="{648CBACE-9FF4-43B0-9281-E296A29C299C}" destId="{92D6FFA4-0773-4103-A8A2-70C6E273A2AF}" srcOrd="9" destOrd="0" presId="urn:microsoft.com/office/officeart/2011/layout/ConvergingText"/>
    <dgm:cxn modelId="{A2227B31-EB7D-405E-923B-043ABF810732}" type="presParOf" srcId="{648CBACE-9FF4-43B0-9281-E296A29C299C}" destId="{F8789D60-ACFC-478E-92E2-95F6B00955E7}" srcOrd="10" destOrd="0" presId="urn:microsoft.com/office/officeart/2011/layout/ConvergingText"/>
    <dgm:cxn modelId="{3A141318-19E6-4163-A868-A5A895567F2A}" type="presParOf" srcId="{648CBACE-9FF4-43B0-9281-E296A29C299C}" destId="{27064253-25BA-464C-9B69-D9A54235132E}" srcOrd="11" destOrd="0" presId="urn:microsoft.com/office/officeart/2011/layout/ConvergingText"/>
    <dgm:cxn modelId="{C7C0C7DB-2DC9-45C0-B38D-8A498802C514}" type="presParOf" srcId="{648CBACE-9FF4-43B0-9281-E296A29C299C}" destId="{2686769F-80ED-4EAC-BAC3-9535E7D2A314}" srcOrd="12" destOrd="0" presId="urn:microsoft.com/office/officeart/2011/layout/ConvergingText"/>
    <dgm:cxn modelId="{91842935-5278-4BE6-BC1D-8CE0FDA4F1C9}" type="presParOf" srcId="{648CBACE-9FF4-43B0-9281-E296A29C299C}" destId="{32C5178E-BDB6-4C2D-9941-295AC7EE889D}" srcOrd="13" destOrd="0" presId="urn:microsoft.com/office/officeart/2011/layout/ConvergingText"/>
    <dgm:cxn modelId="{D555E7AA-BC12-407B-BD65-E4A891F087A4}" type="presParOf" srcId="{648CBACE-9FF4-43B0-9281-E296A29C299C}" destId="{2F8F4593-C93D-41B6-8280-12FB2C8CF6D7}" srcOrd="14" destOrd="0" presId="urn:microsoft.com/office/officeart/2011/layout/ConvergingText"/>
    <dgm:cxn modelId="{A017DE91-88A7-46C9-83C0-E273B6FA50DD}" type="presParOf" srcId="{648CBACE-9FF4-43B0-9281-E296A29C299C}" destId="{173856C2-B2DF-4164-9F76-551A5DCEF5F5}" srcOrd="15" destOrd="0" presId="urn:microsoft.com/office/officeart/2011/layout/ConvergingText"/>
    <dgm:cxn modelId="{F7A226F4-E869-447B-B898-BC4AE7D3B407}" type="presParOf" srcId="{648CBACE-9FF4-43B0-9281-E296A29C299C}" destId="{777DF824-0244-40A6-9C5E-9D05F67A44CF}" srcOrd="16" destOrd="0" presId="urn:microsoft.com/office/officeart/2011/layout/ConvergingText"/>
    <dgm:cxn modelId="{4052A4BC-5AF4-4930-811F-4CEED6E245CE}" type="presParOf" srcId="{648CBACE-9FF4-43B0-9281-E296A29C299C}" destId="{1C551D1B-A15A-426D-A9BF-074C977CE6F9}" srcOrd="17" destOrd="0" presId="urn:microsoft.com/office/officeart/2011/layout/ConvergingText"/>
    <dgm:cxn modelId="{DA0DD665-0335-424F-A00D-6C800CAEE544}" type="presParOf" srcId="{648CBACE-9FF4-43B0-9281-E296A29C299C}" destId="{0B221E94-A471-4EC6-AEAD-D4119DC4C770}" srcOrd="18" destOrd="0" presId="urn:microsoft.com/office/officeart/2011/layout/ConvergingText"/>
    <dgm:cxn modelId="{B09A1088-9025-4B67-849B-981D6BB69B07}" type="presParOf" srcId="{648CBACE-9FF4-43B0-9281-E296A29C299C}" destId="{8FB46AAC-ABC1-44CF-8C75-62A4A0A5E22A}" srcOrd="19" destOrd="0" presId="urn:microsoft.com/office/officeart/2011/layout/ConvergingText"/>
    <dgm:cxn modelId="{E6E8CEBB-B3FB-40C3-B1DA-18AE157AEA35}" type="presParOf" srcId="{648CBACE-9FF4-43B0-9281-E296A29C299C}" destId="{0B200E93-F5CE-4A19-BC79-4953787F0166}" srcOrd="20" destOrd="0" presId="urn:microsoft.com/office/officeart/2011/layout/ConvergingText"/>
    <dgm:cxn modelId="{64BBFAA4-9634-4F66-821E-0BFBA5DD9DC2}" type="presParOf" srcId="{648CBACE-9FF4-43B0-9281-E296A29C299C}" destId="{0A23A5E4-A709-4937-A402-8BFEA589C30F}" srcOrd="21" destOrd="0" presId="urn:microsoft.com/office/officeart/2011/layout/ConvergingText"/>
    <dgm:cxn modelId="{F25B0A39-476B-4520-B10B-3C93DB0C67E5}" type="presParOf" srcId="{648CBACE-9FF4-43B0-9281-E296A29C299C}" destId="{7AA1ED09-BDCC-49D5-B30D-F4793AF71DF1}" srcOrd="22" destOrd="0" presId="urn:microsoft.com/office/officeart/2011/layout/ConvergingText"/>
    <dgm:cxn modelId="{C1D2CBDC-4982-4BD7-9362-92EADB2C4900}" type="presParOf" srcId="{648CBACE-9FF4-43B0-9281-E296A29C299C}" destId="{935CFE17-5643-4664-9AC7-C39B877E0511}" srcOrd="23" destOrd="0" presId="urn:microsoft.com/office/officeart/2011/layout/ConvergingText"/>
    <dgm:cxn modelId="{33AA759C-16FF-42EA-B3CD-A42A32376E5E}" type="presParOf" srcId="{648CBACE-9FF4-43B0-9281-E296A29C299C}" destId="{A5BB5361-841F-47D1-9E2A-3C1FF686100F}" srcOrd="24" destOrd="0" presId="urn:microsoft.com/office/officeart/2011/layout/ConvergingText"/>
    <dgm:cxn modelId="{6B9BEF2F-0D81-4DB6-9349-F0A9063B74B4}" type="presParOf" srcId="{648CBACE-9FF4-43B0-9281-E296A29C299C}" destId="{7B70F1D2-FEBF-4277-BD71-7BA737A230E2}" srcOrd="25" destOrd="0" presId="urn:microsoft.com/office/officeart/2011/layout/ConvergingText"/>
    <dgm:cxn modelId="{37D3CB06-EED8-4657-A498-7DFAAB485650}" type="presParOf" srcId="{648CBACE-9FF4-43B0-9281-E296A29C299C}" destId="{BF725145-A33A-4D4E-BE3F-89C2DC07974F}" srcOrd="26" destOrd="0" presId="urn:microsoft.com/office/officeart/2011/layout/ConvergingText"/>
    <dgm:cxn modelId="{F0E5875D-EFA9-4F1F-B432-D44C9B717B9B}" type="presParOf" srcId="{648CBACE-9FF4-43B0-9281-E296A29C299C}" destId="{0ADBEB69-01E1-44DE-8BB6-DCA9E96491EE}" srcOrd="27" destOrd="0" presId="urn:microsoft.com/office/officeart/2011/layout/ConvergingText"/>
    <dgm:cxn modelId="{A24DD7D0-1037-48C4-87FF-EF019758AF49}" type="presParOf" srcId="{648CBACE-9FF4-43B0-9281-E296A29C299C}" destId="{C4851392-8809-47AA-8E82-B48B69945E85}" srcOrd="28" destOrd="0" presId="urn:microsoft.com/office/officeart/2011/layout/ConvergingText"/>
    <dgm:cxn modelId="{61CCB1C2-BE9E-4B70-816B-A09449A5590B}" type="presParOf" srcId="{648CBACE-9FF4-43B0-9281-E296A29C299C}" destId="{348A7FFC-898E-40DA-AB03-1882984DAB94}" srcOrd="29" destOrd="0" presId="urn:microsoft.com/office/officeart/2011/layout/ConvergingText"/>
    <dgm:cxn modelId="{F3A326B6-045C-4DD2-ABA3-F35A1A6F2B9E}" type="presParOf" srcId="{648CBACE-9FF4-43B0-9281-E296A29C299C}" destId="{E1FA0055-0986-4020-9EE5-9F2524C0E279}" srcOrd="30" destOrd="0" presId="urn:microsoft.com/office/officeart/2011/layout/ConvergingText"/>
    <dgm:cxn modelId="{C944BF01-B52B-484B-B094-AE67C81C92BD}" type="presParOf" srcId="{648CBACE-9FF4-43B0-9281-E296A29C299C}" destId="{BAC17D21-AE2D-40DD-8C63-DE62A7651367}" srcOrd="31" destOrd="0" presId="urn:microsoft.com/office/officeart/2011/layout/ConvergingText"/>
    <dgm:cxn modelId="{4FB7FA54-2871-4AD0-ABED-E768E5BCB8F7}" type="presParOf" srcId="{648CBACE-9FF4-43B0-9281-E296A29C299C}" destId="{2A068335-68F0-49DB-BD50-4BB29E76FA75}" srcOrd="32" destOrd="0" presId="urn:microsoft.com/office/officeart/2011/layout/ConvergingText"/>
    <dgm:cxn modelId="{BA0743B8-2CFE-4A22-AD1A-2DED71853165}" type="presParOf" srcId="{648CBACE-9FF4-43B0-9281-E296A29C299C}" destId="{5DC64FB3-B697-484C-A0DE-1489FB12A52C}" srcOrd="33" destOrd="0" presId="urn:microsoft.com/office/officeart/2011/layout/ConvergingText"/>
    <dgm:cxn modelId="{E472D47B-B429-4E74-A9A2-4CB09DC3B7B6}" type="presParOf" srcId="{648CBACE-9FF4-43B0-9281-E296A29C299C}" destId="{5ECCD2BF-CE9A-49EE-91B3-95A9101D9062}" srcOrd="34" destOrd="0" presId="urn:microsoft.com/office/officeart/2011/layout/ConvergingText"/>
    <dgm:cxn modelId="{4B62CCE6-A4F8-44E4-AC37-8227497A0ABD}" type="presParOf" srcId="{648CBACE-9FF4-43B0-9281-E296A29C299C}" destId="{56072C54-D4E6-43D1-9AF5-3FDF77D14782}" srcOrd="35" destOrd="0" presId="urn:microsoft.com/office/officeart/2011/layout/ConvergingText"/>
    <dgm:cxn modelId="{F8E0BCA2-FBDE-4488-87EB-854668FD3449}" type="presParOf" srcId="{648CBACE-9FF4-43B0-9281-E296A29C299C}" destId="{E34CE7F6-D803-4013-9095-40C8051B2C77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B36F48-D2F6-453E-A473-062C93D3FEFC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6C4CBBB-9D3D-4FF8-ABDD-F1C4076EB596}">
      <dgm:prSet custT="1"/>
      <dgm:spPr/>
      <dgm:t>
        <a:bodyPr/>
        <a:lstStyle/>
        <a:p>
          <a:pPr algn="ctr"/>
          <a:r>
            <a:rPr lang="en-US" sz="2000" dirty="0"/>
            <a:t>Impossible to check for optimality from just results</a:t>
          </a:r>
        </a:p>
      </dgm:t>
    </dgm:pt>
    <dgm:pt modelId="{EE329004-3C4C-4A2C-A145-FE73C008699B}" type="parTrans" cxnId="{9930317F-5E2A-4E91-B58D-1C0ADCE21DE2}">
      <dgm:prSet/>
      <dgm:spPr/>
      <dgm:t>
        <a:bodyPr/>
        <a:lstStyle/>
        <a:p>
          <a:endParaRPr lang="en-US"/>
        </a:p>
      </dgm:t>
    </dgm:pt>
    <dgm:pt modelId="{4DD38B44-F674-4AFE-913C-6F6B34EFFE68}" type="sibTrans" cxnId="{9930317F-5E2A-4E91-B58D-1C0ADCE21DE2}">
      <dgm:prSet/>
      <dgm:spPr/>
      <dgm:t>
        <a:bodyPr/>
        <a:lstStyle/>
        <a:p>
          <a:endParaRPr lang="en-US"/>
        </a:p>
      </dgm:t>
    </dgm:pt>
    <dgm:pt modelId="{EEABA199-2F6D-43EE-859E-C1593B1644FA}">
      <dgm:prSet custT="1"/>
      <dgm:spPr/>
      <dgm:t>
        <a:bodyPr/>
        <a:lstStyle/>
        <a:p>
          <a:pPr algn="ctr"/>
          <a:r>
            <a:rPr lang="en-US" sz="2000" dirty="0"/>
            <a:t>Providers might make mistakes</a:t>
          </a:r>
        </a:p>
      </dgm:t>
    </dgm:pt>
    <dgm:pt modelId="{1C810E95-0918-4D60-A122-93227F821E61}" type="parTrans" cxnId="{92327F69-5524-4657-B79C-24EF49637A52}">
      <dgm:prSet/>
      <dgm:spPr/>
      <dgm:t>
        <a:bodyPr/>
        <a:lstStyle/>
        <a:p>
          <a:endParaRPr lang="en-US"/>
        </a:p>
      </dgm:t>
    </dgm:pt>
    <dgm:pt modelId="{C5BA5ACA-659D-4462-A140-1B41DCF3A870}" type="sibTrans" cxnId="{92327F69-5524-4657-B79C-24EF49637A52}">
      <dgm:prSet/>
      <dgm:spPr/>
      <dgm:t>
        <a:bodyPr/>
        <a:lstStyle/>
        <a:p>
          <a:endParaRPr lang="en-US"/>
        </a:p>
      </dgm:t>
    </dgm:pt>
    <dgm:pt modelId="{8CA62609-A415-46CF-A721-B7E5351FCBE4}">
      <dgm:prSet custT="1"/>
      <dgm:spPr/>
      <dgm:t>
        <a:bodyPr/>
        <a:lstStyle/>
        <a:p>
          <a:pPr algn="ctr"/>
          <a:r>
            <a:rPr lang="en-US" sz="2000" dirty="0"/>
            <a:t>Malicious optimizers may treat participants unfairly</a:t>
          </a:r>
        </a:p>
      </dgm:t>
    </dgm:pt>
    <dgm:pt modelId="{9BA972C0-2EAF-4115-965D-1FA2104ECFE4}" type="parTrans" cxnId="{E45AEDC8-D838-4858-B040-6B3EF4B351B1}">
      <dgm:prSet/>
      <dgm:spPr/>
      <dgm:t>
        <a:bodyPr/>
        <a:lstStyle/>
        <a:p>
          <a:endParaRPr lang="en-US"/>
        </a:p>
      </dgm:t>
    </dgm:pt>
    <dgm:pt modelId="{C2C763DB-46A0-4666-9B90-9A399272139F}" type="sibTrans" cxnId="{E45AEDC8-D838-4858-B040-6B3EF4B351B1}">
      <dgm:prSet/>
      <dgm:spPr/>
      <dgm:t>
        <a:bodyPr/>
        <a:lstStyle/>
        <a:p>
          <a:endParaRPr lang="en-US"/>
        </a:p>
      </dgm:t>
    </dgm:pt>
    <dgm:pt modelId="{C8ADA34B-285C-48B2-BFAF-8D7569D41889}">
      <dgm:prSet custT="1"/>
      <dgm:spPr/>
      <dgm:t>
        <a:bodyPr/>
        <a:lstStyle/>
        <a:p>
          <a:r>
            <a:rPr lang="en-US" sz="2800" dirty="0"/>
            <a:t>Input variables and execution steps must be accessible to enable independent audits</a:t>
          </a:r>
        </a:p>
      </dgm:t>
    </dgm:pt>
    <dgm:pt modelId="{87C7876A-219B-4593-A282-82C295661746}" type="parTrans" cxnId="{CC01D168-E5E5-40BE-891E-D7DBDFB1AE69}">
      <dgm:prSet/>
      <dgm:spPr/>
      <dgm:t>
        <a:bodyPr/>
        <a:lstStyle/>
        <a:p>
          <a:endParaRPr lang="en-US"/>
        </a:p>
      </dgm:t>
    </dgm:pt>
    <dgm:pt modelId="{EC99EB98-DC7D-4ACB-AA4C-0767F70CDA7A}" type="sibTrans" cxnId="{CC01D168-E5E5-40BE-891E-D7DBDFB1AE69}">
      <dgm:prSet/>
      <dgm:spPr/>
      <dgm:t>
        <a:bodyPr/>
        <a:lstStyle/>
        <a:p>
          <a:endParaRPr lang="en-US"/>
        </a:p>
      </dgm:t>
    </dgm:pt>
    <dgm:pt modelId="{74C64211-8A73-4D3D-8831-44DD16B8F5D0}" type="pres">
      <dgm:prSet presAssocID="{84B36F48-D2F6-453E-A473-062C93D3FEFC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48CBACE-9FF4-43B0-9281-E296A29C299C}" type="pres">
      <dgm:prSet presAssocID="{C8ADA34B-285C-48B2-BFAF-8D7569D41889}" presName="composite" presStyleCnt="0"/>
      <dgm:spPr/>
    </dgm:pt>
    <dgm:pt modelId="{D30EABDA-2F83-4C04-9BD7-585231B90058}" type="pres">
      <dgm:prSet presAssocID="{C8ADA34B-285C-48B2-BFAF-8D7569D41889}" presName="ParentAccent1" presStyleLbl="alignNode1" presStyleIdx="0" presStyleCnt="34" custLinFactX="-13336" custLinFactNeighborX="-100000"/>
      <dgm:spPr>
        <a:noFill/>
        <a:ln>
          <a:noFill/>
        </a:ln>
      </dgm:spPr>
    </dgm:pt>
    <dgm:pt modelId="{861792B4-3BC8-48ED-932B-DF64E8BFF3A5}" type="pres">
      <dgm:prSet presAssocID="{C8ADA34B-285C-48B2-BFAF-8D7569D41889}" presName="ParentAccent2" presStyleLbl="alignNode1" presStyleIdx="1" presStyleCnt="34" custLinFactNeighborX="69939"/>
      <dgm:spPr>
        <a:noFill/>
        <a:ln>
          <a:noFill/>
        </a:ln>
      </dgm:spPr>
    </dgm:pt>
    <dgm:pt modelId="{E9F71F55-EB0D-4C96-9DBE-7D097ACCC0C9}" type="pres">
      <dgm:prSet presAssocID="{C8ADA34B-285C-48B2-BFAF-8D7569D41889}" presName="ParentAccent3" presStyleLbl="alignNode1" presStyleIdx="2" presStyleCnt="34" custLinFactX="100000" custLinFactNeighborX="153214"/>
      <dgm:spPr>
        <a:noFill/>
        <a:ln>
          <a:noFill/>
        </a:ln>
      </dgm:spPr>
    </dgm:pt>
    <dgm:pt modelId="{9D396D27-90EB-407B-90DB-801B8A158F40}" type="pres">
      <dgm:prSet presAssocID="{C8ADA34B-285C-48B2-BFAF-8D7569D41889}" presName="ParentAccent4" presStyleLbl="alignNode1" presStyleIdx="3" presStyleCnt="34" custLinFactX="200000" custLinFactNeighborX="236141"/>
      <dgm:spPr>
        <a:noFill/>
        <a:ln>
          <a:noFill/>
        </a:ln>
      </dgm:spPr>
    </dgm:pt>
    <dgm:pt modelId="{D864ACEC-FB3B-4796-9768-B92DDB9500AA}" type="pres">
      <dgm:prSet presAssocID="{C8ADA34B-285C-48B2-BFAF-8D7569D41889}" presName="ParentAccent5" presStyleLbl="alignNode1" presStyleIdx="4" presStyleCnt="34" custLinFactX="236074" custLinFactNeighborX="300000"/>
      <dgm:spPr>
        <a:noFill/>
        <a:ln>
          <a:noFill/>
        </a:ln>
      </dgm:spPr>
    </dgm:pt>
    <dgm:pt modelId="{7020B648-8CCC-48D6-BECB-E1BA8D210EA5}" type="pres">
      <dgm:prSet presAssocID="{C8ADA34B-285C-48B2-BFAF-8D7569D41889}" presName="ParentAccent6" presStyleLbl="alignNode1" presStyleIdx="5" presStyleCnt="34" custLinFactX="100000" custLinFactNeighborX="168051"/>
      <dgm:spPr>
        <a:noFill/>
        <a:ln>
          <a:noFill/>
        </a:ln>
      </dgm:spPr>
    </dgm:pt>
    <dgm:pt modelId="{6DEDDDF6-ECC1-4E75-BF6A-AFE41D2ACCED}" type="pres">
      <dgm:prSet presAssocID="{C8ADA34B-285C-48B2-BFAF-8D7569D41889}" presName="ParentAccent7" presStyleLbl="alignNode1" presStyleIdx="6" presStyleCnt="34" custLinFactNeighborX="49730"/>
      <dgm:spPr>
        <a:noFill/>
        <a:ln>
          <a:noFill/>
        </a:ln>
      </dgm:spPr>
    </dgm:pt>
    <dgm:pt modelId="{B8879C92-CB6F-4817-8595-4A3CDC789B96}" type="pres">
      <dgm:prSet presAssocID="{C8ADA34B-285C-48B2-BFAF-8D7569D41889}" presName="ParentAccent8" presStyleLbl="alignNode1" presStyleIdx="7" presStyleCnt="34" custLinFactNeighborX="49730"/>
      <dgm:spPr>
        <a:noFill/>
        <a:ln>
          <a:noFill/>
        </a:ln>
      </dgm:spPr>
    </dgm:pt>
    <dgm:pt modelId="{B75FC514-F50E-4483-97BD-45FF6A8BF978}" type="pres">
      <dgm:prSet presAssocID="{C8ADA34B-285C-48B2-BFAF-8D7569D41889}" presName="ParentAccent9" presStyleLbl="alignNode1" presStyleIdx="8" presStyleCnt="34" custLinFactNeighborX="-39469"/>
      <dgm:spPr>
        <a:noFill/>
        <a:ln>
          <a:noFill/>
        </a:ln>
      </dgm:spPr>
    </dgm:pt>
    <dgm:pt modelId="{92D6FFA4-0773-4103-A8A2-70C6E273A2AF}" type="pres">
      <dgm:prSet presAssocID="{C8ADA34B-285C-48B2-BFAF-8D7569D41889}" presName="ParentAccent10" presStyleLbl="alignNode1" presStyleIdx="9" presStyleCnt="34" custLinFactNeighborX="-45392"/>
      <dgm:spPr>
        <a:noFill/>
        <a:ln>
          <a:noFill/>
        </a:ln>
      </dgm:spPr>
    </dgm:pt>
    <dgm:pt modelId="{F8789D60-ACFC-478E-92E2-95F6B00955E7}" type="pres">
      <dgm:prSet presAssocID="{C8ADA34B-285C-48B2-BFAF-8D7569D41889}" presName="Parent" presStyleLbl="alignNode1" presStyleIdx="10" presStyleCnt="34" custScaleX="106922" custScaleY="82645" custLinFactNeighborX="71471">
        <dgm:presLayoutVars>
          <dgm:chMax val="5"/>
          <dgm:chPref val="3"/>
          <dgm:bulletEnabled val="1"/>
        </dgm:presLayoutVars>
      </dgm:prSet>
      <dgm:spPr>
        <a:prstGeom prst="roundRect">
          <a:avLst/>
        </a:prstGeom>
      </dgm:spPr>
    </dgm:pt>
    <dgm:pt modelId="{27064253-25BA-464C-9B69-D9A54235132E}" type="pres">
      <dgm:prSet presAssocID="{06C4CBBB-9D3D-4FF8-ABDD-F1C4076EB596}" presName="Child1Accent1" presStyleLbl="alignNode1" presStyleIdx="11" presStyleCnt="34" custAng="2700000" custLinFactX="100000" custLinFactNeighborX="168051"/>
      <dgm:spPr>
        <a:prstGeom prst="rightArrow">
          <a:avLst/>
        </a:prstGeom>
      </dgm:spPr>
    </dgm:pt>
    <dgm:pt modelId="{2686769F-80ED-4EAC-BAC3-9535E7D2A314}" type="pres">
      <dgm:prSet presAssocID="{06C4CBBB-9D3D-4FF8-ABDD-F1C4076EB596}" presName="Child1Accent2" presStyleLbl="alignNode1" presStyleIdx="12" presStyleCnt="34" custLinFactX="236074" custLinFactNeighborX="300000"/>
      <dgm:spPr/>
    </dgm:pt>
    <dgm:pt modelId="{32C5178E-BDB6-4C2D-9941-295AC7EE889D}" type="pres">
      <dgm:prSet presAssocID="{06C4CBBB-9D3D-4FF8-ABDD-F1C4076EB596}" presName="Child1Accent3" presStyleLbl="alignNode1" presStyleIdx="13" presStyleCnt="34" custLinFactX="236074" custLinFactNeighborX="300000"/>
      <dgm:spPr/>
    </dgm:pt>
    <dgm:pt modelId="{2F8F4593-C93D-41B6-8280-12FB2C8CF6D7}" type="pres">
      <dgm:prSet presAssocID="{06C4CBBB-9D3D-4FF8-ABDD-F1C4076EB596}" presName="Child1Accent4" presStyleLbl="alignNode1" presStyleIdx="14" presStyleCnt="34" custLinFactX="236074" custLinFactNeighborX="300000"/>
      <dgm:spPr/>
    </dgm:pt>
    <dgm:pt modelId="{173856C2-B2DF-4164-9F76-551A5DCEF5F5}" type="pres">
      <dgm:prSet presAssocID="{06C4CBBB-9D3D-4FF8-ABDD-F1C4076EB596}" presName="Child1Accent5" presStyleLbl="alignNode1" presStyleIdx="15" presStyleCnt="34" custLinFactX="236074" custLinFactNeighborX="300000"/>
      <dgm:spPr/>
    </dgm:pt>
    <dgm:pt modelId="{777DF824-0244-40A6-9C5E-9D05F67A44CF}" type="pres">
      <dgm:prSet presAssocID="{06C4CBBB-9D3D-4FF8-ABDD-F1C4076EB596}" presName="Child1Accent6" presStyleLbl="alignNode1" presStyleIdx="16" presStyleCnt="34" custLinFactX="236074" custLinFactNeighborX="300000"/>
      <dgm:spPr/>
    </dgm:pt>
    <dgm:pt modelId="{1C551D1B-A15A-426D-A9BF-074C977CE6F9}" type="pres">
      <dgm:prSet presAssocID="{06C4CBBB-9D3D-4FF8-ABDD-F1C4076EB596}" presName="Child1Accent7" presStyleLbl="alignNode1" presStyleIdx="17" presStyleCnt="34" custLinFactX="236074" custLinFactNeighborX="300000"/>
      <dgm:spPr/>
    </dgm:pt>
    <dgm:pt modelId="{0B221E94-A471-4EC6-AEAD-D4119DC4C770}" type="pres">
      <dgm:prSet presAssocID="{06C4CBBB-9D3D-4FF8-ABDD-F1C4076EB596}" presName="Child1Accent8" presStyleLbl="alignNode1" presStyleIdx="18" presStyleCnt="34"/>
      <dgm:spPr/>
    </dgm:pt>
    <dgm:pt modelId="{8FB46AAC-ABC1-44CF-8C75-62A4A0A5E22A}" type="pres">
      <dgm:prSet presAssocID="{06C4CBBB-9D3D-4FF8-ABDD-F1C4076EB596}" presName="Child1Accent9" presStyleLbl="alignNode1" presStyleIdx="19" presStyleCnt="34"/>
      <dgm:spPr/>
    </dgm:pt>
    <dgm:pt modelId="{0B200E93-F5CE-4A19-BC79-4953787F0166}" type="pres">
      <dgm:prSet presAssocID="{06C4CBBB-9D3D-4FF8-ABDD-F1C4076EB596}" presName="Child1" presStyleLbl="revTx" presStyleIdx="0" presStyleCnt="3" custLinFactNeighborX="45741">
        <dgm:presLayoutVars>
          <dgm:chMax/>
          <dgm:chPref val="0"/>
          <dgm:bulletEnabled val="1"/>
        </dgm:presLayoutVars>
      </dgm:prSet>
      <dgm:spPr/>
    </dgm:pt>
    <dgm:pt modelId="{0A23A5E4-A709-4937-A402-8BFEA589C30F}" type="pres">
      <dgm:prSet presAssocID="{EEABA199-2F6D-43EE-859E-C1593B1644FA}" presName="Child2Accent1" presStyleLbl="alignNode1" presStyleIdx="20" presStyleCnt="34" custLinFactX="100000" custLinFactNeighborX="168051"/>
      <dgm:spPr>
        <a:prstGeom prst="rightArrow">
          <a:avLst/>
        </a:prstGeom>
      </dgm:spPr>
    </dgm:pt>
    <dgm:pt modelId="{7AA1ED09-BDCC-49D5-B30D-F4793AF71DF1}" type="pres">
      <dgm:prSet presAssocID="{EEABA199-2F6D-43EE-859E-C1593B1644FA}" presName="Child2Accent2" presStyleLbl="alignNode1" presStyleIdx="21" presStyleCnt="34" custLinFactX="236074" custLinFactNeighborX="300000"/>
      <dgm:spPr/>
    </dgm:pt>
    <dgm:pt modelId="{935CFE17-5643-4664-9AC7-C39B877E0511}" type="pres">
      <dgm:prSet presAssocID="{EEABA199-2F6D-43EE-859E-C1593B1644FA}" presName="Child2Accent3" presStyleLbl="alignNode1" presStyleIdx="22" presStyleCnt="34" custLinFactX="236074" custLinFactNeighborX="300000"/>
      <dgm:spPr/>
    </dgm:pt>
    <dgm:pt modelId="{A5BB5361-841F-47D1-9E2A-3C1FF686100F}" type="pres">
      <dgm:prSet presAssocID="{EEABA199-2F6D-43EE-859E-C1593B1644FA}" presName="Child2Accent4" presStyleLbl="alignNode1" presStyleIdx="23" presStyleCnt="34" custLinFactX="236074" custLinFactNeighborX="300000"/>
      <dgm:spPr/>
    </dgm:pt>
    <dgm:pt modelId="{7B70F1D2-FEBF-4277-BD71-7BA737A230E2}" type="pres">
      <dgm:prSet presAssocID="{EEABA199-2F6D-43EE-859E-C1593B1644FA}" presName="Child2Accent5" presStyleLbl="alignNode1" presStyleIdx="24" presStyleCnt="34" custLinFactX="236074" custLinFactNeighborX="300000"/>
      <dgm:spPr/>
    </dgm:pt>
    <dgm:pt modelId="{BF725145-A33A-4D4E-BE3F-89C2DC07974F}" type="pres">
      <dgm:prSet presAssocID="{EEABA199-2F6D-43EE-859E-C1593B1644FA}" presName="Child2Accent6" presStyleLbl="alignNode1" presStyleIdx="25" presStyleCnt="34" custLinFactX="236074" custLinFactNeighborX="300000"/>
      <dgm:spPr/>
    </dgm:pt>
    <dgm:pt modelId="{0ADBEB69-01E1-44DE-8BB6-DCA9E96491EE}" type="pres">
      <dgm:prSet presAssocID="{EEABA199-2F6D-43EE-859E-C1593B1644FA}" presName="Child2Accent7" presStyleLbl="alignNode1" presStyleIdx="26" presStyleCnt="34"/>
      <dgm:spPr/>
    </dgm:pt>
    <dgm:pt modelId="{C4851392-8809-47AA-8E82-B48B69945E85}" type="pres">
      <dgm:prSet presAssocID="{EEABA199-2F6D-43EE-859E-C1593B1644FA}" presName="Child2" presStyleLbl="revTx" presStyleIdx="1" presStyleCnt="3" custLinFactNeighborX="60475">
        <dgm:presLayoutVars>
          <dgm:chMax/>
          <dgm:chPref val="0"/>
          <dgm:bulletEnabled val="1"/>
        </dgm:presLayoutVars>
      </dgm:prSet>
      <dgm:spPr/>
    </dgm:pt>
    <dgm:pt modelId="{348A7FFC-898E-40DA-AB03-1882984DAB94}" type="pres">
      <dgm:prSet presAssocID="{8CA62609-A415-46CF-A721-B7E5351FCBE4}" presName="Child3Accent1" presStyleLbl="alignNode1" presStyleIdx="27" presStyleCnt="34" custAng="18900000" custLinFactX="100000" custLinFactNeighborX="168051"/>
      <dgm:spPr>
        <a:prstGeom prst="rightArrow">
          <a:avLst/>
        </a:prstGeom>
      </dgm:spPr>
    </dgm:pt>
    <dgm:pt modelId="{E1FA0055-0986-4020-9EE5-9F2524C0E279}" type="pres">
      <dgm:prSet presAssocID="{8CA62609-A415-46CF-A721-B7E5351FCBE4}" presName="Child3Accent2" presStyleLbl="alignNode1" presStyleIdx="28" presStyleCnt="34" custLinFactX="236074" custLinFactNeighborX="300000"/>
      <dgm:spPr/>
    </dgm:pt>
    <dgm:pt modelId="{BAC17D21-AE2D-40DD-8C63-DE62A7651367}" type="pres">
      <dgm:prSet presAssocID="{8CA62609-A415-46CF-A721-B7E5351FCBE4}" presName="Child3Accent3" presStyleLbl="alignNode1" presStyleIdx="29" presStyleCnt="34" custLinFactX="236074" custLinFactNeighborX="300000"/>
      <dgm:spPr/>
    </dgm:pt>
    <dgm:pt modelId="{2A068335-68F0-49DB-BD50-4BB29E76FA75}" type="pres">
      <dgm:prSet presAssocID="{8CA62609-A415-46CF-A721-B7E5351FCBE4}" presName="Child3Accent4" presStyleLbl="alignNode1" presStyleIdx="30" presStyleCnt="34" custLinFactX="236074" custLinFactNeighborX="300000"/>
      <dgm:spPr/>
    </dgm:pt>
    <dgm:pt modelId="{5DC64FB3-B697-484C-A0DE-1489FB12A52C}" type="pres">
      <dgm:prSet presAssocID="{8CA62609-A415-46CF-A721-B7E5351FCBE4}" presName="Child3Accent5" presStyleLbl="alignNode1" presStyleIdx="31" presStyleCnt="34" custLinFactX="236074" custLinFactNeighborX="300000"/>
      <dgm:spPr/>
    </dgm:pt>
    <dgm:pt modelId="{5ECCD2BF-CE9A-49EE-91B3-95A9101D9062}" type="pres">
      <dgm:prSet presAssocID="{8CA62609-A415-46CF-A721-B7E5351FCBE4}" presName="Child3Accent6" presStyleLbl="alignNode1" presStyleIdx="32" presStyleCnt="34" custLinFactX="236074" custLinFactNeighborX="300000"/>
      <dgm:spPr/>
    </dgm:pt>
    <dgm:pt modelId="{56072C54-D4E6-43D1-9AF5-3FDF77D14782}" type="pres">
      <dgm:prSet presAssocID="{8CA62609-A415-46CF-A721-B7E5351FCBE4}" presName="Child3Accent7" presStyleLbl="alignNode1" presStyleIdx="33" presStyleCnt="34" custLinFactX="236074" custLinFactNeighborX="300000"/>
      <dgm:spPr/>
    </dgm:pt>
    <dgm:pt modelId="{E34CE7F6-D803-4013-9095-40C8051B2C77}" type="pres">
      <dgm:prSet presAssocID="{8CA62609-A415-46CF-A721-B7E5351FCBE4}" presName="Child3" presStyleLbl="revTx" presStyleIdx="2" presStyleCnt="3" custLinFactNeighborX="45741">
        <dgm:presLayoutVars>
          <dgm:chMax/>
          <dgm:chPref val="0"/>
          <dgm:bulletEnabled val="1"/>
        </dgm:presLayoutVars>
      </dgm:prSet>
      <dgm:spPr/>
    </dgm:pt>
  </dgm:ptLst>
  <dgm:cxnLst>
    <dgm:cxn modelId="{6336E136-E5CA-46F5-8F5E-9048130DE2B1}" type="presOf" srcId="{C8ADA34B-285C-48B2-BFAF-8D7569D41889}" destId="{F8789D60-ACFC-478E-92E2-95F6B00955E7}" srcOrd="0" destOrd="0" presId="urn:microsoft.com/office/officeart/2011/layout/ConvergingText"/>
    <dgm:cxn modelId="{CC01D168-E5E5-40BE-891E-D7DBDFB1AE69}" srcId="{84B36F48-D2F6-453E-A473-062C93D3FEFC}" destId="{C8ADA34B-285C-48B2-BFAF-8D7569D41889}" srcOrd="0" destOrd="0" parTransId="{87C7876A-219B-4593-A282-82C295661746}" sibTransId="{EC99EB98-DC7D-4ACB-AA4C-0767F70CDA7A}"/>
    <dgm:cxn modelId="{92327F69-5524-4657-B79C-24EF49637A52}" srcId="{C8ADA34B-285C-48B2-BFAF-8D7569D41889}" destId="{EEABA199-2F6D-43EE-859E-C1593B1644FA}" srcOrd="1" destOrd="0" parTransId="{1C810E95-0918-4D60-A122-93227F821E61}" sibTransId="{C5BA5ACA-659D-4462-A140-1B41DCF3A870}"/>
    <dgm:cxn modelId="{586F1F6B-1C07-4DEA-A0D2-A4CADFFF04B2}" type="presOf" srcId="{06C4CBBB-9D3D-4FF8-ABDD-F1C4076EB596}" destId="{0B200E93-F5CE-4A19-BC79-4953787F0166}" srcOrd="0" destOrd="0" presId="urn:microsoft.com/office/officeart/2011/layout/ConvergingText"/>
    <dgm:cxn modelId="{9930317F-5E2A-4E91-B58D-1C0ADCE21DE2}" srcId="{C8ADA34B-285C-48B2-BFAF-8D7569D41889}" destId="{06C4CBBB-9D3D-4FF8-ABDD-F1C4076EB596}" srcOrd="0" destOrd="0" parTransId="{EE329004-3C4C-4A2C-A145-FE73C008699B}" sibTransId="{4DD38B44-F674-4AFE-913C-6F6B34EFFE68}"/>
    <dgm:cxn modelId="{F2101E87-0DF7-4EB2-A4B9-C4F5175C5328}" type="presOf" srcId="{84B36F48-D2F6-453E-A473-062C93D3FEFC}" destId="{74C64211-8A73-4D3D-8831-44DD16B8F5D0}" srcOrd="0" destOrd="0" presId="urn:microsoft.com/office/officeart/2011/layout/ConvergingText"/>
    <dgm:cxn modelId="{0B09F5A4-6715-43D7-87BE-09015FD0D2F4}" type="presOf" srcId="{8CA62609-A415-46CF-A721-B7E5351FCBE4}" destId="{E34CE7F6-D803-4013-9095-40C8051B2C77}" srcOrd="0" destOrd="0" presId="urn:microsoft.com/office/officeart/2011/layout/ConvergingText"/>
    <dgm:cxn modelId="{33D7A2B7-232E-405C-9ED0-87E60323A623}" type="presOf" srcId="{EEABA199-2F6D-43EE-859E-C1593B1644FA}" destId="{C4851392-8809-47AA-8E82-B48B69945E85}" srcOrd="0" destOrd="0" presId="urn:microsoft.com/office/officeart/2011/layout/ConvergingText"/>
    <dgm:cxn modelId="{E45AEDC8-D838-4858-B040-6B3EF4B351B1}" srcId="{C8ADA34B-285C-48B2-BFAF-8D7569D41889}" destId="{8CA62609-A415-46CF-A721-B7E5351FCBE4}" srcOrd="2" destOrd="0" parTransId="{9BA972C0-2EAF-4115-965D-1FA2104ECFE4}" sibTransId="{C2C763DB-46A0-4666-9B90-9A399272139F}"/>
    <dgm:cxn modelId="{DC1A790E-4290-412A-9CFE-0F7B1414EFC4}" type="presParOf" srcId="{74C64211-8A73-4D3D-8831-44DD16B8F5D0}" destId="{648CBACE-9FF4-43B0-9281-E296A29C299C}" srcOrd="0" destOrd="0" presId="urn:microsoft.com/office/officeart/2011/layout/ConvergingText"/>
    <dgm:cxn modelId="{8D36FC61-8F21-48FF-81E0-9EEDD7045EB9}" type="presParOf" srcId="{648CBACE-9FF4-43B0-9281-E296A29C299C}" destId="{D30EABDA-2F83-4C04-9BD7-585231B90058}" srcOrd="0" destOrd="0" presId="urn:microsoft.com/office/officeart/2011/layout/ConvergingText"/>
    <dgm:cxn modelId="{92265315-F9AC-4209-AC2E-BA444E789E64}" type="presParOf" srcId="{648CBACE-9FF4-43B0-9281-E296A29C299C}" destId="{861792B4-3BC8-48ED-932B-DF64E8BFF3A5}" srcOrd="1" destOrd="0" presId="urn:microsoft.com/office/officeart/2011/layout/ConvergingText"/>
    <dgm:cxn modelId="{ED5249A9-16B1-43FD-B7F9-DB8741A68C2D}" type="presParOf" srcId="{648CBACE-9FF4-43B0-9281-E296A29C299C}" destId="{E9F71F55-EB0D-4C96-9DBE-7D097ACCC0C9}" srcOrd="2" destOrd="0" presId="urn:microsoft.com/office/officeart/2011/layout/ConvergingText"/>
    <dgm:cxn modelId="{854B68E0-08ED-44D0-89B9-88C4AA8DF1DA}" type="presParOf" srcId="{648CBACE-9FF4-43B0-9281-E296A29C299C}" destId="{9D396D27-90EB-407B-90DB-801B8A158F40}" srcOrd="3" destOrd="0" presId="urn:microsoft.com/office/officeart/2011/layout/ConvergingText"/>
    <dgm:cxn modelId="{AADD8292-541D-4516-BED1-EB00C2BA2A61}" type="presParOf" srcId="{648CBACE-9FF4-43B0-9281-E296A29C299C}" destId="{D864ACEC-FB3B-4796-9768-B92DDB9500AA}" srcOrd="4" destOrd="0" presId="urn:microsoft.com/office/officeart/2011/layout/ConvergingText"/>
    <dgm:cxn modelId="{520C0996-924F-4BAB-800E-6B74F81A54A1}" type="presParOf" srcId="{648CBACE-9FF4-43B0-9281-E296A29C299C}" destId="{7020B648-8CCC-48D6-BECB-E1BA8D210EA5}" srcOrd="5" destOrd="0" presId="urn:microsoft.com/office/officeart/2011/layout/ConvergingText"/>
    <dgm:cxn modelId="{B9CD811A-BB74-459C-BFAB-F231C92677BD}" type="presParOf" srcId="{648CBACE-9FF4-43B0-9281-E296A29C299C}" destId="{6DEDDDF6-ECC1-4E75-BF6A-AFE41D2ACCED}" srcOrd="6" destOrd="0" presId="urn:microsoft.com/office/officeart/2011/layout/ConvergingText"/>
    <dgm:cxn modelId="{B63E027A-DC24-4F38-9BF8-3D330A186B33}" type="presParOf" srcId="{648CBACE-9FF4-43B0-9281-E296A29C299C}" destId="{B8879C92-CB6F-4817-8595-4A3CDC789B96}" srcOrd="7" destOrd="0" presId="urn:microsoft.com/office/officeart/2011/layout/ConvergingText"/>
    <dgm:cxn modelId="{83C6598E-0204-45B0-9DEA-3105F35801CB}" type="presParOf" srcId="{648CBACE-9FF4-43B0-9281-E296A29C299C}" destId="{B75FC514-F50E-4483-97BD-45FF6A8BF978}" srcOrd="8" destOrd="0" presId="urn:microsoft.com/office/officeart/2011/layout/ConvergingText"/>
    <dgm:cxn modelId="{09710780-EBDC-4718-B44F-954C56E9F38D}" type="presParOf" srcId="{648CBACE-9FF4-43B0-9281-E296A29C299C}" destId="{92D6FFA4-0773-4103-A8A2-70C6E273A2AF}" srcOrd="9" destOrd="0" presId="urn:microsoft.com/office/officeart/2011/layout/ConvergingText"/>
    <dgm:cxn modelId="{A2227B31-EB7D-405E-923B-043ABF810732}" type="presParOf" srcId="{648CBACE-9FF4-43B0-9281-E296A29C299C}" destId="{F8789D60-ACFC-478E-92E2-95F6B00955E7}" srcOrd="10" destOrd="0" presId="urn:microsoft.com/office/officeart/2011/layout/ConvergingText"/>
    <dgm:cxn modelId="{3A141318-19E6-4163-A868-A5A895567F2A}" type="presParOf" srcId="{648CBACE-9FF4-43B0-9281-E296A29C299C}" destId="{27064253-25BA-464C-9B69-D9A54235132E}" srcOrd="11" destOrd="0" presId="urn:microsoft.com/office/officeart/2011/layout/ConvergingText"/>
    <dgm:cxn modelId="{C7C0C7DB-2DC9-45C0-B38D-8A498802C514}" type="presParOf" srcId="{648CBACE-9FF4-43B0-9281-E296A29C299C}" destId="{2686769F-80ED-4EAC-BAC3-9535E7D2A314}" srcOrd="12" destOrd="0" presId="urn:microsoft.com/office/officeart/2011/layout/ConvergingText"/>
    <dgm:cxn modelId="{91842935-5278-4BE6-BC1D-8CE0FDA4F1C9}" type="presParOf" srcId="{648CBACE-9FF4-43B0-9281-E296A29C299C}" destId="{32C5178E-BDB6-4C2D-9941-295AC7EE889D}" srcOrd="13" destOrd="0" presId="urn:microsoft.com/office/officeart/2011/layout/ConvergingText"/>
    <dgm:cxn modelId="{D555E7AA-BC12-407B-BD65-E4A891F087A4}" type="presParOf" srcId="{648CBACE-9FF4-43B0-9281-E296A29C299C}" destId="{2F8F4593-C93D-41B6-8280-12FB2C8CF6D7}" srcOrd="14" destOrd="0" presId="urn:microsoft.com/office/officeart/2011/layout/ConvergingText"/>
    <dgm:cxn modelId="{A017DE91-88A7-46C9-83C0-E273B6FA50DD}" type="presParOf" srcId="{648CBACE-9FF4-43B0-9281-E296A29C299C}" destId="{173856C2-B2DF-4164-9F76-551A5DCEF5F5}" srcOrd="15" destOrd="0" presId="urn:microsoft.com/office/officeart/2011/layout/ConvergingText"/>
    <dgm:cxn modelId="{F7A226F4-E869-447B-B898-BC4AE7D3B407}" type="presParOf" srcId="{648CBACE-9FF4-43B0-9281-E296A29C299C}" destId="{777DF824-0244-40A6-9C5E-9D05F67A44CF}" srcOrd="16" destOrd="0" presId="urn:microsoft.com/office/officeart/2011/layout/ConvergingText"/>
    <dgm:cxn modelId="{4052A4BC-5AF4-4930-811F-4CEED6E245CE}" type="presParOf" srcId="{648CBACE-9FF4-43B0-9281-E296A29C299C}" destId="{1C551D1B-A15A-426D-A9BF-074C977CE6F9}" srcOrd="17" destOrd="0" presId="urn:microsoft.com/office/officeart/2011/layout/ConvergingText"/>
    <dgm:cxn modelId="{DA0DD665-0335-424F-A00D-6C800CAEE544}" type="presParOf" srcId="{648CBACE-9FF4-43B0-9281-E296A29C299C}" destId="{0B221E94-A471-4EC6-AEAD-D4119DC4C770}" srcOrd="18" destOrd="0" presId="urn:microsoft.com/office/officeart/2011/layout/ConvergingText"/>
    <dgm:cxn modelId="{B09A1088-9025-4B67-849B-981D6BB69B07}" type="presParOf" srcId="{648CBACE-9FF4-43B0-9281-E296A29C299C}" destId="{8FB46AAC-ABC1-44CF-8C75-62A4A0A5E22A}" srcOrd="19" destOrd="0" presId="urn:microsoft.com/office/officeart/2011/layout/ConvergingText"/>
    <dgm:cxn modelId="{E6E8CEBB-B3FB-40C3-B1DA-18AE157AEA35}" type="presParOf" srcId="{648CBACE-9FF4-43B0-9281-E296A29C299C}" destId="{0B200E93-F5CE-4A19-BC79-4953787F0166}" srcOrd="20" destOrd="0" presId="urn:microsoft.com/office/officeart/2011/layout/ConvergingText"/>
    <dgm:cxn modelId="{64BBFAA4-9634-4F66-821E-0BFBA5DD9DC2}" type="presParOf" srcId="{648CBACE-9FF4-43B0-9281-E296A29C299C}" destId="{0A23A5E4-A709-4937-A402-8BFEA589C30F}" srcOrd="21" destOrd="0" presId="urn:microsoft.com/office/officeart/2011/layout/ConvergingText"/>
    <dgm:cxn modelId="{F25B0A39-476B-4520-B10B-3C93DB0C67E5}" type="presParOf" srcId="{648CBACE-9FF4-43B0-9281-E296A29C299C}" destId="{7AA1ED09-BDCC-49D5-B30D-F4793AF71DF1}" srcOrd="22" destOrd="0" presId="urn:microsoft.com/office/officeart/2011/layout/ConvergingText"/>
    <dgm:cxn modelId="{C1D2CBDC-4982-4BD7-9362-92EADB2C4900}" type="presParOf" srcId="{648CBACE-9FF4-43B0-9281-E296A29C299C}" destId="{935CFE17-5643-4664-9AC7-C39B877E0511}" srcOrd="23" destOrd="0" presId="urn:microsoft.com/office/officeart/2011/layout/ConvergingText"/>
    <dgm:cxn modelId="{33AA759C-16FF-42EA-B3CD-A42A32376E5E}" type="presParOf" srcId="{648CBACE-9FF4-43B0-9281-E296A29C299C}" destId="{A5BB5361-841F-47D1-9E2A-3C1FF686100F}" srcOrd="24" destOrd="0" presId="urn:microsoft.com/office/officeart/2011/layout/ConvergingText"/>
    <dgm:cxn modelId="{6B9BEF2F-0D81-4DB6-9349-F0A9063B74B4}" type="presParOf" srcId="{648CBACE-9FF4-43B0-9281-E296A29C299C}" destId="{7B70F1D2-FEBF-4277-BD71-7BA737A230E2}" srcOrd="25" destOrd="0" presId="urn:microsoft.com/office/officeart/2011/layout/ConvergingText"/>
    <dgm:cxn modelId="{37D3CB06-EED8-4657-A498-7DFAAB485650}" type="presParOf" srcId="{648CBACE-9FF4-43B0-9281-E296A29C299C}" destId="{BF725145-A33A-4D4E-BE3F-89C2DC07974F}" srcOrd="26" destOrd="0" presId="urn:microsoft.com/office/officeart/2011/layout/ConvergingText"/>
    <dgm:cxn modelId="{F0E5875D-EFA9-4F1F-B432-D44C9B717B9B}" type="presParOf" srcId="{648CBACE-9FF4-43B0-9281-E296A29C299C}" destId="{0ADBEB69-01E1-44DE-8BB6-DCA9E96491EE}" srcOrd="27" destOrd="0" presId="urn:microsoft.com/office/officeart/2011/layout/ConvergingText"/>
    <dgm:cxn modelId="{A24DD7D0-1037-48C4-87FF-EF019758AF49}" type="presParOf" srcId="{648CBACE-9FF4-43B0-9281-E296A29C299C}" destId="{C4851392-8809-47AA-8E82-B48B69945E85}" srcOrd="28" destOrd="0" presId="urn:microsoft.com/office/officeart/2011/layout/ConvergingText"/>
    <dgm:cxn modelId="{61CCB1C2-BE9E-4B70-816B-A09449A5590B}" type="presParOf" srcId="{648CBACE-9FF4-43B0-9281-E296A29C299C}" destId="{348A7FFC-898E-40DA-AB03-1882984DAB94}" srcOrd="29" destOrd="0" presId="urn:microsoft.com/office/officeart/2011/layout/ConvergingText"/>
    <dgm:cxn modelId="{F3A326B6-045C-4DD2-ABA3-F35A1A6F2B9E}" type="presParOf" srcId="{648CBACE-9FF4-43B0-9281-E296A29C299C}" destId="{E1FA0055-0986-4020-9EE5-9F2524C0E279}" srcOrd="30" destOrd="0" presId="urn:microsoft.com/office/officeart/2011/layout/ConvergingText"/>
    <dgm:cxn modelId="{C944BF01-B52B-484B-B094-AE67C81C92BD}" type="presParOf" srcId="{648CBACE-9FF4-43B0-9281-E296A29C299C}" destId="{BAC17D21-AE2D-40DD-8C63-DE62A7651367}" srcOrd="31" destOrd="0" presId="urn:microsoft.com/office/officeart/2011/layout/ConvergingText"/>
    <dgm:cxn modelId="{4FB7FA54-2871-4AD0-ABED-E768E5BCB8F7}" type="presParOf" srcId="{648CBACE-9FF4-43B0-9281-E296A29C299C}" destId="{2A068335-68F0-49DB-BD50-4BB29E76FA75}" srcOrd="32" destOrd="0" presId="urn:microsoft.com/office/officeart/2011/layout/ConvergingText"/>
    <dgm:cxn modelId="{BA0743B8-2CFE-4A22-AD1A-2DED71853165}" type="presParOf" srcId="{648CBACE-9FF4-43B0-9281-E296A29C299C}" destId="{5DC64FB3-B697-484C-A0DE-1489FB12A52C}" srcOrd="33" destOrd="0" presId="urn:microsoft.com/office/officeart/2011/layout/ConvergingText"/>
    <dgm:cxn modelId="{E472D47B-B429-4E74-A9A2-4CB09DC3B7B6}" type="presParOf" srcId="{648CBACE-9FF4-43B0-9281-E296A29C299C}" destId="{5ECCD2BF-CE9A-49EE-91B3-95A9101D9062}" srcOrd="34" destOrd="0" presId="urn:microsoft.com/office/officeart/2011/layout/ConvergingText"/>
    <dgm:cxn modelId="{4B62CCE6-A4F8-44E4-AC37-8227497A0ABD}" type="presParOf" srcId="{648CBACE-9FF4-43B0-9281-E296A29C299C}" destId="{56072C54-D4E6-43D1-9AF5-3FDF77D14782}" srcOrd="35" destOrd="0" presId="urn:microsoft.com/office/officeart/2011/layout/ConvergingText"/>
    <dgm:cxn modelId="{F8E0BCA2-FBDE-4488-87EB-854668FD3449}" type="presParOf" srcId="{648CBACE-9FF4-43B0-9281-E296A29C299C}" destId="{E34CE7F6-D803-4013-9095-40C8051B2C77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AF8D5-AC91-4FBE-98C0-3A99D17181BB}">
      <dsp:nvSpPr>
        <dsp:cNvPr id="0" name=""/>
        <dsp:cNvSpPr/>
      </dsp:nvSpPr>
      <dsp:spPr>
        <a:xfrm>
          <a:off x="114" y="1746729"/>
          <a:ext cx="2312367" cy="190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is Optimization?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Major Subfields in Optimization</a:t>
          </a:r>
        </a:p>
      </dsp:txBody>
      <dsp:txXfrm>
        <a:off x="44004" y="1790619"/>
        <a:ext cx="2224587" cy="1410749"/>
      </dsp:txXfrm>
    </dsp:sp>
    <dsp:sp modelId="{3E4A87B6-D4DC-4845-9BA7-59C6893B9CE8}">
      <dsp:nvSpPr>
        <dsp:cNvPr id="0" name=""/>
        <dsp:cNvSpPr/>
      </dsp:nvSpPr>
      <dsp:spPr>
        <a:xfrm>
          <a:off x="1289867" y="2165994"/>
          <a:ext cx="2601780" cy="2601780"/>
        </a:xfrm>
        <a:prstGeom prst="leftCircularArrow">
          <a:avLst>
            <a:gd name="adj1" fmla="val 3352"/>
            <a:gd name="adj2" fmla="val 414383"/>
            <a:gd name="adj3" fmla="val 2189894"/>
            <a:gd name="adj4" fmla="val 9024489"/>
            <a:gd name="adj5" fmla="val 391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FD50A-D427-4868-BE24-DEF0CBAE30BA}">
      <dsp:nvSpPr>
        <dsp:cNvPr id="0" name=""/>
        <dsp:cNvSpPr/>
      </dsp:nvSpPr>
      <dsp:spPr>
        <a:xfrm>
          <a:off x="513974" y="3245258"/>
          <a:ext cx="2055438" cy="8173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Background</a:t>
          </a:r>
          <a:endParaRPr lang="en-US" sz="2500" kern="1200" dirty="0"/>
        </a:p>
      </dsp:txBody>
      <dsp:txXfrm>
        <a:off x="537914" y="3269198"/>
        <a:ext cx="2007558" cy="769499"/>
      </dsp:txXfrm>
    </dsp:sp>
    <dsp:sp modelId="{35EDAC0F-9AF2-4BF0-8FA9-CC73B37C2AAE}">
      <dsp:nvSpPr>
        <dsp:cNvPr id="0" name=""/>
        <dsp:cNvSpPr/>
      </dsp:nvSpPr>
      <dsp:spPr>
        <a:xfrm>
          <a:off x="2984650" y="1746729"/>
          <a:ext cx="2312367" cy="190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Common Optimization Problems in the Energy Industry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Special Requirements for Energy Industry Optimizations</a:t>
          </a:r>
        </a:p>
      </dsp:txBody>
      <dsp:txXfrm>
        <a:off x="3028540" y="2199309"/>
        <a:ext cx="2224587" cy="1410749"/>
      </dsp:txXfrm>
    </dsp:sp>
    <dsp:sp modelId="{5B95E7FA-DA0B-4092-9FDC-2D0D79FB6EA3}">
      <dsp:nvSpPr>
        <dsp:cNvPr id="0" name=""/>
        <dsp:cNvSpPr/>
      </dsp:nvSpPr>
      <dsp:spPr>
        <a:xfrm>
          <a:off x="4255133" y="558122"/>
          <a:ext cx="2897249" cy="2897249"/>
        </a:xfrm>
        <a:prstGeom prst="circularArrow">
          <a:avLst>
            <a:gd name="adj1" fmla="val 3010"/>
            <a:gd name="adj2" fmla="val 369129"/>
            <a:gd name="adj3" fmla="val 19455360"/>
            <a:gd name="adj4" fmla="val 12575511"/>
            <a:gd name="adj5" fmla="val 35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DC5D-FBCB-425E-AA69-B4D2A0D74B5C}">
      <dsp:nvSpPr>
        <dsp:cNvPr id="0" name=""/>
        <dsp:cNvSpPr/>
      </dsp:nvSpPr>
      <dsp:spPr>
        <a:xfrm>
          <a:off x="3498509" y="1338039"/>
          <a:ext cx="2055438" cy="8173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Motivation</a:t>
          </a:r>
          <a:endParaRPr lang="en-US" sz="2500" kern="1200" dirty="0"/>
        </a:p>
      </dsp:txBody>
      <dsp:txXfrm>
        <a:off x="3522449" y="1361979"/>
        <a:ext cx="2007558" cy="769499"/>
      </dsp:txXfrm>
    </dsp:sp>
    <dsp:sp modelId="{E47DB38F-17B4-422C-9ED3-ACE585F5BB57}">
      <dsp:nvSpPr>
        <dsp:cNvPr id="0" name=""/>
        <dsp:cNvSpPr/>
      </dsp:nvSpPr>
      <dsp:spPr>
        <a:xfrm>
          <a:off x="5969185" y="1746729"/>
          <a:ext cx="2312367" cy="190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Status Quo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Desired Target State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Solution Overview</a:t>
          </a:r>
        </a:p>
      </dsp:txBody>
      <dsp:txXfrm>
        <a:off x="6013075" y="1790619"/>
        <a:ext cx="2224587" cy="1410749"/>
      </dsp:txXfrm>
    </dsp:sp>
    <dsp:sp modelId="{6D657931-3A60-4A54-9C66-9A8F96F4460F}">
      <dsp:nvSpPr>
        <dsp:cNvPr id="0" name=""/>
        <dsp:cNvSpPr/>
      </dsp:nvSpPr>
      <dsp:spPr>
        <a:xfrm>
          <a:off x="7258938" y="2165994"/>
          <a:ext cx="2601780" cy="2601780"/>
        </a:xfrm>
        <a:prstGeom prst="leftCircularArrow">
          <a:avLst>
            <a:gd name="adj1" fmla="val 3352"/>
            <a:gd name="adj2" fmla="val 414383"/>
            <a:gd name="adj3" fmla="val 2189894"/>
            <a:gd name="adj4" fmla="val 9024489"/>
            <a:gd name="adj5" fmla="val 391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BD02-B690-4E1F-B2AA-425A6A79412F}">
      <dsp:nvSpPr>
        <dsp:cNvPr id="0" name=""/>
        <dsp:cNvSpPr/>
      </dsp:nvSpPr>
      <dsp:spPr>
        <a:xfrm>
          <a:off x="6483045" y="3245258"/>
          <a:ext cx="2055438" cy="8173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Approach</a:t>
          </a:r>
        </a:p>
      </dsp:txBody>
      <dsp:txXfrm>
        <a:off x="6506985" y="3269198"/>
        <a:ext cx="2007558" cy="769499"/>
      </dsp:txXfrm>
    </dsp:sp>
    <dsp:sp modelId="{FAD47263-012F-4923-982D-2620CB6D0A09}">
      <dsp:nvSpPr>
        <dsp:cNvPr id="0" name=""/>
        <dsp:cNvSpPr/>
      </dsp:nvSpPr>
      <dsp:spPr>
        <a:xfrm>
          <a:off x="8953721" y="1746729"/>
          <a:ext cx="2312367" cy="190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Research Questions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Expected Results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Milestones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Timeline</a:t>
          </a:r>
        </a:p>
      </dsp:txBody>
      <dsp:txXfrm>
        <a:off x="8997611" y="2199309"/>
        <a:ext cx="2224587" cy="1410749"/>
      </dsp:txXfrm>
    </dsp:sp>
    <dsp:sp modelId="{2B7048B3-5ADA-4F82-9F99-1D0ACC18A8C4}">
      <dsp:nvSpPr>
        <dsp:cNvPr id="0" name=""/>
        <dsp:cNvSpPr/>
      </dsp:nvSpPr>
      <dsp:spPr>
        <a:xfrm>
          <a:off x="9467581" y="1338039"/>
          <a:ext cx="2055438" cy="8173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Thesis Contributions</a:t>
          </a:r>
          <a:endParaRPr lang="en-US" sz="2500" kern="1200" dirty="0"/>
        </a:p>
      </dsp:txBody>
      <dsp:txXfrm>
        <a:off x="9491521" y="1361979"/>
        <a:ext cx="2007558" cy="7694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ABDA-2F83-4C04-9BD7-585231B90058}">
      <dsp:nvSpPr>
        <dsp:cNvPr id="0" name=""/>
        <dsp:cNvSpPr/>
      </dsp:nvSpPr>
      <dsp:spPr>
        <a:xfrm>
          <a:off x="10781711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92B4-3BC8-48ED-932B-DF64E8BFF3A5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1F55-EB0D-4C96-9DBE-7D097ACCC0C9}">
      <dsp:nvSpPr>
        <dsp:cNvPr id="0" name=""/>
        <dsp:cNvSpPr/>
      </dsp:nvSpPr>
      <dsp:spPr>
        <a:xfrm>
          <a:off x="10781709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96D27-90EB-407B-90DB-801B8A158F40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4ACEC-FB3B-4796-9768-B92DDB9500AA}">
      <dsp:nvSpPr>
        <dsp:cNvPr id="0" name=""/>
        <dsp:cNvSpPr/>
      </dsp:nvSpPr>
      <dsp:spPr>
        <a:xfrm>
          <a:off x="10508042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0B648-8CCC-48D6-BECB-E1BA8D210EA5}">
      <dsp:nvSpPr>
        <dsp:cNvPr id="0" name=""/>
        <dsp:cNvSpPr/>
      </dsp:nvSpPr>
      <dsp:spPr>
        <a:xfrm>
          <a:off x="9577953" y="2812133"/>
          <a:ext cx="656732" cy="657262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DDDF6-ECC1-4E75-BF6A-AFE41D2ACCED}">
      <dsp:nvSpPr>
        <dsp:cNvPr id="0" name=""/>
        <dsp:cNvSpPr/>
      </dsp:nvSpPr>
      <dsp:spPr>
        <a:xfrm>
          <a:off x="10781710" y="2297988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79C92-CB6F-4817-8595-4A3CDC789B96}">
      <dsp:nvSpPr>
        <dsp:cNvPr id="0" name=""/>
        <dsp:cNvSpPr/>
      </dsp:nvSpPr>
      <dsp:spPr>
        <a:xfrm>
          <a:off x="10781710" y="3659499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FC514-F50E-4483-97BD-45FF6A8BF978}">
      <dsp:nvSpPr>
        <dsp:cNvPr id="0" name=""/>
        <dsp:cNvSpPr/>
      </dsp:nvSpPr>
      <dsp:spPr>
        <a:xfrm>
          <a:off x="10781709" y="2592865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6FFA4-0773-4103-A8A2-70C6E273A2AF}">
      <dsp:nvSpPr>
        <dsp:cNvPr id="0" name=""/>
        <dsp:cNvSpPr/>
      </dsp:nvSpPr>
      <dsp:spPr>
        <a:xfrm>
          <a:off x="10781710" y="3366242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89D60-ACFC-478E-92E2-95F6B00955E7}">
      <dsp:nvSpPr>
        <dsp:cNvPr id="0" name=""/>
        <dsp:cNvSpPr/>
      </dsp:nvSpPr>
      <dsp:spPr>
        <a:xfrm>
          <a:off x="6481651" y="1766709"/>
          <a:ext cx="3554998" cy="27481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Optimization execution must hide sensitive details to prevent misbehavior</a:t>
          </a:r>
        </a:p>
      </dsp:txBody>
      <dsp:txXfrm>
        <a:off x="6615803" y="1900861"/>
        <a:ext cx="3286694" cy="2479805"/>
      </dsp:txXfrm>
    </dsp:sp>
    <dsp:sp modelId="{27064253-25BA-464C-9B69-D9A54235132E}">
      <dsp:nvSpPr>
        <dsp:cNvPr id="0" name=""/>
        <dsp:cNvSpPr/>
      </dsp:nvSpPr>
      <dsp:spPr>
        <a:xfrm rot="2700000">
          <a:off x="5732520" y="1194089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769F-80ED-4EAC-BAC3-9535E7D2A314}">
      <dsp:nvSpPr>
        <dsp:cNvPr id="0" name=""/>
        <dsp:cNvSpPr/>
      </dsp:nvSpPr>
      <dsp:spPr>
        <a:xfrm>
          <a:off x="531138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5178E-BDB6-4C2D-9941-295AC7EE889D}">
      <dsp:nvSpPr>
        <dsp:cNvPr id="0" name=""/>
        <dsp:cNvSpPr/>
      </dsp:nvSpPr>
      <dsp:spPr>
        <a:xfrm>
          <a:off x="461003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4593-C93D-41B6-8280-12FB2C8CF6D7}">
      <dsp:nvSpPr>
        <dsp:cNvPr id="0" name=""/>
        <dsp:cNvSpPr/>
      </dsp:nvSpPr>
      <dsp:spPr>
        <a:xfrm>
          <a:off x="3908679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56C2-B2DF-4164-9F76-551A5DCEF5F5}">
      <dsp:nvSpPr>
        <dsp:cNvPr id="0" name=""/>
        <dsp:cNvSpPr/>
      </dsp:nvSpPr>
      <dsp:spPr>
        <a:xfrm>
          <a:off x="3207325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F824-0244-40A6-9C5E-9D05F67A44CF}">
      <dsp:nvSpPr>
        <dsp:cNvPr id="0" name=""/>
        <dsp:cNvSpPr/>
      </dsp:nvSpPr>
      <dsp:spPr>
        <a:xfrm>
          <a:off x="250482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1D1B-A15A-426D-A9BF-074C977CE6F9}">
      <dsp:nvSpPr>
        <dsp:cNvPr id="0" name=""/>
        <dsp:cNvSpPr/>
      </dsp:nvSpPr>
      <dsp:spPr>
        <a:xfrm>
          <a:off x="180347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00E93-F5CE-4A19-BC79-4953787F0166}">
      <dsp:nvSpPr>
        <dsp:cNvPr id="0" name=""/>
        <dsp:cNvSpPr/>
      </dsp:nvSpPr>
      <dsp:spPr>
        <a:xfrm>
          <a:off x="1801408" y="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Sensitive data often needed for optimal results, e.g. l</a:t>
          </a:r>
          <a:r>
            <a:rPr lang="en-US" sz="1800" kern="1200" baseline="0" dirty="0"/>
            <a:t>ocation, energy consumption</a:t>
          </a:r>
          <a:endParaRPr lang="en-US" sz="1800" kern="1200" dirty="0"/>
        </a:p>
      </dsp:txBody>
      <dsp:txXfrm>
        <a:off x="1801408" y="0"/>
        <a:ext cx="3848865" cy="844666"/>
      </dsp:txXfrm>
    </dsp:sp>
    <dsp:sp modelId="{0A23A5E4-A709-4937-A402-8BFEA589C30F}">
      <dsp:nvSpPr>
        <dsp:cNvPr id="0" name=""/>
        <dsp:cNvSpPr/>
      </dsp:nvSpPr>
      <dsp:spPr>
        <a:xfrm>
          <a:off x="5050616" y="2812133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ED09-BDCC-49D5-B30D-F4793AF71DF1}">
      <dsp:nvSpPr>
        <dsp:cNvPr id="0" name=""/>
        <dsp:cNvSpPr/>
      </dsp:nvSpPr>
      <dsp:spPr>
        <a:xfrm>
          <a:off x="4400657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CFE17-5643-4664-9AC7-C39B877E0511}">
      <dsp:nvSpPr>
        <dsp:cNvPr id="0" name=""/>
        <dsp:cNvSpPr/>
      </dsp:nvSpPr>
      <dsp:spPr>
        <a:xfrm>
          <a:off x="375193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5361-841F-47D1-9E2A-3C1FF686100F}">
      <dsp:nvSpPr>
        <dsp:cNvPr id="0" name=""/>
        <dsp:cNvSpPr/>
      </dsp:nvSpPr>
      <dsp:spPr>
        <a:xfrm>
          <a:off x="3102065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F1D2-FEBF-4277-BD71-7BA737A230E2}">
      <dsp:nvSpPr>
        <dsp:cNvPr id="0" name=""/>
        <dsp:cNvSpPr/>
      </dsp:nvSpPr>
      <dsp:spPr>
        <a:xfrm>
          <a:off x="2453341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25145-A33A-4D4E-BE3F-89C2DC07974F}">
      <dsp:nvSpPr>
        <dsp:cNvPr id="0" name=""/>
        <dsp:cNvSpPr/>
      </dsp:nvSpPr>
      <dsp:spPr>
        <a:xfrm>
          <a:off x="180347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51392-8809-47AA-8E82-B48B69945E85}">
      <dsp:nvSpPr>
        <dsp:cNvPr id="0" name=""/>
        <dsp:cNvSpPr/>
      </dsp:nvSpPr>
      <dsp:spPr>
        <a:xfrm>
          <a:off x="1801130" y="2135968"/>
          <a:ext cx="291067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Sensitive information private by default</a:t>
          </a:r>
        </a:p>
      </dsp:txBody>
      <dsp:txXfrm>
        <a:off x="1801130" y="2135968"/>
        <a:ext cx="2910675" cy="844666"/>
      </dsp:txXfrm>
    </dsp:sp>
    <dsp:sp modelId="{348A7FFC-898E-40DA-AB03-1882984DAB94}">
      <dsp:nvSpPr>
        <dsp:cNvPr id="0" name=""/>
        <dsp:cNvSpPr/>
      </dsp:nvSpPr>
      <dsp:spPr>
        <a:xfrm rot="18900000">
          <a:off x="5732520" y="4403172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A0055-0986-4020-9EE5-9F2524C0E279}">
      <dsp:nvSpPr>
        <dsp:cNvPr id="0" name=""/>
        <dsp:cNvSpPr/>
      </dsp:nvSpPr>
      <dsp:spPr>
        <a:xfrm>
          <a:off x="531138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7D21-AE2D-40DD-8C63-DE62A7651367}">
      <dsp:nvSpPr>
        <dsp:cNvPr id="0" name=""/>
        <dsp:cNvSpPr/>
      </dsp:nvSpPr>
      <dsp:spPr>
        <a:xfrm>
          <a:off x="461003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68335-68F0-49DB-BD50-4BB29E76FA75}">
      <dsp:nvSpPr>
        <dsp:cNvPr id="0" name=""/>
        <dsp:cNvSpPr/>
      </dsp:nvSpPr>
      <dsp:spPr>
        <a:xfrm>
          <a:off x="3908679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4FB3-B697-484C-A0DE-1489FB12A52C}">
      <dsp:nvSpPr>
        <dsp:cNvPr id="0" name=""/>
        <dsp:cNvSpPr/>
      </dsp:nvSpPr>
      <dsp:spPr>
        <a:xfrm>
          <a:off x="3207325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CD2BF-CE9A-49EE-91B3-95A9101D9062}">
      <dsp:nvSpPr>
        <dsp:cNvPr id="0" name=""/>
        <dsp:cNvSpPr/>
      </dsp:nvSpPr>
      <dsp:spPr>
        <a:xfrm>
          <a:off x="250482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2C54-D4E6-43D1-9AF5-3FDF77D14782}">
      <dsp:nvSpPr>
        <dsp:cNvPr id="0" name=""/>
        <dsp:cNvSpPr/>
      </dsp:nvSpPr>
      <dsp:spPr>
        <a:xfrm>
          <a:off x="180347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E7F6-D803-4013-9095-40C8051B2C77}">
      <dsp:nvSpPr>
        <dsp:cNvPr id="0" name=""/>
        <dsp:cNvSpPr/>
      </dsp:nvSpPr>
      <dsp:spPr>
        <a:xfrm>
          <a:off x="1801408" y="422441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Attackers might access private data if made public during optimization</a:t>
          </a:r>
        </a:p>
      </dsp:txBody>
      <dsp:txXfrm>
        <a:off x="1801408" y="4224410"/>
        <a:ext cx="3848865" cy="8446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2E888-5B05-40F1-A8F6-07DB8FDE2D7F}">
      <dsp:nvSpPr>
        <dsp:cNvPr id="0" name=""/>
        <dsp:cNvSpPr/>
      </dsp:nvSpPr>
      <dsp:spPr>
        <a:xfrm>
          <a:off x="2268" y="144898"/>
          <a:ext cx="3599136" cy="247980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582E-08CB-46ED-9C3B-B332FA6FEEC4}">
      <dsp:nvSpPr>
        <dsp:cNvPr id="0" name=""/>
        <dsp:cNvSpPr/>
      </dsp:nvSpPr>
      <dsp:spPr>
        <a:xfrm>
          <a:off x="2268" y="2624703"/>
          <a:ext cx="3599136" cy="133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Security</a:t>
          </a:r>
        </a:p>
      </dsp:txBody>
      <dsp:txXfrm>
        <a:off x="2268" y="2624703"/>
        <a:ext cx="3599136" cy="1335279"/>
      </dsp:txXfrm>
    </dsp:sp>
    <dsp:sp modelId="{BA4B532B-93DA-4C94-B922-E5CEAB1B162D}">
      <dsp:nvSpPr>
        <dsp:cNvPr id="0" name=""/>
        <dsp:cNvSpPr/>
      </dsp:nvSpPr>
      <dsp:spPr>
        <a:xfrm>
          <a:off x="3961469" y="144898"/>
          <a:ext cx="3599136" cy="2479804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19000" b="-1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8BE6-9198-425C-BD8C-84952F75B54D}">
      <dsp:nvSpPr>
        <dsp:cNvPr id="0" name=""/>
        <dsp:cNvSpPr/>
      </dsp:nvSpPr>
      <dsp:spPr>
        <a:xfrm>
          <a:off x="3961469" y="2624703"/>
          <a:ext cx="3599136" cy="133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Transparency</a:t>
          </a:r>
        </a:p>
      </dsp:txBody>
      <dsp:txXfrm>
        <a:off x="3961469" y="2624703"/>
        <a:ext cx="3599136" cy="1335279"/>
      </dsp:txXfrm>
    </dsp:sp>
    <dsp:sp modelId="{D77E9BD4-8ADB-41B3-A0F8-A3AEAA157780}">
      <dsp:nvSpPr>
        <dsp:cNvPr id="0" name=""/>
        <dsp:cNvSpPr/>
      </dsp:nvSpPr>
      <dsp:spPr>
        <a:xfrm>
          <a:off x="7920670" y="144898"/>
          <a:ext cx="3599136" cy="247980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7A013-3C33-4BB8-8EEA-3359646BB02D}">
      <dsp:nvSpPr>
        <dsp:cNvPr id="0" name=""/>
        <dsp:cNvSpPr/>
      </dsp:nvSpPr>
      <dsp:spPr>
        <a:xfrm>
          <a:off x="7920670" y="2624703"/>
          <a:ext cx="3599136" cy="133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Pseudonymity</a:t>
          </a:r>
          <a:endParaRPr lang="en-US" sz="3800" kern="1200" dirty="0"/>
        </a:p>
      </dsp:txBody>
      <dsp:txXfrm>
        <a:off x="7920670" y="2624703"/>
        <a:ext cx="3599136" cy="1335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46A5B-F50F-4795-AD2D-A7A96AB567CA}">
      <dsp:nvSpPr>
        <dsp:cNvPr id="0" name=""/>
        <dsp:cNvSpPr/>
      </dsp:nvSpPr>
      <dsp:spPr>
        <a:xfrm>
          <a:off x="752269" y="622889"/>
          <a:ext cx="4154898" cy="4154898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66FA2-108F-4D6C-8484-8693BC4CE0C8}">
      <dsp:nvSpPr>
        <dsp:cNvPr id="0" name=""/>
        <dsp:cNvSpPr/>
      </dsp:nvSpPr>
      <dsp:spPr>
        <a:xfrm>
          <a:off x="752269" y="622889"/>
          <a:ext cx="4154898" cy="4154898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05156-9741-425D-B622-085582C94016}">
      <dsp:nvSpPr>
        <dsp:cNvPr id="0" name=""/>
        <dsp:cNvSpPr/>
      </dsp:nvSpPr>
      <dsp:spPr>
        <a:xfrm>
          <a:off x="752269" y="622889"/>
          <a:ext cx="4154898" cy="4154898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585C5-9DB8-403F-A7D8-C2553019FBBC}">
      <dsp:nvSpPr>
        <dsp:cNvPr id="0" name=""/>
        <dsp:cNvSpPr/>
      </dsp:nvSpPr>
      <dsp:spPr>
        <a:xfrm>
          <a:off x="752269" y="622889"/>
          <a:ext cx="4154898" cy="4154898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F6F9D-FF11-45B1-BD65-C68AEB2BE280}">
      <dsp:nvSpPr>
        <dsp:cNvPr id="0" name=""/>
        <dsp:cNvSpPr/>
      </dsp:nvSpPr>
      <dsp:spPr>
        <a:xfrm>
          <a:off x="1777969" y="1648589"/>
          <a:ext cx="2103498" cy="2103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Traditional auction-platform driven by supply and demand</a:t>
          </a:r>
        </a:p>
      </dsp:txBody>
      <dsp:txXfrm>
        <a:off x="2086019" y="1956639"/>
        <a:ext cx="1487398" cy="1487398"/>
      </dsp:txXfrm>
    </dsp:sp>
    <dsp:sp modelId="{09AD006E-C6E5-453A-A0E8-2866854E4EDE}">
      <dsp:nvSpPr>
        <dsp:cNvPr id="0" name=""/>
        <dsp:cNvSpPr/>
      </dsp:nvSpPr>
      <dsp:spPr>
        <a:xfrm>
          <a:off x="1938887" y="-219752"/>
          <a:ext cx="1781662" cy="1781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Blockchain protects only trade, not allocation</a:t>
          </a:r>
        </a:p>
      </dsp:txBody>
      <dsp:txXfrm>
        <a:off x="2199805" y="41166"/>
        <a:ext cx="1259826" cy="1259826"/>
      </dsp:txXfrm>
    </dsp:sp>
    <dsp:sp modelId="{C59FF56E-F37C-4CFF-A899-7898F4840517}">
      <dsp:nvSpPr>
        <dsp:cNvPr id="0" name=""/>
        <dsp:cNvSpPr/>
      </dsp:nvSpPr>
      <dsp:spPr>
        <a:xfrm>
          <a:off x="3968147" y="1809507"/>
          <a:ext cx="1781662" cy="1781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Economic inefficiencies due to imperfect markets</a:t>
          </a:r>
        </a:p>
      </dsp:txBody>
      <dsp:txXfrm>
        <a:off x="4229065" y="2070425"/>
        <a:ext cx="1259826" cy="1259826"/>
      </dsp:txXfrm>
    </dsp:sp>
    <dsp:sp modelId="{2F41FF52-F2F1-45EC-9FC6-BC284BBFA27C}">
      <dsp:nvSpPr>
        <dsp:cNvPr id="0" name=""/>
        <dsp:cNvSpPr/>
      </dsp:nvSpPr>
      <dsp:spPr>
        <a:xfrm>
          <a:off x="1938887" y="3838767"/>
          <a:ext cx="1781662" cy="1781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Absence of global optimum leads to unfulfilled orders</a:t>
          </a:r>
        </a:p>
      </dsp:txBody>
      <dsp:txXfrm>
        <a:off x="2199805" y="4099685"/>
        <a:ext cx="1259826" cy="1259826"/>
      </dsp:txXfrm>
    </dsp:sp>
    <dsp:sp modelId="{F9D18525-EE33-4568-8434-94954E519CDB}">
      <dsp:nvSpPr>
        <dsp:cNvPr id="0" name=""/>
        <dsp:cNvSpPr/>
      </dsp:nvSpPr>
      <dsp:spPr>
        <a:xfrm>
          <a:off x="-90372" y="1809507"/>
          <a:ext cx="1781662" cy="17816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fully compliant with local laws</a:t>
          </a:r>
        </a:p>
      </dsp:txBody>
      <dsp:txXfrm>
        <a:off x="170546" y="2070425"/>
        <a:ext cx="1259826" cy="12598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6FFEE-DF1E-4DF7-B837-2C9302BE362B}">
      <dsp:nvSpPr>
        <dsp:cNvPr id="0" name=""/>
        <dsp:cNvSpPr/>
      </dsp:nvSpPr>
      <dsp:spPr>
        <a:xfrm>
          <a:off x="-6106628" y="-934316"/>
          <a:ext cx="7269311" cy="7269311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94168-735D-4DFE-A624-071B3CDDF251}">
      <dsp:nvSpPr>
        <dsp:cNvPr id="0" name=""/>
        <dsp:cNvSpPr/>
      </dsp:nvSpPr>
      <dsp:spPr>
        <a:xfrm>
          <a:off x="432985" y="284399"/>
          <a:ext cx="11013850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Optimizations occur automatically at fixed intervals</a:t>
          </a:r>
        </a:p>
      </dsp:txBody>
      <dsp:txXfrm>
        <a:off x="432985" y="284399"/>
        <a:ext cx="11013850" cy="568583"/>
      </dsp:txXfrm>
    </dsp:sp>
    <dsp:sp modelId="{D32A6C7A-614A-4A11-95F6-EF781CD693EA}">
      <dsp:nvSpPr>
        <dsp:cNvPr id="0" name=""/>
        <dsp:cNvSpPr/>
      </dsp:nvSpPr>
      <dsp:spPr>
        <a:xfrm>
          <a:off x="77621" y="213326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46AC-B337-4D82-90B0-ECC769D7A7CD}">
      <dsp:nvSpPr>
        <dsp:cNvPr id="0" name=""/>
        <dsp:cNvSpPr/>
      </dsp:nvSpPr>
      <dsp:spPr>
        <a:xfrm>
          <a:off x="900684" y="1137166"/>
          <a:ext cx="10546151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Each execution steps is recorded</a:t>
          </a:r>
        </a:p>
      </dsp:txBody>
      <dsp:txXfrm>
        <a:off x="900684" y="1137166"/>
        <a:ext cx="10546151" cy="568583"/>
      </dsp:txXfrm>
    </dsp:sp>
    <dsp:sp modelId="{C1BE454F-2C38-4BF4-83F0-B9A2BCF8E91B}">
      <dsp:nvSpPr>
        <dsp:cNvPr id="0" name=""/>
        <dsp:cNvSpPr/>
      </dsp:nvSpPr>
      <dsp:spPr>
        <a:xfrm>
          <a:off x="545320" y="1066093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7886-F542-423F-8AF2-F355041A388B}">
      <dsp:nvSpPr>
        <dsp:cNvPr id="0" name=""/>
        <dsp:cNvSpPr/>
      </dsp:nvSpPr>
      <dsp:spPr>
        <a:xfrm>
          <a:off x="1114551" y="1989933"/>
          <a:ext cx="10332284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execution logs are stored publicly</a:t>
          </a:r>
        </a:p>
      </dsp:txBody>
      <dsp:txXfrm>
        <a:off x="1114551" y="1989933"/>
        <a:ext cx="10332284" cy="568583"/>
      </dsp:txXfrm>
    </dsp:sp>
    <dsp:sp modelId="{E95B9E7D-8F69-4979-9D50-6C903F7A3C4B}">
      <dsp:nvSpPr>
        <dsp:cNvPr id="0" name=""/>
        <dsp:cNvSpPr/>
      </dsp:nvSpPr>
      <dsp:spPr>
        <a:xfrm>
          <a:off x="759186" y="1918860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54BF9-F6BB-4FE0-BC1B-4A3B3A83ADB0}">
      <dsp:nvSpPr>
        <dsp:cNvPr id="0" name=""/>
        <dsp:cNvSpPr/>
      </dsp:nvSpPr>
      <dsp:spPr>
        <a:xfrm>
          <a:off x="1114551" y="2842160"/>
          <a:ext cx="10332284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correctness of the results can be verified by anyone</a:t>
          </a:r>
        </a:p>
      </dsp:txBody>
      <dsp:txXfrm>
        <a:off x="1114551" y="2842160"/>
        <a:ext cx="10332284" cy="568583"/>
      </dsp:txXfrm>
    </dsp:sp>
    <dsp:sp modelId="{10646D83-CAB0-478E-BD35-7ACE028C91D5}">
      <dsp:nvSpPr>
        <dsp:cNvPr id="0" name=""/>
        <dsp:cNvSpPr/>
      </dsp:nvSpPr>
      <dsp:spPr>
        <a:xfrm>
          <a:off x="759186" y="2771087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46E18-40C8-46C9-9E84-82C45A5AAE1E}">
      <dsp:nvSpPr>
        <dsp:cNvPr id="0" name=""/>
        <dsp:cNvSpPr/>
      </dsp:nvSpPr>
      <dsp:spPr>
        <a:xfrm>
          <a:off x="900684" y="3694927"/>
          <a:ext cx="10546151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Verification does not require replicating the whole process</a:t>
          </a:r>
        </a:p>
      </dsp:txBody>
      <dsp:txXfrm>
        <a:off x="900684" y="3694927"/>
        <a:ext cx="10546151" cy="568583"/>
      </dsp:txXfrm>
    </dsp:sp>
    <dsp:sp modelId="{A869C15D-04CA-4B1F-826F-FCA0D1058890}">
      <dsp:nvSpPr>
        <dsp:cNvPr id="0" name=""/>
        <dsp:cNvSpPr/>
      </dsp:nvSpPr>
      <dsp:spPr>
        <a:xfrm>
          <a:off x="545320" y="3623854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2EFE8-E97F-49E3-8D56-78ABA9C3C84B}">
      <dsp:nvSpPr>
        <dsp:cNvPr id="0" name=""/>
        <dsp:cNvSpPr/>
      </dsp:nvSpPr>
      <dsp:spPr>
        <a:xfrm>
          <a:off x="432985" y="4547694"/>
          <a:ext cx="11013850" cy="568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Private data is never revealed</a:t>
          </a:r>
        </a:p>
      </dsp:txBody>
      <dsp:txXfrm>
        <a:off x="432985" y="4547694"/>
        <a:ext cx="11013850" cy="568583"/>
      </dsp:txXfrm>
    </dsp:sp>
    <dsp:sp modelId="{54071E3E-7F92-463C-B6FF-6A5F5C28F31B}">
      <dsp:nvSpPr>
        <dsp:cNvPr id="0" name=""/>
        <dsp:cNvSpPr/>
      </dsp:nvSpPr>
      <dsp:spPr>
        <a:xfrm>
          <a:off x="77621" y="447662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DB24-2E9B-44EC-BE45-FEDF5B6B988A}">
      <dsp:nvSpPr>
        <dsp:cNvPr id="0" name=""/>
        <dsp:cNvSpPr/>
      </dsp:nvSpPr>
      <dsp:spPr>
        <a:xfrm>
          <a:off x="0" y="360968"/>
          <a:ext cx="5659966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76" tIns="458216" rIns="4392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baseline="0" dirty="0"/>
            <a:t>single node works</a:t>
          </a:r>
          <a:endParaRPr lang="en-US" sz="2200" kern="1200" dirty="0"/>
        </a:p>
      </dsp:txBody>
      <dsp:txXfrm>
        <a:off x="0" y="360968"/>
        <a:ext cx="5659966" cy="918225"/>
      </dsp:txXfrm>
    </dsp:sp>
    <dsp:sp modelId="{7492C88B-6FBA-4468-84A0-368732A2AA31}">
      <dsp:nvSpPr>
        <dsp:cNvPr id="0" name=""/>
        <dsp:cNvSpPr/>
      </dsp:nvSpPr>
      <dsp:spPr>
        <a:xfrm>
          <a:off x="282998" y="36248"/>
          <a:ext cx="396197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53" tIns="0" rIns="1497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Centralized Off-Chaining</a:t>
          </a:r>
          <a:endParaRPr lang="en-US" sz="2200" kern="1200" dirty="0"/>
        </a:p>
      </dsp:txBody>
      <dsp:txXfrm>
        <a:off x="314701" y="67951"/>
        <a:ext cx="3898570" cy="586034"/>
      </dsp:txXfrm>
    </dsp:sp>
    <dsp:sp modelId="{8B36D150-5B2E-4258-BDD9-7970D783E38F}">
      <dsp:nvSpPr>
        <dsp:cNvPr id="0" name=""/>
        <dsp:cNvSpPr/>
      </dsp:nvSpPr>
      <dsp:spPr>
        <a:xfrm>
          <a:off x="0" y="1722713"/>
          <a:ext cx="5659966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76" tIns="458216" rIns="4392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baseline="0"/>
            <a:t>some </a:t>
          </a:r>
          <a:r>
            <a:rPr lang="en-US" sz="2200" i="1" kern="1200" baseline="0" dirty="0"/>
            <a:t>nodes work</a:t>
          </a:r>
          <a:endParaRPr lang="en-US" sz="2200" kern="1200" dirty="0"/>
        </a:p>
      </dsp:txBody>
      <dsp:txXfrm>
        <a:off x="0" y="1722713"/>
        <a:ext cx="5659966" cy="918225"/>
      </dsp:txXfrm>
    </dsp:sp>
    <dsp:sp modelId="{96C4837C-772B-4A58-B4AE-3EDD9179FBB3}">
      <dsp:nvSpPr>
        <dsp:cNvPr id="0" name=""/>
        <dsp:cNvSpPr/>
      </dsp:nvSpPr>
      <dsp:spPr>
        <a:xfrm>
          <a:off x="282998" y="1397993"/>
          <a:ext cx="396197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53" tIns="0" rIns="1497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Oracle-based Off-Chaining</a:t>
          </a:r>
          <a:endParaRPr lang="en-US" sz="2200" kern="1200" dirty="0"/>
        </a:p>
      </dsp:txBody>
      <dsp:txXfrm>
        <a:off x="314701" y="1429696"/>
        <a:ext cx="3898570" cy="586034"/>
      </dsp:txXfrm>
    </dsp:sp>
    <dsp:sp modelId="{C5D11C63-AF2A-43A3-91C2-EE5570FA101C}">
      <dsp:nvSpPr>
        <dsp:cNvPr id="0" name=""/>
        <dsp:cNvSpPr/>
      </dsp:nvSpPr>
      <dsp:spPr>
        <a:xfrm>
          <a:off x="0" y="3084459"/>
          <a:ext cx="5659966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76" tIns="458216" rIns="4392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baseline="0"/>
            <a:t>all </a:t>
          </a:r>
          <a:r>
            <a:rPr lang="en-US" sz="2200" i="1" kern="1200" baseline="0" dirty="0"/>
            <a:t>nodes work</a:t>
          </a:r>
          <a:endParaRPr lang="en-US" sz="2200" kern="1200" dirty="0"/>
        </a:p>
      </dsp:txBody>
      <dsp:txXfrm>
        <a:off x="0" y="3084459"/>
        <a:ext cx="5659966" cy="918225"/>
      </dsp:txXfrm>
    </dsp:sp>
    <dsp:sp modelId="{302EA607-5724-4852-B0B0-119F4AC5FAC1}">
      <dsp:nvSpPr>
        <dsp:cNvPr id="0" name=""/>
        <dsp:cNvSpPr/>
      </dsp:nvSpPr>
      <dsp:spPr>
        <a:xfrm>
          <a:off x="282998" y="2759738"/>
          <a:ext cx="396197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53" tIns="0" rIns="1497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Decomposition Algorithms</a:t>
          </a:r>
          <a:endParaRPr lang="en-US" sz="2200" kern="1200" dirty="0"/>
        </a:p>
      </dsp:txBody>
      <dsp:txXfrm>
        <a:off x="314701" y="2791441"/>
        <a:ext cx="3898570" cy="586034"/>
      </dsp:txXfrm>
    </dsp:sp>
    <dsp:sp modelId="{CBC389BD-3BB1-484C-AACB-28C4310E7FB5}">
      <dsp:nvSpPr>
        <dsp:cNvPr id="0" name=""/>
        <dsp:cNvSpPr/>
      </dsp:nvSpPr>
      <dsp:spPr>
        <a:xfrm>
          <a:off x="0" y="4446204"/>
          <a:ext cx="5659966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276" tIns="458216" rIns="4392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baseline="0"/>
            <a:t>miners </a:t>
          </a:r>
          <a:r>
            <a:rPr lang="en-US" sz="2200" i="1" kern="1200" baseline="0" dirty="0"/>
            <a:t>work</a:t>
          </a:r>
          <a:endParaRPr lang="en-US" sz="2200" kern="1200" dirty="0"/>
        </a:p>
      </dsp:txBody>
      <dsp:txXfrm>
        <a:off x="0" y="4446204"/>
        <a:ext cx="5659966" cy="918225"/>
      </dsp:txXfrm>
    </dsp:sp>
    <dsp:sp modelId="{AC585EDF-EDE4-4A79-9532-986FB7A638CF}">
      <dsp:nvSpPr>
        <dsp:cNvPr id="0" name=""/>
        <dsp:cNvSpPr/>
      </dsp:nvSpPr>
      <dsp:spPr>
        <a:xfrm>
          <a:off x="282998" y="4121484"/>
          <a:ext cx="396197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53" tIns="0" rIns="1497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Optimization Mining</a:t>
          </a:r>
          <a:endParaRPr lang="en-US" sz="2200" kern="1200" dirty="0"/>
        </a:p>
      </dsp:txBody>
      <dsp:txXfrm>
        <a:off x="314701" y="4153187"/>
        <a:ext cx="3898570" cy="586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2F039-DD59-4ABA-BF15-8DD9856350D5}">
      <dsp:nvSpPr>
        <dsp:cNvPr id="0" name=""/>
        <dsp:cNvSpPr/>
      </dsp:nvSpPr>
      <dsp:spPr>
        <a:xfrm>
          <a:off x="0" y="994696"/>
          <a:ext cx="288078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Theoretical</a:t>
          </a:r>
        </a:p>
      </dsp:txBody>
      <dsp:txXfrm>
        <a:off x="0" y="994696"/>
        <a:ext cx="2880783" cy="1287000"/>
      </dsp:txXfrm>
    </dsp:sp>
    <dsp:sp modelId="{A2E3AAB3-25E6-476E-91E1-DB8A50CA3167}">
      <dsp:nvSpPr>
        <dsp:cNvPr id="0" name=""/>
        <dsp:cNvSpPr/>
      </dsp:nvSpPr>
      <dsp:spPr>
        <a:xfrm>
          <a:off x="2880783" y="914259"/>
          <a:ext cx="576156" cy="1447875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09EA9-AA38-4F04-9462-9974B05B2599}">
      <dsp:nvSpPr>
        <dsp:cNvPr id="0" name=""/>
        <dsp:cNvSpPr/>
      </dsp:nvSpPr>
      <dsp:spPr>
        <a:xfrm>
          <a:off x="3687402" y="914259"/>
          <a:ext cx="7835730" cy="1447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List of optimization problems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Comparison of optimization techniques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Mapping from problems to techniques</a:t>
          </a:r>
        </a:p>
      </dsp:txBody>
      <dsp:txXfrm>
        <a:off x="3687402" y="914259"/>
        <a:ext cx="7835730" cy="1447875"/>
      </dsp:txXfrm>
    </dsp:sp>
    <dsp:sp modelId="{D4632A83-F6E4-4BB7-93BE-6600C15C455C}">
      <dsp:nvSpPr>
        <dsp:cNvPr id="0" name=""/>
        <dsp:cNvSpPr/>
      </dsp:nvSpPr>
      <dsp:spPr>
        <a:xfrm>
          <a:off x="0" y="2897775"/>
          <a:ext cx="288078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Practical</a:t>
          </a:r>
        </a:p>
      </dsp:txBody>
      <dsp:txXfrm>
        <a:off x="0" y="2897775"/>
        <a:ext cx="2880783" cy="1287000"/>
      </dsp:txXfrm>
    </dsp:sp>
    <dsp:sp modelId="{88F23777-93DF-402C-AF34-94CE8DB2C254}">
      <dsp:nvSpPr>
        <dsp:cNvPr id="0" name=""/>
        <dsp:cNvSpPr/>
      </dsp:nvSpPr>
      <dsp:spPr>
        <a:xfrm>
          <a:off x="2880783" y="2596134"/>
          <a:ext cx="576156" cy="1890281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41A86-7BDC-46D3-8044-1C6910702CDA}">
      <dsp:nvSpPr>
        <dsp:cNvPr id="0" name=""/>
        <dsp:cNvSpPr/>
      </dsp:nvSpPr>
      <dsp:spPr>
        <a:xfrm>
          <a:off x="3687402" y="2596134"/>
          <a:ext cx="7835730" cy="18902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Testing infrastructure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Prototype implementation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Simulation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Evaluation of results</a:t>
          </a:r>
        </a:p>
      </dsp:txBody>
      <dsp:txXfrm>
        <a:off x="3687402" y="2596134"/>
        <a:ext cx="7835730" cy="18902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B12D-EA25-4366-A5B4-D72251E8F54D}">
      <dsp:nvSpPr>
        <dsp:cNvPr id="0" name=""/>
        <dsp:cNvSpPr/>
      </dsp:nvSpPr>
      <dsp:spPr>
        <a:xfrm rot="10800000">
          <a:off x="2205789" y="1292"/>
          <a:ext cx="7662884" cy="1102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24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are the requirements and challenges of common optimization problems in the Energy Industry?</a:t>
          </a:r>
        </a:p>
      </dsp:txBody>
      <dsp:txXfrm rot="10800000">
        <a:off x="2481454" y="1292"/>
        <a:ext cx="7387219" cy="1102659"/>
      </dsp:txXfrm>
    </dsp:sp>
    <dsp:sp modelId="{80E4ACED-CB56-4432-ACB6-8DAE52ABC6F9}">
      <dsp:nvSpPr>
        <dsp:cNvPr id="0" name=""/>
        <dsp:cNvSpPr/>
      </dsp:nvSpPr>
      <dsp:spPr>
        <a:xfrm>
          <a:off x="1654460" y="1292"/>
          <a:ext cx="1102659" cy="11026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9AB1-69B4-49B1-8EFA-9C6AB47E1AB4}">
      <dsp:nvSpPr>
        <dsp:cNvPr id="0" name=""/>
        <dsp:cNvSpPr/>
      </dsp:nvSpPr>
      <dsp:spPr>
        <a:xfrm rot="10800000">
          <a:off x="2205789" y="1433103"/>
          <a:ext cx="7662884" cy="1102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24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can the use of blockchain technology increase the security and reliability of energy economic processes?</a:t>
          </a:r>
        </a:p>
      </dsp:txBody>
      <dsp:txXfrm rot="10800000">
        <a:off x="2481454" y="1433103"/>
        <a:ext cx="7387219" cy="1102659"/>
      </dsp:txXfrm>
    </dsp:sp>
    <dsp:sp modelId="{B7A4AF5A-6975-4D40-9CC8-744ABA4BCC7B}">
      <dsp:nvSpPr>
        <dsp:cNvPr id="0" name=""/>
        <dsp:cNvSpPr/>
      </dsp:nvSpPr>
      <dsp:spPr>
        <a:xfrm>
          <a:off x="1654460" y="1433103"/>
          <a:ext cx="1102659" cy="11026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2C7D4-3514-4AB6-9BE0-992F4765278E}">
      <dsp:nvSpPr>
        <dsp:cNvPr id="0" name=""/>
        <dsp:cNvSpPr/>
      </dsp:nvSpPr>
      <dsp:spPr>
        <a:xfrm rot="10800000">
          <a:off x="2205789" y="2864915"/>
          <a:ext cx="7662884" cy="1102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24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different blockchain-based optimization techniques compare in terms of performance, reliability and protection of private data?</a:t>
          </a:r>
        </a:p>
      </dsp:txBody>
      <dsp:txXfrm rot="10800000">
        <a:off x="2481454" y="2864915"/>
        <a:ext cx="7387219" cy="1102659"/>
      </dsp:txXfrm>
    </dsp:sp>
    <dsp:sp modelId="{E154231E-0733-4D7D-9B17-409D7519E02F}">
      <dsp:nvSpPr>
        <dsp:cNvPr id="0" name=""/>
        <dsp:cNvSpPr/>
      </dsp:nvSpPr>
      <dsp:spPr>
        <a:xfrm>
          <a:off x="1654460" y="2864915"/>
          <a:ext cx="1102659" cy="11026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96207-8917-4A24-AEA8-C4435274CF0E}">
      <dsp:nvSpPr>
        <dsp:cNvPr id="0" name=""/>
        <dsp:cNvSpPr/>
      </dsp:nvSpPr>
      <dsp:spPr>
        <a:xfrm rot="10800000">
          <a:off x="2205789" y="4296726"/>
          <a:ext cx="7662884" cy="1102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24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Which measures are required to prototypically implement a functioning infrastructure for solving blockchain-aided optimizations?</a:t>
          </a:r>
        </a:p>
      </dsp:txBody>
      <dsp:txXfrm rot="10800000">
        <a:off x="2481454" y="4296726"/>
        <a:ext cx="7387219" cy="1102659"/>
      </dsp:txXfrm>
    </dsp:sp>
    <dsp:sp modelId="{CCA53255-2785-4C35-885D-1EB087E682D7}">
      <dsp:nvSpPr>
        <dsp:cNvPr id="0" name=""/>
        <dsp:cNvSpPr/>
      </dsp:nvSpPr>
      <dsp:spPr>
        <a:xfrm>
          <a:off x="1654460" y="4296726"/>
          <a:ext cx="1102659" cy="110265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32B31-ACCC-4A62-A0E7-A0F4CF15A95C}">
      <dsp:nvSpPr>
        <dsp:cNvPr id="0" name=""/>
        <dsp:cNvSpPr/>
      </dsp:nvSpPr>
      <dsp:spPr>
        <a:xfrm>
          <a:off x="864234" y="0"/>
          <a:ext cx="9794657" cy="288032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420EF-7DBA-4C0F-859C-074EA56D743B}">
      <dsp:nvSpPr>
        <dsp:cNvPr id="0" name=""/>
        <dsp:cNvSpPr/>
      </dsp:nvSpPr>
      <dsp:spPr>
        <a:xfrm>
          <a:off x="5063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Choose a problem and its solution approach</a:t>
          </a:r>
        </a:p>
      </dsp:txBody>
      <dsp:txXfrm>
        <a:off x="61305" y="920338"/>
        <a:ext cx="2101554" cy="1039644"/>
      </dsp:txXfrm>
    </dsp:sp>
    <dsp:sp modelId="{F36F5DC6-CF7D-4057-A659-E183FCCEB818}">
      <dsp:nvSpPr>
        <dsp:cNvPr id="0" name=""/>
        <dsp:cNvSpPr/>
      </dsp:nvSpPr>
      <dsp:spPr>
        <a:xfrm>
          <a:off x="232980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a test environment</a:t>
          </a:r>
        </a:p>
      </dsp:txBody>
      <dsp:txXfrm>
        <a:off x="2386046" y="920338"/>
        <a:ext cx="2101554" cy="1039644"/>
      </dsp:txXfrm>
    </dsp:sp>
    <dsp:sp modelId="{D8CB70D7-DD70-4ADD-95C7-FD5029CDB6D5}">
      <dsp:nvSpPr>
        <dsp:cNvPr id="0" name=""/>
        <dsp:cNvSpPr/>
      </dsp:nvSpPr>
      <dsp:spPr>
        <a:xfrm>
          <a:off x="465454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Implement a prototype</a:t>
          </a:r>
          <a:endParaRPr lang="en-US" sz="1900" kern="1200" dirty="0"/>
        </a:p>
      </dsp:txBody>
      <dsp:txXfrm>
        <a:off x="4710786" y="920338"/>
        <a:ext cx="2101554" cy="1039644"/>
      </dsp:txXfrm>
    </dsp:sp>
    <dsp:sp modelId="{DF7FD666-9BD0-41CD-9320-2B8BCA3D7192}">
      <dsp:nvSpPr>
        <dsp:cNvPr id="0" name=""/>
        <dsp:cNvSpPr/>
      </dsp:nvSpPr>
      <dsp:spPr>
        <a:xfrm>
          <a:off x="697928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Simulate real-world execution</a:t>
          </a:r>
        </a:p>
      </dsp:txBody>
      <dsp:txXfrm>
        <a:off x="7035526" y="920338"/>
        <a:ext cx="2101554" cy="1039644"/>
      </dsp:txXfrm>
    </dsp:sp>
    <dsp:sp modelId="{F3370CD4-D943-427A-B1B9-3A03529A809D}">
      <dsp:nvSpPr>
        <dsp:cNvPr id="0" name=""/>
        <dsp:cNvSpPr/>
      </dsp:nvSpPr>
      <dsp:spPr>
        <a:xfrm>
          <a:off x="930402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Interpret the results</a:t>
          </a:r>
        </a:p>
      </dsp:txBody>
      <dsp:txXfrm>
        <a:off x="9360266" y="920338"/>
        <a:ext cx="2101554" cy="10396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2C1F-A611-4A7E-8BE5-325CAFD89919}">
      <dsp:nvSpPr>
        <dsp:cNvPr id="0" name=""/>
        <dsp:cNvSpPr/>
      </dsp:nvSpPr>
      <dsp:spPr>
        <a:xfrm>
          <a:off x="864234" y="0"/>
          <a:ext cx="9794657" cy="288032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3F4D8-3763-47B2-A518-A1F4940636DA}">
      <dsp:nvSpPr>
        <dsp:cNvPr id="0" name=""/>
        <dsp:cNvSpPr/>
      </dsp:nvSpPr>
      <dsp:spPr>
        <a:xfrm>
          <a:off x="5063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 optimization problems</a:t>
          </a:r>
        </a:p>
      </dsp:txBody>
      <dsp:txXfrm>
        <a:off x="61305" y="920338"/>
        <a:ext cx="2101554" cy="1039644"/>
      </dsp:txXfrm>
    </dsp:sp>
    <dsp:sp modelId="{42B36390-A72D-4C7C-9DA0-1D709D83E185}">
      <dsp:nvSpPr>
        <dsp:cNvPr id="0" name=""/>
        <dsp:cNvSpPr/>
      </dsp:nvSpPr>
      <dsp:spPr>
        <a:xfrm>
          <a:off x="232980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problem requirements</a:t>
          </a:r>
        </a:p>
      </dsp:txBody>
      <dsp:txXfrm>
        <a:off x="2386046" y="920338"/>
        <a:ext cx="2101554" cy="1039644"/>
      </dsp:txXfrm>
    </dsp:sp>
    <dsp:sp modelId="{A42938B2-05A8-4C44-8D90-0A4CD9430841}">
      <dsp:nvSpPr>
        <dsp:cNvPr id="0" name=""/>
        <dsp:cNvSpPr/>
      </dsp:nvSpPr>
      <dsp:spPr>
        <a:xfrm>
          <a:off x="465454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 blockchain-based optimization techniques</a:t>
          </a:r>
        </a:p>
      </dsp:txBody>
      <dsp:txXfrm>
        <a:off x="4710786" y="920338"/>
        <a:ext cx="2101554" cy="1039644"/>
      </dsp:txXfrm>
    </dsp:sp>
    <dsp:sp modelId="{BBD236D3-776C-413D-A072-EFEEF2271B9B}">
      <dsp:nvSpPr>
        <dsp:cNvPr id="0" name=""/>
        <dsp:cNvSpPr/>
      </dsp:nvSpPr>
      <dsp:spPr>
        <a:xfrm>
          <a:off x="697928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Numerically compare solution techniques</a:t>
          </a:r>
        </a:p>
      </dsp:txBody>
      <dsp:txXfrm>
        <a:off x="7035526" y="920338"/>
        <a:ext cx="2101554" cy="1039644"/>
      </dsp:txXfrm>
    </dsp:sp>
    <dsp:sp modelId="{54C50128-4C01-4D3B-99A1-1CF692460578}">
      <dsp:nvSpPr>
        <dsp:cNvPr id="0" name=""/>
        <dsp:cNvSpPr/>
      </dsp:nvSpPr>
      <dsp:spPr>
        <a:xfrm>
          <a:off x="9304024" y="864096"/>
          <a:ext cx="2214038" cy="1152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Derive mapping from problems to techniques</a:t>
          </a:r>
        </a:p>
      </dsp:txBody>
      <dsp:txXfrm>
        <a:off x="9360266" y="920338"/>
        <a:ext cx="2101554" cy="10396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32B31-ACCC-4A62-A0E7-A0F4CF15A95C}">
      <dsp:nvSpPr>
        <dsp:cNvPr id="0" name=""/>
        <dsp:cNvSpPr/>
      </dsp:nvSpPr>
      <dsp:spPr>
        <a:xfrm>
          <a:off x="864235" y="0"/>
          <a:ext cx="9794663" cy="540067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420EF-7DBA-4C0F-859C-074EA56D743B}">
      <dsp:nvSpPr>
        <dsp:cNvPr id="0" name=""/>
        <dsp:cNvSpPr/>
      </dsp:nvSpPr>
      <dsp:spPr>
        <a:xfrm>
          <a:off x="3938" y="1620203"/>
          <a:ext cx="2558945" cy="2160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Using the solution catalog, choose a problem and its corresponding optimization technique</a:t>
          </a:r>
        </a:p>
      </dsp:txBody>
      <dsp:txXfrm>
        <a:off x="109394" y="1725659"/>
        <a:ext cx="2348033" cy="1949359"/>
      </dsp:txXfrm>
    </dsp:sp>
    <dsp:sp modelId="{F36F5DC6-CF7D-4057-A659-E183FCCEB818}">
      <dsp:nvSpPr>
        <dsp:cNvPr id="0" name=""/>
        <dsp:cNvSpPr/>
      </dsp:nvSpPr>
      <dsp:spPr>
        <a:xfrm>
          <a:off x="2989375" y="1620203"/>
          <a:ext cx="2558945" cy="2160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the agents involved in the use-case to create an isolated test environment</a:t>
          </a:r>
        </a:p>
      </dsp:txBody>
      <dsp:txXfrm>
        <a:off x="3094831" y="1725659"/>
        <a:ext cx="2348033" cy="1949359"/>
      </dsp:txXfrm>
    </dsp:sp>
    <dsp:sp modelId="{250D449B-6FB0-4AC4-9153-147AA790E578}">
      <dsp:nvSpPr>
        <dsp:cNvPr id="0" name=""/>
        <dsp:cNvSpPr/>
      </dsp:nvSpPr>
      <dsp:spPr>
        <a:xfrm>
          <a:off x="5974812" y="1620203"/>
          <a:ext cx="2558945" cy="2160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 a prototype of the solution and run a simulation</a:t>
          </a:r>
        </a:p>
      </dsp:txBody>
      <dsp:txXfrm>
        <a:off x="6080268" y="1725659"/>
        <a:ext cx="2348033" cy="1949359"/>
      </dsp:txXfrm>
    </dsp:sp>
    <dsp:sp modelId="{44559407-71C6-46A8-BE46-B0A202D72268}">
      <dsp:nvSpPr>
        <dsp:cNvPr id="0" name=""/>
        <dsp:cNvSpPr/>
      </dsp:nvSpPr>
      <dsp:spPr>
        <a:xfrm>
          <a:off x="8960249" y="1620203"/>
          <a:ext cx="2558945" cy="2160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Interpret the results and verify the feasibility of a blockchain-based optimization approach</a:t>
          </a:r>
        </a:p>
      </dsp:txBody>
      <dsp:txXfrm>
        <a:off x="9065705" y="1725659"/>
        <a:ext cx="2348033" cy="1949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FA19-96AB-469C-9C8A-C8A901B06BA4}">
      <dsp:nvSpPr>
        <dsp:cNvPr id="0" name=""/>
        <dsp:cNvSpPr/>
      </dsp:nvSpPr>
      <dsp:spPr>
        <a:xfrm>
          <a:off x="0" y="404023"/>
          <a:ext cx="112161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494" tIns="458216" rIns="8704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Constraints given by linear relationships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Usually solved using the Simplex algorithm</a:t>
          </a:r>
        </a:p>
      </dsp:txBody>
      <dsp:txXfrm>
        <a:off x="0" y="404023"/>
        <a:ext cx="11216100" cy="1247400"/>
      </dsp:txXfrm>
    </dsp:sp>
    <dsp:sp modelId="{6F6942C8-E849-4A5B-A4FE-B237ED1034D8}">
      <dsp:nvSpPr>
        <dsp:cNvPr id="0" name=""/>
        <dsp:cNvSpPr/>
      </dsp:nvSpPr>
      <dsp:spPr>
        <a:xfrm>
          <a:off x="560805" y="79303"/>
          <a:ext cx="785127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0" rIns="296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Linear Programming</a:t>
          </a:r>
        </a:p>
      </dsp:txBody>
      <dsp:txXfrm>
        <a:off x="592508" y="111006"/>
        <a:ext cx="7787864" cy="586034"/>
      </dsp:txXfrm>
    </dsp:sp>
    <dsp:sp modelId="{15D1EFDD-E1E8-4DFB-A2A0-6B13FB56287A}">
      <dsp:nvSpPr>
        <dsp:cNvPr id="0" name=""/>
        <dsp:cNvSpPr/>
      </dsp:nvSpPr>
      <dsp:spPr>
        <a:xfrm>
          <a:off x="0" y="2094943"/>
          <a:ext cx="112161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494" tIns="458216" rIns="8704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Decision variables restricted to discrete integers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Generally NP-hard, some still solvable by modified Simplex</a:t>
          </a:r>
        </a:p>
      </dsp:txBody>
      <dsp:txXfrm>
        <a:off x="0" y="2094943"/>
        <a:ext cx="11216100" cy="1247400"/>
      </dsp:txXfrm>
    </dsp:sp>
    <dsp:sp modelId="{B9C2247C-3343-47AF-B30C-62A28450E2C7}">
      <dsp:nvSpPr>
        <dsp:cNvPr id="0" name=""/>
        <dsp:cNvSpPr/>
      </dsp:nvSpPr>
      <dsp:spPr>
        <a:xfrm>
          <a:off x="560805" y="1770223"/>
          <a:ext cx="785127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0" rIns="296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Integer Programming</a:t>
          </a:r>
        </a:p>
      </dsp:txBody>
      <dsp:txXfrm>
        <a:off x="592508" y="1801926"/>
        <a:ext cx="7787864" cy="586034"/>
      </dsp:txXfrm>
    </dsp:sp>
    <dsp:sp modelId="{8D6AA094-0C82-438A-A1AA-1438049FD91D}">
      <dsp:nvSpPr>
        <dsp:cNvPr id="0" name=""/>
        <dsp:cNvSpPr/>
      </dsp:nvSpPr>
      <dsp:spPr>
        <a:xfrm>
          <a:off x="0" y="3785864"/>
          <a:ext cx="112161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494" tIns="458216" rIns="87049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Objective function contains quadratic terms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Constraints remain subject to linear relationships</a:t>
          </a:r>
        </a:p>
      </dsp:txBody>
      <dsp:txXfrm>
        <a:off x="0" y="3785864"/>
        <a:ext cx="11216100" cy="1247400"/>
      </dsp:txXfrm>
    </dsp:sp>
    <dsp:sp modelId="{53E6EFED-0F6E-4F54-AF5D-825EF1415BCB}">
      <dsp:nvSpPr>
        <dsp:cNvPr id="0" name=""/>
        <dsp:cNvSpPr/>
      </dsp:nvSpPr>
      <dsp:spPr>
        <a:xfrm>
          <a:off x="560805" y="3461143"/>
          <a:ext cx="785127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0" rIns="2967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Quadratic Optimization</a:t>
          </a:r>
        </a:p>
      </dsp:txBody>
      <dsp:txXfrm>
        <a:off x="592508" y="3492846"/>
        <a:ext cx="7787864" cy="5860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17471-A5B2-44AA-BCEF-5B43BC2CB937}">
      <dsp:nvSpPr>
        <dsp:cNvPr id="0" name=""/>
        <dsp:cNvSpPr/>
      </dsp:nvSpPr>
      <dsp:spPr>
        <a:xfrm>
          <a:off x="42" y="129"/>
          <a:ext cx="2806480" cy="143747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Segoe UI Semilight"/>
              <a:ea typeface="+mn-ea"/>
              <a:cs typeface="+mn-cs"/>
            </a:rPr>
            <a:t>Mapping of optimization problems to optimal solution approaches</a:t>
          </a:r>
          <a:endParaRPr lang="en-US" sz="1900" kern="1200" dirty="0">
            <a:latin typeface="Segoe UI Semilight"/>
            <a:ea typeface="+mn-ea"/>
            <a:cs typeface="+mn-cs"/>
          </a:endParaRPr>
        </a:p>
      </dsp:txBody>
      <dsp:txXfrm>
        <a:off x="42144" y="42231"/>
        <a:ext cx="2722276" cy="1353269"/>
      </dsp:txXfrm>
    </dsp:sp>
    <dsp:sp modelId="{A1F05972-480E-47AF-B5D9-0E1F5B5856EE}">
      <dsp:nvSpPr>
        <dsp:cNvPr id="0" name=""/>
        <dsp:cNvSpPr/>
      </dsp:nvSpPr>
      <dsp:spPr>
        <a:xfrm>
          <a:off x="42" y="1588430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egoe UI Semilight"/>
              <a:ea typeface="+mn-ea"/>
              <a:cs typeface="+mn-cs"/>
            </a:rPr>
            <a:t>List of applicable use-cases</a:t>
          </a:r>
          <a:endParaRPr lang="en-US" sz="1700" kern="1200" dirty="0">
            <a:latin typeface="Segoe UI Semilight"/>
            <a:ea typeface="+mn-ea"/>
            <a:cs typeface="+mn-cs"/>
          </a:endParaRPr>
        </a:p>
      </dsp:txBody>
      <dsp:txXfrm>
        <a:off x="39485" y="1627873"/>
        <a:ext cx="1267793" cy="1358587"/>
      </dsp:txXfrm>
    </dsp:sp>
    <dsp:sp modelId="{9C05C812-B5B5-4E0E-89C2-3CAA545CE6A7}">
      <dsp:nvSpPr>
        <dsp:cNvPr id="0" name=""/>
        <dsp:cNvSpPr/>
      </dsp:nvSpPr>
      <dsp:spPr>
        <a:xfrm>
          <a:off x="42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Literature analysis: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Energy Industry optimization use-cases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39485" y="3216174"/>
        <a:ext cx="1267793" cy="1358587"/>
      </dsp:txXfrm>
    </dsp:sp>
    <dsp:sp modelId="{655A670A-0175-410E-8565-92E27984ECA8}">
      <dsp:nvSpPr>
        <dsp:cNvPr id="0" name=""/>
        <dsp:cNvSpPr/>
      </dsp:nvSpPr>
      <dsp:spPr>
        <a:xfrm>
          <a:off x="1459842" y="1588430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egoe UI Semilight"/>
              <a:ea typeface="+mn-ea"/>
              <a:cs typeface="+mn-cs"/>
            </a:rPr>
            <a:t>Quantitative algorithm comparison</a:t>
          </a:r>
          <a:endParaRPr lang="en-US" sz="1700" kern="1200" dirty="0">
            <a:latin typeface="Segoe UI Semilight"/>
            <a:ea typeface="+mn-ea"/>
            <a:cs typeface="+mn-cs"/>
          </a:endParaRPr>
        </a:p>
      </dsp:txBody>
      <dsp:txXfrm>
        <a:off x="1499285" y="1627873"/>
        <a:ext cx="1267793" cy="1358587"/>
      </dsp:txXfrm>
    </dsp:sp>
    <dsp:sp modelId="{EADA7367-D255-4E4B-A651-8B61A845DF1A}">
      <dsp:nvSpPr>
        <dsp:cNvPr id="0" name=""/>
        <dsp:cNvSpPr/>
      </dsp:nvSpPr>
      <dsp:spPr>
        <a:xfrm>
          <a:off x="1459842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Literature analysis: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Blockchain-based optimization techniques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1499285" y="3216174"/>
        <a:ext cx="1267793" cy="1358587"/>
      </dsp:txXfrm>
    </dsp:sp>
    <dsp:sp modelId="{51C3F9FC-5BF4-4865-B265-7D6843DFFAC6}">
      <dsp:nvSpPr>
        <dsp:cNvPr id="0" name=""/>
        <dsp:cNvSpPr/>
      </dsp:nvSpPr>
      <dsp:spPr>
        <a:xfrm>
          <a:off x="3032764" y="129"/>
          <a:ext cx="5612960" cy="143747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Segoe UI Semilight"/>
              <a:ea typeface="+mn-ea"/>
              <a:cs typeface="+mn-cs"/>
            </a:rPr>
            <a:t>Prototype use-case implementation</a:t>
          </a:r>
          <a:endParaRPr lang="en-US" sz="1900" kern="1200" dirty="0">
            <a:latin typeface="Segoe UI Semilight"/>
            <a:ea typeface="+mn-ea"/>
            <a:cs typeface="+mn-cs"/>
          </a:endParaRPr>
        </a:p>
      </dsp:txBody>
      <dsp:txXfrm>
        <a:off x="3074866" y="42231"/>
        <a:ext cx="5528756" cy="1353269"/>
      </dsp:txXfrm>
    </dsp:sp>
    <dsp:sp modelId="{EA0A048C-6E07-4C41-8FB3-3F664EB09D22}">
      <dsp:nvSpPr>
        <dsp:cNvPr id="0" name=""/>
        <dsp:cNvSpPr/>
      </dsp:nvSpPr>
      <dsp:spPr>
        <a:xfrm>
          <a:off x="3032764" y="1588430"/>
          <a:ext cx="4153160" cy="1437473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egoe UI Semilight"/>
              <a:ea typeface="+mn-ea"/>
              <a:cs typeface="+mn-cs"/>
            </a:rPr>
            <a:t>Software framework</a:t>
          </a:r>
          <a:endParaRPr lang="en-US" sz="1700" kern="1200" dirty="0">
            <a:latin typeface="Segoe UI Semilight"/>
            <a:ea typeface="+mn-ea"/>
            <a:cs typeface="+mn-cs"/>
          </a:endParaRPr>
        </a:p>
      </dsp:txBody>
      <dsp:txXfrm>
        <a:off x="3074866" y="1630532"/>
        <a:ext cx="4068956" cy="1353269"/>
      </dsp:txXfrm>
    </dsp:sp>
    <dsp:sp modelId="{C9F9817E-BD15-433C-9E3F-6BF6D57338ED}">
      <dsp:nvSpPr>
        <dsp:cNvPr id="0" name=""/>
        <dsp:cNvSpPr/>
      </dsp:nvSpPr>
      <dsp:spPr>
        <a:xfrm>
          <a:off x="3032764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Model of solved use-case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3072207" y="3216174"/>
        <a:ext cx="1267793" cy="1358587"/>
      </dsp:txXfrm>
    </dsp:sp>
    <dsp:sp modelId="{B824D9A2-0138-418B-9DBC-D38E274F2D45}">
      <dsp:nvSpPr>
        <dsp:cNvPr id="0" name=""/>
        <dsp:cNvSpPr/>
      </dsp:nvSpPr>
      <dsp:spPr>
        <a:xfrm>
          <a:off x="4436005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Blockchain testbed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4475448" y="3216174"/>
        <a:ext cx="1267793" cy="1358587"/>
      </dsp:txXfrm>
    </dsp:sp>
    <dsp:sp modelId="{751C9B36-B335-463C-96DF-43D26D5EC878}">
      <dsp:nvSpPr>
        <dsp:cNvPr id="0" name=""/>
        <dsp:cNvSpPr/>
      </dsp:nvSpPr>
      <dsp:spPr>
        <a:xfrm>
          <a:off x="5839245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Algorithm implementation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5878688" y="3216174"/>
        <a:ext cx="1267793" cy="1358587"/>
      </dsp:txXfrm>
    </dsp:sp>
    <dsp:sp modelId="{27C3DD8B-D3DD-4EEA-8CDB-8954C00075AE}">
      <dsp:nvSpPr>
        <dsp:cNvPr id="0" name=""/>
        <dsp:cNvSpPr/>
      </dsp:nvSpPr>
      <dsp:spPr>
        <a:xfrm>
          <a:off x="7299046" y="1588430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egoe UI Semilight"/>
              <a:ea typeface="+mn-ea"/>
              <a:cs typeface="+mn-cs"/>
            </a:rPr>
            <a:t>Evaluation of results</a:t>
          </a:r>
          <a:endParaRPr lang="en-US" sz="1700" kern="1200" dirty="0">
            <a:latin typeface="Segoe UI Semilight"/>
            <a:ea typeface="+mn-ea"/>
            <a:cs typeface="+mn-cs"/>
          </a:endParaRPr>
        </a:p>
      </dsp:txBody>
      <dsp:txXfrm>
        <a:off x="7338489" y="1627873"/>
        <a:ext cx="1267793" cy="1358587"/>
      </dsp:txXfrm>
    </dsp:sp>
    <dsp:sp modelId="{E351C63F-EEDC-46FC-931E-22E3B1F5F0E6}">
      <dsp:nvSpPr>
        <dsp:cNvPr id="0" name=""/>
        <dsp:cNvSpPr/>
      </dsp:nvSpPr>
      <dsp:spPr>
        <a:xfrm>
          <a:off x="7299046" y="3176731"/>
          <a:ext cx="1346679" cy="143747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egoe UI Semilight"/>
              <a:ea typeface="+mn-ea"/>
              <a:cs typeface="+mn-cs"/>
            </a:rPr>
            <a:t>Simulation</a:t>
          </a:r>
          <a:endParaRPr lang="en-US" sz="1200" kern="1200" dirty="0">
            <a:latin typeface="Segoe UI Semilight"/>
            <a:ea typeface="+mn-ea"/>
            <a:cs typeface="+mn-cs"/>
          </a:endParaRPr>
        </a:p>
      </dsp:txBody>
      <dsp:txXfrm>
        <a:off x="7338489" y="3216174"/>
        <a:ext cx="1267793" cy="13585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17471-A5B2-44AA-BCEF-5B43BC2CB937}">
      <dsp:nvSpPr>
        <dsp:cNvPr id="0" name=""/>
        <dsp:cNvSpPr/>
      </dsp:nvSpPr>
      <dsp:spPr>
        <a:xfrm>
          <a:off x="784" y="3109"/>
          <a:ext cx="1604793" cy="151633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Segoe UI Semilight"/>
              <a:ea typeface="+mn-ea"/>
              <a:cs typeface="+mn-cs"/>
            </a:rPr>
            <a:t>Results</a:t>
          </a:r>
        </a:p>
      </dsp:txBody>
      <dsp:txXfrm>
        <a:off x="784" y="3109"/>
        <a:ext cx="1604793" cy="1516331"/>
      </dsp:txXfrm>
    </dsp:sp>
    <dsp:sp modelId="{7E9805B6-DF7C-41A7-BF79-637E00E799B2}">
      <dsp:nvSpPr>
        <dsp:cNvPr id="0" name=""/>
        <dsp:cNvSpPr/>
      </dsp:nvSpPr>
      <dsp:spPr>
        <a:xfrm>
          <a:off x="784" y="1549001"/>
          <a:ext cx="1604793" cy="1516331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Segoe UI Semilight"/>
              <a:ea typeface="+mn-ea"/>
              <a:cs typeface="+mn-cs"/>
            </a:rPr>
            <a:t>Artifacts</a:t>
          </a:r>
          <a:endParaRPr lang="en-US" sz="3000" kern="1200" dirty="0">
            <a:latin typeface="Segoe UI Semilight"/>
            <a:ea typeface="+mn-ea"/>
            <a:cs typeface="+mn-cs"/>
          </a:endParaRPr>
        </a:p>
      </dsp:txBody>
      <dsp:txXfrm>
        <a:off x="784" y="1549001"/>
        <a:ext cx="1604793" cy="1516331"/>
      </dsp:txXfrm>
    </dsp:sp>
    <dsp:sp modelId="{CA1EA197-7425-479E-992E-FD9BB43FB2E8}">
      <dsp:nvSpPr>
        <dsp:cNvPr id="0" name=""/>
        <dsp:cNvSpPr/>
      </dsp:nvSpPr>
      <dsp:spPr>
        <a:xfrm>
          <a:off x="784" y="3094893"/>
          <a:ext cx="1604793" cy="1516331"/>
        </a:xfrm>
        <a:prstGeom prst="rect">
          <a:avLst/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Segoe UI Semilight"/>
              <a:ea typeface="+mn-ea"/>
              <a:cs typeface="+mn-cs"/>
            </a:rPr>
            <a:t>Tasks</a:t>
          </a:r>
          <a:endParaRPr lang="en-US" sz="3000" kern="1200" dirty="0">
            <a:latin typeface="Segoe UI Semilight"/>
            <a:ea typeface="+mn-ea"/>
            <a:cs typeface="+mn-cs"/>
          </a:endParaRPr>
        </a:p>
      </dsp:txBody>
      <dsp:txXfrm>
        <a:off x="784" y="3094893"/>
        <a:ext cx="1604793" cy="151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722F3-BA12-4C6C-9E1D-B4A4345D7841}">
      <dsp:nvSpPr>
        <dsp:cNvPr id="0" name=""/>
        <dsp:cNvSpPr/>
      </dsp:nvSpPr>
      <dsp:spPr>
        <a:xfrm>
          <a:off x="5761037" y="809944"/>
          <a:ext cx="3910044" cy="33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0"/>
              </a:lnTo>
              <a:lnTo>
                <a:pt x="3910044" y="169650"/>
              </a:lnTo>
              <a:lnTo>
                <a:pt x="3910044" y="339301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3D0DA-33E5-413F-A66B-8399F557057D}">
      <dsp:nvSpPr>
        <dsp:cNvPr id="0" name=""/>
        <dsp:cNvSpPr/>
      </dsp:nvSpPr>
      <dsp:spPr>
        <a:xfrm>
          <a:off x="7069771" y="1957105"/>
          <a:ext cx="242358" cy="303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54"/>
              </a:lnTo>
              <a:lnTo>
                <a:pt x="242358" y="3037554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F6A81-1CBB-4EF3-A9C4-B8A3303E8877}">
      <dsp:nvSpPr>
        <dsp:cNvPr id="0" name=""/>
        <dsp:cNvSpPr/>
      </dsp:nvSpPr>
      <dsp:spPr>
        <a:xfrm>
          <a:off x="7069771" y="1957105"/>
          <a:ext cx="242358" cy="18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93"/>
              </a:lnTo>
              <a:lnTo>
                <a:pt x="242358" y="1890393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14FE6-8B75-4A49-97E0-D660C70ECCCD}">
      <dsp:nvSpPr>
        <dsp:cNvPr id="0" name=""/>
        <dsp:cNvSpPr/>
      </dsp:nvSpPr>
      <dsp:spPr>
        <a:xfrm>
          <a:off x="7069771" y="1957105"/>
          <a:ext cx="242358" cy="74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31"/>
              </a:lnTo>
              <a:lnTo>
                <a:pt x="242358" y="743231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3EF57-6CB8-4189-831C-AE97AEC5F2BA}">
      <dsp:nvSpPr>
        <dsp:cNvPr id="0" name=""/>
        <dsp:cNvSpPr/>
      </dsp:nvSpPr>
      <dsp:spPr>
        <a:xfrm>
          <a:off x="5761037" y="809944"/>
          <a:ext cx="1955022" cy="33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0"/>
              </a:lnTo>
              <a:lnTo>
                <a:pt x="1955022" y="169650"/>
              </a:lnTo>
              <a:lnTo>
                <a:pt x="1955022" y="339301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33BBE-2A2B-4104-91F7-F6898F2E24D9}">
      <dsp:nvSpPr>
        <dsp:cNvPr id="0" name=""/>
        <dsp:cNvSpPr/>
      </dsp:nvSpPr>
      <dsp:spPr>
        <a:xfrm>
          <a:off x="5114749" y="1957105"/>
          <a:ext cx="242358" cy="18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93"/>
              </a:lnTo>
              <a:lnTo>
                <a:pt x="242358" y="1890393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B6406-2319-433B-AB87-699F0128C473}">
      <dsp:nvSpPr>
        <dsp:cNvPr id="0" name=""/>
        <dsp:cNvSpPr/>
      </dsp:nvSpPr>
      <dsp:spPr>
        <a:xfrm>
          <a:off x="5114749" y="1957105"/>
          <a:ext cx="242358" cy="74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31"/>
              </a:lnTo>
              <a:lnTo>
                <a:pt x="242358" y="743231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0929A-E4E5-43CC-AB51-0E919AC64275}">
      <dsp:nvSpPr>
        <dsp:cNvPr id="0" name=""/>
        <dsp:cNvSpPr/>
      </dsp:nvSpPr>
      <dsp:spPr>
        <a:xfrm>
          <a:off x="5715317" y="809944"/>
          <a:ext cx="91440" cy="33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301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7AA87-9D2A-437E-989D-7A2C15C84673}">
      <dsp:nvSpPr>
        <dsp:cNvPr id="0" name=""/>
        <dsp:cNvSpPr/>
      </dsp:nvSpPr>
      <dsp:spPr>
        <a:xfrm>
          <a:off x="3159727" y="1957105"/>
          <a:ext cx="242358" cy="303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54"/>
              </a:lnTo>
              <a:lnTo>
                <a:pt x="242358" y="3037554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D9140-F09D-4D6C-971A-022F47CB33C8}">
      <dsp:nvSpPr>
        <dsp:cNvPr id="0" name=""/>
        <dsp:cNvSpPr/>
      </dsp:nvSpPr>
      <dsp:spPr>
        <a:xfrm>
          <a:off x="3159727" y="1957105"/>
          <a:ext cx="242358" cy="18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93"/>
              </a:lnTo>
              <a:lnTo>
                <a:pt x="242358" y="1890393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5E517-0471-4F49-BE57-5016E21FAD6D}">
      <dsp:nvSpPr>
        <dsp:cNvPr id="0" name=""/>
        <dsp:cNvSpPr/>
      </dsp:nvSpPr>
      <dsp:spPr>
        <a:xfrm>
          <a:off x="3159727" y="1957105"/>
          <a:ext cx="242358" cy="74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31"/>
              </a:lnTo>
              <a:lnTo>
                <a:pt x="242358" y="743231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EAE00-D74F-4CB8-9EC8-82D8969F0171}">
      <dsp:nvSpPr>
        <dsp:cNvPr id="0" name=""/>
        <dsp:cNvSpPr/>
      </dsp:nvSpPr>
      <dsp:spPr>
        <a:xfrm>
          <a:off x="3806015" y="809944"/>
          <a:ext cx="1955022" cy="339301"/>
        </a:xfrm>
        <a:custGeom>
          <a:avLst/>
          <a:gdLst/>
          <a:ahLst/>
          <a:cxnLst/>
          <a:rect l="0" t="0" r="0" b="0"/>
          <a:pathLst>
            <a:path>
              <a:moveTo>
                <a:pt x="1955022" y="0"/>
              </a:moveTo>
              <a:lnTo>
                <a:pt x="1955022" y="169650"/>
              </a:lnTo>
              <a:lnTo>
                <a:pt x="0" y="169650"/>
              </a:lnTo>
              <a:lnTo>
                <a:pt x="0" y="339301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F9AFF-CFF3-48D5-A3CB-8CE3F138F05E}">
      <dsp:nvSpPr>
        <dsp:cNvPr id="0" name=""/>
        <dsp:cNvSpPr/>
      </dsp:nvSpPr>
      <dsp:spPr>
        <a:xfrm>
          <a:off x="1204705" y="1957105"/>
          <a:ext cx="242358" cy="303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54"/>
              </a:lnTo>
              <a:lnTo>
                <a:pt x="242358" y="3037554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F88B2-0DCF-4D52-8CD1-1DAB178BADCC}">
      <dsp:nvSpPr>
        <dsp:cNvPr id="0" name=""/>
        <dsp:cNvSpPr/>
      </dsp:nvSpPr>
      <dsp:spPr>
        <a:xfrm>
          <a:off x="1204705" y="1957105"/>
          <a:ext cx="242358" cy="18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93"/>
              </a:lnTo>
              <a:lnTo>
                <a:pt x="242358" y="1890393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66708-8792-4AF7-B22D-D6E72CED4B63}">
      <dsp:nvSpPr>
        <dsp:cNvPr id="0" name=""/>
        <dsp:cNvSpPr/>
      </dsp:nvSpPr>
      <dsp:spPr>
        <a:xfrm>
          <a:off x="1204705" y="1957105"/>
          <a:ext cx="242358" cy="74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231"/>
              </a:lnTo>
              <a:lnTo>
                <a:pt x="242358" y="743231"/>
              </a:lnTo>
            </a:path>
          </a:pathLst>
        </a:custGeom>
        <a:noFill/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4B5A6-4D4C-4965-B3D8-030EB310F076}">
      <dsp:nvSpPr>
        <dsp:cNvPr id="0" name=""/>
        <dsp:cNvSpPr/>
      </dsp:nvSpPr>
      <dsp:spPr>
        <a:xfrm>
          <a:off x="1850993" y="809944"/>
          <a:ext cx="3910044" cy="339301"/>
        </a:xfrm>
        <a:custGeom>
          <a:avLst/>
          <a:gdLst/>
          <a:ahLst/>
          <a:cxnLst/>
          <a:rect l="0" t="0" r="0" b="0"/>
          <a:pathLst>
            <a:path>
              <a:moveTo>
                <a:pt x="3910044" y="0"/>
              </a:moveTo>
              <a:lnTo>
                <a:pt x="3910044" y="169650"/>
              </a:lnTo>
              <a:lnTo>
                <a:pt x="0" y="169650"/>
              </a:lnTo>
              <a:lnTo>
                <a:pt x="0" y="339301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782D1-F6FE-4016-A860-45F922DA6611}">
      <dsp:nvSpPr>
        <dsp:cNvPr id="0" name=""/>
        <dsp:cNvSpPr/>
      </dsp:nvSpPr>
      <dsp:spPr>
        <a:xfrm>
          <a:off x="4953177" y="2083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Optimization Problems</a:t>
          </a:r>
        </a:p>
      </dsp:txBody>
      <dsp:txXfrm>
        <a:off x="4953177" y="2083"/>
        <a:ext cx="1615720" cy="807860"/>
      </dsp:txXfrm>
    </dsp:sp>
    <dsp:sp modelId="{1A7E4017-2673-47E5-B048-554D88AB27E0}">
      <dsp:nvSpPr>
        <dsp:cNvPr id="0" name=""/>
        <dsp:cNvSpPr/>
      </dsp:nvSpPr>
      <dsp:spPr>
        <a:xfrm>
          <a:off x="1043133" y="1149245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Optimal Power Flow</a:t>
          </a:r>
        </a:p>
      </dsp:txBody>
      <dsp:txXfrm>
        <a:off x="1043133" y="1149245"/>
        <a:ext cx="1615720" cy="807860"/>
      </dsp:txXfrm>
    </dsp:sp>
    <dsp:sp modelId="{1101C1FA-D0D8-4D50-97BD-1E12B963B43A}">
      <dsp:nvSpPr>
        <dsp:cNvPr id="0" name=""/>
        <dsp:cNvSpPr/>
      </dsp:nvSpPr>
      <dsp:spPr>
        <a:xfrm>
          <a:off x="1447063" y="2296407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AC/DC</a:t>
          </a:r>
        </a:p>
      </dsp:txBody>
      <dsp:txXfrm>
        <a:off x="1447063" y="2296407"/>
        <a:ext cx="1615720" cy="807860"/>
      </dsp:txXfrm>
    </dsp:sp>
    <dsp:sp modelId="{DE98A8B9-5113-4325-ACD4-886963FD7F41}">
      <dsp:nvSpPr>
        <dsp:cNvPr id="0" name=""/>
        <dsp:cNvSpPr/>
      </dsp:nvSpPr>
      <dsp:spPr>
        <a:xfrm>
          <a:off x="1447063" y="3443569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Reactive</a:t>
          </a:r>
        </a:p>
      </dsp:txBody>
      <dsp:txXfrm>
        <a:off x="1447063" y="3443569"/>
        <a:ext cx="1615720" cy="807860"/>
      </dsp:txXfrm>
    </dsp:sp>
    <dsp:sp modelId="{56261BB2-82C2-4D33-AF29-DAF175A7BCDB}">
      <dsp:nvSpPr>
        <dsp:cNvPr id="0" name=""/>
        <dsp:cNvSpPr/>
      </dsp:nvSpPr>
      <dsp:spPr>
        <a:xfrm>
          <a:off x="1447063" y="4590730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Security-Constrained</a:t>
          </a:r>
        </a:p>
      </dsp:txBody>
      <dsp:txXfrm>
        <a:off x="1447063" y="4590730"/>
        <a:ext cx="1615720" cy="807860"/>
      </dsp:txXfrm>
    </dsp:sp>
    <dsp:sp modelId="{25594A41-812B-4E74-9684-839002B8CFF1}">
      <dsp:nvSpPr>
        <dsp:cNvPr id="0" name=""/>
        <dsp:cNvSpPr/>
      </dsp:nvSpPr>
      <dsp:spPr>
        <a:xfrm>
          <a:off x="2998155" y="1149245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System Modeling</a:t>
          </a:r>
        </a:p>
      </dsp:txBody>
      <dsp:txXfrm>
        <a:off x="2998155" y="1149245"/>
        <a:ext cx="1615720" cy="807860"/>
      </dsp:txXfrm>
    </dsp:sp>
    <dsp:sp modelId="{50EBA410-CBEE-4EF8-A59C-1D3F98D17542}">
      <dsp:nvSpPr>
        <dsp:cNvPr id="0" name=""/>
        <dsp:cNvSpPr/>
      </dsp:nvSpPr>
      <dsp:spPr>
        <a:xfrm>
          <a:off x="3402085" y="2296407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Grid Layout</a:t>
          </a:r>
        </a:p>
      </dsp:txBody>
      <dsp:txXfrm>
        <a:off x="3402085" y="2296407"/>
        <a:ext cx="1615720" cy="807860"/>
      </dsp:txXfrm>
    </dsp:sp>
    <dsp:sp modelId="{80510338-ACF3-4972-94E5-8434E1FA6F42}">
      <dsp:nvSpPr>
        <dsp:cNvPr id="0" name=""/>
        <dsp:cNvSpPr/>
      </dsp:nvSpPr>
      <dsp:spPr>
        <a:xfrm>
          <a:off x="3402085" y="3443569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Grid Expansion</a:t>
          </a:r>
        </a:p>
      </dsp:txBody>
      <dsp:txXfrm>
        <a:off x="3402085" y="3443569"/>
        <a:ext cx="1615720" cy="807860"/>
      </dsp:txXfrm>
    </dsp:sp>
    <dsp:sp modelId="{5E9F0C02-FA57-4A20-AC0A-34219DDD871E}">
      <dsp:nvSpPr>
        <dsp:cNvPr id="0" name=""/>
        <dsp:cNvSpPr/>
      </dsp:nvSpPr>
      <dsp:spPr>
        <a:xfrm>
          <a:off x="3402085" y="4590730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Power Plant Deployment</a:t>
          </a:r>
        </a:p>
      </dsp:txBody>
      <dsp:txXfrm>
        <a:off x="3402085" y="4590730"/>
        <a:ext cx="1615720" cy="807860"/>
      </dsp:txXfrm>
    </dsp:sp>
    <dsp:sp modelId="{DB1570DA-37DE-4987-A5CE-BDFB6BB52075}">
      <dsp:nvSpPr>
        <dsp:cNvPr id="0" name=""/>
        <dsp:cNvSpPr/>
      </dsp:nvSpPr>
      <dsp:spPr>
        <a:xfrm>
          <a:off x="4953177" y="1149245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Plant Operation</a:t>
          </a:r>
        </a:p>
      </dsp:txBody>
      <dsp:txXfrm>
        <a:off x="4953177" y="1149245"/>
        <a:ext cx="1615720" cy="807860"/>
      </dsp:txXfrm>
    </dsp:sp>
    <dsp:sp modelId="{3EB22B61-EAB8-4B95-A4CA-9AED7AAF2C89}">
      <dsp:nvSpPr>
        <dsp:cNvPr id="0" name=""/>
        <dsp:cNvSpPr/>
      </dsp:nvSpPr>
      <dsp:spPr>
        <a:xfrm>
          <a:off x="5357107" y="2296407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Storage Management</a:t>
          </a:r>
        </a:p>
      </dsp:txBody>
      <dsp:txXfrm>
        <a:off x="5357107" y="2296407"/>
        <a:ext cx="1615720" cy="807860"/>
      </dsp:txXfrm>
    </dsp:sp>
    <dsp:sp modelId="{C2B77A1B-CE8D-4EDF-94A8-9B3303835A09}">
      <dsp:nvSpPr>
        <dsp:cNvPr id="0" name=""/>
        <dsp:cNvSpPr/>
      </dsp:nvSpPr>
      <dsp:spPr>
        <a:xfrm>
          <a:off x="5357107" y="3443569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Virtual Power Plants</a:t>
          </a:r>
        </a:p>
      </dsp:txBody>
      <dsp:txXfrm>
        <a:off x="5357107" y="3443569"/>
        <a:ext cx="1615720" cy="807860"/>
      </dsp:txXfrm>
    </dsp:sp>
    <dsp:sp modelId="{26E0734A-874D-457D-ADC9-7ACC60CA83E3}">
      <dsp:nvSpPr>
        <dsp:cNvPr id="0" name=""/>
        <dsp:cNvSpPr/>
      </dsp:nvSpPr>
      <dsp:spPr>
        <a:xfrm>
          <a:off x="6908199" y="1149245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Market Clearing</a:t>
          </a:r>
        </a:p>
      </dsp:txBody>
      <dsp:txXfrm>
        <a:off x="6908199" y="1149245"/>
        <a:ext cx="1615720" cy="807860"/>
      </dsp:txXfrm>
    </dsp:sp>
    <dsp:sp modelId="{323D3985-FF67-4A16-8114-A837CCBCC2E1}">
      <dsp:nvSpPr>
        <dsp:cNvPr id="0" name=""/>
        <dsp:cNvSpPr/>
      </dsp:nvSpPr>
      <dsp:spPr>
        <a:xfrm>
          <a:off x="7312129" y="2296407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Energy Trading</a:t>
          </a:r>
        </a:p>
      </dsp:txBody>
      <dsp:txXfrm>
        <a:off x="7312129" y="2296407"/>
        <a:ext cx="1615720" cy="807860"/>
      </dsp:txXfrm>
    </dsp:sp>
    <dsp:sp modelId="{1C4DE3AC-6B24-4A08-A316-78F4DC9867C1}">
      <dsp:nvSpPr>
        <dsp:cNvPr id="0" name=""/>
        <dsp:cNvSpPr/>
      </dsp:nvSpPr>
      <dsp:spPr>
        <a:xfrm>
          <a:off x="7312129" y="3443569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Flexibility Markets</a:t>
          </a:r>
        </a:p>
      </dsp:txBody>
      <dsp:txXfrm>
        <a:off x="7312129" y="3443569"/>
        <a:ext cx="1615720" cy="807860"/>
      </dsp:txXfrm>
    </dsp:sp>
    <dsp:sp modelId="{4FAC1635-514F-43C8-A618-835E4B42C39F}">
      <dsp:nvSpPr>
        <dsp:cNvPr id="0" name=""/>
        <dsp:cNvSpPr/>
      </dsp:nvSpPr>
      <dsp:spPr>
        <a:xfrm>
          <a:off x="7312129" y="4590730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Certificate Trading</a:t>
          </a:r>
        </a:p>
      </dsp:txBody>
      <dsp:txXfrm>
        <a:off x="7312129" y="4590730"/>
        <a:ext cx="1615720" cy="807860"/>
      </dsp:txXfrm>
    </dsp:sp>
    <dsp:sp modelId="{B08581F6-0580-4F05-A042-38317F28B9BF}">
      <dsp:nvSpPr>
        <dsp:cNvPr id="0" name=""/>
        <dsp:cNvSpPr/>
      </dsp:nvSpPr>
      <dsp:spPr>
        <a:xfrm>
          <a:off x="8863221" y="1149245"/>
          <a:ext cx="1615720" cy="807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…</a:t>
          </a:r>
        </a:p>
      </dsp:txBody>
      <dsp:txXfrm>
        <a:off x="8863221" y="1149245"/>
        <a:ext cx="1615720" cy="807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3014C-244D-4303-8BD1-DB3884265460}">
      <dsp:nvSpPr>
        <dsp:cNvPr id="0" name=""/>
        <dsp:cNvSpPr/>
      </dsp:nvSpPr>
      <dsp:spPr>
        <a:xfrm>
          <a:off x="0" y="339963"/>
          <a:ext cx="11306181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485" tIns="437388" rIns="877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Determine supply and demand of grid participants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Determine storage capabilities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Calculate electricity routing between participants while maximizing overall welfare</a:t>
          </a:r>
        </a:p>
      </dsp:txBody>
      <dsp:txXfrm>
        <a:off x="0" y="339963"/>
        <a:ext cx="11306181" cy="1786050"/>
      </dsp:txXfrm>
    </dsp:sp>
    <dsp:sp modelId="{D6A3CDE5-BBA8-492B-ABC8-983D71CEBD1E}">
      <dsp:nvSpPr>
        <dsp:cNvPr id="0" name=""/>
        <dsp:cNvSpPr/>
      </dsp:nvSpPr>
      <dsp:spPr>
        <a:xfrm>
          <a:off x="565309" y="30003"/>
          <a:ext cx="791432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43" tIns="0" rIns="29914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Goals</a:t>
          </a:r>
        </a:p>
      </dsp:txBody>
      <dsp:txXfrm>
        <a:off x="595571" y="60265"/>
        <a:ext cx="7853803" cy="559396"/>
      </dsp:txXfrm>
    </dsp:sp>
    <dsp:sp modelId="{B958239D-C913-49BE-9FFD-C2080CC6C3DC}">
      <dsp:nvSpPr>
        <dsp:cNvPr id="0" name=""/>
        <dsp:cNvSpPr/>
      </dsp:nvSpPr>
      <dsp:spPr>
        <a:xfrm>
          <a:off x="0" y="2549373"/>
          <a:ext cx="11306181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485" tIns="437388" rIns="877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Alternating/Direct current (AC/DC-OPF)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Reactive power (R-OPF)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Security constrained (DSC-OPF)</a:t>
          </a:r>
        </a:p>
      </dsp:txBody>
      <dsp:txXfrm>
        <a:off x="0" y="2549373"/>
        <a:ext cx="11306181" cy="1521449"/>
      </dsp:txXfrm>
    </dsp:sp>
    <dsp:sp modelId="{C7502999-8880-42C1-90C7-6F00045E2B0B}">
      <dsp:nvSpPr>
        <dsp:cNvPr id="0" name=""/>
        <dsp:cNvSpPr/>
      </dsp:nvSpPr>
      <dsp:spPr>
        <a:xfrm>
          <a:off x="565309" y="2239413"/>
          <a:ext cx="791432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43" tIns="0" rIns="29914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Variants</a:t>
          </a:r>
        </a:p>
      </dsp:txBody>
      <dsp:txXfrm>
        <a:off x="595571" y="2269675"/>
        <a:ext cx="7853803" cy="559396"/>
      </dsp:txXfrm>
    </dsp:sp>
    <dsp:sp modelId="{78A8D67F-AB4C-4F93-B047-BD598ABEE192}">
      <dsp:nvSpPr>
        <dsp:cNvPr id="0" name=""/>
        <dsp:cNvSpPr/>
      </dsp:nvSpPr>
      <dsp:spPr>
        <a:xfrm>
          <a:off x="0" y="4494183"/>
          <a:ext cx="11306181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7485" tIns="437388" rIns="877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Linear programming</a:t>
          </a:r>
        </a:p>
      </dsp:txBody>
      <dsp:txXfrm>
        <a:off x="0" y="4494183"/>
        <a:ext cx="11306181" cy="876487"/>
      </dsp:txXfrm>
    </dsp:sp>
    <dsp:sp modelId="{F6EC4E5B-5B05-46BD-8259-06F23349ADCC}">
      <dsp:nvSpPr>
        <dsp:cNvPr id="0" name=""/>
        <dsp:cNvSpPr/>
      </dsp:nvSpPr>
      <dsp:spPr>
        <a:xfrm>
          <a:off x="565309" y="4184223"/>
          <a:ext cx="791432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143" tIns="0" rIns="29914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Solutions</a:t>
          </a:r>
        </a:p>
      </dsp:txBody>
      <dsp:txXfrm>
        <a:off x="595571" y="4214485"/>
        <a:ext cx="7853803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71EC-974E-4FDF-9A89-05D7268B5333}">
      <dsp:nvSpPr>
        <dsp:cNvPr id="0" name=""/>
        <dsp:cNvSpPr/>
      </dsp:nvSpPr>
      <dsp:spPr>
        <a:xfrm>
          <a:off x="0" y="392692"/>
          <a:ext cx="11523133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95732" rIns="8943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Determine optimal pricing strategy for a rare good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Optimization seeks to maximize welfare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All orders must be fulfilled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Additional constraints may be present</a:t>
          </a:r>
        </a:p>
      </dsp:txBody>
      <dsp:txXfrm>
        <a:off x="0" y="392692"/>
        <a:ext cx="11523133" cy="1675800"/>
      </dsp:txXfrm>
    </dsp:sp>
    <dsp:sp modelId="{723A3E08-5E83-465F-BB61-EDE754AB8E76}">
      <dsp:nvSpPr>
        <dsp:cNvPr id="0" name=""/>
        <dsp:cNvSpPr/>
      </dsp:nvSpPr>
      <dsp:spPr>
        <a:xfrm>
          <a:off x="576156" y="112252"/>
          <a:ext cx="806619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Goals</a:t>
          </a:r>
        </a:p>
      </dsp:txBody>
      <dsp:txXfrm>
        <a:off x="603536" y="139632"/>
        <a:ext cx="8011433" cy="506120"/>
      </dsp:txXfrm>
    </dsp:sp>
    <dsp:sp modelId="{9AD72BB5-8A90-4DA5-A182-AA541344520F}">
      <dsp:nvSpPr>
        <dsp:cNvPr id="0" name=""/>
        <dsp:cNvSpPr/>
      </dsp:nvSpPr>
      <dsp:spPr>
        <a:xfrm>
          <a:off x="0" y="2451532"/>
          <a:ext cx="11523133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95732" rIns="8943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Between energy providers (B2B)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Between end-users (P2P)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Hybrid approach with isolated communities</a:t>
          </a:r>
          <a:endParaRPr lang="en-US" sz="1900" kern="1200" dirty="0"/>
        </a:p>
      </dsp:txBody>
      <dsp:txXfrm>
        <a:off x="0" y="2451532"/>
        <a:ext cx="11523133" cy="1376550"/>
      </dsp:txXfrm>
    </dsp:sp>
    <dsp:sp modelId="{6601BDBE-1284-47E6-9477-E3845DB784CC}">
      <dsp:nvSpPr>
        <dsp:cNvPr id="0" name=""/>
        <dsp:cNvSpPr/>
      </dsp:nvSpPr>
      <dsp:spPr>
        <a:xfrm>
          <a:off x="576156" y="2171092"/>
          <a:ext cx="806619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Variants</a:t>
          </a:r>
        </a:p>
      </dsp:txBody>
      <dsp:txXfrm>
        <a:off x="603536" y="2198472"/>
        <a:ext cx="8011433" cy="506120"/>
      </dsp:txXfrm>
    </dsp:sp>
    <dsp:sp modelId="{0D84600A-8F26-46CE-9288-AA6938C59C3B}">
      <dsp:nvSpPr>
        <dsp:cNvPr id="0" name=""/>
        <dsp:cNvSpPr/>
      </dsp:nvSpPr>
      <dsp:spPr>
        <a:xfrm>
          <a:off x="0" y="4211122"/>
          <a:ext cx="1152313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95732" rIns="8943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Auction-based heuristics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baseline="0" dirty="0"/>
            <a:t>Linear programming</a:t>
          </a:r>
          <a:endParaRPr lang="en-US" sz="1900" kern="1200" dirty="0"/>
        </a:p>
      </dsp:txBody>
      <dsp:txXfrm>
        <a:off x="0" y="4211122"/>
        <a:ext cx="11523133" cy="1077300"/>
      </dsp:txXfrm>
    </dsp:sp>
    <dsp:sp modelId="{5ED1D6BB-9A3E-4294-A29F-64EB3CD4E679}">
      <dsp:nvSpPr>
        <dsp:cNvPr id="0" name=""/>
        <dsp:cNvSpPr/>
      </dsp:nvSpPr>
      <dsp:spPr>
        <a:xfrm>
          <a:off x="576156" y="3930682"/>
          <a:ext cx="806619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Solutions</a:t>
          </a:r>
        </a:p>
      </dsp:txBody>
      <dsp:txXfrm>
        <a:off x="603536" y="3958062"/>
        <a:ext cx="8011433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C966E-FCE2-4200-B573-DBCABE95FA95}">
      <dsp:nvSpPr>
        <dsp:cNvPr id="0" name=""/>
        <dsp:cNvSpPr/>
      </dsp:nvSpPr>
      <dsp:spPr>
        <a:xfrm rot="5400000">
          <a:off x="-175825" y="178271"/>
          <a:ext cx="1172168" cy="820518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412705"/>
        <a:ext cx="820518" cy="351650"/>
      </dsp:txXfrm>
    </dsp:sp>
    <dsp:sp modelId="{6A7A81E3-5E32-455F-9238-04A2B0C894A7}">
      <dsp:nvSpPr>
        <dsp:cNvPr id="0" name=""/>
        <dsp:cNvSpPr/>
      </dsp:nvSpPr>
      <dsp:spPr>
        <a:xfrm rot="5400000">
          <a:off x="5790871" y="-4967906"/>
          <a:ext cx="761909" cy="1070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robust energy supply is essential for modern nations.</a:t>
          </a:r>
        </a:p>
      </dsp:txBody>
      <dsp:txXfrm rot="-5400000">
        <a:off x="820519" y="39639"/>
        <a:ext cx="10665422" cy="687523"/>
      </dsp:txXfrm>
    </dsp:sp>
    <dsp:sp modelId="{05EF5396-D5E6-4CC0-A61A-CC6A35B784BF}">
      <dsp:nvSpPr>
        <dsp:cNvPr id="0" name=""/>
        <dsp:cNvSpPr/>
      </dsp:nvSpPr>
      <dsp:spPr>
        <a:xfrm rot="5400000">
          <a:off x="-175825" y="1234175"/>
          <a:ext cx="1172168" cy="820518"/>
        </a:xfrm>
        <a:prstGeom prst="chevron">
          <a:avLst/>
        </a:prstGeom>
        <a:solidFill>
          <a:schemeClr val="accent5">
            <a:shade val="80000"/>
            <a:hueOff val="199017"/>
            <a:satOff val="-11626"/>
            <a:lumOff val="9037"/>
            <a:alphaOff val="0"/>
          </a:schemeClr>
        </a:solidFill>
        <a:ln w="10795" cap="flat" cmpd="sng" algn="ctr">
          <a:solidFill>
            <a:schemeClr val="accent5">
              <a:shade val="80000"/>
              <a:hueOff val="199017"/>
              <a:satOff val="-11626"/>
              <a:lumOff val="9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1468609"/>
        <a:ext cx="820518" cy="351650"/>
      </dsp:txXfrm>
    </dsp:sp>
    <dsp:sp modelId="{E37617A6-0429-4A8B-8B3E-9931B8544635}">
      <dsp:nvSpPr>
        <dsp:cNvPr id="0" name=""/>
        <dsp:cNvSpPr/>
      </dsp:nvSpPr>
      <dsp:spPr>
        <a:xfrm rot="5400000">
          <a:off x="5790871" y="-3912002"/>
          <a:ext cx="761909" cy="1070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199017"/>
              <a:satOff val="-11626"/>
              <a:lumOff val="9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They may not function without it!</a:t>
          </a:r>
        </a:p>
      </dsp:txBody>
      <dsp:txXfrm rot="-5400000">
        <a:off x="820519" y="1095543"/>
        <a:ext cx="10665422" cy="687523"/>
      </dsp:txXfrm>
    </dsp:sp>
    <dsp:sp modelId="{F27314B9-4021-4282-9D28-08D34CC4CF95}">
      <dsp:nvSpPr>
        <dsp:cNvPr id="0" name=""/>
        <dsp:cNvSpPr/>
      </dsp:nvSpPr>
      <dsp:spPr>
        <a:xfrm rot="5400000">
          <a:off x="-175825" y="2290079"/>
          <a:ext cx="1172168" cy="820518"/>
        </a:xfrm>
        <a:prstGeom prst="chevron">
          <a:avLst/>
        </a:prstGeom>
        <a:solidFill>
          <a:schemeClr val="accent5">
            <a:shade val="80000"/>
            <a:hueOff val="398034"/>
            <a:satOff val="-23252"/>
            <a:lumOff val="18073"/>
            <a:alphaOff val="0"/>
          </a:schemeClr>
        </a:solidFill>
        <a:ln w="10795" cap="flat" cmpd="sng" algn="ctr">
          <a:solidFill>
            <a:schemeClr val="accent5">
              <a:shade val="80000"/>
              <a:hueOff val="398034"/>
              <a:satOff val="-23252"/>
              <a:lumOff val="18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2524513"/>
        <a:ext cx="820518" cy="351650"/>
      </dsp:txXfrm>
    </dsp:sp>
    <dsp:sp modelId="{4394A263-D5E6-40E4-8077-1222A8447ED2}">
      <dsp:nvSpPr>
        <dsp:cNvPr id="0" name=""/>
        <dsp:cNvSpPr/>
      </dsp:nvSpPr>
      <dsp:spPr>
        <a:xfrm rot="5400000">
          <a:off x="5790871" y="-2856098"/>
          <a:ext cx="761909" cy="1070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398034"/>
              <a:satOff val="-23252"/>
              <a:lumOff val="18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This makes energy providers part of the critical infrastructure.</a:t>
          </a:r>
        </a:p>
      </dsp:txBody>
      <dsp:txXfrm rot="-5400000">
        <a:off x="820519" y="2151447"/>
        <a:ext cx="10665422" cy="687523"/>
      </dsp:txXfrm>
    </dsp:sp>
    <dsp:sp modelId="{5DD606B7-432B-4205-ABF6-236CCF3D1348}">
      <dsp:nvSpPr>
        <dsp:cNvPr id="0" name=""/>
        <dsp:cNvSpPr/>
      </dsp:nvSpPr>
      <dsp:spPr>
        <a:xfrm rot="5400000">
          <a:off x="-175825" y="3345984"/>
          <a:ext cx="1172168" cy="820518"/>
        </a:xfrm>
        <a:prstGeom prst="chevron">
          <a:avLst/>
        </a:prstGeom>
        <a:solidFill>
          <a:schemeClr val="accent5">
            <a:shade val="80000"/>
            <a:hueOff val="597051"/>
            <a:satOff val="-34879"/>
            <a:lumOff val="27110"/>
            <a:alphaOff val="0"/>
          </a:schemeClr>
        </a:solidFill>
        <a:ln w="10795" cap="flat" cmpd="sng" algn="ctr">
          <a:solidFill>
            <a:schemeClr val="accent5">
              <a:shade val="80000"/>
              <a:hueOff val="597051"/>
              <a:satOff val="-34879"/>
              <a:lumOff val="271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3580418"/>
        <a:ext cx="820518" cy="351650"/>
      </dsp:txXfrm>
    </dsp:sp>
    <dsp:sp modelId="{D5CC3DC5-7CA0-4523-B995-656A5B11C934}">
      <dsp:nvSpPr>
        <dsp:cNvPr id="0" name=""/>
        <dsp:cNvSpPr/>
      </dsp:nvSpPr>
      <dsp:spPr>
        <a:xfrm rot="5400000">
          <a:off x="5790871" y="-1800194"/>
          <a:ext cx="761909" cy="1070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597051"/>
              <a:satOff val="-34879"/>
              <a:lumOff val="271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 ensure correct operation, providers are subject to elevated levels of scrutiny.</a:t>
          </a:r>
        </a:p>
      </dsp:txBody>
      <dsp:txXfrm rot="-5400000">
        <a:off x="820519" y="3207351"/>
        <a:ext cx="10665422" cy="687523"/>
      </dsp:txXfrm>
    </dsp:sp>
    <dsp:sp modelId="{B93F4C6E-5890-40CD-B480-242022CA8572}">
      <dsp:nvSpPr>
        <dsp:cNvPr id="0" name=""/>
        <dsp:cNvSpPr/>
      </dsp:nvSpPr>
      <dsp:spPr>
        <a:xfrm rot="5400000">
          <a:off x="-175825" y="4401888"/>
          <a:ext cx="1172168" cy="820518"/>
        </a:xfrm>
        <a:prstGeom prst="chevron">
          <a:avLst/>
        </a:prstGeom>
        <a:solidFill>
          <a:schemeClr val="accent5">
            <a:shade val="80000"/>
            <a:hueOff val="796068"/>
            <a:satOff val="-46505"/>
            <a:lumOff val="36147"/>
            <a:alphaOff val="0"/>
          </a:schemeClr>
        </a:solidFill>
        <a:ln w="10795" cap="flat" cmpd="sng" algn="ctr">
          <a:solidFill>
            <a:schemeClr val="accent5">
              <a:shade val="80000"/>
              <a:hueOff val="796068"/>
              <a:satOff val="-46505"/>
              <a:lumOff val="36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4636322"/>
        <a:ext cx="820518" cy="351650"/>
      </dsp:txXfrm>
    </dsp:sp>
    <dsp:sp modelId="{FC36BDBD-B562-43C1-8F99-CA0BDF78F736}">
      <dsp:nvSpPr>
        <dsp:cNvPr id="0" name=""/>
        <dsp:cNvSpPr/>
      </dsp:nvSpPr>
      <dsp:spPr>
        <a:xfrm rot="5400000">
          <a:off x="5790871" y="-744290"/>
          <a:ext cx="761909" cy="1070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796068"/>
              <a:satOff val="-46505"/>
              <a:lumOff val="36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This places additional restrictions on optimizations pertaining to the management of a nation’s energy reserves.</a:t>
          </a:r>
        </a:p>
      </dsp:txBody>
      <dsp:txXfrm rot="-5400000">
        <a:off x="820519" y="4263255"/>
        <a:ext cx="10665422" cy="687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D4DFB-6210-476E-963F-3DBC3D91DE90}">
      <dsp:nvSpPr>
        <dsp:cNvPr id="0" name=""/>
        <dsp:cNvSpPr/>
      </dsp:nvSpPr>
      <dsp:spPr>
        <a:xfrm>
          <a:off x="0" y="363121"/>
          <a:ext cx="115231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74904" rIns="8943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Power grids are critical infrastructure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They require high security standards to prevent attacks</a:t>
          </a:r>
          <a:endParaRPr lang="en-US" sz="1800" kern="1200"/>
        </a:p>
      </dsp:txBody>
      <dsp:txXfrm>
        <a:off x="0" y="363121"/>
        <a:ext cx="11523133" cy="1020600"/>
      </dsp:txXfrm>
    </dsp:sp>
    <dsp:sp modelId="{2C0DC2C7-3002-4457-8C64-C1EE894C47D9}">
      <dsp:nvSpPr>
        <dsp:cNvPr id="0" name=""/>
        <dsp:cNvSpPr/>
      </dsp:nvSpPr>
      <dsp:spPr>
        <a:xfrm>
          <a:off x="576156" y="97441"/>
          <a:ext cx="8066193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Tamper Resistance</a:t>
          </a:r>
        </a:p>
      </dsp:txBody>
      <dsp:txXfrm>
        <a:off x="602095" y="123380"/>
        <a:ext cx="8014315" cy="479482"/>
      </dsp:txXfrm>
    </dsp:sp>
    <dsp:sp modelId="{53913FCE-23B3-4170-93C6-A4180342EA7E}">
      <dsp:nvSpPr>
        <dsp:cNvPr id="0" name=""/>
        <dsp:cNvSpPr/>
      </dsp:nvSpPr>
      <dsp:spPr>
        <a:xfrm>
          <a:off x="0" y="1746601"/>
          <a:ext cx="115231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74904" rIns="8943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Optimizations may be manipulated by trusted parties (energy providers)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Independent verification of optimization results must be possible</a:t>
          </a:r>
          <a:endParaRPr lang="en-US" sz="1800" kern="1200"/>
        </a:p>
      </dsp:txBody>
      <dsp:txXfrm>
        <a:off x="0" y="1746601"/>
        <a:ext cx="11523133" cy="1020600"/>
      </dsp:txXfrm>
    </dsp:sp>
    <dsp:sp modelId="{18A8F1A3-0F78-4766-B572-D2930F2390CE}">
      <dsp:nvSpPr>
        <dsp:cNvPr id="0" name=""/>
        <dsp:cNvSpPr/>
      </dsp:nvSpPr>
      <dsp:spPr>
        <a:xfrm>
          <a:off x="576156" y="1480921"/>
          <a:ext cx="8066193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Transparency</a:t>
          </a:r>
        </a:p>
      </dsp:txBody>
      <dsp:txXfrm>
        <a:off x="602095" y="1506860"/>
        <a:ext cx="8014315" cy="479482"/>
      </dsp:txXfrm>
    </dsp:sp>
    <dsp:sp modelId="{FF0513C0-F2AC-4638-879D-9AC7A068A04A}">
      <dsp:nvSpPr>
        <dsp:cNvPr id="0" name=""/>
        <dsp:cNvSpPr/>
      </dsp:nvSpPr>
      <dsp:spPr>
        <a:xfrm>
          <a:off x="0" y="3130082"/>
          <a:ext cx="115231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323" tIns="374904" rIns="8943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Sensitive data is needed for optimal results, e.g. location, energy consumption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Private information must not leak during optimization process</a:t>
          </a:r>
          <a:endParaRPr lang="en-US" sz="1800" kern="1200"/>
        </a:p>
      </dsp:txBody>
      <dsp:txXfrm>
        <a:off x="0" y="3130082"/>
        <a:ext cx="11523133" cy="1020600"/>
      </dsp:txXfrm>
    </dsp:sp>
    <dsp:sp modelId="{C532D08F-EC95-4F1A-A7A2-19491EC6053F}">
      <dsp:nvSpPr>
        <dsp:cNvPr id="0" name=""/>
        <dsp:cNvSpPr/>
      </dsp:nvSpPr>
      <dsp:spPr>
        <a:xfrm>
          <a:off x="576156" y="2864401"/>
          <a:ext cx="8066193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83" tIns="0" rIns="304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Privacy Protection</a:t>
          </a:r>
        </a:p>
      </dsp:txBody>
      <dsp:txXfrm>
        <a:off x="602095" y="2890340"/>
        <a:ext cx="8014315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ABDA-2F83-4C04-9BD7-585231B90058}">
      <dsp:nvSpPr>
        <dsp:cNvPr id="0" name=""/>
        <dsp:cNvSpPr/>
      </dsp:nvSpPr>
      <dsp:spPr>
        <a:xfrm>
          <a:off x="10781711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92B4-3BC8-48ED-932B-DF64E8BFF3A5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1F55-EB0D-4C96-9DBE-7D097ACCC0C9}">
      <dsp:nvSpPr>
        <dsp:cNvPr id="0" name=""/>
        <dsp:cNvSpPr/>
      </dsp:nvSpPr>
      <dsp:spPr>
        <a:xfrm>
          <a:off x="10781709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96D27-90EB-407B-90DB-801B8A158F40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4ACEC-FB3B-4796-9768-B92DDB9500AA}">
      <dsp:nvSpPr>
        <dsp:cNvPr id="0" name=""/>
        <dsp:cNvSpPr/>
      </dsp:nvSpPr>
      <dsp:spPr>
        <a:xfrm>
          <a:off x="10508042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0B648-8CCC-48D6-BECB-E1BA8D210EA5}">
      <dsp:nvSpPr>
        <dsp:cNvPr id="0" name=""/>
        <dsp:cNvSpPr/>
      </dsp:nvSpPr>
      <dsp:spPr>
        <a:xfrm>
          <a:off x="9577953" y="2812133"/>
          <a:ext cx="656732" cy="657262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DDDF6-ECC1-4E75-BF6A-AFE41D2ACCED}">
      <dsp:nvSpPr>
        <dsp:cNvPr id="0" name=""/>
        <dsp:cNvSpPr/>
      </dsp:nvSpPr>
      <dsp:spPr>
        <a:xfrm>
          <a:off x="10781710" y="2297988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79C92-CB6F-4817-8595-4A3CDC789B96}">
      <dsp:nvSpPr>
        <dsp:cNvPr id="0" name=""/>
        <dsp:cNvSpPr/>
      </dsp:nvSpPr>
      <dsp:spPr>
        <a:xfrm>
          <a:off x="10781710" y="3659499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FC514-F50E-4483-97BD-45FF6A8BF978}">
      <dsp:nvSpPr>
        <dsp:cNvPr id="0" name=""/>
        <dsp:cNvSpPr/>
      </dsp:nvSpPr>
      <dsp:spPr>
        <a:xfrm>
          <a:off x="10781709" y="2592865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6FFA4-0773-4103-A8A2-70C6E273A2AF}">
      <dsp:nvSpPr>
        <dsp:cNvPr id="0" name=""/>
        <dsp:cNvSpPr/>
      </dsp:nvSpPr>
      <dsp:spPr>
        <a:xfrm>
          <a:off x="10781710" y="3366242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89D60-ACFC-478E-92E2-95F6B00955E7}">
      <dsp:nvSpPr>
        <dsp:cNvPr id="0" name=""/>
        <dsp:cNvSpPr/>
      </dsp:nvSpPr>
      <dsp:spPr>
        <a:xfrm>
          <a:off x="6481651" y="1766709"/>
          <a:ext cx="3554998" cy="27481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Optimization execution requires high security standards to prevent attacks</a:t>
          </a:r>
        </a:p>
      </dsp:txBody>
      <dsp:txXfrm>
        <a:off x="6615803" y="1900861"/>
        <a:ext cx="3286694" cy="2479805"/>
      </dsp:txXfrm>
    </dsp:sp>
    <dsp:sp modelId="{27064253-25BA-464C-9B69-D9A54235132E}">
      <dsp:nvSpPr>
        <dsp:cNvPr id="0" name=""/>
        <dsp:cNvSpPr/>
      </dsp:nvSpPr>
      <dsp:spPr>
        <a:xfrm rot="2700000">
          <a:off x="5732520" y="1194089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769F-80ED-4EAC-BAC3-9535E7D2A314}">
      <dsp:nvSpPr>
        <dsp:cNvPr id="0" name=""/>
        <dsp:cNvSpPr/>
      </dsp:nvSpPr>
      <dsp:spPr>
        <a:xfrm>
          <a:off x="531138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5178E-BDB6-4C2D-9941-295AC7EE889D}">
      <dsp:nvSpPr>
        <dsp:cNvPr id="0" name=""/>
        <dsp:cNvSpPr/>
      </dsp:nvSpPr>
      <dsp:spPr>
        <a:xfrm>
          <a:off x="461003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4593-C93D-41B6-8280-12FB2C8CF6D7}">
      <dsp:nvSpPr>
        <dsp:cNvPr id="0" name=""/>
        <dsp:cNvSpPr/>
      </dsp:nvSpPr>
      <dsp:spPr>
        <a:xfrm>
          <a:off x="3908679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56C2-B2DF-4164-9F76-551A5DCEF5F5}">
      <dsp:nvSpPr>
        <dsp:cNvPr id="0" name=""/>
        <dsp:cNvSpPr/>
      </dsp:nvSpPr>
      <dsp:spPr>
        <a:xfrm>
          <a:off x="3207325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F824-0244-40A6-9C5E-9D05F67A44CF}">
      <dsp:nvSpPr>
        <dsp:cNvPr id="0" name=""/>
        <dsp:cNvSpPr/>
      </dsp:nvSpPr>
      <dsp:spPr>
        <a:xfrm>
          <a:off x="250482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1D1B-A15A-426D-A9BF-074C977CE6F9}">
      <dsp:nvSpPr>
        <dsp:cNvPr id="0" name=""/>
        <dsp:cNvSpPr/>
      </dsp:nvSpPr>
      <dsp:spPr>
        <a:xfrm>
          <a:off x="180347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00E93-F5CE-4A19-BC79-4953787F0166}">
      <dsp:nvSpPr>
        <dsp:cNvPr id="0" name=""/>
        <dsp:cNvSpPr/>
      </dsp:nvSpPr>
      <dsp:spPr>
        <a:xfrm>
          <a:off x="1801408" y="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Optimization results have significant economic impact</a:t>
          </a:r>
        </a:p>
      </dsp:txBody>
      <dsp:txXfrm>
        <a:off x="1801408" y="0"/>
        <a:ext cx="3848865" cy="844666"/>
      </dsp:txXfrm>
    </dsp:sp>
    <dsp:sp modelId="{0A23A5E4-A709-4937-A402-8BFEA589C30F}">
      <dsp:nvSpPr>
        <dsp:cNvPr id="0" name=""/>
        <dsp:cNvSpPr/>
      </dsp:nvSpPr>
      <dsp:spPr>
        <a:xfrm>
          <a:off x="5050616" y="2812133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ED09-BDCC-49D5-B30D-F4793AF71DF1}">
      <dsp:nvSpPr>
        <dsp:cNvPr id="0" name=""/>
        <dsp:cNvSpPr/>
      </dsp:nvSpPr>
      <dsp:spPr>
        <a:xfrm>
          <a:off x="4400657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CFE17-5643-4664-9AC7-C39B877E0511}">
      <dsp:nvSpPr>
        <dsp:cNvPr id="0" name=""/>
        <dsp:cNvSpPr/>
      </dsp:nvSpPr>
      <dsp:spPr>
        <a:xfrm>
          <a:off x="375193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5361-841F-47D1-9E2A-3C1FF686100F}">
      <dsp:nvSpPr>
        <dsp:cNvPr id="0" name=""/>
        <dsp:cNvSpPr/>
      </dsp:nvSpPr>
      <dsp:spPr>
        <a:xfrm>
          <a:off x="3102065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F1D2-FEBF-4277-BD71-7BA737A230E2}">
      <dsp:nvSpPr>
        <dsp:cNvPr id="0" name=""/>
        <dsp:cNvSpPr/>
      </dsp:nvSpPr>
      <dsp:spPr>
        <a:xfrm>
          <a:off x="2453341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25145-A33A-4D4E-BE3F-89C2DC07974F}">
      <dsp:nvSpPr>
        <dsp:cNvPr id="0" name=""/>
        <dsp:cNvSpPr/>
      </dsp:nvSpPr>
      <dsp:spPr>
        <a:xfrm>
          <a:off x="180347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51392-8809-47AA-8E82-B48B69945E85}">
      <dsp:nvSpPr>
        <dsp:cNvPr id="0" name=""/>
        <dsp:cNvSpPr/>
      </dsp:nvSpPr>
      <dsp:spPr>
        <a:xfrm>
          <a:off x="1801130" y="2135968"/>
          <a:ext cx="291067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Large number of people directly affected</a:t>
          </a:r>
        </a:p>
      </dsp:txBody>
      <dsp:txXfrm>
        <a:off x="1801130" y="2135968"/>
        <a:ext cx="2910675" cy="844666"/>
      </dsp:txXfrm>
    </dsp:sp>
    <dsp:sp modelId="{348A7FFC-898E-40DA-AB03-1882984DAB94}">
      <dsp:nvSpPr>
        <dsp:cNvPr id="0" name=""/>
        <dsp:cNvSpPr/>
      </dsp:nvSpPr>
      <dsp:spPr>
        <a:xfrm rot="18900000">
          <a:off x="5732520" y="4403172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A0055-0986-4020-9EE5-9F2524C0E279}">
      <dsp:nvSpPr>
        <dsp:cNvPr id="0" name=""/>
        <dsp:cNvSpPr/>
      </dsp:nvSpPr>
      <dsp:spPr>
        <a:xfrm>
          <a:off x="531138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7D21-AE2D-40DD-8C63-DE62A7651367}">
      <dsp:nvSpPr>
        <dsp:cNvPr id="0" name=""/>
        <dsp:cNvSpPr/>
      </dsp:nvSpPr>
      <dsp:spPr>
        <a:xfrm>
          <a:off x="461003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68335-68F0-49DB-BD50-4BB29E76FA75}">
      <dsp:nvSpPr>
        <dsp:cNvPr id="0" name=""/>
        <dsp:cNvSpPr/>
      </dsp:nvSpPr>
      <dsp:spPr>
        <a:xfrm>
          <a:off x="3908679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4FB3-B697-484C-A0DE-1489FB12A52C}">
      <dsp:nvSpPr>
        <dsp:cNvPr id="0" name=""/>
        <dsp:cNvSpPr/>
      </dsp:nvSpPr>
      <dsp:spPr>
        <a:xfrm>
          <a:off x="3207325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CD2BF-CE9A-49EE-91B3-95A9101D9062}">
      <dsp:nvSpPr>
        <dsp:cNvPr id="0" name=""/>
        <dsp:cNvSpPr/>
      </dsp:nvSpPr>
      <dsp:spPr>
        <a:xfrm>
          <a:off x="250482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2C54-D4E6-43D1-9AF5-3FDF77D14782}">
      <dsp:nvSpPr>
        <dsp:cNvPr id="0" name=""/>
        <dsp:cNvSpPr/>
      </dsp:nvSpPr>
      <dsp:spPr>
        <a:xfrm>
          <a:off x="180347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E7F6-D803-4013-9095-40C8051B2C77}">
      <dsp:nvSpPr>
        <dsp:cNvPr id="0" name=""/>
        <dsp:cNvSpPr/>
      </dsp:nvSpPr>
      <dsp:spPr>
        <a:xfrm>
          <a:off x="1801408" y="422441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Critical infrastructure must be kept operational at all times</a:t>
          </a:r>
        </a:p>
      </dsp:txBody>
      <dsp:txXfrm>
        <a:off x="1801408" y="4224410"/>
        <a:ext cx="3848865" cy="844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ABDA-2F83-4C04-9BD7-585231B90058}">
      <dsp:nvSpPr>
        <dsp:cNvPr id="0" name=""/>
        <dsp:cNvSpPr/>
      </dsp:nvSpPr>
      <dsp:spPr>
        <a:xfrm>
          <a:off x="10781711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92B4-3BC8-48ED-932B-DF64E8BFF3A5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1F55-EB0D-4C96-9DBE-7D097ACCC0C9}">
      <dsp:nvSpPr>
        <dsp:cNvPr id="0" name=""/>
        <dsp:cNvSpPr/>
      </dsp:nvSpPr>
      <dsp:spPr>
        <a:xfrm>
          <a:off x="10781709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96D27-90EB-407B-90DB-801B8A158F40}">
      <dsp:nvSpPr>
        <dsp:cNvPr id="0" name=""/>
        <dsp:cNvSpPr/>
      </dsp:nvSpPr>
      <dsp:spPr>
        <a:xfrm>
          <a:off x="10781710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4ACEC-FB3B-4796-9768-B92DDB9500AA}">
      <dsp:nvSpPr>
        <dsp:cNvPr id="0" name=""/>
        <dsp:cNvSpPr/>
      </dsp:nvSpPr>
      <dsp:spPr>
        <a:xfrm>
          <a:off x="10508042" y="2976313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0B648-8CCC-48D6-BECB-E1BA8D210EA5}">
      <dsp:nvSpPr>
        <dsp:cNvPr id="0" name=""/>
        <dsp:cNvSpPr/>
      </dsp:nvSpPr>
      <dsp:spPr>
        <a:xfrm>
          <a:off x="9577953" y="2812133"/>
          <a:ext cx="656732" cy="657262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DDDF6-ECC1-4E75-BF6A-AFE41D2ACCED}">
      <dsp:nvSpPr>
        <dsp:cNvPr id="0" name=""/>
        <dsp:cNvSpPr/>
      </dsp:nvSpPr>
      <dsp:spPr>
        <a:xfrm>
          <a:off x="10781710" y="2297988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79C92-CB6F-4817-8595-4A3CDC789B96}">
      <dsp:nvSpPr>
        <dsp:cNvPr id="0" name=""/>
        <dsp:cNvSpPr/>
      </dsp:nvSpPr>
      <dsp:spPr>
        <a:xfrm>
          <a:off x="10781710" y="3659499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FC514-F50E-4483-97BD-45FF6A8BF978}">
      <dsp:nvSpPr>
        <dsp:cNvPr id="0" name=""/>
        <dsp:cNvSpPr/>
      </dsp:nvSpPr>
      <dsp:spPr>
        <a:xfrm>
          <a:off x="10781709" y="2592865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6FFA4-0773-4103-A8A2-70C6E273A2AF}">
      <dsp:nvSpPr>
        <dsp:cNvPr id="0" name=""/>
        <dsp:cNvSpPr/>
      </dsp:nvSpPr>
      <dsp:spPr>
        <a:xfrm>
          <a:off x="10781710" y="3366242"/>
          <a:ext cx="328366" cy="328361"/>
        </a:xfrm>
        <a:prstGeom prst="ellipse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89D60-ACFC-478E-92E2-95F6B00955E7}">
      <dsp:nvSpPr>
        <dsp:cNvPr id="0" name=""/>
        <dsp:cNvSpPr/>
      </dsp:nvSpPr>
      <dsp:spPr>
        <a:xfrm>
          <a:off x="6481651" y="1766709"/>
          <a:ext cx="3554998" cy="27481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Input variables and execution steps must be accessible to enable independent audits</a:t>
          </a:r>
        </a:p>
      </dsp:txBody>
      <dsp:txXfrm>
        <a:off x="6615803" y="1900861"/>
        <a:ext cx="3286694" cy="2479805"/>
      </dsp:txXfrm>
    </dsp:sp>
    <dsp:sp modelId="{27064253-25BA-464C-9B69-D9A54235132E}">
      <dsp:nvSpPr>
        <dsp:cNvPr id="0" name=""/>
        <dsp:cNvSpPr/>
      </dsp:nvSpPr>
      <dsp:spPr>
        <a:xfrm rot="2700000">
          <a:off x="5732520" y="1194089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769F-80ED-4EAC-BAC3-9535E7D2A314}">
      <dsp:nvSpPr>
        <dsp:cNvPr id="0" name=""/>
        <dsp:cNvSpPr/>
      </dsp:nvSpPr>
      <dsp:spPr>
        <a:xfrm>
          <a:off x="531138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5178E-BDB6-4C2D-9941-295AC7EE889D}">
      <dsp:nvSpPr>
        <dsp:cNvPr id="0" name=""/>
        <dsp:cNvSpPr/>
      </dsp:nvSpPr>
      <dsp:spPr>
        <a:xfrm>
          <a:off x="461003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4593-C93D-41B6-8280-12FB2C8CF6D7}">
      <dsp:nvSpPr>
        <dsp:cNvPr id="0" name=""/>
        <dsp:cNvSpPr/>
      </dsp:nvSpPr>
      <dsp:spPr>
        <a:xfrm>
          <a:off x="3908679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56C2-B2DF-4164-9F76-551A5DCEF5F5}">
      <dsp:nvSpPr>
        <dsp:cNvPr id="0" name=""/>
        <dsp:cNvSpPr/>
      </dsp:nvSpPr>
      <dsp:spPr>
        <a:xfrm>
          <a:off x="3207325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F824-0244-40A6-9C5E-9D05F67A44CF}">
      <dsp:nvSpPr>
        <dsp:cNvPr id="0" name=""/>
        <dsp:cNvSpPr/>
      </dsp:nvSpPr>
      <dsp:spPr>
        <a:xfrm>
          <a:off x="2504827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1D1B-A15A-426D-A9BF-074C977CE6F9}">
      <dsp:nvSpPr>
        <dsp:cNvPr id="0" name=""/>
        <dsp:cNvSpPr/>
      </dsp:nvSpPr>
      <dsp:spPr>
        <a:xfrm>
          <a:off x="1803473" y="84736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00E93-F5CE-4A19-BC79-4953787F0166}">
      <dsp:nvSpPr>
        <dsp:cNvPr id="0" name=""/>
        <dsp:cNvSpPr/>
      </dsp:nvSpPr>
      <dsp:spPr>
        <a:xfrm>
          <a:off x="1801408" y="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Impossible to check for optimality from just results</a:t>
          </a:r>
        </a:p>
      </dsp:txBody>
      <dsp:txXfrm>
        <a:off x="1801408" y="0"/>
        <a:ext cx="3848865" cy="844666"/>
      </dsp:txXfrm>
    </dsp:sp>
    <dsp:sp modelId="{0A23A5E4-A709-4937-A402-8BFEA589C30F}">
      <dsp:nvSpPr>
        <dsp:cNvPr id="0" name=""/>
        <dsp:cNvSpPr/>
      </dsp:nvSpPr>
      <dsp:spPr>
        <a:xfrm>
          <a:off x="5050616" y="2812133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1ED09-BDCC-49D5-B30D-F4793AF71DF1}">
      <dsp:nvSpPr>
        <dsp:cNvPr id="0" name=""/>
        <dsp:cNvSpPr/>
      </dsp:nvSpPr>
      <dsp:spPr>
        <a:xfrm>
          <a:off x="4400657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CFE17-5643-4664-9AC7-C39B877E0511}">
      <dsp:nvSpPr>
        <dsp:cNvPr id="0" name=""/>
        <dsp:cNvSpPr/>
      </dsp:nvSpPr>
      <dsp:spPr>
        <a:xfrm>
          <a:off x="375193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B5361-841F-47D1-9E2A-3C1FF686100F}">
      <dsp:nvSpPr>
        <dsp:cNvPr id="0" name=""/>
        <dsp:cNvSpPr/>
      </dsp:nvSpPr>
      <dsp:spPr>
        <a:xfrm>
          <a:off x="3102065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F1D2-FEBF-4277-BD71-7BA737A230E2}">
      <dsp:nvSpPr>
        <dsp:cNvPr id="0" name=""/>
        <dsp:cNvSpPr/>
      </dsp:nvSpPr>
      <dsp:spPr>
        <a:xfrm>
          <a:off x="2453341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25145-A33A-4D4E-BE3F-89C2DC07974F}">
      <dsp:nvSpPr>
        <dsp:cNvPr id="0" name=""/>
        <dsp:cNvSpPr/>
      </dsp:nvSpPr>
      <dsp:spPr>
        <a:xfrm>
          <a:off x="1803473" y="2976313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51392-8809-47AA-8E82-B48B69945E85}">
      <dsp:nvSpPr>
        <dsp:cNvPr id="0" name=""/>
        <dsp:cNvSpPr/>
      </dsp:nvSpPr>
      <dsp:spPr>
        <a:xfrm>
          <a:off x="1801130" y="2135968"/>
          <a:ext cx="291067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Providers might make mistakes</a:t>
          </a:r>
        </a:p>
      </dsp:txBody>
      <dsp:txXfrm>
        <a:off x="1801130" y="2135968"/>
        <a:ext cx="2910675" cy="844666"/>
      </dsp:txXfrm>
    </dsp:sp>
    <dsp:sp modelId="{348A7FFC-898E-40DA-AB03-1882984DAB94}">
      <dsp:nvSpPr>
        <dsp:cNvPr id="0" name=""/>
        <dsp:cNvSpPr/>
      </dsp:nvSpPr>
      <dsp:spPr>
        <a:xfrm rot="18900000">
          <a:off x="5732520" y="4403172"/>
          <a:ext cx="656732" cy="65726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A0055-0986-4020-9EE5-9F2524C0E279}">
      <dsp:nvSpPr>
        <dsp:cNvPr id="0" name=""/>
        <dsp:cNvSpPr/>
      </dsp:nvSpPr>
      <dsp:spPr>
        <a:xfrm>
          <a:off x="531138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7D21-AE2D-40DD-8C63-DE62A7651367}">
      <dsp:nvSpPr>
        <dsp:cNvPr id="0" name=""/>
        <dsp:cNvSpPr/>
      </dsp:nvSpPr>
      <dsp:spPr>
        <a:xfrm>
          <a:off x="461003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68335-68F0-49DB-BD50-4BB29E76FA75}">
      <dsp:nvSpPr>
        <dsp:cNvPr id="0" name=""/>
        <dsp:cNvSpPr/>
      </dsp:nvSpPr>
      <dsp:spPr>
        <a:xfrm>
          <a:off x="3908679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4FB3-B697-484C-A0DE-1489FB12A52C}">
      <dsp:nvSpPr>
        <dsp:cNvPr id="0" name=""/>
        <dsp:cNvSpPr/>
      </dsp:nvSpPr>
      <dsp:spPr>
        <a:xfrm>
          <a:off x="3207325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CD2BF-CE9A-49EE-91B3-95A9101D9062}">
      <dsp:nvSpPr>
        <dsp:cNvPr id="0" name=""/>
        <dsp:cNvSpPr/>
      </dsp:nvSpPr>
      <dsp:spPr>
        <a:xfrm>
          <a:off x="2504827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2C54-D4E6-43D1-9AF5-3FDF77D14782}">
      <dsp:nvSpPr>
        <dsp:cNvPr id="0" name=""/>
        <dsp:cNvSpPr/>
      </dsp:nvSpPr>
      <dsp:spPr>
        <a:xfrm>
          <a:off x="1803473" y="5072316"/>
          <a:ext cx="328366" cy="3283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CE7F6-D803-4013-9095-40C8051B2C77}">
      <dsp:nvSpPr>
        <dsp:cNvPr id="0" name=""/>
        <dsp:cNvSpPr/>
      </dsp:nvSpPr>
      <dsp:spPr>
        <a:xfrm>
          <a:off x="1801408" y="4224410"/>
          <a:ext cx="3848865" cy="84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Malicious optimizers may treat participants unfairly</a:t>
          </a:r>
        </a:p>
      </dsp:txBody>
      <dsp:txXfrm>
        <a:off x="1801408" y="4224410"/>
        <a:ext cx="3848865" cy="84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69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3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09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79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4881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55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32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07" algn="l" defTabSz="9139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9938"/>
            <a:ext cx="6819900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9938"/>
            <a:ext cx="6819900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Relationship Id="rId9" Type="http://schemas.openxmlformats.org/officeDocument/2006/relationships/hyperlink" Target="http://wwwmatthes.in.tum.de/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.de/" TargetMode="External"/><Relationship Id="rId2" Type="http://schemas.openxmlformats.org/officeDocument/2006/relationships/hyperlink" Target="mailto:info@ffe.de" TargetMode="Externa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emf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17" Type="http://schemas.openxmlformats.org/officeDocument/2006/relationships/image" Target="../media/image28.png"/><Relationship Id="rId2" Type="http://schemas.openxmlformats.org/officeDocument/2006/relationships/image" Target="../media/image13.emf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5" Type="http://schemas.openxmlformats.org/officeDocument/2006/relationships/image" Target="../media/image26.png"/><Relationship Id="rId10" Type="http://schemas.openxmlformats.org/officeDocument/2006/relationships/image" Target="../media/image21.emf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5.emf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4.emf"/><Relationship Id="rId17" Type="http://schemas.openxmlformats.org/officeDocument/2006/relationships/image" Target="../media/image29.svg"/><Relationship Id="rId2" Type="http://schemas.openxmlformats.org/officeDocument/2006/relationships/image" Target="../media/image13.emf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11" Type="http://schemas.openxmlformats.org/officeDocument/2006/relationships/image" Target="../media/image23.emf"/><Relationship Id="rId5" Type="http://schemas.openxmlformats.org/officeDocument/2006/relationships/image" Target="../media/image16.sv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emf"/><Relationship Id="rId4" Type="http://schemas.openxmlformats.org/officeDocument/2006/relationships/image" Target="../media/image15.png"/><Relationship Id="rId9" Type="http://schemas.openxmlformats.org/officeDocument/2006/relationships/image" Target="../media/image21.emf"/><Relationship Id="rId1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BB0A4EC-E15A-4F16-911E-B292AFE4A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445022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54984B-BCDC-4EC8-8076-480094D8A3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999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4" y="2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" y="5"/>
            <a:ext cx="12192000" cy="4196079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770"/>
            <a:ext cx="11432843" cy="679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7" algn="l">
              <a:defRPr sz="2999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800"/>
            <a:ext cx="11432841" cy="338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7" indent="0">
              <a:buFontTx/>
              <a:buNone/>
              <a:defRPr sz="1602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17" indent="0">
              <a:buFontTx/>
              <a:buNone/>
              <a:defRPr/>
            </a:lvl2pPr>
            <a:lvl3pPr marL="914432" indent="0">
              <a:buFontTx/>
              <a:buNone/>
              <a:defRPr/>
            </a:lvl3pPr>
            <a:lvl4pPr marL="1371652" indent="0">
              <a:buFontTx/>
              <a:buNone/>
              <a:defRPr/>
            </a:lvl4pPr>
            <a:lvl5pPr marL="1828869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4" y="398813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7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8" y="4643386"/>
            <a:ext cx="11438759" cy="1223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79998" rIns="179998" bIns="179998" rtlCol="0">
            <a:spAutoFit/>
          </a:bodyPr>
          <a:lstStyle/>
          <a:p>
            <a:pPr marL="0" indent="0"/>
            <a:r>
              <a:rPr lang="en-US" sz="1397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397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397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397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397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397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397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397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397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397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397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397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397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4625DC2-94D1-4962-93A7-A736C3610B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6900538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2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8" y="981076"/>
            <a:ext cx="11523134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798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FF0EA78-1210-4311-ACBD-A93266125F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9809755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-27377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4"/>
            <a:ext cx="3240362" cy="4742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1" y="2024111"/>
            <a:ext cx="682753" cy="359664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79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2"/>
            <a:ext cx="2751117" cy="219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noProof="1">
                <a:latin typeface="+mn-lt"/>
              </a:rPr>
              <a:t>Technische Universität München</a:t>
            </a:r>
          </a:p>
          <a:p>
            <a:r>
              <a:rPr lang="en-US" sz="1053" noProof="1">
                <a:latin typeface="+mn-lt"/>
              </a:rPr>
              <a:t>Faculty of Informatics</a:t>
            </a:r>
          </a:p>
          <a:p>
            <a:r>
              <a:rPr lang="en-US" sz="1053" noProof="1">
                <a:latin typeface="+mn-lt"/>
              </a:rPr>
              <a:t>Chair of Software Engineering for Business Information Systems</a:t>
            </a:r>
          </a:p>
          <a:p>
            <a:endParaRPr lang="en-US" sz="1053" noProof="1">
              <a:latin typeface="+mn-lt"/>
            </a:endParaRPr>
          </a:p>
          <a:p>
            <a:r>
              <a:rPr lang="en-US" sz="1053" noProof="1">
                <a:latin typeface="+mn-lt"/>
              </a:rPr>
              <a:t>Boltzmannstraße 3</a:t>
            </a:r>
          </a:p>
          <a:p>
            <a:r>
              <a:rPr lang="en-US" sz="1053" noProof="1">
                <a:latin typeface="+mn-lt"/>
              </a:rPr>
              <a:t>85748 Garching bei</a:t>
            </a:r>
            <a:r>
              <a:rPr lang="en-US" sz="1053" baseline="0" noProof="1">
                <a:latin typeface="+mn-lt"/>
              </a:rPr>
              <a:t> München</a:t>
            </a:r>
          </a:p>
          <a:p>
            <a:endParaRPr lang="en-US" sz="1053" baseline="0" noProof="1">
              <a:latin typeface="+mn-lt"/>
            </a:endParaRPr>
          </a:p>
          <a:p>
            <a:pPr>
              <a:tabLst>
                <a:tab pos="358788" algn="l"/>
              </a:tabLst>
            </a:pPr>
            <a:r>
              <a:rPr lang="en-US" sz="1053" baseline="0" noProof="1">
                <a:latin typeface="+mn-lt"/>
              </a:rPr>
              <a:t>Tel	+49.89.289.</a:t>
            </a:r>
          </a:p>
          <a:p>
            <a:pPr>
              <a:tabLst>
                <a:tab pos="358788" algn="l"/>
              </a:tabLst>
            </a:pPr>
            <a:r>
              <a:rPr lang="en-US" sz="1053" baseline="0" noProof="1">
                <a:latin typeface="+mn-lt"/>
              </a:rPr>
              <a:t>Fax	+49.89.289.17136</a:t>
            </a:r>
          </a:p>
          <a:p>
            <a:endParaRPr lang="en-US" sz="1053" baseline="0" noProof="1">
              <a:latin typeface="+mn-lt"/>
            </a:endParaRPr>
          </a:p>
          <a:p>
            <a:endParaRPr lang="en-US" sz="1053" baseline="0" noProof="1">
              <a:latin typeface="+mn-lt"/>
            </a:endParaRPr>
          </a:p>
          <a:p>
            <a:r>
              <a:rPr lang="en-US" sz="1053" baseline="0" noProof="1">
                <a:latin typeface="+mn-lt"/>
                <a:hlinkClick r:id="rId9"/>
              </a:rPr>
              <a:t>wwwmatthes.in.tum.de</a:t>
            </a:r>
            <a:endParaRPr lang="en-US" sz="1053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203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397" b="1">
                <a:latin typeface="+mn-lt"/>
              </a:defRPr>
            </a:lvl1pPr>
            <a:lvl2pPr marL="457217" indent="0">
              <a:buFontTx/>
              <a:buNone/>
              <a:defRPr/>
            </a:lvl2pPr>
            <a:lvl3pPr marL="914432" indent="0">
              <a:buFontTx/>
              <a:buNone/>
              <a:defRPr/>
            </a:lvl3pPr>
            <a:lvl4pPr marL="1371652" indent="0">
              <a:buFontTx/>
              <a:buNone/>
              <a:defRPr/>
            </a:lvl4pPr>
            <a:lvl5pPr marL="1828869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8" y="3277002"/>
            <a:ext cx="2484681" cy="18296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3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73" y="5454249"/>
            <a:ext cx="1293429" cy="1333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3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8" y="5932087"/>
            <a:ext cx="2452083" cy="1317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3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9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3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chseck 43"/>
          <p:cNvSpPr/>
          <p:nvPr userDrawn="1"/>
        </p:nvSpPr>
        <p:spPr>
          <a:xfrm rot="10800000">
            <a:off x="621271" y="330483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 userDrawn="1"/>
        </p:nvSpPr>
        <p:spPr>
          <a:xfrm rot="10800000">
            <a:off x="2981520" y="2006870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solidFill>
            <a:srgbClr val="356CA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4"/>
            <a:ext cx="6470658" cy="3576386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1231297" y="6246526"/>
            <a:ext cx="1053334" cy="107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2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50" y="5865812"/>
            <a:ext cx="5563338" cy="4762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8"/>
            </a:lvl1pPr>
          </a:lstStyle>
          <a:p>
            <a:pPr lvl="0"/>
            <a:r>
              <a:rPr lang="de-DE" sz="1798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8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61643" y="481418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2" name="Freihandform 1"/>
          <p:cNvSpPr/>
          <p:nvPr userDrawn="1"/>
        </p:nvSpPr>
        <p:spPr>
          <a:xfrm>
            <a:off x="2108200" y="862554"/>
            <a:ext cx="1625600" cy="1211779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 userDrawn="1"/>
        </p:nvSpPr>
        <p:spPr>
          <a:xfrm rot="8428697">
            <a:off x="4194577" y="2414509"/>
            <a:ext cx="2238816" cy="1127612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/>
          <p:cNvSpPr/>
          <p:nvPr userDrawn="1"/>
        </p:nvSpPr>
        <p:spPr>
          <a:xfrm flipV="1">
            <a:off x="7292014" y="511027"/>
            <a:ext cx="2126906" cy="2212788"/>
          </a:xfrm>
          <a:prstGeom prst="arc">
            <a:avLst>
              <a:gd name="adj1" fmla="val 14913343"/>
              <a:gd name="adj2" fmla="val 21452973"/>
            </a:avLst>
          </a:pr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Freihandform 27"/>
          <p:cNvSpPr/>
          <p:nvPr userDrawn="1"/>
        </p:nvSpPr>
        <p:spPr>
          <a:xfrm>
            <a:off x="10141955" y="1022467"/>
            <a:ext cx="1165382" cy="1294865"/>
          </a:xfrm>
          <a:custGeom>
            <a:avLst/>
            <a:gdLst>
              <a:gd name="connsiteX0" fmla="*/ 0 w 1188740"/>
              <a:gd name="connsiteY0" fmla="*/ 0 h 1253067"/>
              <a:gd name="connsiteX1" fmla="*/ 999067 w 1188740"/>
              <a:gd name="connsiteY1" fmla="*/ 457200 h 1253067"/>
              <a:gd name="connsiteX2" fmla="*/ 1185333 w 1188740"/>
              <a:gd name="connsiteY2" fmla="*/ 1253067 h 1253067"/>
              <a:gd name="connsiteX0" fmla="*/ 0 w 1137602"/>
              <a:gd name="connsiteY0" fmla="*/ 0 h 1226011"/>
              <a:gd name="connsiteX1" fmla="*/ 947929 w 1137602"/>
              <a:gd name="connsiteY1" fmla="*/ 430144 h 1226011"/>
              <a:gd name="connsiteX2" fmla="*/ 1134195 w 1137602"/>
              <a:gd name="connsiteY2" fmla="*/ 1226011 h 122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02" h="1226011">
                <a:moveTo>
                  <a:pt x="0" y="0"/>
                </a:moveTo>
                <a:cubicBezTo>
                  <a:pt x="400756" y="124178"/>
                  <a:pt x="750374" y="221300"/>
                  <a:pt x="947929" y="430144"/>
                </a:cubicBezTo>
                <a:cubicBezTo>
                  <a:pt x="1145484" y="638988"/>
                  <a:pt x="1144073" y="912744"/>
                  <a:pt x="1134195" y="1226011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Ellipse 28"/>
          <p:cNvSpPr/>
          <p:nvPr userDrawn="1"/>
        </p:nvSpPr>
        <p:spPr>
          <a:xfrm>
            <a:off x="3893149" y="1788851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 userDrawn="1"/>
        </p:nvSpPr>
        <p:spPr>
          <a:xfrm>
            <a:off x="3502220" y="1788851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 userDrawn="1"/>
        </p:nvSpPr>
        <p:spPr>
          <a:xfrm>
            <a:off x="1867046" y="746506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 userDrawn="1"/>
        </p:nvSpPr>
        <p:spPr>
          <a:xfrm>
            <a:off x="8433217" y="7918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 userDrawn="1"/>
        </p:nvSpPr>
        <p:spPr>
          <a:xfrm>
            <a:off x="7748403" y="243439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 userDrawn="1"/>
        </p:nvSpPr>
        <p:spPr>
          <a:xfrm>
            <a:off x="6226528" y="243439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 userDrawn="1"/>
        </p:nvSpPr>
        <p:spPr>
          <a:xfrm>
            <a:off x="3916942" y="3036878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 userDrawn="1"/>
        </p:nvSpPr>
        <p:spPr>
          <a:xfrm>
            <a:off x="11082866" y="207698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 userDrawn="1"/>
        </p:nvSpPr>
        <p:spPr>
          <a:xfrm>
            <a:off x="9183057" y="146526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21891" y="2157805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10" y="3713108"/>
            <a:ext cx="729760" cy="54078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Blockchain-based Decentralized Optimization for Energy Industry Applications | Bernd Steinkopf | Kick-off Master Thesis</a:t>
            </a:r>
            <a:endParaRPr lang="de-DE" dirty="0"/>
          </a:p>
        </p:txBody>
      </p:sp>
      <p:sp>
        <p:nvSpPr>
          <p:cNvPr id="4" name="Freihandform 3"/>
          <p:cNvSpPr/>
          <p:nvPr userDrawn="1"/>
        </p:nvSpPr>
        <p:spPr>
          <a:xfrm>
            <a:off x="4098355" y="993896"/>
            <a:ext cx="4580901" cy="1019104"/>
          </a:xfrm>
          <a:custGeom>
            <a:avLst/>
            <a:gdLst>
              <a:gd name="connsiteX0" fmla="*/ 0 w 4650941"/>
              <a:gd name="connsiteY0" fmla="*/ 1287296 h 1287296"/>
              <a:gd name="connsiteX1" fmla="*/ 1526193 w 4650941"/>
              <a:gd name="connsiteY1" fmla="*/ 162386 h 1287296"/>
              <a:gd name="connsiteX2" fmla="*/ 4650941 w 4650941"/>
              <a:gd name="connsiteY2" fmla="*/ 30818 h 1287296"/>
              <a:gd name="connsiteX0" fmla="*/ 0 w 4687491"/>
              <a:gd name="connsiteY0" fmla="*/ 1287297 h 1287297"/>
              <a:gd name="connsiteX1" fmla="*/ 1526193 w 4687491"/>
              <a:gd name="connsiteY1" fmla="*/ 162387 h 1287297"/>
              <a:gd name="connsiteX2" fmla="*/ 4687491 w 4687491"/>
              <a:gd name="connsiteY2" fmla="*/ 30818 h 12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491" h="1287297">
                <a:moveTo>
                  <a:pt x="0" y="1287297"/>
                </a:moveTo>
                <a:cubicBezTo>
                  <a:pt x="375518" y="829548"/>
                  <a:pt x="751036" y="371800"/>
                  <a:pt x="1526193" y="162387"/>
                </a:cubicBezTo>
                <a:cubicBezTo>
                  <a:pt x="2301350" y="-47026"/>
                  <a:pt x="3512695" y="-8105"/>
                  <a:pt x="4687491" y="30818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8" name="Sechseck 47"/>
          <p:cNvSpPr/>
          <p:nvPr userDrawn="1"/>
        </p:nvSpPr>
        <p:spPr>
          <a:xfrm rot="10800000">
            <a:off x="6461711" y="2000821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702081" y="2151756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50" name="Sechseck 49"/>
          <p:cNvSpPr/>
          <p:nvPr userDrawn="1"/>
        </p:nvSpPr>
        <p:spPr>
          <a:xfrm rot="10800000">
            <a:off x="8662357" y="385860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8902729" y="536795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52" name="Sechseck 51"/>
          <p:cNvSpPr/>
          <p:nvPr userDrawn="1"/>
        </p:nvSpPr>
        <p:spPr>
          <a:xfrm rot="10800000">
            <a:off x="10558195" y="2313410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10798568" y="2464344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9903819" y="80919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9" y="4485221"/>
            <a:ext cx="5563338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798" b="1" baseline="0" dirty="0">
                <a:solidFill>
                  <a:srgbClr val="356CA5"/>
                </a:solidFill>
              </a:defRPr>
            </a:lvl1pPr>
          </a:lstStyle>
          <a:p>
            <a:pPr marL="228612" marR="0" lvl="0" indent="-228612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45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solidFill>
            <a:srgbClr val="356CA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4"/>
            <a:ext cx="6470658" cy="3576386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50" y="5865812"/>
            <a:ext cx="5563338" cy="4762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8"/>
            </a:lvl1pPr>
          </a:lstStyle>
          <a:p>
            <a:pPr lvl="0"/>
            <a:r>
              <a:rPr lang="de-DE" sz="1798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8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10" y="3713108"/>
            <a:ext cx="729760" cy="54078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Blockchain-based Decentralized Optimization for Energy Industry Applications | Bernd Steinkopf | Kick-off Master Thesis</a:t>
            </a:r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9" y="4485221"/>
            <a:ext cx="5563338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798" b="1" baseline="0" dirty="0">
                <a:solidFill>
                  <a:srgbClr val="356CA5"/>
                </a:solidFill>
              </a:defRPr>
            </a:lvl1pPr>
          </a:lstStyle>
          <a:p>
            <a:pPr marL="228612" marR="0" lvl="0" indent="-228612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Formatvorlagen des Textmasters bearbeiten</a:t>
            </a:r>
          </a:p>
        </p:txBody>
      </p:sp>
      <p:sp>
        <p:nvSpPr>
          <p:cNvPr id="42" name="Freihandform 41"/>
          <p:cNvSpPr/>
          <p:nvPr userDrawn="1"/>
        </p:nvSpPr>
        <p:spPr>
          <a:xfrm>
            <a:off x="3163802" y="2052786"/>
            <a:ext cx="2539270" cy="454737"/>
          </a:xfrm>
          <a:custGeom>
            <a:avLst/>
            <a:gdLst>
              <a:gd name="connsiteX0" fmla="*/ 0 w 2539270"/>
              <a:gd name="connsiteY0" fmla="*/ 0 h 454736"/>
              <a:gd name="connsiteX1" fmla="*/ 592058 w 2539270"/>
              <a:gd name="connsiteY1" fmla="*/ 453911 h 454736"/>
              <a:gd name="connsiteX2" fmla="*/ 1828800 w 2539270"/>
              <a:gd name="connsiteY2" fmla="*/ 111833 h 454736"/>
              <a:gd name="connsiteX3" fmla="*/ 2539270 w 2539270"/>
              <a:gd name="connsiteY3" fmla="*/ 105255 h 4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270" h="454736">
                <a:moveTo>
                  <a:pt x="0" y="0"/>
                </a:moveTo>
                <a:cubicBezTo>
                  <a:pt x="143629" y="217636"/>
                  <a:pt x="287258" y="435272"/>
                  <a:pt x="592058" y="453911"/>
                </a:cubicBezTo>
                <a:cubicBezTo>
                  <a:pt x="896858" y="472550"/>
                  <a:pt x="1504265" y="169942"/>
                  <a:pt x="1828800" y="111833"/>
                </a:cubicBezTo>
                <a:cubicBezTo>
                  <a:pt x="2153335" y="53724"/>
                  <a:pt x="2346302" y="79489"/>
                  <a:pt x="2539270" y="105255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3" name="Sechseck 42"/>
          <p:cNvSpPr/>
          <p:nvPr userDrawn="1"/>
        </p:nvSpPr>
        <p:spPr>
          <a:xfrm rot="10800000">
            <a:off x="9017501" y="1808384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 userDrawn="1"/>
        </p:nvSpPr>
        <p:spPr>
          <a:xfrm rot="10800000">
            <a:off x="5703987" y="1524616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 userDrawn="1"/>
        </p:nvSpPr>
        <p:spPr>
          <a:xfrm rot="10800000">
            <a:off x="2067963" y="763523"/>
            <a:ext cx="1490134" cy="1286934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5944359" y="1675548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5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308337" y="914458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5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57874" y="1959316"/>
            <a:ext cx="1009394" cy="9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798" dirty="0">
                <a:solidFill>
                  <a:schemeClr val="tx1"/>
                </a:solidFill>
              </a:defRPr>
            </a:lvl1pPr>
          </a:lstStyle>
          <a:p>
            <a:pPr marL="228612" lvl="0" indent="-228612" algn="ctr"/>
            <a:r>
              <a:rPr lang="de-DE" dirty="0"/>
              <a:t>Icon</a:t>
            </a:r>
          </a:p>
        </p:txBody>
      </p:sp>
      <p:sp>
        <p:nvSpPr>
          <p:cNvPr id="57" name="Ellipse 56"/>
          <p:cNvSpPr/>
          <p:nvPr userDrawn="1"/>
        </p:nvSpPr>
        <p:spPr>
          <a:xfrm>
            <a:off x="2941132" y="1844617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 userDrawn="1"/>
        </p:nvSpPr>
        <p:spPr>
          <a:xfrm>
            <a:off x="5476707" y="1947949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 userDrawn="1"/>
        </p:nvSpPr>
        <p:spPr>
          <a:xfrm>
            <a:off x="6623038" y="259141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 userDrawn="1"/>
        </p:nvSpPr>
        <p:spPr>
          <a:xfrm>
            <a:off x="8793135" y="2231715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 userDrawn="1"/>
        </p:nvSpPr>
        <p:spPr>
          <a:xfrm>
            <a:off x="6821405" y="2443245"/>
            <a:ext cx="2190613" cy="701843"/>
          </a:xfrm>
          <a:custGeom>
            <a:avLst/>
            <a:gdLst>
              <a:gd name="connsiteX0" fmla="*/ 0 w 2190613"/>
              <a:gd name="connsiteY0" fmla="*/ 372638 h 701844"/>
              <a:gd name="connsiteX1" fmla="*/ 453911 w 2190613"/>
              <a:gd name="connsiteY1" fmla="*/ 694980 h 701844"/>
              <a:gd name="connsiteX2" fmla="*/ 1124910 w 2190613"/>
              <a:gd name="connsiteY2" fmla="*/ 102923 h 701844"/>
              <a:gd name="connsiteX3" fmla="*/ 2190613 w 2190613"/>
              <a:gd name="connsiteY3" fmla="*/ 4246 h 70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613" h="701844">
                <a:moveTo>
                  <a:pt x="0" y="372638"/>
                </a:moveTo>
                <a:cubicBezTo>
                  <a:pt x="133213" y="556285"/>
                  <a:pt x="266426" y="739933"/>
                  <a:pt x="453911" y="694980"/>
                </a:cubicBezTo>
                <a:cubicBezTo>
                  <a:pt x="641396" y="650028"/>
                  <a:pt x="835460" y="218045"/>
                  <a:pt x="1124910" y="102923"/>
                </a:cubicBezTo>
                <a:cubicBezTo>
                  <a:pt x="1414360" y="-12199"/>
                  <a:pt x="1802486" y="-3977"/>
                  <a:pt x="2190613" y="4246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231297" y="6246526"/>
            <a:ext cx="1053334" cy="107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2" b="1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8598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solidFill>
            <a:srgbClr val="356CA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4"/>
            <a:ext cx="6470658" cy="3576386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50" y="5865812"/>
            <a:ext cx="5563338" cy="4762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8"/>
            </a:lvl1pPr>
          </a:lstStyle>
          <a:p>
            <a:pPr lvl="0"/>
            <a:r>
              <a:rPr lang="de-DE" sz="1798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8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10" y="3713108"/>
            <a:ext cx="729760" cy="54078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Blockchain-based Decentralized Optimization for Energy Industry Applications | Bernd Steinkopf | Kick-off Master Thesis</a:t>
            </a:r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9" y="4485221"/>
            <a:ext cx="5563338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798" b="1" baseline="0" dirty="0">
                <a:solidFill>
                  <a:srgbClr val="356CA5"/>
                </a:solidFill>
              </a:defRPr>
            </a:lvl1pPr>
          </a:lstStyle>
          <a:p>
            <a:pPr marL="228612" marR="0" lvl="0" indent="-228612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Formatvorlagen des Textmasters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1231297" y="6246526"/>
            <a:ext cx="1053334" cy="107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2" b="1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3051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3212" y="1700214"/>
            <a:ext cx="6473507" cy="466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798" b="0" baseline="0"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1700214"/>
            <a:ext cx="4026171" cy="46626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798" b="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Uhrzeit 1</a:t>
            </a:r>
          </a:p>
          <a:p>
            <a:pPr lvl="0"/>
            <a:r>
              <a:rPr lang="de-DE" dirty="0"/>
              <a:t>Uhrzeit 2</a:t>
            </a:r>
          </a:p>
          <a:p>
            <a:pPr lvl="0"/>
            <a:r>
              <a:rPr lang="de-DE" dirty="0"/>
              <a:t>Uhrzeit 3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83216" y="8439"/>
            <a:ext cx="5646737" cy="1333133"/>
          </a:xfrm>
          <a:prstGeom prst="rect">
            <a:avLst/>
          </a:prstGeom>
        </p:spPr>
        <p:txBody>
          <a:bodyPr anchor="ctr"/>
          <a:lstStyle>
            <a:lvl1pPr marL="0" indent="0" algn="l" defTabSz="9144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798" b="1" kern="1200" dirty="0">
                <a:solidFill>
                  <a:srgbClr val="356CA5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98721" y="8445"/>
            <a:ext cx="3981450" cy="1332999"/>
          </a:xfrm>
          <a:prstGeom prst="rect">
            <a:avLst/>
          </a:prstGeom>
        </p:spPr>
        <p:txBody>
          <a:bodyPr anchor="ctr"/>
          <a:lstStyle>
            <a:lvl1pPr marL="0" indent="0" algn="r" defTabSz="9144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798" b="1" kern="120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Uhrzeit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383215" y="6356349"/>
            <a:ext cx="58372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1" b="1" dirty="0">
                <a:solidFill>
                  <a:srgbClr val="356CA5"/>
                </a:solidFill>
              </a:defRPr>
            </a:lvl1pPr>
          </a:lstStyle>
          <a:p>
            <a:pPr marL="228612" lvl="0" indent="-228612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Fazit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391132" y="6357874"/>
            <a:ext cx="655200" cy="36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397" kern="1200" noProof="0" smtClean="0">
                <a:solidFill>
                  <a:srgbClr val="356CA5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397" kern="1200" noProof="0" dirty="0">
              <a:solidFill>
                <a:srgbClr val="356CA5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0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34028" y="930597"/>
            <a:ext cx="6470650" cy="367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6324" y="4602484"/>
            <a:ext cx="3983129" cy="17603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+mj-lt"/>
              <a:buNone/>
              <a:defRPr sz="1798" b="1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Telefonnummer</a:t>
            </a:r>
          </a:p>
          <a:p>
            <a:pPr lvl="0"/>
            <a:r>
              <a:rPr lang="de-DE" dirty="0"/>
              <a:t>Email-Adresse</a:t>
            </a:r>
          </a:p>
          <a:p>
            <a:pPr lvl="0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7048" y="930597"/>
            <a:ext cx="3675554" cy="36755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Foto des/der Vortragenden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441111" y="4602483"/>
            <a:ext cx="6563565" cy="181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2" dirty="0">
                <a:latin typeface="Segoe UI Semilight" panose="020B0402040204020203" pitchFamily="34" charset="0"/>
              </a:rPr>
              <a:t>Forschungsstelle für Energiewirtschaft e. V.</a:t>
            </a:r>
          </a:p>
          <a:p>
            <a:r>
              <a:rPr lang="de-DE" sz="1602" dirty="0">
                <a:latin typeface="Segoe UI Semilight" panose="020B0402040204020203" pitchFamily="34" charset="0"/>
              </a:rPr>
              <a:t>Am</a:t>
            </a:r>
            <a:r>
              <a:rPr lang="de-DE" sz="1602" baseline="0" dirty="0">
                <a:latin typeface="Segoe UI Semilight" panose="020B0402040204020203" pitchFamily="34" charset="0"/>
              </a:rPr>
              <a:t> Blütenanger 71</a:t>
            </a:r>
          </a:p>
          <a:p>
            <a:r>
              <a:rPr lang="de-DE" sz="1602" baseline="0" dirty="0">
                <a:latin typeface="Segoe UI Semilight" panose="020B0402040204020203" pitchFamily="34" charset="0"/>
              </a:rPr>
              <a:t>80995 München</a:t>
            </a:r>
          </a:p>
          <a:p>
            <a:r>
              <a:rPr lang="de-DE" sz="1602" baseline="0" dirty="0">
                <a:latin typeface="Segoe UI Semilight" panose="020B0402040204020203" pitchFamily="34" charset="0"/>
              </a:rPr>
              <a:t>Tel.: 	+49(0)89 15 81 21 – 0</a:t>
            </a:r>
          </a:p>
          <a:p>
            <a:r>
              <a:rPr lang="de-DE" sz="1602" baseline="0" dirty="0">
                <a:latin typeface="Segoe UI Semilight" panose="020B0402040204020203" pitchFamily="34" charset="0"/>
              </a:rPr>
              <a:t>Email:	</a:t>
            </a:r>
            <a:r>
              <a:rPr lang="de-DE" sz="1602" baseline="0" dirty="0">
                <a:latin typeface="Segoe UI Semilight" panose="020B0402040204020203" pitchFamily="34" charset="0"/>
                <a:hlinkClick r:id="rId2"/>
              </a:rPr>
              <a:t>info@ffe.de</a:t>
            </a:r>
            <a:endParaRPr lang="de-DE" sz="1602" baseline="0" dirty="0">
              <a:latin typeface="Segoe UI Semilight" panose="020B0402040204020203" pitchFamily="34" charset="0"/>
            </a:endParaRPr>
          </a:p>
          <a:p>
            <a:r>
              <a:rPr lang="de-DE" sz="1602" dirty="0">
                <a:latin typeface="Segoe UI Semilight" panose="020B0402040204020203" pitchFamily="34" charset="0"/>
              </a:rPr>
              <a:t>Internet:	</a:t>
            </a:r>
            <a:r>
              <a:rPr lang="de-DE" sz="1602" dirty="0">
                <a:latin typeface="Segoe UI Semilight" panose="020B0402040204020203" pitchFamily="34" charset="0"/>
                <a:hlinkClick r:id="rId3"/>
              </a:rPr>
              <a:t>www.ffe.de</a:t>
            </a:r>
            <a:endParaRPr lang="de-DE" sz="1602" dirty="0">
              <a:latin typeface="Segoe UI Semilight" panose="020B0402040204020203" pitchFamily="34" charset="0"/>
            </a:endParaRPr>
          </a:p>
          <a:p>
            <a:r>
              <a:rPr lang="de-DE" sz="1602" dirty="0">
                <a:latin typeface="Segoe UI Semilight" panose="020B0402040204020203" pitchFamily="34" charset="0"/>
              </a:rPr>
              <a:t>Twitter:	@</a:t>
            </a:r>
            <a:r>
              <a:rPr lang="de-DE" sz="1602" dirty="0" err="1">
                <a:latin typeface="Segoe UI Semilight" panose="020B0402040204020203" pitchFamily="34" charset="0"/>
              </a:rPr>
              <a:t>FfE_Muenchen</a:t>
            </a:r>
            <a:endParaRPr lang="de-DE" sz="1602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4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34170" y="1442507"/>
            <a:ext cx="9761390" cy="5416763"/>
          </a:xfrm>
          <a:custGeom>
            <a:avLst/>
            <a:gdLst>
              <a:gd name="connsiteX0" fmla="*/ 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0 w 9090659"/>
              <a:gd name="connsiteY4" fmla="*/ 0 h 5426076"/>
              <a:gd name="connsiteX0" fmla="*/ 2461260 w 9090659"/>
              <a:gd name="connsiteY0" fmla="*/ 0 h 5433696"/>
              <a:gd name="connsiteX1" fmla="*/ 9090659 w 9090659"/>
              <a:gd name="connsiteY1" fmla="*/ 7620 h 5433696"/>
              <a:gd name="connsiteX2" fmla="*/ 9090659 w 9090659"/>
              <a:gd name="connsiteY2" fmla="*/ 5433696 h 5433696"/>
              <a:gd name="connsiteX3" fmla="*/ 0 w 9090659"/>
              <a:gd name="connsiteY3" fmla="*/ 5433696 h 5433696"/>
              <a:gd name="connsiteX4" fmla="*/ 2461260 w 9090659"/>
              <a:gd name="connsiteY4" fmla="*/ 0 h 5433696"/>
              <a:gd name="connsiteX0" fmla="*/ 237744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2377440 w 9090659"/>
              <a:gd name="connsiteY4" fmla="*/ 0 h 5426076"/>
              <a:gd name="connsiteX0" fmla="*/ 248412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484120 w 9197339"/>
              <a:gd name="connsiteY4" fmla="*/ 0 h 5426076"/>
              <a:gd name="connsiteX0" fmla="*/ 259080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590800 w 9197339"/>
              <a:gd name="connsiteY4" fmla="*/ 0 h 5426076"/>
              <a:gd name="connsiteX0" fmla="*/ 2461260 w 9067799"/>
              <a:gd name="connsiteY0" fmla="*/ 0 h 5426076"/>
              <a:gd name="connsiteX1" fmla="*/ 9067799 w 9067799"/>
              <a:gd name="connsiteY1" fmla="*/ 0 h 5426076"/>
              <a:gd name="connsiteX2" fmla="*/ 9067799 w 9067799"/>
              <a:gd name="connsiteY2" fmla="*/ 5426076 h 5426076"/>
              <a:gd name="connsiteX3" fmla="*/ 0 w 9067799"/>
              <a:gd name="connsiteY3" fmla="*/ 5426076 h 5426076"/>
              <a:gd name="connsiteX4" fmla="*/ 2461260 w 9067799"/>
              <a:gd name="connsiteY4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0 w 9067800"/>
              <a:gd name="connsiteY4" fmla="*/ 5426076 h 5426076"/>
              <a:gd name="connsiteX5" fmla="*/ 2461260 w 9067800"/>
              <a:gd name="connsiteY5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8458199 w 9167526"/>
              <a:gd name="connsiteY0" fmla="*/ 4907916 h 5426076"/>
              <a:gd name="connsiteX1" fmla="*/ 8008619 w 9167526"/>
              <a:gd name="connsiteY1" fmla="*/ 5418456 h 5426076"/>
              <a:gd name="connsiteX2" fmla="*/ 0 w 9167526"/>
              <a:gd name="connsiteY2" fmla="*/ 5426076 h 5426076"/>
              <a:gd name="connsiteX3" fmla="*/ 2461260 w 9167526"/>
              <a:gd name="connsiteY3" fmla="*/ 0 h 5426076"/>
              <a:gd name="connsiteX4" fmla="*/ 9067799 w 9167526"/>
              <a:gd name="connsiteY4" fmla="*/ 0 h 5426076"/>
              <a:gd name="connsiteX5" fmla="*/ 9067800 w 9167526"/>
              <a:gd name="connsiteY5" fmla="*/ 3086736 h 5426076"/>
              <a:gd name="connsiteX6" fmla="*/ 8549639 w 9167526"/>
              <a:gd name="connsiteY6" fmla="*/ 4999356 h 5426076"/>
              <a:gd name="connsiteX0" fmla="*/ 8458199 w 9067800"/>
              <a:gd name="connsiteY0" fmla="*/ 4907916 h 5426076"/>
              <a:gd name="connsiteX1" fmla="*/ 8008619 w 9067800"/>
              <a:gd name="connsiteY1" fmla="*/ 5418456 h 5426076"/>
              <a:gd name="connsiteX2" fmla="*/ 0 w 9067800"/>
              <a:gd name="connsiteY2" fmla="*/ 5426076 h 5426076"/>
              <a:gd name="connsiteX3" fmla="*/ 2461260 w 9067800"/>
              <a:gd name="connsiteY3" fmla="*/ 0 h 5426076"/>
              <a:gd name="connsiteX4" fmla="*/ 9067799 w 9067800"/>
              <a:gd name="connsiteY4" fmla="*/ 0 h 5426076"/>
              <a:gd name="connsiteX5" fmla="*/ 9067800 w 9067800"/>
              <a:gd name="connsiteY5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5" fmla="*/ 8008619 w 9067800"/>
              <a:gd name="connsiteY5" fmla="*/ 541845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08619 w 9067800"/>
              <a:gd name="connsiteY5" fmla="*/ 5418456 h 5426076"/>
              <a:gd name="connsiteX0" fmla="*/ 8012429 w 9067800"/>
              <a:gd name="connsiteY0" fmla="*/ 542226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12429 w 9067800"/>
              <a:gd name="connsiteY5" fmla="*/ 5422266 h 542607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30562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4602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304632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8026773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8026773 w 9067800"/>
              <a:gd name="connsiteY5" fmla="*/ 5427346 h 5427346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1905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24811 w 9050127"/>
              <a:gd name="connsiteY0" fmla="*/ 5416763 h 5416763"/>
              <a:gd name="connsiteX1" fmla="*/ 0 w 9050127"/>
              <a:gd name="connsiteY1" fmla="*/ 5413376 h 5416763"/>
              <a:gd name="connsiteX2" fmla="*/ 2263395 w 9050127"/>
              <a:gd name="connsiteY2" fmla="*/ 0 h 5416763"/>
              <a:gd name="connsiteX3" fmla="*/ 9050126 w 9050127"/>
              <a:gd name="connsiteY3" fmla="*/ 0 h 5416763"/>
              <a:gd name="connsiteX4" fmla="*/ 9050127 w 9050127"/>
              <a:gd name="connsiteY4" fmla="*/ 2961006 h 5416763"/>
              <a:gd name="connsiteX5" fmla="*/ 8024811 w 9050127"/>
              <a:gd name="connsiteY5" fmla="*/ 5416763 h 5416763"/>
              <a:gd name="connsiteX0" fmla="*/ 8030702 w 9056018"/>
              <a:gd name="connsiteY0" fmla="*/ 5416763 h 5416763"/>
              <a:gd name="connsiteX1" fmla="*/ 0 w 9056018"/>
              <a:gd name="connsiteY1" fmla="*/ 5413376 h 5416763"/>
              <a:gd name="connsiteX2" fmla="*/ 2269286 w 9056018"/>
              <a:gd name="connsiteY2" fmla="*/ 0 h 5416763"/>
              <a:gd name="connsiteX3" fmla="*/ 9056017 w 9056018"/>
              <a:gd name="connsiteY3" fmla="*/ 0 h 5416763"/>
              <a:gd name="connsiteX4" fmla="*/ 9056018 w 9056018"/>
              <a:gd name="connsiteY4" fmla="*/ 2961006 h 5416763"/>
              <a:gd name="connsiteX5" fmla="*/ 8030702 w 9056018"/>
              <a:gd name="connsiteY5" fmla="*/ 5416763 h 54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6018" h="5416763">
                <a:moveTo>
                  <a:pt x="8030702" y="5416763"/>
                </a:moveTo>
                <a:lnTo>
                  <a:pt x="0" y="5413376"/>
                </a:lnTo>
                <a:lnTo>
                  <a:pt x="2269286" y="0"/>
                </a:lnTo>
                <a:lnTo>
                  <a:pt x="9056017" y="0"/>
                </a:lnTo>
                <a:cubicBezTo>
                  <a:pt x="9056017" y="1028912"/>
                  <a:pt x="9056018" y="1932094"/>
                  <a:pt x="9056018" y="2961006"/>
                </a:cubicBezTo>
                <a:lnTo>
                  <a:pt x="8030702" y="5416763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Abbildung hier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3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3" y="1363669"/>
            <a:ext cx="3859213" cy="6159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798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94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ohne_Bild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3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3" y="1363669"/>
            <a:ext cx="3859213" cy="6159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798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2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leitung_Disk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3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3" y="1363669"/>
            <a:ext cx="3859213" cy="6159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798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/>
          <a:srcRect r="5525" b="12843"/>
          <a:stretch/>
        </p:blipFill>
        <p:spPr>
          <a:xfrm>
            <a:off x="1261537" y="2901961"/>
            <a:ext cx="10930466" cy="3956040"/>
          </a:xfrm>
          <a:prstGeom prst="rect">
            <a:avLst/>
          </a:prstGeom>
        </p:spPr>
      </p:pic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16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3163785-B880-4CBE-AC29-2E55082A0E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578064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1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687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5" y="1844680"/>
            <a:ext cx="10433185" cy="4511675"/>
          </a:xfrm>
          <a:prstGeom prst="rect">
            <a:avLst/>
          </a:prstGeom>
        </p:spPr>
        <p:txBody>
          <a:bodyPr>
            <a:noAutofit/>
          </a:bodyPr>
          <a:lstStyle>
            <a:lvl1pPr marL="28576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>
              <a:defRPr sz="1397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1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80"/>
            <a:ext cx="6943142" cy="4511675"/>
          </a:xfrm>
          <a:prstGeom prst="rect">
            <a:avLst/>
          </a:prstGeom>
        </p:spPr>
        <p:txBody>
          <a:bodyPr>
            <a:noAutofit/>
          </a:bodyPr>
          <a:lstStyle>
            <a:lvl1pPr marL="28576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>
              <a:defRPr sz="1397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767817" y="2483582"/>
            <a:ext cx="3446806" cy="32338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58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90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385322"/>
            <a:ext cx="516151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385322"/>
            <a:ext cx="516240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1838527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1838527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1844680"/>
            <a:ext cx="5161510" cy="4511675"/>
          </a:xfrm>
          <a:prstGeom prst="rect">
            <a:avLst/>
          </a:prstGeom>
        </p:spPr>
        <p:txBody>
          <a:bodyPr>
            <a:noAutofit/>
          </a:bodyPr>
          <a:lstStyle>
            <a:lvl1pPr marL="342912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800130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57349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  <a:lvl5pPr>
              <a:defRPr sz="1999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1844680"/>
            <a:ext cx="5162400" cy="451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418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844675"/>
            <a:ext cx="516151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844675"/>
            <a:ext cx="516240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22957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22957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2379670"/>
            <a:ext cx="5161510" cy="3976687"/>
          </a:xfrm>
          <a:prstGeom prst="rect">
            <a:avLst/>
          </a:prstGeom>
        </p:spPr>
        <p:txBody>
          <a:bodyPr>
            <a:noAutofit/>
          </a:bodyPr>
          <a:lstStyle>
            <a:lvl1pPr marL="342912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800130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57349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  <a:lvl5pPr>
              <a:defRPr sz="1999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2379670"/>
            <a:ext cx="5162400" cy="3976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51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2" y="1852492"/>
            <a:ext cx="10477500" cy="13255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Text einfügen</a:t>
            </a:r>
            <a:br>
              <a:rPr lang="de-DE" dirty="0"/>
            </a:br>
            <a:r>
              <a:rPr lang="de-DE" dirty="0"/>
              <a:t>(z. B. Vielen Dank für Ihr Interesse)</a:t>
            </a:r>
          </a:p>
        </p:txBody>
      </p:sp>
      <p:pic>
        <p:nvPicPr>
          <p:cNvPr id="107" name="Grafik 10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5"/>
            <a:ext cx="10475704" cy="35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766764" y="1840926"/>
            <a:ext cx="10433050" cy="2049462"/>
          </a:xfrm>
          <a:prstGeom prst="rect">
            <a:avLst/>
          </a:prstGeom>
        </p:spPr>
        <p:txBody>
          <a:bodyPr/>
          <a:lstStyle>
            <a:lvl1pPr marL="285760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 marL="2114629" indent="-285760">
              <a:buFont typeface="Arial" panose="020B0604020202020204" pitchFamily="34" charset="0"/>
              <a:buChar char="•"/>
              <a:defRPr sz="1602">
                <a:latin typeface="Futura Lt BT" panose="020B04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5"/>
            <a:ext cx="10475704" cy="35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5" y="1844680"/>
            <a:ext cx="10433185" cy="4511675"/>
          </a:xfrm>
          <a:prstGeom prst="rect">
            <a:avLst/>
          </a:prstGeom>
        </p:spPr>
        <p:txBody>
          <a:bodyPr>
            <a:noAutofit/>
          </a:bodyPr>
          <a:lstStyle>
            <a:lvl1pPr marL="28576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>
              <a:defRPr sz="1397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3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80"/>
            <a:ext cx="6943142" cy="4511675"/>
          </a:xfrm>
          <a:prstGeom prst="rect">
            <a:avLst/>
          </a:prstGeom>
        </p:spPr>
        <p:txBody>
          <a:bodyPr>
            <a:noAutofit/>
          </a:bodyPr>
          <a:lstStyle>
            <a:lvl1pPr marL="28576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ClrTx/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>
              <a:defRPr sz="1397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767817" y="2483582"/>
            <a:ext cx="3446806" cy="32338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67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6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D6B6B9E-D62E-42C9-911B-58B55E787C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326981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8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8"/>
            <a:ext cx="10586099" cy="360535"/>
          </a:xfrm>
        </p:spPr>
        <p:txBody>
          <a:bodyPr/>
          <a:lstStyle>
            <a:lvl1pPr>
              <a:defRPr lang="de-DE" sz="2401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7" y="441432"/>
            <a:ext cx="10586102" cy="395287"/>
          </a:xfrm>
        </p:spPr>
        <p:txBody>
          <a:bodyPr/>
          <a:lstStyle>
            <a:lvl1pPr>
              <a:defRPr sz="19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385322"/>
            <a:ext cx="516151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385322"/>
            <a:ext cx="516240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1838527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1838527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1844680"/>
            <a:ext cx="5161510" cy="4511675"/>
          </a:xfrm>
          <a:prstGeom prst="rect">
            <a:avLst/>
          </a:prstGeom>
        </p:spPr>
        <p:txBody>
          <a:bodyPr>
            <a:noAutofit/>
          </a:bodyPr>
          <a:lstStyle>
            <a:lvl1pPr marL="342912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800130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57349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  <a:lvl5pPr>
              <a:defRPr sz="1999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1844680"/>
            <a:ext cx="5162400" cy="451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648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844675"/>
            <a:ext cx="516151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844675"/>
            <a:ext cx="516240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1999" b="1">
                <a:latin typeface="Segoe UI Semilight" panose="020B0402040204020203" pitchFamily="34" charset="0"/>
              </a:defRPr>
            </a:lvl1pPr>
            <a:lvl2pPr marL="742977" indent="-285760">
              <a:buClr>
                <a:srgbClr val="356CA5"/>
              </a:buClr>
              <a:buFont typeface="Arial" panose="020B0604020202020204" pitchFamily="34" charset="0"/>
              <a:buChar char="•"/>
              <a:defRPr sz="1798"/>
            </a:lvl2pPr>
            <a:lvl3pPr marL="1143044" indent="-228612">
              <a:buClr>
                <a:srgbClr val="356CA5"/>
              </a:buClr>
              <a:buFont typeface="Wingdings" panose="05000000000000000000" pitchFamily="2" charset="2"/>
              <a:buChar char="§"/>
              <a:defRPr sz="1602"/>
            </a:lvl3pPr>
            <a:lvl4pPr marL="1600261" indent="-228612">
              <a:buClr>
                <a:srgbClr val="356CA5"/>
              </a:buClr>
              <a:buFont typeface="Courier New" panose="02070309020205020404" pitchFamily="49" charset="0"/>
              <a:buChar char="o"/>
              <a:defRPr sz="1397"/>
            </a:lvl4pPr>
            <a:lvl5pPr>
              <a:defRPr sz="1397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22957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22957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2379670"/>
            <a:ext cx="5161510" cy="3976687"/>
          </a:xfrm>
          <a:prstGeom prst="rect">
            <a:avLst/>
          </a:prstGeom>
        </p:spPr>
        <p:txBody>
          <a:bodyPr>
            <a:noAutofit/>
          </a:bodyPr>
          <a:lstStyle>
            <a:lvl1pPr marL="342912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800130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57349" indent="-342912">
              <a:buClr>
                <a:schemeClr val="tx1"/>
              </a:buClr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  <a:lvl5pPr>
              <a:defRPr sz="1999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2379670"/>
            <a:ext cx="5162400" cy="3976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2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30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2" y="1852492"/>
            <a:ext cx="10477500" cy="13255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Text einfügen</a:t>
            </a:r>
            <a:br>
              <a:rPr lang="de-DE" dirty="0"/>
            </a:br>
            <a:r>
              <a:rPr lang="de-DE" dirty="0"/>
              <a:t>(z. B. Vielen Dank für Ihr Interesse)</a:t>
            </a:r>
          </a:p>
        </p:txBody>
      </p:sp>
      <p:pic>
        <p:nvPicPr>
          <p:cNvPr id="107" name="Grafik 10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5"/>
            <a:ext cx="10475704" cy="35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6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766764" y="1840926"/>
            <a:ext cx="10433050" cy="2049462"/>
          </a:xfrm>
          <a:prstGeom prst="rect">
            <a:avLst/>
          </a:prstGeom>
        </p:spPr>
        <p:txBody>
          <a:bodyPr/>
          <a:lstStyle>
            <a:lvl1pPr marL="285760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1pPr>
            <a:lvl2pPr marL="742977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2pPr>
            <a:lvl3pPr marL="1200196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3pPr>
            <a:lvl4pPr marL="1657410" indent="-285760">
              <a:buFont typeface="Arial" panose="020B0604020202020204" pitchFamily="34" charset="0"/>
              <a:buChar char="•"/>
              <a:defRPr sz="1602">
                <a:latin typeface="Segoe UI Semilight" panose="020B0402040204020203" pitchFamily="34" charset="0"/>
              </a:defRPr>
            </a:lvl4pPr>
            <a:lvl5pPr marL="2114629" indent="-285760">
              <a:buFont typeface="Arial" panose="020B0604020202020204" pitchFamily="34" charset="0"/>
              <a:buChar char="•"/>
              <a:defRPr sz="1602">
                <a:latin typeface="Futura Lt BT" panose="020B04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5"/>
            <a:ext cx="10475704" cy="35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0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8;p5">
            <a:extLst>
              <a:ext uri="{FF2B5EF4-FFF2-40B4-BE49-F238E27FC236}">
                <a16:creationId xmlns:a16="http://schemas.microsoft.com/office/drawing/2014/main" id="{BDB90D96-E6A4-E243-8CB1-FEA5DDB2D899}"/>
              </a:ext>
            </a:extLst>
          </p:cNvPr>
          <p:cNvGrpSpPr/>
          <p:nvPr userDrawn="1"/>
        </p:nvGrpSpPr>
        <p:grpSpPr>
          <a:xfrm>
            <a:off x="-7582" y="-313436"/>
            <a:ext cx="12199584" cy="7171439"/>
            <a:chOff x="2971753" y="2704053"/>
            <a:chExt cx="2858652" cy="1680438"/>
          </a:xfrm>
        </p:grpSpPr>
        <p:sp>
          <p:nvSpPr>
            <p:cNvPr id="46" name="Google Shape;49;p5">
              <a:extLst>
                <a:ext uri="{FF2B5EF4-FFF2-40B4-BE49-F238E27FC236}">
                  <a16:creationId xmlns:a16="http://schemas.microsoft.com/office/drawing/2014/main" id="{2CDDA636-7B25-F542-9966-311ABAED9745}"/>
                </a:ext>
              </a:extLst>
            </p:cNvPr>
            <p:cNvSpPr/>
            <p:nvPr/>
          </p:nvSpPr>
          <p:spPr>
            <a:xfrm>
              <a:off x="2971753" y="2900141"/>
              <a:ext cx="2858652" cy="1484350"/>
            </a:xfrm>
            <a:custGeom>
              <a:avLst/>
              <a:gdLst>
                <a:gd name="connsiteX0" fmla="*/ 0 w 2856819"/>
                <a:gd name="connsiteY0" fmla="*/ 1439576 h 1439576"/>
                <a:gd name="connsiteX1" fmla="*/ 2856819 w 2856819"/>
                <a:gd name="connsiteY1" fmla="*/ 1439576 h 1439576"/>
                <a:gd name="connsiteX2" fmla="*/ 2856819 w 2856819"/>
                <a:gd name="connsiteY2" fmla="*/ 0 h 1439576"/>
                <a:gd name="connsiteX3" fmla="*/ 1756 w 2856819"/>
                <a:gd name="connsiteY3" fmla="*/ 240749 h 1439576"/>
                <a:gd name="connsiteX4" fmla="*/ 0 w 2856819"/>
                <a:gd name="connsiteY4" fmla="*/ 1439576 h 1439576"/>
                <a:gd name="connsiteX0" fmla="*/ 1833 w 2858652"/>
                <a:gd name="connsiteY0" fmla="*/ 1439576 h 1439576"/>
                <a:gd name="connsiteX1" fmla="*/ 2858652 w 2858652"/>
                <a:gd name="connsiteY1" fmla="*/ 1439576 h 1439576"/>
                <a:gd name="connsiteX2" fmla="*/ 2858652 w 2858652"/>
                <a:gd name="connsiteY2" fmla="*/ 0 h 1439576"/>
                <a:gd name="connsiteX3" fmla="*/ 77 w 2858652"/>
                <a:gd name="connsiteY3" fmla="*/ 237354 h 1439576"/>
                <a:gd name="connsiteX4" fmla="*/ 1833 w 2858652"/>
                <a:gd name="connsiteY4" fmla="*/ 1439576 h 143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652" h="1439576" extrusionOk="0">
                  <a:moveTo>
                    <a:pt x="1833" y="1439576"/>
                  </a:moveTo>
                  <a:lnTo>
                    <a:pt x="2858652" y="1439576"/>
                  </a:lnTo>
                  <a:lnTo>
                    <a:pt x="2858652" y="0"/>
                  </a:lnTo>
                  <a:lnTo>
                    <a:pt x="77" y="237354"/>
                  </a:lnTo>
                  <a:cubicBezTo>
                    <a:pt x="-508" y="636963"/>
                    <a:pt x="2418" y="1039967"/>
                    <a:pt x="1833" y="1439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7" name="Google Shape;50;p5">
              <a:extLst>
                <a:ext uri="{FF2B5EF4-FFF2-40B4-BE49-F238E27FC236}">
                  <a16:creationId xmlns:a16="http://schemas.microsoft.com/office/drawing/2014/main" id="{0431FFB2-6436-514C-8EE2-165B0665DF23}"/>
                </a:ext>
              </a:extLst>
            </p:cNvPr>
            <p:cNvSpPr/>
            <p:nvPr userDrawn="1"/>
          </p:nvSpPr>
          <p:spPr>
            <a:xfrm>
              <a:off x="3669936" y="2729719"/>
              <a:ext cx="1203732" cy="131754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8" name="Google Shape;51;p5">
              <a:extLst>
                <a:ext uri="{FF2B5EF4-FFF2-40B4-BE49-F238E27FC236}">
                  <a16:creationId xmlns:a16="http://schemas.microsoft.com/office/drawing/2014/main" id="{F0BF9F7D-ED60-A348-B70E-F3CF02EFB9CC}"/>
                </a:ext>
              </a:extLst>
            </p:cNvPr>
            <p:cNvSpPr/>
            <p:nvPr userDrawn="1"/>
          </p:nvSpPr>
          <p:spPr>
            <a:xfrm>
              <a:off x="2973586" y="2900141"/>
              <a:ext cx="249971" cy="131754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9" name="Google Shape;52;p5">
              <a:extLst>
                <a:ext uri="{FF2B5EF4-FFF2-40B4-BE49-F238E27FC236}">
                  <a16:creationId xmlns:a16="http://schemas.microsoft.com/office/drawing/2014/main" id="{56DD480F-9EB9-7E44-8B7B-370E5F194A11}"/>
                </a:ext>
              </a:extLst>
            </p:cNvPr>
            <p:cNvSpPr/>
            <p:nvPr userDrawn="1"/>
          </p:nvSpPr>
          <p:spPr>
            <a:xfrm>
              <a:off x="2973623" y="2982203"/>
              <a:ext cx="592194" cy="169796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0" name="Google Shape;53;p5">
              <a:extLst>
                <a:ext uri="{FF2B5EF4-FFF2-40B4-BE49-F238E27FC236}">
                  <a16:creationId xmlns:a16="http://schemas.microsoft.com/office/drawing/2014/main" id="{449185DD-5544-0048-AA79-B3B350F40B05}"/>
                </a:ext>
              </a:extLst>
            </p:cNvPr>
            <p:cNvSpPr/>
            <p:nvPr userDrawn="1"/>
          </p:nvSpPr>
          <p:spPr>
            <a:xfrm>
              <a:off x="5031885" y="2704053"/>
              <a:ext cx="705343" cy="1685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36" name="Google Shape;48;p5">
            <a:extLst>
              <a:ext uri="{FF2B5EF4-FFF2-40B4-BE49-F238E27FC236}">
                <a16:creationId xmlns:a16="http://schemas.microsoft.com/office/drawing/2014/main" id="{7922B473-846D-DD41-8C2C-83C2A5BFB20B}"/>
              </a:ext>
            </a:extLst>
          </p:cNvPr>
          <p:cNvGrpSpPr/>
          <p:nvPr userDrawn="1"/>
        </p:nvGrpSpPr>
        <p:grpSpPr>
          <a:xfrm>
            <a:off x="241" y="-313436"/>
            <a:ext cx="11794119" cy="1911654"/>
            <a:chOff x="2973586" y="2704053"/>
            <a:chExt cx="2763642" cy="447946"/>
          </a:xfrm>
        </p:grpSpPr>
        <p:sp>
          <p:nvSpPr>
            <p:cNvPr id="40" name="Google Shape;50;p5">
              <a:extLst>
                <a:ext uri="{FF2B5EF4-FFF2-40B4-BE49-F238E27FC236}">
                  <a16:creationId xmlns:a16="http://schemas.microsoft.com/office/drawing/2014/main" id="{615D93B7-1E13-A245-8893-B7A27D4610B7}"/>
                </a:ext>
              </a:extLst>
            </p:cNvPr>
            <p:cNvSpPr/>
            <p:nvPr userDrawn="1"/>
          </p:nvSpPr>
          <p:spPr>
            <a:xfrm>
              <a:off x="3669936" y="2729719"/>
              <a:ext cx="1203732" cy="131754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51;p5">
              <a:extLst>
                <a:ext uri="{FF2B5EF4-FFF2-40B4-BE49-F238E27FC236}">
                  <a16:creationId xmlns:a16="http://schemas.microsoft.com/office/drawing/2014/main" id="{BFFFFE55-23BF-1744-80C7-821218FB668D}"/>
                </a:ext>
              </a:extLst>
            </p:cNvPr>
            <p:cNvSpPr/>
            <p:nvPr userDrawn="1"/>
          </p:nvSpPr>
          <p:spPr>
            <a:xfrm>
              <a:off x="2973586" y="2900141"/>
              <a:ext cx="249971" cy="131754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" name="Google Shape;52;p5">
              <a:extLst>
                <a:ext uri="{FF2B5EF4-FFF2-40B4-BE49-F238E27FC236}">
                  <a16:creationId xmlns:a16="http://schemas.microsoft.com/office/drawing/2014/main" id="{9A600416-3BBE-A34B-A641-9409F28ED462}"/>
                </a:ext>
              </a:extLst>
            </p:cNvPr>
            <p:cNvSpPr/>
            <p:nvPr userDrawn="1"/>
          </p:nvSpPr>
          <p:spPr>
            <a:xfrm>
              <a:off x="2973623" y="2982203"/>
              <a:ext cx="592194" cy="169796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3" name="Google Shape;53;p5">
              <a:extLst>
                <a:ext uri="{FF2B5EF4-FFF2-40B4-BE49-F238E27FC236}">
                  <a16:creationId xmlns:a16="http://schemas.microsoft.com/office/drawing/2014/main" id="{10007A09-70F8-F140-AB0D-0D3C0FDB5158}"/>
                </a:ext>
              </a:extLst>
            </p:cNvPr>
            <p:cNvSpPr/>
            <p:nvPr userDrawn="1"/>
          </p:nvSpPr>
          <p:spPr>
            <a:xfrm>
              <a:off x="5031885" y="2704053"/>
              <a:ext cx="705343" cy="1685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10" name="Google Shape;10;p2"/>
          <p:cNvGrpSpPr/>
          <p:nvPr/>
        </p:nvGrpSpPr>
        <p:grpSpPr>
          <a:xfrm>
            <a:off x="241" y="6006"/>
            <a:ext cx="12191761" cy="6291197"/>
            <a:chOff x="2973586" y="5250656"/>
            <a:chExt cx="2856819" cy="1474177"/>
          </a:xfrm>
        </p:grpSpPr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C0E91CAF-501C-1E4E-942D-731AFC7F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5" t="41772" r="18135" b="30606"/>
          <a:stretch/>
        </p:blipFill>
        <p:spPr>
          <a:xfrm>
            <a:off x="6651890" y="5308502"/>
            <a:ext cx="1221515" cy="78408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1EB8637-56DF-E44E-AA1A-851C9473A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498" y="5492496"/>
            <a:ext cx="1650158" cy="3919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38E1613-6FBB-9148-8C9C-12536E904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9417" y="6273167"/>
            <a:ext cx="1442088" cy="40821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D4D2EDC-25CB-9546-97A5-F4D0214B8A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29" y="6297208"/>
            <a:ext cx="1457784" cy="32118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912C553-1D5F-9F4E-9A2E-2DDA832A5E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850" y="4841337"/>
            <a:ext cx="1151126" cy="34533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D1F2FA4-EB3D-A540-B9BF-81BF65577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49500" y="4575317"/>
            <a:ext cx="634039" cy="63404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4BA2CD3-06B9-E74A-8892-2D9295B45FA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86" y="5424202"/>
            <a:ext cx="1409408" cy="55389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1A46836-BC67-4F4A-ABAD-BACEF8626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48" y="5547343"/>
            <a:ext cx="1254557" cy="3876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99106C3-7DDB-2448-8B8D-B4F2F85B227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103" y="6201993"/>
            <a:ext cx="975748" cy="48787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2C77FD1-E06B-B647-84DC-D387630D8A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4269" y="6207250"/>
            <a:ext cx="459197" cy="5122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0CFD973-43E9-7946-9CE6-CAD7C02D3D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727" y="6150428"/>
            <a:ext cx="1239211" cy="5122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40B41806-5AE5-664E-B114-E9BB972713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735" y="6184671"/>
            <a:ext cx="1121925" cy="5749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CC42029-9D0C-6B4E-BE43-6CED9ACFBC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338" y="6169638"/>
            <a:ext cx="881533" cy="58752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A6BD185-288B-AF48-87CF-13DA7CD552F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037" y="6193779"/>
            <a:ext cx="1420668" cy="65183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09F2204-3B6F-6C4E-81AD-10A8911DB1A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9" y="323261"/>
            <a:ext cx="2381201" cy="491148"/>
          </a:xfrm>
          <a:prstGeom prst="rect">
            <a:avLst/>
          </a:prstGeom>
        </p:spPr>
      </p:pic>
      <p:sp>
        <p:nvSpPr>
          <p:cNvPr id="52" name="Google Shape;11;p2">
            <a:extLst>
              <a:ext uri="{FF2B5EF4-FFF2-40B4-BE49-F238E27FC236}">
                <a16:creationId xmlns:a16="http://schemas.microsoft.com/office/drawing/2014/main" id="{7715B8B3-5188-304C-AA1C-2981EDA7634B}"/>
              </a:ext>
            </a:extLst>
          </p:cNvPr>
          <p:cNvSpPr/>
          <p:nvPr userDrawn="1"/>
        </p:nvSpPr>
        <p:spPr>
          <a:xfrm>
            <a:off x="-177799" y="4146082"/>
            <a:ext cx="12522200" cy="2712044"/>
          </a:xfrm>
          <a:custGeom>
            <a:avLst/>
            <a:gdLst/>
            <a:ahLst/>
            <a:cxnLst/>
            <a:rect l="l" t="t" r="r" b="b"/>
            <a:pathLst>
              <a:path w="2856819" h="635496" extrusionOk="0">
                <a:moveTo>
                  <a:pt x="0" y="636040"/>
                </a:moveTo>
                <a:lnTo>
                  <a:pt x="2856819" y="636040"/>
                </a:lnTo>
                <a:lnTo>
                  <a:pt x="2856819" y="0"/>
                </a:lnTo>
                <a:lnTo>
                  <a:pt x="0" y="503857"/>
                </a:lnTo>
                <a:lnTo>
                  <a:pt x="0" y="63604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103211" tIns="51591" rIns="103211" bIns="5159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9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302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 userDrawn="1"/>
        </p:nvGrpSpPr>
        <p:grpSpPr>
          <a:xfrm>
            <a:off x="241" y="6006"/>
            <a:ext cx="12191761" cy="6857181"/>
            <a:chOff x="2973586" y="5250656"/>
            <a:chExt cx="2856819" cy="1606800"/>
          </a:xfrm>
        </p:grpSpPr>
        <p:sp>
          <p:nvSpPr>
            <p:cNvPr id="11" name="Google Shape;11;p2"/>
            <p:cNvSpPr/>
            <p:nvPr userDrawn="1"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09600" y="2508452"/>
            <a:ext cx="7315200" cy="280005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45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8730"/>
            </a:lvl9pPr>
          </a:lstStyle>
          <a:p>
            <a:endParaRPr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E91CAF-501C-1E4E-942D-731AFC7F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5" t="41772" r="18135" b="30606"/>
          <a:stretch/>
        </p:blipFill>
        <p:spPr>
          <a:xfrm>
            <a:off x="6651890" y="5308502"/>
            <a:ext cx="1221515" cy="78408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1EB8637-56DF-E44E-AA1A-851C9473A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498" y="5492496"/>
            <a:ext cx="1650158" cy="3919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38E1613-6FBB-9148-8C9C-12536E904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9417" y="6273167"/>
            <a:ext cx="1442088" cy="40821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D4D2EDC-25CB-9546-97A5-F4D0214B8A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29" y="6297208"/>
            <a:ext cx="1457784" cy="32118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912C553-1D5F-9F4E-9A2E-2DDA832A5E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9218" y="4841337"/>
            <a:ext cx="1151126" cy="34533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4BA2CD3-06B9-E74A-8892-2D9295B45F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86" y="5424202"/>
            <a:ext cx="1409408" cy="55389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1A46836-BC67-4F4A-ABAD-BACEF8626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648" y="5547343"/>
            <a:ext cx="1254557" cy="3876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99106C3-7DDB-2448-8B8D-B4F2F85B227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103" y="6201993"/>
            <a:ext cx="975748" cy="48787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2C77FD1-E06B-B647-84DC-D387630D8A9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4269" y="6207250"/>
            <a:ext cx="459197" cy="5122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0CFD973-43E9-7946-9CE6-CAD7C02D3D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727" y="6150428"/>
            <a:ext cx="1239211" cy="5122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40B41806-5AE5-664E-B114-E9BB972713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735" y="6184671"/>
            <a:ext cx="1121925" cy="5749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CC42029-9D0C-6B4E-BE43-6CED9ACFBC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338" y="6169638"/>
            <a:ext cx="881533" cy="58752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A6BD185-288B-AF48-87CF-13DA7CD552F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037" y="6193779"/>
            <a:ext cx="1420668" cy="65183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09F2204-3B6F-6C4E-81AD-10A8911DB1A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9" y="323261"/>
            <a:ext cx="2381201" cy="49114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B0639A1-C5CB-2248-BFCE-FB4413F07A6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436" y="4732700"/>
            <a:ext cx="12920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6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09600" y="1907934"/>
            <a:ext cx="7315200" cy="15464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662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09600" y="3685136"/>
            <a:ext cx="7315200" cy="1046401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51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0;p2">
            <a:extLst>
              <a:ext uri="{FF2B5EF4-FFF2-40B4-BE49-F238E27FC236}">
                <a16:creationId xmlns:a16="http://schemas.microsoft.com/office/drawing/2014/main" id="{17C204AC-C6EB-DC45-AA26-F0305E816385}"/>
              </a:ext>
            </a:extLst>
          </p:cNvPr>
          <p:cNvGrpSpPr/>
          <p:nvPr userDrawn="1"/>
        </p:nvGrpSpPr>
        <p:grpSpPr>
          <a:xfrm>
            <a:off x="132217" y="25749"/>
            <a:ext cx="12191761" cy="6291199"/>
            <a:chOff x="2973586" y="5250656"/>
            <a:chExt cx="2856819" cy="1474177"/>
          </a:xfrm>
        </p:grpSpPr>
        <p:sp>
          <p:nvSpPr>
            <p:cNvPr id="15" name="Google Shape;12;p2">
              <a:extLst>
                <a:ext uri="{FF2B5EF4-FFF2-40B4-BE49-F238E27FC236}">
                  <a16:creationId xmlns:a16="http://schemas.microsoft.com/office/drawing/2014/main" id="{279BE7F6-EB7B-8A40-97AC-5A05DA29F3F6}"/>
                </a:ext>
              </a:extLst>
            </p:cNvPr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6" name="Google Shape;13;p2">
              <a:extLst>
                <a:ext uri="{FF2B5EF4-FFF2-40B4-BE49-F238E27FC236}">
                  <a16:creationId xmlns:a16="http://schemas.microsoft.com/office/drawing/2014/main" id="{95F81E7B-3DAE-164D-B790-2721716D20BE}"/>
                </a:ext>
              </a:extLst>
            </p:cNvPr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" name="Google Shape;14;p2">
              <a:extLst>
                <a:ext uri="{FF2B5EF4-FFF2-40B4-BE49-F238E27FC236}">
                  <a16:creationId xmlns:a16="http://schemas.microsoft.com/office/drawing/2014/main" id="{21735A87-419C-234E-931D-2F6B017114CC}"/>
                </a:ext>
              </a:extLst>
            </p:cNvPr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8" name="Google Shape;15;p2">
              <a:extLst>
                <a:ext uri="{FF2B5EF4-FFF2-40B4-BE49-F238E27FC236}">
                  <a16:creationId xmlns:a16="http://schemas.microsoft.com/office/drawing/2014/main" id="{28540A0E-6F3C-5248-8209-A733185B9716}"/>
                </a:ext>
              </a:extLst>
            </p:cNvPr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9" name="Google Shape;16;p2">
              <a:extLst>
                <a:ext uri="{FF2B5EF4-FFF2-40B4-BE49-F238E27FC236}">
                  <a16:creationId xmlns:a16="http://schemas.microsoft.com/office/drawing/2014/main" id="{7579C389-A1D0-F244-946C-3C7CB22CA32D}"/>
                </a:ext>
              </a:extLst>
            </p:cNvPr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0" name="Google Shape;17;p2">
              <a:extLst>
                <a:ext uri="{FF2B5EF4-FFF2-40B4-BE49-F238E27FC236}">
                  <a16:creationId xmlns:a16="http://schemas.microsoft.com/office/drawing/2014/main" id="{B104C695-08C8-A040-9A47-FF58AF41F6E2}"/>
                </a:ext>
              </a:extLst>
            </p:cNvPr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2" name="Google Shape;18;p2">
              <a:extLst>
                <a:ext uri="{FF2B5EF4-FFF2-40B4-BE49-F238E27FC236}">
                  <a16:creationId xmlns:a16="http://schemas.microsoft.com/office/drawing/2014/main" id="{97ECE19C-ABBA-5348-A0E5-D7B6968599D4}"/>
                </a:ext>
              </a:extLst>
            </p:cNvPr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18BA5AF-3FE8-42FA-A1EB-36717E313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6250417"/>
            <a:ext cx="19897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0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316" y="-267"/>
            <a:ext cx="12191761" cy="6858268"/>
            <a:chOff x="6316957" y="5250656"/>
            <a:chExt cx="2856819" cy="1607055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140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342533" y="903599"/>
            <a:ext cx="6582400" cy="4546401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630814" rtl="0">
              <a:spcBef>
                <a:spcPts val="903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 panose="020B0604020202020204" pitchFamily="34" charset="0"/>
              <a:buChar char="•"/>
              <a:defRPr sz="4516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2pPr>
            <a:lvl3pPr marL="2064480" lvl="2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3pPr>
            <a:lvl4pPr marL="2752641" lvl="3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4pPr>
            <a:lvl5pPr marL="3440801" lvl="4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5pPr>
            <a:lvl6pPr marL="4128962" lvl="5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6pPr>
            <a:lvl7pPr marL="4817121" lvl="6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7pPr>
            <a:lvl8pPr marL="5505282" lvl="7" indent="-63081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8pPr>
            <a:lvl9pPr marL="6193442" lvl="8" indent="-63081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451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319400" y="452929"/>
            <a:ext cx="1036000" cy="871601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2">
                <a:solidFill>
                  <a:srgbClr val="FFFFFF"/>
                </a:solidFill>
                <a:latin typeface="Calibri" panose="020F0502020204030204" pitchFamily="34" charset="0"/>
                <a:ea typeface="Chivo"/>
                <a:cs typeface="Calibri" panose="020F0502020204030204" pitchFamily="34" charset="0"/>
                <a:sym typeface="Chivo"/>
              </a:rPr>
              <a:t>“</a:t>
            </a:r>
            <a:endParaRPr sz="15052">
              <a:solidFill>
                <a:srgbClr val="FFFFFF"/>
              </a:solidFill>
              <a:latin typeface="Calibri" panose="020F0502020204030204" pitchFamily="34" charset="0"/>
              <a:ea typeface="Chivo"/>
              <a:cs typeface="Calibri" panose="020F0502020204030204" pitchFamily="34" charset="0"/>
              <a:sym typeface="Chivo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02CB13C-14F7-5B40-BAAB-B373D7E30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5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 userDrawn="1"/>
        </p:nvGrpSpPr>
        <p:grpSpPr>
          <a:xfrm>
            <a:off x="-7582" y="-313439"/>
            <a:ext cx="12199584" cy="7323839"/>
            <a:chOff x="2971753" y="2704053"/>
            <a:chExt cx="2858652" cy="1716149"/>
          </a:xfrm>
        </p:grpSpPr>
        <p:sp>
          <p:nvSpPr>
            <p:cNvPr id="49" name="Google Shape;49;p5"/>
            <p:cNvSpPr/>
            <p:nvPr/>
          </p:nvSpPr>
          <p:spPr>
            <a:xfrm>
              <a:off x="2971753" y="2900141"/>
              <a:ext cx="2858652" cy="1520061"/>
            </a:xfrm>
            <a:custGeom>
              <a:avLst/>
              <a:gdLst>
                <a:gd name="connsiteX0" fmla="*/ 0 w 2856819"/>
                <a:gd name="connsiteY0" fmla="*/ 1439576 h 1439576"/>
                <a:gd name="connsiteX1" fmla="*/ 2856819 w 2856819"/>
                <a:gd name="connsiteY1" fmla="*/ 1439576 h 1439576"/>
                <a:gd name="connsiteX2" fmla="*/ 2856819 w 2856819"/>
                <a:gd name="connsiteY2" fmla="*/ 0 h 1439576"/>
                <a:gd name="connsiteX3" fmla="*/ 1756 w 2856819"/>
                <a:gd name="connsiteY3" fmla="*/ 240749 h 1439576"/>
                <a:gd name="connsiteX4" fmla="*/ 0 w 2856819"/>
                <a:gd name="connsiteY4" fmla="*/ 1439576 h 1439576"/>
                <a:gd name="connsiteX0" fmla="*/ 1833 w 2858652"/>
                <a:gd name="connsiteY0" fmla="*/ 1439576 h 1439576"/>
                <a:gd name="connsiteX1" fmla="*/ 2858652 w 2858652"/>
                <a:gd name="connsiteY1" fmla="*/ 1439576 h 1439576"/>
                <a:gd name="connsiteX2" fmla="*/ 2858652 w 2858652"/>
                <a:gd name="connsiteY2" fmla="*/ 0 h 1439576"/>
                <a:gd name="connsiteX3" fmla="*/ 77 w 2858652"/>
                <a:gd name="connsiteY3" fmla="*/ 237354 h 1439576"/>
                <a:gd name="connsiteX4" fmla="*/ 1833 w 2858652"/>
                <a:gd name="connsiteY4" fmla="*/ 1439576 h 143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652" h="1439576" extrusionOk="0">
                  <a:moveTo>
                    <a:pt x="1833" y="1439576"/>
                  </a:moveTo>
                  <a:lnTo>
                    <a:pt x="2858652" y="1439576"/>
                  </a:lnTo>
                  <a:lnTo>
                    <a:pt x="2858652" y="0"/>
                  </a:lnTo>
                  <a:lnTo>
                    <a:pt x="77" y="237354"/>
                  </a:lnTo>
                  <a:cubicBezTo>
                    <a:pt x="-508" y="636963"/>
                    <a:pt x="2418" y="1039967"/>
                    <a:pt x="1833" y="1439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0" name="Google Shape;50;p5"/>
            <p:cNvSpPr/>
            <p:nvPr userDrawn="1"/>
          </p:nvSpPr>
          <p:spPr>
            <a:xfrm>
              <a:off x="3669936" y="2729719"/>
              <a:ext cx="1203732" cy="131754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1" name="Google Shape;51;p5"/>
            <p:cNvSpPr/>
            <p:nvPr userDrawn="1"/>
          </p:nvSpPr>
          <p:spPr>
            <a:xfrm>
              <a:off x="2973586" y="2900141"/>
              <a:ext cx="249971" cy="131754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2" name="Google Shape;52;p5"/>
            <p:cNvSpPr/>
            <p:nvPr userDrawn="1"/>
          </p:nvSpPr>
          <p:spPr>
            <a:xfrm>
              <a:off x="2973623" y="2982203"/>
              <a:ext cx="592194" cy="169796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3" name="Google Shape;53;p5"/>
            <p:cNvSpPr/>
            <p:nvPr userDrawn="1"/>
          </p:nvSpPr>
          <p:spPr>
            <a:xfrm>
              <a:off x="5031885" y="2704053"/>
              <a:ext cx="705343" cy="1685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4" name="Google Shape;54;p5"/>
            <p:cNvSpPr/>
            <p:nvPr userDrawn="1"/>
          </p:nvSpPr>
          <p:spPr>
            <a:xfrm>
              <a:off x="2973623" y="2847619"/>
              <a:ext cx="837702" cy="196703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6AC0762E-AB0F-1049-9DCE-C4B94F59D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4" name="Google Shape;91;p8">
            <a:extLst>
              <a:ext uri="{FF2B5EF4-FFF2-40B4-BE49-F238E27FC236}">
                <a16:creationId xmlns:a16="http://schemas.microsoft.com/office/drawing/2014/main" id="{E76B5D28-E660-184C-B479-107E8318E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5" y="-131"/>
            <a:ext cx="11236767" cy="1238502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92;p8">
            <a:extLst>
              <a:ext uri="{FF2B5EF4-FFF2-40B4-BE49-F238E27FC236}">
                <a16:creationId xmlns:a16="http://schemas.microsoft.com/office/drawing/2014/main" id="{CF0B2404-7CC8-2542-8492-80818866B1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1" y="1971207"/>
            <a:ext cx="3417999" cy="4165928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sp>
        <p:nvSpPr>
          <p:cNvPr id="16" name="Google Shape;93;p8">
            <a:extLst>
              <a:ext uri="{FF2B5EF4-FFF2-40B4-BE49-F238E27FC236}">
                <a16:creationId xmlns:a16="http://schemas.microsoft.com/office/drawing/2014/main" id="{488BAA10-B49D-3B41-BFAC-14406EAE54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386985" y="1971207"/>
            <a:ext cx="3417999" cy="4165928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sp>
        <p:nvSpPr>
          <p:cNvPr id="17" name="Google Shape;94;p8">
            <a:extLst>
              <a:ext uri="{FF2B5EF4-FFF2-40B4-BE49-F238E27FC236}">
                <a16:creationId xmlns:a16="http://schemas.microsoft.com/office/drawing/2014/main" id="{AC283EDC-4D22-0443-BA76-B0F1477C27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164401" y="1971207"/>
            <a:ext cx="3417999" cy="4165928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C67D2A-8676-BB41-A445-727909AFB9B4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62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 userDrawn="1"/>
        </p:nvGrpSpPr>
        <p:grpSpPr>
          <a:xfrm>
            <a:off x="4" y="-313439"/>
            <a:ext cx="12211047" cy="7171441"/>
            <a:chOff x="2973206" y="2704053"/>
            <a:chExt cx="2861338" cy="1648738"/>
          </a:xfrm>
        </p:grpSpPr>
        <p:sp>
          <p:nvSpPr>
            <p:cNvPr id="49" name="Google Shape;49;p5"/>
            <p:cNvSpPr/>
            <p:nvPr/>
          </p:nvSpPr>
          <p:spPr>
            <a:xfrm>
              <a:off x="2973206" y="3027363"/>
              <a:ext cx="2861338" cy="1325428"/>
            </a:xfrm>
            <a:custGeom>
              <a:avLst/>
              <a:gdLst>
                <a:gd name="connsiteX0" fmla="*/ 0 w 2856819"/>
                <a:gd name="connsiteY0" fmla="*/ 1439576 h 1439576"/>
                <a:gd name="connsiteX1" fmla="*/ 2856819 w 2856819"/>
                <a:gd name="connsiteY1" fmla="*/ 1439576 h 1439576"/>
                <a:gd name="connsiteX2" fmla="*/ 2856819 w 2856819"/>
                <a:gd name="connsiteY2" fmla="*/ 0 h 1439576"/>
                <a:gd name="connsiteX3" fmla="*/ 1756 w 2856819"/>
                <a:gd name="connsiteY3" fmla="*/ 240749 h 1439576"/>
                <a:gd name="connsiteX4" fmla="*/ 0 w 2856819"/>
                <a:gd name="connsiteY4" fmla="*/ 1439576 h 1439576"/>
                <a:gd name="connsiteX0" fmla="*/ 1833 w 2858652"/>
                <a:gd name="connsiteY0" fmla="*/ 1439576 h 1439576"/>
                <a:gd name="connsiteX1" fmla="*/ 2858652 w 2858652"/>
                <a:gd name="connsiteY1" fmla="*/ 1439576 h 1439576"/>
                <a:gd name="connsiteX2" fmla="*/ 2858652 w 2858652"/>
                <a:gd name="connsiteY2" fmla="*/ 0 h 1439576"/>
                <a:gd name="connsiteX3" fmla="*/ 77 w 2858652"/>
                <a:gd name="connsiteY3" fmla="*/ 237354 h 1439576"/>
                <a:gd name="connsiteX4" fmla="*/ 1833 w 2858652"/>
                <a:gd name="connsiteY4" fmla="*/ 1439576 h 1439576"/>
                <a:gd name="connsiteX0" fmla="*/ 1833 w 2858652"/>
                <a:gd name="connsiteY0" fmla="*/ 1320523 h 1320523"/>
                <a:gd name="connsiteX1" fmla="*/ 2858652 w 2858652"/>
                <a:gd name="connsiteY1" fmla="*/ 1320523 h 1320523"/>
                <a:gd name="connsiteX2" fmla="*/ 2854188 w 2858652"/>
                <a:gd name="connsiteY2" fmla="*/ 0 h 1320523"/>
                <a:gd name="connsiteX3" fmla="*/ 77 w 2858652"/>
                <a:gd name="connsiteY3" fmla="*/ 118301 h 1320523"/>
                <a:gd name="connsiteX4" fmla="*/ 1833 w 2858652"/>
                <a:gd name="connsiteY4" fmla="*/ 1320523 h 1320523"/>
                <a:gd name="connsiteX0" fmla="*/ 1833 w 2858652"/>
                <a:gd name="connsiteY0" fmla="*/ 1272902 h 1272902"/>
                <a:gd name="connsiteX1" fmla="*/ 2858652 w 2858652"/>
                <a:gd name="connsiteY1" fmla="*/ 1272902 h 1272902"/>
                <a:gd name="connsiteX2" fmla="*/ 2836526 w 2858652"/>
                <a:gd name="connsiteY2" fmla="*/ 0 h 1272902"/>
                <a:gd name="connsiteX3" fmla="*/ 77 w 2858652"/>
                <a:gd name="connsiteY3" fmla="*/ 70680 h 1272902"/>
                <a:gd name="connsiteX4" fmla="*/ 1833 w 2858652"/>
                <a:gd name="connsiteY4" fmla="*/ 1272902 h 1272902"/>
                <a:gd name="connsiteX0" fmla="*/ 1833 w 2858652"/>
                <a:gd name="connsiteY0" fmla="*/ 1287356 h 1287356"/>
                <a:gd name="connsiteX1" fmla="*/ 2858652 w 2858652"/>
                <a:gd name="connsiteY1" fmla="*/ 1287356 h 1287356"/>
                <a:gd name="connsiteX2" fmla="*/ 2836526 w 2858652"/>
                <a:gd name="connsiteY2" fmla="*/ 14454 h 1287356"/>
                <a:gd name="connsiteX3" fmla="*/ 77 w 2858652"/>
                <a:gd name="connsiteY3" fmla="*/ 85134 h 1287356"/>
                <a:gd name="connsiteX4" fmla="*/ 1833 w 2858652"/>
                <a:gd name="connsiteY4" fmla="*/ 1287356 h 1287356"/>
                <a:gd name="connsiteX0" fmla="*/ 1833 w 2858652"/>
                <a:gd name="connsiteY0" fmla="*/ 1272902 h 1272902"/>
                <a:gd name="connsiteX1" fmla="*/ 2858652 w 2858652"/>
                <a:gd name="connsiteY1" fmla="*/ 1272902 h 1272902"/>
                <a:gd name="connsiteX2" fmla="*/ 2836526 w 2858652"/>
                <a:gd name="connsiteY2" fmla="*/ 0 h 1272902"/>
                <a:gd name="connsiteX3" fmla="*/ 77 w 2858652"/>
                <a:gd name="connsiteY3" fmla="*/ 70680 h 1272902"/>
                <a:gd name="connsiteX4" fmla="*/ 1833 w 2858652"/>
                <a:gd name="connsiteY4" fmla="*/ 1272902 h 1272902"/>
                <a:gd name="connsiteX0" fmla="*/ 1833 w 2863020"/>
                <a:gd name="connsiteY0" fmla="*/ 1335676 h 1335676"/>
                <a:gd name="connsiteX1" fmla="*/ 2858652 w 2863020"/>
                <a:gd name="connsiteY1" fmla="*/ 1335676 h 1335676"/>
                <a:gd name="connsiteX2" fmla="*/ 2863020 w 2863020"/>
                <a:gd name="connsiteY2" fmla="*/ 0 h 1335676"/>
                <a:gd name="connsiteX3" fmla="*/ 77 w 2863020"/>
                <a:gd name="connsiteY3" fmla="*/ 133454 h 1335676"/>
                <a:gd name="connsiteX4" fmla="*/ 1833 w 2863020"/>
                <a:gd name="connsiteY4" fmla="*/ 1335676 h 1335676"/>
                <a:gd name="connsiteX0" fmla="*/ 1833 w 2858652"/>
                <a:gd name="connsiteY0" fmla="*/ 1259569 h 1259569"/>
                <a:gd name="connsiteX1" fmla="*/ 2858652 w 2858652"/>
                <a:gd name="connsiteY1" fmla="*/ 1259569 h 1259569"/>
                <a:gd name="connsiteX2" fmla="*/ 2792370 w 2858652"/>
                <a:gd name="connsiteY2" fmla="*/ 1819 h 1259569"/>
                <a:gd name="connsiteX3" fmla="*/ 77 w 2858652"/>
                <a:gd name="connsiteY3" fmla="*/ 57347 h 1259569"/>
                <a:gd name="connsiteX4" fmla="*/ 1833 w 2858652"/>
                <a:gd name="connsiteY4" fmla="*/ 1259569 h 1259569"/>
                <a:gd name="connsiteX0" fmla="*/ 1833 w 2858652"/>
                <a:gd name="connsiteY0" fmla="*/ 1318359 h 1318359"/>
                <a:gd name="connsiteX1" fmla="*/ 2858652 w 2858652"/>
                <a:gd name="connsiteY1" fmla="*/ 1318359 h 1318359"/>
                <a:gd name="connsiteX2" fmla="*/ 2843149 w 2858652"/>
                <a:gd name="connsiteY2" fmla="*/ 0 h 1318359"/>
                <a:gd name="connsiteX3" fmla="*/ 77 w 2858652"/>
                <a:gd name="connsiteY3" fmla="*/ 116137 h 1318359"/>
                <a:gd name="connsiteX4" fmla="*/ 1833 w 2858652"/>
                <a:gd name="connsiteY4" fmla="*/ 1318359 h 1318359"/>
                <a:gd name="connsiteX0" fmla="*/ 1833 w 2858652"/>
                <a:gd name="connsiteY0" fmla="*/ 1316194 h 1316194"/>
                <a:gd name="connsiteX1" fmla="*/ 2858652 w 2858652"/>
                <a:gd name="connsiteY1" fmla="*/ 1316194 h 1316194"/>
                <a:gd name="connsiteX2" fmla="*/ 2838733 w 2858652"/>
                <a:gd name="connsiteY2" fmla="*/ 0 h 1316194"/>
                <a:gd name="connsiteX3" fmla="*/ 77 w 2858652"/>
                <a:gd name="connsiteY3" fmla="*/ 113972 h 1316194"/>
                <a:gd name="connsiteX4" fmla="*/ 1833 w 2858652"/>
                <a:gd name="connsiteY4" fmla="*/ 1316194 h 1316194"/>
                <a:gd name="connsiteX0" fmla="*/ 1833 w 2858652"/>
                <a:gd name="connsiteY0" fmla="*/ 1316194 h 1316194"/>
                <a:gd name="connsiteX1" fmla="*/ 2858652 w 2858652"/>
                <a:gd name="connsiteY1" fmla="*/ 1316194 h 1316194"/>
                <a:gd name="connsiteX2" fmla="*/ 2838733 w 2858652"/>
                <a:gd name="connsiteY2" fmla="*/ 0 h 1316194"/>
                <a:gd name="connsiteX3" fmla="*/ 77 w 2858652"/>
                <a:gd name="connsiteY3" fmla="*/ 113972 h 1316194"/>
                <a:gd name="connsiteX4" fmla="*/ 1833 w 2858652"/>
                <a:gd name="connsiteY4" fmla="*/ 1316194 h 1316194"/>
                <a:gd name="connsiteX0" fmla="*/ 1833 w 2859780"/>
                <a:gd name="connsiteY0" fmla="*/ 1316194 h 1316194"/>
                <a:gd name="connsiteX1" fmla="*/ 2858652 w 2859780"/>
                <a:gd name="connsiteY1" fmla="*/ 1316194 h 1316194"/>
                <a:gd name="connsiteX2" fmla="*/ 2855473 w 2859780"/>
                <a:gd name="connsiteY2" fmla="*/ 0 h 1316194"/>
                <a:gd name="connsiteX3" fmla="*/ 77 w 2859780"/>
                <a:gd name="connsiteY3" fmla="*/ 113972 h 1316194"/>
                <a:gd name="connsiteX4" fmla="*/ 1833 w 2859780"/>
                <a:gd name="connsiteY4" fmla="*/ 1316194 h 1316194"/>
                <a:gd name="connsiteX0" fmla="*/ 1833 w 2859780"/>
                <a:gd name="connsiteY0" fmla="*/ 1316194 h 1316194"/>
                <a:gd name="connsiteX1" fmla="*/ 2858652 w 2859780"/>
                <a:gd name="connsiteY1" fmla="*/ 1316194 h 1316194"/>
                <a:gd name="connsiteX2" fmla="*/ 2855473 w 2859780"/>
                <a:gd name="connsiteY2" fmla="*/ 0 h 1316194"/>
                <a:gd name="connsiteX3" fmla="*/ 77 w 2859780"/>
                <a:gd name="connsiteY3" fmla="*/ 113972 h 1316194"/>
                <a:gd name="connsiteX4" fmla="*/ 1833 w 2859780"/>
                <a:gd name="connsiteY4" fmla="*/ 1316194 h 1316194"/>
                <a:gd name="connsiteX0" fmla="*/ 1833 w 2859780"/>
                <a:gd name="connsiteY0" fmla="*/ 1316194 h 1316194"/>
                <a:gd name="connsiteX1" fmla="*/ 2858652 w 2859780"/>
                <a:gd name="connsiteY1" fmla="*/ 1316194 h 1316194"/>
                <a:gd name="connsiteX2" fmla="*/ 2855473 w 2859780"/>
                <a:gd name="connsiteY2" fmla="*/ 0 h 1316194"/>
                <a:gd name="connsiteX3" fmla="*/ 77 w 2859780"/>
                <a:gd name="connsiteY3" fmla="*/ 113972 h 1316194"/>
                <a:gd name="connsiteX4" fmla="*/ 1833 w 2859780"/>
                <a:gd name="connsiteY4" fmla="*/ 1316194 h 1316194"/>
                <a:gd name="connsiteX0" fmla="*/ 1833 w 2859780"/>
                <a:gd name="connsiteY0" fmla="*/ 1316194 h 1316194"/>
                <a:gd name="connsiteX1" fmla="*/ 2858652 w 2859780"/>
                <a:gd name="connsiteY1" fmla="*/ 1316194 h 1316194"/>
                <a:gd name="connsiteX2" fmla="*/ 2855473 w 2859780"/>
                <a:gd name="connsiteY2" fmla="*/ 0 h 1316194"/>
                <a:gd name="connsiteX3" fmla="*/ 77 w 2859780"/>
                <a:gd name="connsiteY3" fmla="*/ 113972 h 1316194"/>
                <a:gd name="connsiteX4" fmla="*/ 1833 w 2859780"/>
                <a:gd name="connsiteY4" fmla="*/ 1316194 h 13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780" h="1316194" extrusionOk="0">
                  <a:moveTo>
                    <a:pt x="1833" y="1316194"/>
                  </a:moveTo>
                  <a:lnTo>
                    <a:pt x="2858652" y="1316194"/>
                  </a:lnTo>
                  <a:cubicBezTo>
                    <a:pt x="2852012" y="877463"/>
                    <a:pt x="2866529" y="707143"/>
                    <a:pt x="2855473" y="0"/>
                  </a:cubicBezTo>
                  <a:cubicBezTo>
                    <a:pt x="-192436" y="123492"/>
                    <a:pt x="3137254" y="-5552"/>
                    <a:pt x="77" y="113972"/>
                  </a:cubicBezTo>
                  <a:cubicBezTo>
                    <a:pt x="-508" y="513581"/>
                    <a:pt x="2418" y="916585"/>
                    <a:pt x="1833" y="1316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0" name="Google Shape;50;p5"/>
            <p:cNvSpPr/>
            <p:nvPr userDrawn="1"/>
          </p:nvSpPr>
          <p:spPr>
            <a:xfrm>
              <a:off x="3669936" y="2729719"/>
              <a:ext cx="1203732" cy="131754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1" name="Google Shape;51;p5"/>
            <p:cNvSpPr/>
            <p:nvPr userDrawn="1"/>
          </p:nvSpPr>
          <p:spPr>
            <a:xfrm>
              <a:off x="2973586" y="2900141"/>
              <a:ext cx="249971" cy="131754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2" name="Google Shape;52;p5"/>
            <p:cNvSpPr/>
            <p:nvPr userDrawn="1"/>
          </p:nvSpPr>
          <p:spPr>
            <a:xfrm>
              <a:off x="2973623" y="2982203"/>
              <a:ext cx="592194" cy="169796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3" name="Google Shape;53;p5"/>
            <p:cNvSpPr/>
            <p:nvPr userDrawn="1"/>
          </p:nvSpPr>
          <p:spPr>
            <a:xfrm>
              <a:off x="5031885" y="2704053"/>
              <a:ext cx="705343" cy="1685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4" name="Google Shape;54;p5"/>
            <p:cNvSpPr/>
            <p:nvPr userDrawn="1"/>
          </p:nvSpPr>
          <p:spPr>
            <a:xfrm>
              <a:off x="2973623" y="2847619"/>
              <a:ext cx="837702" cy="196703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4" name="Google Shape;91;p8">
            <a:extLst>
              <a:ext uri="{FF2B5EF4-FFF2-40B4-BE49-F238E27FC236}">
                <a16:creationId xmlns:a16="http://schemas.microsoft.com/office/drawing/2014/main" id="{E76B5D28-E660-184C-B479-107E8318E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3"/>
            <a:ext cx="7579167" cy="1598347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2C12F87-6FC4-4012-9430-DD4EF73C0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F1B876F-3C25-7847-B8AC-B4159B85AE7E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CB3DE6C-A6DD-45A2-B91B-DECE68EAC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733705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8"/>
            <a:ext cx="10586099" cy="360535"/>
          </a:xfrm>
        </p:spPr>
        <p:txBody>
          <a:bodyPr/>
          <a:lstStyle>
            <a:lvl1pPr>
              <a:defRPr lang="de-DE" sz="2401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7" y="441432"/>
            <a:ext cx="10586102" cy="395287"/>
          </a:xfrm>
        </p:spPr>
        <p:txBody>
          <a:bodyPr/>
          <a:lstStyle>
            <a:lvl1pPr>
              <a:defRPr sz="19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 preserve="1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317" y="-139"/>
            <a:ext cx="12191761" cy="7083111"/>
            <a:chOff x="6361595" y="2777133"/>
            <a:chExt cx="2856819" cy="1659741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107997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609600" y="3192601"/>
            <a:ext cx="5486400" cy="560799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914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4267200" y="3733568"/>
            <a:ext cx="7315200" cy="2825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688161" lvl="0" indent="-535235" rtl="0">
              <a:spcBef>
                <a:spcPts val="903"/>
              </a:spcBef>
              <a:spcAft>
                <a:spcPts val="0"/>
              </a:spcAft>
              <a:buSzPts val="2000"/>
              <a:buChar char="▰"/>
              <a:defRPr sz="301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2pPr>
            <a:lvl3pPr marL="2064480" lvl="2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3pPr>
            <a:lvl4pPr marL="2752641" lvl="3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4pPr>
            <a:lvl5pPr marL="3440801" lvl="4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5pPr>
            <a:lvl6pPr marL="4128962" lvl="5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6pPr>
            <a:lvl7pPr marL="4817121" lvl="6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7pPr>
            <a:lvl8pPr marL="5505282" lvl="7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8pPr>
            <a:lvl9pPr marL="6193442" lvl="8" indent="-535235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3011"/>
            </a:lvl9pPr>
          </a:lstStyle>
          <a:p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00E7CEA-23BE-2145-A97E-F5CF8984E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2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58" y="-140"/>
            <a:ext cx="12191761" cy="6858141"/>
            <a:chOff x="2973586" y="2777133"/>
            <a:chExt cx="2856819" cy="160702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25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345634" y="-133"/>
            <a:ext cx="7579167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1E09A47-FBD7-E647-8952-4B59B72B4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grpSp>
        <p:nvGrpSpPr>
          <p:cNvPr id="17" name="Google Shape;72;p7">
            <a:extLst>
              <a:ext uri="{FF2B5EF4-FFF2-40B4-BE49-F238E27FC236}">
                <a16:creationId xmlns:a16="http://schemas.microsoft.com/office/drawing/2014/main" id="{8E658674-C792-45CF-95E4-1944587FDA2F}"/>
              </a:ext>
            </a:extLst>
          </p:cNvPr>
          <p:cNvGrpSpPr/>
          <p:nvPr userDrawn="1"/>
        </p:nvGrpSpPr>
        <p:grpSpPr>
          <a:xfrm>
            <a:off x="12192002" y="-1726238"/>
            <a:ext cx="12191761" cy="2865083"/>
            <a:chOff x="2973586" y="2777133"/>
            <a:chExt cx="2856819" cy="671357"/>
          </a:xfrm>
        </p:grpSpPr>
        <p:sp>
          <p:nvSpPr>
            <p:cNvPr id="19" name="Google Shape;74;p7">
              <a:extLst>
                <a:ext uri="{FF2B5EF4-FFF2-40B4-BE49-F238E27FC236}">
                  <a16:creationId xmlns:a16="http://schemas.microsoft.com/office/drawing/2014/main" id="{665700A6-935F-4456-A2BF-4976DEA5052B}"/>
                </a:ext>
              </a:extLst>
            </p:cNvPr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0" name="Google Shape;75;p7">
              <a:extLst>
                <a:ext uri="{FF2B5EF4-FFF2-40B4-BE49-F238E27FC236}">
                  <a16:creationId xmlns:a16="http://schemas.microsoft.com/office/drawing/2014/main" id="{4EDCDAFC-4852-4704-B10A-0F8FC3D380CE}"/>
                </a:ext>
              </a:extLst>
            </p:cNvPr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1" name="Google Shape;76;p7">
              <a:extLst>
                <a:ext uri="{FF2B5EF4-FFF2-40B4-BE49-F238E27FC236}">
                  <a16:creationId xmlns:a16="http://schemas.microsoft.com/office/drawing/2014/main" id="{1CAB3068-82BF-4B6A-8025-3B0C3CEAA6E0}"/>
                </a:ext>
              </a:extLst>
            </p:cNvPr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2" name="Google Shape;77;p7">
              <a:extLst>
                <a:ext uri="{FF2B5EF4-FFF2-40B4-BE49-F238E27FC236}">
                  <a16:creationId xmlns:a16="http://schemas.microsoft.com/office/drawing/2014/main" id="{5D457081-E21D-494A-BF86-E59FD541D17E}"/>
                </a:ext>
              </a:extLst>
            </p:cNvPr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3" name="Google Shape;78;p7">
              <a:extLst>
                <a:ext uri="{FF2B5EF4-FFF2-40B4-BE49-F238E27FC236}">
                  <a16:creationId xmlns:a16="http://schemas.microsoft.com/office/drawing/2014/main" id="{9E00372C-24B1-464F-A190-CA9B0CD8DE66}"/>
                </a:ext>
              </a:extLst>
            </p:cNvPr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2488B1F-6372-2D4C-A8DB-8CEE53D167AC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27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58" y="-143"/>
            <a:ext cx="12191761" cy="6858143"/>
            <a:chOff x="2973586" y="2777133"/>
            <a:chExt cx="2856819" cy="1646137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78369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345634" y="-133"/>
            <a:ext cx="7579167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609601" y="3177533"/>
            <a:ext cx="3417999" cy="2959599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4386985" y="3177533"/>
            <a:ext cx="3417999" cy="2959599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8164401" y="3177533"/>
            <a:ext cx="3417999" cy="2959599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497005" rtl="0">
              <a:spcBef>
                <a:spcPts val="903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6321" lvl="1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2pPr>
            <a:lvl3pPr marL="2064480" lvl="2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3pPr>
            <a:lvl4pPr marL="2752641" lvl="3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4pPr>
            <a:lvl5pPr marL="3440801" lvl="4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5pPr>
            <a:lvl6pPr marL="4128962" lvl="5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6pPr>
            <a:lvl7pPr marL="4817121" lvl="6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7pPr>
            <a:lvl8pPr marL="5505282" lvl="7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8pPr>
            <a:lvl9pPr marL="6193442" lvl="8" indent="-497005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2408"/>
            </a:lvl9pPr>
          </a:lstStyle>
          <a:p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7D70CF4-E344-DD43-B26A-A5F75BCCA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DDAE53F-0837-C84C-90FD-C34D29E42CBF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90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58" y="-140"/>
            <a:ext cx="12191761" cy="6858141"/>
            <a:chOff x="2973586" y="2777133"/>
            <a:chExt cx="2856819" cy="160702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25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345634" y="-133"/>
            <a:ext cx="7579167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7D70CF4-E344-DD43-B26A-A5F75BCCA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D4577A7-C4E5-7D43-A4F1-E24E3A206014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19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59" y="-140"/>
            <a:ext cx="12248909" cy="6858145"/>
            <a:chOff x="2973586" y="2777133"/>
            <a:chExt cx="2870210" cy="1607026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3037142"/>
              <a:ext cx="2870210" cy="1347017"/>
            </a:xfrm>
            <a:custGeom>
              <a:avLst/>
              <a:gdLst>
                <a:gd name="connsiteX0" fmla="*/ 0 w 2856819"/>
                <a:gd name="connsiteY0" fmla="*/ 1332443 h 1332443"/>
                <a:gd name="connsiteX1" fmla="*/ 2856819 w 2856819"/>
                <a:gd name="connsiteY1" fmla="*/ 1332443 h 1332443"/>
                <a:gd name="connsiteX2" fmla="*/ 2856819 w 2856819"/>
                <a:gd name="connsiteY2" fmla="*/ 0 h 1332443"/>
                <a:gd name="connsiteX3" fmla="*/ 0 w 2856819"/>
                <a:gd name="connsiteY3" fmla="*/ 396722 h 1332443"/>
                <a:gd name="connsiteX4" fmla="*/ 0 w 2856819"/>
                <a:gd name="connsiteY4" fmla="*/ 1332443 h 133244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56819 w 2856819"/>
                <a:gd name="connsiteY2" fmla="*/ 9490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56819 w 2856819"/>
                <a:gd name="connsiteY2" fmla="*/ 9490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47891 w 2856819"/>
                <a:gd name="connsiteY2" fmla="*/ 54129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287876 h 1287876"/>
                <a:gd name="connsiteX1" fmla="*/ 2856819 w 2856819"/>
                <a:gd name="connsiteY1" fmla="*/ 1287876 h 1287876"/>
                <a:gd name="connsiteX2" fmla="*/ 2847891 w 2856819"/>
                <a:gd name="connsiteY2" fmla="*/ 72 h 1287876"/>
                <a:gd name="connsiteX3" fmla="*/ 13392 w 2856819"/>
                <a:gd name="connsiteY3" fmla="*/ 3973 h 1287876"/>
                <a:gd name="connsiteX4" fmla="*/ 0 w 2856819"/>
                <a:gd name="connsiteY4" fmla="*/ 1287876 h 1287876"/>
                <a:gd name="connsiteX0" fmla="*/ 261280 w 3118099"/>
                <a:gd name="connsiteY0" fmla="*/ 1639344 h 1639344"/>
                <a:gd name="connsiteX1" fmla="*/ 3118099 w 3118099"/>
                <a:gd name="connsiteY1" fmla="*/ 1639344 h 1639344"/>
                <a:gd name="connsiteX2" fmla="*/ 3109171 w 3118099"/>
                <a:gd name="connsiteY2" fmla="*/ 351540 h 1639344"/>
                <a:gd name="connsiteX3" fmla="*/ 274672 w 3118099"/>
                <a:gd name="connsiteY3" fmla="*/ 355441 h 1639344"/>
                <a:gd name="connsiteX4" fmla="*/ 261280 w 3118099"/>
                <a:gd name="connsiteY4" fmla="*/ 1639344 h 1639344"/>
                <a:gd name="connsiteX0" fmla="*/ 0 w 2856819"/>
                <a:gd name="connsiteY0" fmla="*/ 1288740 h 1288740"/>
                <a:gd name="connsiteX1" fmla="*/ 2856819 w 2856819"/>
                <a:gd name="connsiteY1" fmla="*/ 1288740 h 1288740"/>
                <a:gd name="connsiteX2" fmla="*/ 2847891 w 2856819"/>
                <a:gd name="connsiteY2" fmla="*/ 936 h 1288740"/>
                <a:gd name="connsiteX3" fmla="*/ 13392 w 2856819"/>
                <a:gd name="connsiteY3" fmla="*/ 4837 h 1288740"/>
                <a:gd name="connsiteX4" fmla="*/ 0 w 2856819"/>
                <a:gd name="connsiteY4" fmla="*/ 1288740 h 1288740"/>
                <a:gd name="connsiteX0" fmla="*/ 0 w 2856819"/>
                <a:gd name="connsiteY0" fmla="*/ 1288740 h 1288740"/>
                <a:gd name="connsiteX1" fmla="*/ 2856819 w 2856819"/>
                <a:gd name="connsiteY1" fmla="*/ 1288740 h 1288740"/>
                <a:gd name="connsiteX2" fmla="*/ 2847891 w 2856819"/>
                <a:gd name="connsiteY2" fmla="*/ 936 h 1288740"/>
                <a:gd name="connsiteX3" fmla="*/ 0 w 2856819"/>
                <a:gd name="connsiteY3" fmla="*/ 4837 h 1288740"/>
                <a:gd name="connsiteX4" fmla="*/ 0 w 2856819"/>
                <a:gd name="connsiteY4" fmla="*/ 1288740 h 1288740"/>
                <a:gd name="connsiteX0" fmla="*/ 0 w 2870210"/>
                <a:gd name="connsiteY0" fmla="*/ 1288740 h 1288740"/>
                <a:gd name="connsiteX1" fmla="*/ 2856819 w 2870210"/>
                <a:gd name="connsiteY1" fmla="*/ 1288740 h 1288740"/>
                <a:gd name="connsiteX2" fmla="*/ 2870210 w 2870210"/>
                <a:gd name="connsiteY2" fmla="*/ 936 h 1288740"/>
                <a:gd name="connsiteX3" fmla="*/ 0 w 2870210"/>
                <a:gd name="connsiteY3" fmla="*/ 4837 h 1288740"/>
                <a:gd name="connsiteX4" fmla="*/ 0 w 2870210"/>
                <a:gd name="connsiteY4" fmla="*/ 1288740 h 128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10" h="1288740" extrusionOk="0">
                  <a:moveTo>
                    <a:pt x="0" y="1288740"/>
                  </a:moveTo>
                  <a:lnTo>
                    <a:pt x="2856819" y="1288740"/>
                  </a:lnTo>
                  <a:lnTo>
                    <a:pt x="2870210" y="936"/>
                  </a:lnTo>
                  <a:cubicBezTo>
                    <a:pt x="1917937" y="-2227"/>
                    <a:pt x="2831561" y="3537"/>
                    <a:pt x="0" y="4837"/>
                  </a:cubicBezTo>
                  <a:lnTo>
                    <a:pt x="0" y="1288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345634" y="4"/>
            <a:ext cx="11505233" cy="1109472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5A7D7E-1CFA-CA4E-9A31-89900503513A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44E455-E3EB-304D-9099-23525E1BE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197185"/>
            <a:ext cx="19897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76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59" y="-140"/>
            <a:ext cx="12248909" cy="6858145"/>
            <a:chOff x="2973586" y="2777133"/>
            <a:chExt cx="2870210" cy="1607026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3095737"/>
              <a:ext cx="2870210" cy="1288422"/>
            </a:xfrm>
            <a:custGeom>
              <a:avLst/>
              <a:gdLst>
                <a:gd name="connsiteX0" fmla="*/ 0 w 2856819"/>
                <a:gd name="connsiteY0" fmla="*/ 1332443 h 1332443"/>
                <a:gd name="connsiteX1" fmla="*/ 2856819 w 2856819"/>
                <a:gd name="connsiteY1" fmla="*/ 1332443 h 1332443"/>
                <a:gd name="connsiteX2" fmla="*/ 2856819 w 2856819"/>
                <a:gd name="connsiteY2" fmla="*/ 0 h 1332443"/>
                <a:gd name="connsiteX3" fmla="*/ 0 w 2856819"/>
                <a:gd name="connsiteY3" fmla="*/ 396722 h 1332443"/>
                <a:gd name="connsiteX4" fmla="*/ 0 w 2856819"/>
                <a:gd name="connsiteY4" fmla="*/ 1332443 h 133244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56819 w 2856819"/>
                <a:gd name="connsiteY2" fmla="*/ 9490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56819 w 2856819"/>
                <a:gd name="connsiteY2" fmla="*/ 9490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341933 h 1341933"/>
                <a:gd name="connsiteX1" fmla="*/ 2856819 w 2856819"/>
                <a:gd name="connsiteY1" fmla="*/ 1341933 h 1341933"/>
                <a:gd name="connsiteX2" fmla="*/ 2847891 w 2856819"/>
                <a:gd name="connsiteY2" fmla="*/ 54129 h 1341933"/>
                <a:gd name="connsiteX3" fmla="*/ 0 w 2856819"/>
                <a:gd name="connsiteY3" fmla="*/ 0 h 1341933"/>
                <a:gd name="connsiteX4" fmla="*/ 0 w 2856819"/>
                <a:gd name="connsiteY4" fmla="*/ 1341933 h 1341933"/>
                <a:gd name="connsiteX0" fmla="*/ 0 w 2856819"/>
                <a:gd name="connsiteY0" fmla="*/ 1287876 h 1287876"/>
                <a:gd name="connsiteX1" fmla="*/ 2856819 w 2856819"/>
                <a:gd name="connsiteY1" fmla="*/ 1287876 h 1287876"/>
                <a:gd name="connsiteX2" fmla="*/ 2847891 w 2856819"/>
                <a:gd name="connsiteY2" fmla="*/ 72 h 1287876"/>
                <a:gd name="connsiteX3" fmla="*/ 13392 w 2856819"/>
                <a:gd name="connsiteY3" fmla="*/ 3973 h 1287876"/>
                <a:gd name="connsiteX4" fmla="*/ 0 w 2856819"/>
                <a:gd name="connsiteY4" fmla="*/ 1287876 h 1287876"/>
                <a:gd name="connsiteX0" fmla="*/ 261280 w 3118099"/>
                <a:gd name="connsiteY0" fmla="*/ 1639344 h 1639344"/>
                <a:gd name="connsiteX1" fmla="*/ 3118099 w 3118099"/>
                <a:gd name="connsiteY1" fmla="*/ 1639344 h 1639344"/>
                <a:gd name="connsiteX2" fmla="*/ 3109171 w 3118099"/>
                <a:gd name="connsiteY2" fmla="*/ 351540 h 1639344"/>
                <a:gd name="connsiteX3" fmla="*/ 274672 w 3118099"/>
                <a:gd name="connsiteY3" fmla="*/ 355441 h 1639344"/>
                <a:gd name="connsiteX4" fmla="*/ 261280 w 3118099"/>
                <a:gd name="connsiteY4" fmla="*/ 1639344 h 1639344"/>
                <a:gd name="connsiteX0" fmla="*/ 0 w 2856819"/>
                <a:gd name="connsiteY0" fmla="*/ 1288740 h 1288740"/>
                <a:gd name="connsiteX1" fmla="*/ 2856819 w 2856819"/>
                <a:gd name="connsiteY1" fmla="*/ 1288740 h 1288740"/>
                <a:gd name="connsiteX2" fmla="*/ 2847891 w 2856819"/>
                <a:gd name="connsiteY2" fmla="*/ 936 h 1288740"/>
                <a:gd name="connsiteX3" fmla="*/ 13392 w 2856819"/>
                <a:gd name="connsiteY3" fmla="*/ 4837 h 1288740"/>
                <a:gd name="connsiteX4" fmla="*/ 0 w 2856819"/>
                <a:gd name="connsiteY4" fmla="*/ 1288740 h 1288740"/>
                <a:gd name="connsiteX0" fmla="*/ 0 w 2856819"/>
                <a:gd name="connsiteY0" fmla="*/ 1288740 h 1288740"/>
                <a:gd name="connsiteX1" fmla="*/ 2856819 w 2856819"/>
                <a:gd name="connsiteY1" fmla="*/ 1288740 h 1288740"/>
                <a:gd name="connsiteX2" fmla="*/ 2847891 w 2856819"/>
                <a:gd name="connsiteY2" fmla="*/ 936 h 1288740"/>
                <a:gd name="connsiteX3" fmla="*/ 0 w 2856819"/>
                <a:gd name="connsiteY3" fmla="*/ 4837 h 1288740"/>
                <a:gd name="connsiteX4" fmla="*/ 0 w 2856819"/>
                <a:gd name="connsiteY4" fmla="*/ 1288740 h 1288740"/>
                <a:gd name="connsiteX0" fmla="*/ 0 w 2870210"/>
                <a:gd name="connsiteY0" fmla="*/ 1288740 h 1288740"/>
                <a:gd name="connsiteX1" fmla="*/ 2856819 w 2870210"/>
                <a:gd name="connsiteY1" fmla="*/ 1288740 h 1288740"/>
                <a:gd name="connsiteX2" fmla="*/ 2870210 w 2870210"/>
                <a:gd name="connsiteY2" fmla="*/ 936 h 1288740"/>
                <a:gd name="connsiteX3" fmla="*/ 0 w 2870210"/>
                <a:gd name="connsiteY3" fmla="*/ 4837 h 1288740"/>
                <a:gd name="connsiteX4" fmla="*/ 0 w 2870210"/>
                <a:gd name="connsiteY4" fmla="*/ 1288740 h 128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210" h="1288740" extrusionOk="0">
                  <a:moveTo>
                    <a:pt x="0" y="1288740"/>
                  </a:moveTo>
                  <a:lnTo>
                    <a:pt x="2856819" y="1288740"/>
                  </a:lnTo>
                  <a:lnTo>
                    <a:pt x="2870210" y="936"/>
                  </a:lnTo>
                  <a:cubicBezTo>
                    <a:pt x="1917937" y="-2227"/>
                    <a:pt x="2831561" y="3537"/>
                    <a:pt x="0" y="4837"/>
                  </a:cubicBezTo>
                  <a:lnTo>
                    <a:pt x="0" y="1288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345634" y="1"/>
            <a:ext cx="11505233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5A7D7E-1CFA-CA4E-9A31-89900503513A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944C51D-FCE6-634F-AFB3-2B23B53983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197185"/>
            <a:ext cx="19897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5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 hasCustomPrompt="1"/>
          </p:nvPr>
        </p:nvSpPr>
        <p:spPr>
          <a:xfrm>
            <a:off x="345634" y="-133"/>
            <a:ext cx="7579167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de-DE" err="1"/>
              <a:t>asdasdasd</a:t>
            </a:r>
            <a:endParaRPr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710B1A-12D2-264D-8DC7-CD937B6A6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3EC40EC-5A88-2C46-BEF0-74CD2DB1C9B3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39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58" y="3"/>
            <a:ext cx="12191761" cy="7097484"/>
            <a:chOff x="2973586" y="0"/>
            <a:chExt cx="2856819" cy="1663109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63109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609600" y="2459034"/>
            <a:ext cx="2920000" cy="3612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688161" lvl="0" indent="-344080">
              <a:spcBef>
                <a:spcPts val="542"/>
              </a:spcBef>
              <a:spcAft>
                <a:spcPts val="0"/>
              </a:spcAft>
              <a:buSzPts val="1600"/>
              <a:buNone/>
              <a:defRPr sz="2408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726484-1A8B-1040-98E7-C9502F1F77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3BD244-288A-F742-99E3-44442363140C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1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58" y="3"/>
            <a:ext cx="12191761" cy="6857998"/>
            <a:chOff x="2973586" y="0"/>
            <a:chExt cx="2856819" cy="1606992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6992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67AE638E-2BBD-4942-98BB-6F93DEE3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CD8BE6-981A-AC44-8AED-BF561417443E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69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241" y="1"/>
            <a:ext cx="12191761" cy="6872250"/>
            <a:chOff x="6316957" y="5250656"/>
            <a:chExt cx="2856819" cy="1610331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4972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FF532932-DBB9-EE4A-957F-846DA1DFE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6254663"/>
            <a:ext cx="1964452" cy="410914"/>
          </a:xfrm>
          <a:prstGeom prst="rect">
            <a:avLst/>
          </a:prstGeom>
        </p:spPr>
      </p:pic>
      <p:sp>
        <p:nvSpPr>
          <p:cNvPr id="16" name="Google Shape;104;p9">
            <a:extLst>
              <a:ext uri="{FF2B5EF4-FFF2-40B4-BE49-F238E27FC236}">
                <a16:creationId xmlns:a16="http://schemas.microsoft.com/office/drawing/2014/main" id="{F95355D4-1C9C-4DFC-AD76-85CD736BA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B419630-5CE6-4C4B-B9BE-C3B44918145B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442CD7C-FF4E-4005-B060-5D971028C5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377858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6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798"/>
            </a:lvl1pPr>
            <a:lvl2pPr>
              <a:defRPr sz="1798"/>
            </a:lvl2pPr>
            <a:lvl3pPr>
              <a:defRPr sz="1798"/>
            </a:lvl3pPr>
            <a:lvl4pPr>
              <a:defRPr sz="1602"/>
            </a:lvl4pPr>
            <a:lvl5pPr>
              <a:defRPr sz="1602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5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798"/>
            </a:lvl1pPr>
            <a:lvl2pPr>
              <a:defRPr sz="1798"/>
            </a:lvl2pPr>
            <a:lvl3pPr>
              <a:defRPr sz="1798"/>
            </a:lvl3pPr>
            <a:lvl4pPr>
              <a:defRPr sz="1602"/>
            </a:lvl4pPr>
            <a:lvl5pPr>
              <a:defRPr sz="1602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 userDrawn="1"/>
        </p:nvGrpSpPr>
        <p:grpSpPr>
          <a:xfrm>
            <a:off x="-316" y="-87679"/>
            <a:ext cx="12191761" cy="8084722"/>
            <a:chOff x="6316957" y="5250656"/>
            <a:chExt cx="2856819" cy="1604386"/>
          </a:xfrm>
        </p:grpSpPr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7" name="Google Shape;127;p12"/>
            <p:cNvSpPr/>
            <p:nvPr userDrawn="1"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D53E761-9E0C-404B-9518-A289A59C4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6250417"/>
            <a:ext cx="1989708" cy="4104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C20FBA3-F99B-F747-B412-C514CEE534BB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4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 userDrawn="1"/>
        </p:nvGrpSpPr>
        <p:grpSpPr>
          <a:xfrm>
            <a:off x="-316" y="-87679"/>
            <a:ext cx="12191761" cy="8084722"/>
            <a:chOff x="6316957" y="5250656"/>
            <a:chExt cx="2856819" cy="1604386"/>
          </a:xfrm>
        </p:grpSpPr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7" name="Google Shape;127;p12"/>
            <p:cNvSpPr/>
            <p:nvPr userDrawn="1"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5" y="-130"/>
            <a:ext cx="9401871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F7A166-8C6D-DA4B-9D79-2E54BA494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197185"/>
            <a:ext cx="1989708" cy="410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62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 userDrawn="1"/>
        </p:nvGrpSpPr>
        <p:grpSpPr>
          <a:xfrm>
            <a:off x="-316" y="-87679"/>
            <a:ext cx="12191761" cy="8084722"/>
            <a:chOff x="6316957" y="5250656"/>
            <a:chExt cx="2856819" cy="1604386"/>
          </a:xfrm>
        </p:grpSpPr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7" name="Google Shape;127;p12"/>
            <p:cNvSpPr/>
            <p:nvPr userDrawn="1"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5" y="-130"/>
            <a:ext cx="9401871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4F7A166-8C6D-DA4B-9D79-2E54BA494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197185"/>
            <a:ext cx="1989708" cy="4104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572CF83-5E16-E649-9BDE-BBCD2E7AA761}"/>
              </a:ext>
            </a:extLst>
          </p:cNvPr>
          <p:cNvSpPr/>
          <p:nvPr userDrawn="1"/>
        </p:nvSpPr>
        <p:spPr>
          <a:xfrm>
            <a:off x="-317" y="1359532"/>
            <a:ext cx="12191756" cy="5498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2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09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1651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 userDrawn="1"/>
        </p:nvGrpSpPr>
        <p:grpSpPr>
          <a:xfrm>
            <a:off x="241" y="-77632"/>
            <a:ext cx="12191761" cy="8084722"/>
            <a:chOff x="6316957" y="5250656"/>
            <a:chExt cx="2856819" cy="1604386"/>
          </a:xfrm>
        </p:grpSpPr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7" name="Google Shape;127;p12"/>
            <p:cNvSpPr/>
            <p:nvPr userDrawn="1"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9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133397-7B28-694F-9A54-DD2152FE2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197184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9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88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18D2EE-4C94-4A4A-8E0B-6C3749FDD512}"/>
              </a:ext>
            </a:extLst>
          </p:cNvPr>
          <p:cNvSpPr/>
          <p:nvPr userDrawn="1"/>
        </p:nvSpPr>
        <p:spPr>
          <a:xfrm>
            <a:off x="1" y="1"/>
            <a:ext cx="12191999" cy="3429000"/>
          </a:xfrm>
          <a:prstGeom prst="rect">
            <a:avLst/>
          </a:prstGeom>
          <a:solidFill>
            <a:srgbClr val="CE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2" b="1"/>
          </a:p>
        </p:txBody>
      </p: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133397-7B28-694F-9A54-DD2152FE2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197184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35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A18D2EE-4C94-4A4A-8E0B-6C3749FDD512}"/>
              </a:ext>
            </a:extLst>
          </p:cNvPr>
          <p:cNvSpPr/>
          <p:nvPr userDrawn="1"/>
        </p:nvSpPr>
        <p:spPr>
          <a:xfrm>
            <a:off x="3" y="0"/>
            <a:ext cx="6095999" cy="6961033"/>
          </a:xfrm>
          <a:prstGeom prst="rect">
            <a:avLst/>
          </a:prstGeom>
          <a:solidFill>
            <a:srgbClr val="CE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2" b="1"/>
          </a:p>
        </p:txBody>
      </p: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133397-7B28-694F-9A54-DD2152FE2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197184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23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12750B-1D57-AA46-AB26-BB15209BC23B}"/>
              </a:ext>
            </a:extLst>
          </p:cNvPr>
          <p:cNvSpPr/>
          <p:nvPr userDrawn="1"/>
        </p:nvSpPr>
        <p:spPr>
          <a:xfrm>
            <a:off x="-66261" y="0"/>
            <a:ext cx="4333462" cy="6858000"/>
          </a:xfrm>
          <a:prstGeom prst="rect">
            <a:avLst/>
          </a:prstGeom>
          <a:solidFill>
            <a:srgbClr val="CE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32"/>
          </a:p>
        </p:txBody>
      </p:sp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133397-7B28-694F-9A54-DD2152FE2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197184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93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39F92D-3E6F-DF46-910D-AF85AE562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34999"/>
            <a:ext cx="12377530" cy="8251686"/>
          </a:xfrm>
          <a:prstGeom prst="rect">
            <a:avLst/>
          </a:prstGeom>
        </p:spPr>
      </p:pic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251342-7A92-CB40-9E0D-270D511DE6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48" y="197185"/>
            <a:ext cx="19897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0657320-7853-40E6-B25D-30FAFB7827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5603837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5"/>
            <a:ext cx="5662085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1999" b="0">
                <a:solidFill>
                  <a:schemeClr val="bg1"/>
                </a:solidFill>
                <a:latin typeface="+mj-lt"/>
              </a:defRPr>
            </a:lvl1pPr>
            <a:lvl2pPr marL="457217" indent="0">
              <a:buNone/>
              <a:defRPr sz="1999" b="1"/>
            </a:lvl2pPr>
            <a:lvl3pPr marL="914432" indent="0">
              <a:buNone/>
              <a:defRPr sz="1798" b="1"/>
            </a:lvl3pPr>
            <a:lvl4pPr marL="1371652" indent="0">
              <a:buNone/>
              <a:defRPr sz="1602" b="1"/>
            </a:lvl4pPr>
            <a:lvl5pPr marL="1828869" indent="0">
              <a:buNone/>
              <a:defRPr sz="1602" b="1"/>
            </a:lvl5pPr>
            <a:lvl6pPr marL="2286086" indent="0">
              <a:buNone/>
              <a:defRPr sz="1602" b="1"/>
            </a:lvl6pPr>
            <a:lvl7pPr marL="2743305" indent="0">
              <a:buNone/>
              <a:defRPr sz="1602" b="1"/>
            </a:lvl7pPr>
            <a:lvl8pPr marL="3200518" indent="0">
              <a:buNone/>
              <a:defRPr sz="1602" b="1"/>
            </a:lvl8pPr>
            <a:lvl9pPr marL="3657736" indent="0">
              <a:buNone/>
              <a:defRPr sz="1602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5" cy="477362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798"/>
            </a:lvl1pPr>
            <a:lvl2pPr>
              <a:defRPr sz="1798"/>
            </a:lvl2pPr>
            <a:lvl3pPr>
              <a:defRPr sz="1798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1999" b="0">
                <a:solidFill>
                  <a:schemeClr val="bg1"/>
                </a:solidFill>
                <a:latin typeface="+mj-lt"/>
              </a:defRPr>
            </a:lvl1pPr>
            <a:lvl2pPr marL="457217" indent="0">
              <a:buNone/>
              <a:defRPr sz="1999" b="1"/>
            </a:lvl2pPr>
            <a:lvl3pPr marL="914432" indent="0">
              <a:buNone/>
              <a:defRPr sz="1798" b="1"/>
            </a:lvl3pPr>
            <a:lvl4pPr marL="1371652" indent="0">
              <a:buNone/>
              <a:defRPr sz="1602" b="1"/>
            </a:lvl4pPr>
            <a:lvl5pPr marL="1828869" indent="0">
              <a:buNone/>
              <a:defRPr sz="1602" b="1"/>
            </a:lvl5pPr>
            <a:lvl6pPr marL="2286086" indent="0">
              <a:buNone/>
              <a:defRPr sz="1602" b="1"/>
            </a:lvl6pPr>
            <a:lvl7pPr marL="2743305" indent="0">
              <a:buNone/>
              <a:defRPr sz="1602" b="1"/>
            </a:lvl7pPr>
            <a:lvl8pPr marL="3200518" indent="0">
              <a:buNone/>
              <a:defRPr sz="1602" b="1"/>
            </a:lvl8pPr>
            <a:lvl9pPr marL="3657736" indent="0">
              <a:buNone/>
              <a:defRPr sz="1602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798"/>
            </a:lvl1pPr>
            <a:lvl2pPr>
              <a:defRPr sz="1798"/>
            </a:lvl2pPr>
            <a:lvl3pPr>
              <a:defRPr sz="1798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 userDrawn="1">
  <p:cSld name="1_Image background"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4E2D77-A8F5-7043-8BAC-0ED2694E9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74904"/>
            <a:ext cx="12191999" cy="7607808"/>
          </a:xfrm>
          <a:prstGeom prst="rect">
            <a:avLst/>
          </a:prstGeom>
        </p:spPr>
      </p:pic>
      <p:sp>
        <p:nvSpPr>
          <p:cNvPr id="14" name="Google Shape;104;p9">
            <a:extLst>
              <a:ext uri="{FF2B5EF4-FFF2-40B4-BE49-F238E27FC236}">
                <a16:creationId xmlns:a16="http://schemas.microsoft.com/office/drawing/2014/main" id="{784E8804-58E0-4E45-A9A7-6C9320F8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34" y="-130"/>
            <a:ext cx="7579167" cy="1359665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147C3FF-731F-CE4A-994F-AE85CFB61329}"/>
              </a:ext>
            </a:extLst>
          </p:cNvPr>
          <p:cNvSpPr txBox="1"/>
          <p:nvPr userDrawn="1"/>
        </p:nvSpPr>
        <p:spPr>
          <a:xfrm>
            <a:off x="345633" y="6473952"/>
            <a:ext cx="1997292" cy="3008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EDCEC482-9D26-F244-89BE-D1F439E6E359}" type="slidenum">
              <a:rPr lang="de-DE" sz="1355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355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133397-7B28-694F-9A54-DD2152FE23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25" y="197184"/>
            <a:ext cx="1964452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4" y="6356354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9921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4786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763EF98-4937-4B45-B3B5-C85096335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626" y="1049867"/>
            <a:ext cx="8476863" cy="950685"/>
          </a:xfrm>
          <a:solidFill>
            <a:srgbClr val="E2F1EC"/>
          </a:solidFill>
        </p:spPr>
        <p:txBody>
          <a:bodyPr lIns="180000" anchor="ctr" anchorCtr="0">
            <a:noAutofit/>
          </a:bodyPr>
          <a:lstStyle>
            <a:lvl1pPr marL="0" indent="0">
              <a:buNone/>
              <a:defRPr sz="1580"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56C4C0-E875-BB44-BEB8-E2D293DC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238899"/>
            <a:ext cx="10307302" cy="430888"/>
          </a:xfrm>
        </p:spPr>
        <p:txBody>
          <a:bodyPr>
            <a:normAutofit/>
          </a:bodyPr>
          <a:lstStyle>
            <a:lvl1pPr>
              <a:defRPr sz="2484" b="1">
                <a:solidFill>
                  <a:srgbClr val="179D7C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7F563C-D016-FE44-98C6-E90E2839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7F2A0-138F-7A49-B46E-638AAD75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30C1AE-7C68-D24C-A3EA-F6F1FF5F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32D08-F4F4-4D24-A42C-9662CE48A2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2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2DE6D53-49E1-4560-AC8A-2CC14CE773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958323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4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6A8AA7D-FFE2-4935-B4DD-F0F3C6E2B4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3176606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8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1523133" cy="6524625"/>
          </a:xfrm>
        </p:spPr>
        <p:txBody>
          <a:bodyPr anchor="ctr"/>
          <a:lstStyle>
            <a:lvl1pPr algn="ctr">
              <a:defRPr sz="3202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3C148EB-4C9C-4AB0-AC53-0BFF650799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86399507"/>
              </p:ext>
            </p:extLst>
          </p:nvPr>
        </p:nvGraphicFramePr>
        <p:xfrm>
          <a:off x="1588" y="1593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" name="think-cell Folie" r:id="rId15" imgW="473" imgH="476" progId="TCLayout.ActiveDocument.1">
                  <p:embed/>
                </p:oleObj>
              </mc:Choice>
              <mc:Fallback>
                <p:oleObj name="think-cell Folie" r:id="rId1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7" y="44452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7" y="6570617"/>
            <a:ext cx="2142067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99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4" y="6569076"/>
            <a:ext cx="5761567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799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7"/>
            <a:ext cx="332316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799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7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1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1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1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1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1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17" algn="l" rtl="0" eaLnBrk="1" fontAlgn="base" hangingPunct="1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TUM Neue Helvetica 75 Bold" charset="0"/>
        </a:defRPr>
      </a:lvl6pPr>
      <a:lvl7pPr marL="914432" algn="l" rtl="0" eaLnBrk="1" fontAlgn="base" hangingPunct="1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TUM Neue Helvetica 75 Bold" charset="0"/>
        </a:defRPr>
      </a:lvl7pPr>
      <a:lvl8pPr marL="1371652" algn="l" rtl="0" eaLnBrk="1" fontAlgn="base" hangingPunct="1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TUM Neue Helvetica 75 Bold" charset="0"/>
        </a:defRPr>
      </a:lvl8pPr>
      <a:lvl9pPr marL="1828869" algn="l" rtl="0" eaLnBrk="1" fontAlgn="base" hangingPunct="1">
        <a:spcBef>
          <a:spcPct val="0"/>
        </a:spcBef>
        <a:spcAft>
          <a:spcPct val="0"/>
        </a:spcAft>
        <a:defRPr sz="2401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88" indent="-26035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97" indent="-176220" algn="l" defTabSz="80330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99" indent="-17463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2">
          <a:solidFill>
            <a:schemeClr val="tx1"/>
          </a:solidFill>
          <a:latin typeface="+mn-lt"/>
          <a:cs typeface="Arial Unicode MS" pitchFamily="34" charset="-128"/>
        </a:defRPr>
      </a:lvl4pPr>
      <a:lvl5pPr marL="1257349" indent="-18256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2">
          <a:solidFill>
            <a:schemeClr val="tx1"/>
          </a:solidFill>
          <a:latin typeface="+mn-lt"/>
          <a:cs typeface="Arial Unicode MS" pitchFamily="34" charset="-128"/>
        </a:defRPr>
      </a:lvl5pPr>
      <a:lvl6pPr marL="2438491" indent="-228612" algn="l" rtl="0" eaLnBrk="1" fontAlgn="base" hangingPunct="1">
        <a:spcBef>
          <a:spcPct val="20000"/>
        </a:spcBef>
        <a:spcAft>
          <a:spcPct val="0"/>
        </a:spcAft>
        <a:buChar char="»"/>
        <a:defRPr sz="1397">
          <a:solidFill>
            <a:schemeClr val="tx2"/>
          </a:solidFill>
          <a:latin typeface="+mn-lt"/>
        </a:defRPr>
      </a:lvl6pPr>
      <a:lvl7pPr marL="2895706" indent="-228612" algn="l" rtl="0" eaLnBrk="1" fontAlgn="base" hangingPunct="1">
        <a:spcBef>
          <a:spcPct val="20000"/>
        </a:spcBef>
        <a:spcAft>
          <a:spcPct val="0"/>
        </a:spcAft>
        <a:buChar char="»"/>
        <a:defRPr sz="1397">
          <a:solidFill>
            <a:schemeClr val="tx2"/>
          </a:solidFill>
          <a:latin typeface="+mn-lt"/>
        </a:defRPr>
      </a:lvl7pPr>
      <a:lvl8pPr marL="3352924" indent="-228612" algn="l" rtl="0" eaLnBrk="1" fontAlgn="base" hangingPunct="1">
        <a:spcBef>
          <a:spcPct val="20000"/>
        </a:spcBef>
        <a:spcAft>
          <a:spcPct val="0"/>
        </a:spcAft>
        <a:buChar char="»"/>
        <a:defRPr sz="1397">
          <a:solidFill>
            <a:schemeClr val="tx2"/>
          </a:solidFill>
          <a:latin typeface="+mn-lt"/>
        </a:defRPr>
      </a:lvl8pPr>
      <a:lvl9pPr marL="3810143" indent="-228612" algn="l" rtl="0" eaLnBrk="1" fontAlgn="base" hangingPunct="1">
        <a:spcBef>
          <a:spcPct val="20000"/>
        </a:spcBef>
        <a:spcAft>
          <a:spcPct val="0"/>
        </a:spcAft>
        <a:buChar char="»"/>
        <a:defRPr sz="1397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16165" y="6356350"/>
            <a:ext cx="335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>
                <a:latin typeface="+mj-lt"/>
              </a:defRPr>
            </a:lvl1pPr>
          </a:lstStyle>
          <a:p>
            <a:r>
              <a:rPr lang="en-US"/>
              <a:t>Blockchain-based Decentralized Optimization for Energy Industry Applications | Bernd Steinkopf | Kick-off Master Thesis</a:t>
            </a:r>
            <a:endParaRPr lang="de-DE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8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99"/>
          <a:stretch/>
        </p:blipFill>
        <p:spPr>
          <a:xfrm>
            <a:off x="3" y="0"/>
            <a:ext cx="12192000" cy="68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hf sldNum="0" hdr="0" dt="0"/>
  <p:txStyles>
    <p:titleStyle>
      <a:lvl1pPr algn="l" defTabSz="914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829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7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" y="0"/>
            <a:ext cx="4855806" cy="6858000"/>
          </a:xfrm>
          <a:prstGeom prst="rect">
            <a:avLst/>
          </a:prstGeom>
          <a:gradFill flip="none" rotWithShape="1">
            <a:gsLst>
              <a:gs pos="0">
                <a:srgbClr val="356CA5"/>
              </a:gs>
              <a:gs pos="50000">
                <a:srgbClr val="3D84BD"/>
              </a:gs>
              <a:gs pos="100000">
                <a:srgbClr val="8AB5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17" y="254649"/>
            <a:ext cx="761484" cy="5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914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829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7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6" userDrawn="1">
          <p15:clr>
            <a:srgbClr val="F26B43"/>
          </p15:clr>
        </p15:guide>
        <p15:guide id="3" orient="horz" pos="3996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 10"/>
          <p:cNvSpPr/>
          <p:nvPr userDrawn="1"/>
        </p:nvSpPr>
        <p:spPr>
          <a:xfrm>
            <a:off x="2885207" y="-1585"/>
            <a:ext cx="9306792" cy="1407601"/>
          </a:xfrm>
          <a:custGeom>
            <a:avLst/>
            <a:gdLst>
              <a:gd name="connsiteX0" fmla="*/ 0 w 9306792"/>
              <a:gd name="connsiteY0" fmla="*/ 0 h 1407600"/>
              <a:gd name="connsiteX1" fmla="*/ 8506691 w 9306792"/>
              <a:gd name="connsiteY1" fmla="*/ 0 h 1407600"/>
              <a:gd name="connsiteX2" fmla="*/ 9306792 w 9306792"/>
              <a:gd name="connsiteY2" fmla="*/ 0 h 1407600"/>
              <a:gd name="connsiteX3" fmla="*/ 9306792 w 9306792"/>
              <a:gd name="connsiteY3" fmla="*/ 1407600 h 1407600"/>
              <a:gd name="connsiteX4" fmla="*/ 8506691 w 9306792"/>
              <a:gd name="connsiteY4" fmla="*/ 1407600 h 1407600"/>
              <a:gd name="connsiteX5" fmla="*/ 1981676 w 9306792"/>
              <a:gd name="connsiteY5" fmla="*/ 1407600 h 1407600"/>
              <a:gd name="connsiteX6" fmla="*/ 0 w 9306792"/>
              <a:gd name="connsiteY6" fmla="*/ 6060 h 14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6792" h="1407600">
                <a:moveTo>
                  <a:pt x="0" y="0"/>
                </a:moveTo>
                <a:lnTo>
                  <a:pt x="8506691" y="0"/>
                </a:lnTo>
                <a:lnTo>
                  <a:pt x="9306792" y="0"/>
                </a:lnTo>
                <a:lnTo>
                  <a:pt x="9306792" y="1407600"/>
                </a:lnTo>
                <a:lnTo>
                  <a:pt x="8506691" y="1407600"/>
                </a:lnTo>
                <a:lnTo>
                  <a:pt x="1981676" y="1407600"/>
                </a:lnTo>
                <a:lnTo>
                  <a:pt x="0" y="6060"/>
                </a:lnTo>
                <a:close/>
              </a:path>
            </a:pathLst>
          </a:custGeom>
          <a:solidFill>
            <a:srgbClr val="356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gradFill>
            <a:gsLst>
              <a:gs pos="0">
                <a:srgbClr val="356CA5">
                  <a:alpha val="90000"/>
                </a:srgbClr>
              </a:gs>
              <a:gs pos="29000">
                <a:srgbClr val="3D84BD">
                  <a:alpha val="90000"/>
                </a:srgbClr>
              </a:gs>
              <a:gs pos="81000">
                <a:srgbClr val="8AB5E1">
                  <a:alpha val="9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6" name="Rechteck 3"/>
          <p:cNvSpPr/>
          <p:nvPr userDrawn="1"/>
        </p:nvSpPr>
        <p:spPr>
          <a:xfrm>
            <a:off x="-1981" y="-1590"/>
            <a:ext cx="4843064" cy="6859590"/>
          </a:xfrm>
          <a:custGeom>
            <a:avLst/>
            <a:gdLst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8400 w 4658400"/>
              <a:gd name="connsiteY2" fmla="*/ 6858000 h 6858000"/>
              <a:gd name="connsiteX3" fmla="*/ 0 w 4658400"/>
              <a:gd name="connsiteY3" fmla="*/ 6858000 h 6858000"/>
              <a:gd name="connsiteX4" fmla="*/ 0 w 4658400"/>
              <a:gd name="connsiteY4" fmla="*/ 0 h 6858000"/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5820 w 4658400"/>
              <a:gd name="connsiteY2" fmla="*/ 1699260 h 6858000"/>
              <a:gd name="connsiteX3" fmla="*/ 4658400 w 4658400"/>
              <a:gd name="connsiteY3" fmla="*/ 6858000 h 6858000"/>
              <a:gd name="connsiteX4" fmla="*/ 0 w 4658400"/>
              <a:gd name="connsiteY4" fmla="*/ 6858000 h 6858000"/>
              <a:gd name="connsiteX5" fmla="*/ 0 w 4658400"/>
              <a:gd name="connsiteY5" fmla="*/ 0 h 6858000"/>
              <a:gd name="connsiteX0" fmla="*/ 0 w 6299200"/>
              <a:gd name="connsiteY0" fmla="*/ 0 h 6858000"/>
              <a:gd name="connsiteX1" fmla="*/ 4658400 w 6299200"/>
              <a:gd name="connsiteY1" fmla="*/ 0 h 6858000"/>
              <a:gd name="connsiteX2" fmla="*/ 6299200 w 6299200"/>
              <a:gd name="connsiteY2" fmla="*/ 1706880 h 6858000"/>
              <a:gd name="connsiteX3" fmla="*/ 4658400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550660"/>
              <a:gd name="connsiteY0" fmla="*/ 0 h 6858000"/>
              <a:gd name="connsiteX1" fmla="*/ 4658400 w 6550660"/>
              <a:gd name="connsiteY1" fmla="*/ 0 h 6858000"/>
              <a:gd name="connsiteX2" fmla="*/ 6550660 w 6550660"/>
              <a:gd name="connsiteY2" fmla="*/ 1704340 h 6858000"/>
              <a:gd name="connsiteX3" fmla="*/ 4658400 w 6550660"/>
              <a:gd name="connsiteY3" fmla="*/ 6858000 h 6858000"/>
              <a:gd name="connsiteX4" fmla="*/ 0 w 6550660"/>
              <a:gd name="connsiteY4" fmla="*/ 6858000 h 6858000"/>
              <a:gd name="connsiteX5" fmla="*/ 0 w 6550660"/>
              <a:gd name="connsiteY5" fmla="*/ 0 h 6858000"/>
              <a:gd name="connsiteX0" fmla="*/ 0 w 6591300"/>
              <a:gd name="connsiteY0" fmla="*/ 0 h 6858000"/>
              <a:gd name="connsiteX1" fmla="*/ 4658400 w 6591300"/>
              <a:gd name="connsiteY1" fmla="*/ 0 h 6858000"/>
              <a:gd name="connsiteX2" fmla="*/ 6591300 w 6591300"/>
              <a:gd name="connsiteY2" fmla="*/ 1440180 h 6858000"/>
              <a:gd name="connsiteX3" fmla="*/ 4658400 w 6591300"/>
              <a:gd name="connsiteY3" fmla="*/ 6858000 h 6858000"/>
              <a:gd name="connsiteX4" fmla="*/ 0 w 6591300"/>
              <a:gd name="connsiteY4" fmla="*/ 6858000 h 6858000"/>
              <a:gd name="connsiteX5" fmla="*/ 0 w 6591300"/>
              <a:gd name="connsiteY5" fmla="*/ 0 h 6858000"/>
              <a:gd name="connsiteX0" fmla="*/ 0 w 6987540"/>
              <a:gd name="connsiteY0" fmla="*/ 0 h 6858000"/>
              <a:gd name="connsiteX1" fmla="*/ 4658400 w 6987540"/>
              <a:gd name="connsiteY1" fmla="*/ 0 h 6858000"/>
              <a:gd name="connsiteX2" fmla="*/ 6987540 w 6987540"/>
              <a:gd name="connsiteY2" fmla="*/ 1165860 h 6858000"/>
              <a:gd name="connsiteX3" fmla="*/ 4658400 w 6987540"/>
              <a:gd name="connsiteY3" fmla="*/ 6858000 h 6858000"/>
              <a:gd name="connsiteX4" fmla="*/ 0 w 6987540"/>
              <a:gd name="connsiteY4" fmla="*/ 6858000 h 6858000"/>
              <a:gd name="connsiteX5" fmla="*/ 0 w 6987540"/>
              <a:gd name="connsiteY5" fmla="*/ 0 h 6858000"/>
              <a:gd name="connsiteX0" fmla="*/ 0 w 7184309"/>
              <a:gd name="connsiteY0" fmla="*/ 0 h 6858000"/>
              <a:gd name="connsiteX1" fmla="*/ 4658400 w 7184309"/>
              <a:gd name="connsiteY1" fmla="*/ 0 h 6858000"/>
              <a:gd name="connsiteX2" fmla="*/ 7184309 w 7184309"/>
              <a:gd name="connsiteY2" fmla="*/ 1258457 h 6858000"/>
              <a:gd name="connsiteX3" fmla="*/ 4658400 w 7184309"/>
              <a:gd name="connsiteY3" fmla="*/ 6858000 h 6858000"/>
              <a:gd name="connsiteX4" fmla="*/ 0 w 7184309"/>
              <a:gd name="connsiteY4" fmla="*/ 6858000 h 6858000"/>
              <a:gd name="connsiteX5" fmla="*/ 0 w 7184309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658400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077869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1587 h 6859587"/>
              <a:gd name="connsiteX1" fmla="*/ 919679 w 7325410"/>
              <a:gd name="connsiteY1" fmla="*/ 0 h 6859587"/>
              <a:gd name="connsiteX2" fmla="*/ 4658400 w 7325410"/>
              <a:gd name="connsiteY2" fmla="*/ 1587 h 6859587"/>
              <a:gd name="connsiteX3" fmla="*/ 7325410 w 7325410"/>
              <a:gd name="connsiteY3" fmla="*/ 1427684 h 6859587"/>
              <a:gd name="connsiteX4" fmla="*/ 4077869 w 7325410"/>
              <a:gd name="connsiteY4" fmla="*/ 6859587 h 6859587"/>
              <a:gd name="connsiteX5" fmla="*/ 0 w 7325410"/>
              <a:gd name="connsiteY5" fmla="*/ 6859587 h 6859587"/>
              <a:gd name="connsiteX6" fmla="*/ 0 w 7325410"/>
              <a:gd name="connsiteY6" fmla="*/ 1587 h 6859587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6859587 h 6859589"/>
              <a:gd name="connsiteX7" fmla="*/ 0 w 7325410"/>
              <a:gd name="connsiteY7" fmla="*/ 1587 h 6859589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1587 h 6859589"/>
              <a:gd name="connsiteX0" fmla="*/ 0 w 6405731"/>
              <a:gd name="connsiteY0" fmla="*/ 6859589 h 6859589"/>
              <a:gd name="connsiteX1" fmla="*/ 0 w 6405731"/>
              <a:gd name="connsiteY1" fmla="*/ 0 h 6859589"/>
              <a:gd name="connsiteX2" fmla="*/ 3738721 w 6405731"/>
              <a:gd name="connsiteY2" fmla="*/ 1587 h 6859589"/>
              <a:gd name="connsiteX3" fmla="*/ 6405731 w 6405731"/>
              <a:gd name="connsiteY3" fmla="*/ 1427684 h 6859589"/>
              <a:gd name="connsiteX4" fmla="*/ 3158190 w 6405731"/>
              <a:gd name="connsiteY4" fmla="*/ 6859587 h 6859589"/>
              <a:gd name="connsiteX5" fmla="*/ 0 w 6405731"/>
              <a:gd name="connsiteY5" fmla="*/ 6859589 h 68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5731" h="6859589">
                <a:moveTo>
                  <a:pt x="0" y="6859589"/>
                </a:moveTo>
                <a:lnTo>
                  <a:pt x="0" y="0"/>
                </a:lnTo>
                <a:lnTo>
                  <a:pt x="3738721" y="1587"/>
                </a:lnTo>
                <a:lnTo>
                  <a:pt x="6405731" y="1427684"/>
                </a:lnTo>
                <a:lnTo>
                  <a:pt x="3158190" y="6859587"/>
                </a:lnTo>
                <a:lnTo>
                  <a:pt x="0" y="6859589"/>
                </a:lnTo>
                <a:close/>
              </a:path>
            </a:pathLst>
          </a:custGeom>
          <a:gradFill flip="none" rotWithShape="1">
            <a:gsLst>
              <a:gs pos="40000">
                <a:srgbClr val="3D84BD"/>
              </a:gs>
              <a:gs pos="0">
                <a:srgbClr val="356CA5"/>
              </a:gs>
              <a:gs pos="100000">
                <a:srgbClr val="8AB5E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4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116" y="254719"/>
            <a:ext cx="761394" cy="558001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11391132" y="6357874"/>
            <a:ext cx="655200" cy="36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397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397" kern="1200" noProof="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9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</p:sldLayoutIdLst>
  <p:hf sldNum="0" hdr="0" dt="0"/>
  <p:txStyles>
    <p:titleStyle>
      <a:lvl1pPr algn="l" defTabSz="914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829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7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52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145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gradFill>
            <a:gsLst>
              <a:gs pos="0">
                <a:srgbClr val="356CA5">
                  <a:alpha val="90000"/>
                </a:srgbClr>
              </a:gs>
              <a:gs pos="29000">
                <a:srgbClr val="3D84BD">
                  <a:alpha val="90000"/>
                </a:srgbClr>
              </a:gs>
              <a:gs pos="81000">
                <a:srgbClr val="8AB5E1">
                  <a:alpha val="9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5" y="8448"/>
            <a:ext cx="1044786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66763" y="1844680"/>
            <a:ext cx="10447862" cy="450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17" y="254649"/>
            <a:ext cx="761484" cy="558001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6765" y="6407379"/>
            <a:ext cx="10447861" cy="378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de-DE" sz="2401" dirty="0">
                <a:solidFill>
                  <a:srgbClr val="356CA5"/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1391132" y="6357874"/>
            <a:ext cx="655200" cy="36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397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397" kern="1200" noProof="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</p:sldLayoutIdLst>
  <p:hf sldNum="0" hdr="0" dt="0"/>
  <p:txStyles>
    <p:titleStyle>
      <a:lvl1pPr algn="l" defTabSz="914432" rtl="0" eaLnBrk="1" latinLnBrk="0" hangingPunct="1">
        <a:lnSpc>
          <a:spcPct val="90000"/>
        </a:lnSpc>
        <a:spcBef>
          <a:spcPct val="0"/>
        </a:spcBef>
        <a:buNone/>
        <a:defRPr sz="2798" b="1" kern="1200">
          <a:solidFill>
            <a:srgbClr val="356CA5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85760" indent="-285760" algn="l" defTabSz="914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1pPr>
      <a:lvl2pPr marL="742977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2pPr>
      <a:lvl3pPr marL="1200196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3pPr>
      <a:lvl4pPr marL="1657410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7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846" userDrawn="1">
          <p15:clr>
            <a:srgbClr val="F26B43"/>
          </p15:clr>
        </p15:guide>
        <p15:guide id="5" orient="horz" pos="3996" userDrawn="1">
          <p15:clr>
            <a:srgbClr val="F26B43"/>
          </p15:clr>
        </p15:guide>
        <p15:guide id="6" orient="horz" pos="116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7" y="4514284"/>
            <a:ext cx="1053333" cy="2350293"/>
          </a:xfrm>
          <a:prstGeom prst="rtTriangle">
            <a:avLst/>
          </a:prstGeom>
          <a:gradFill>
            <a:gsLst>
              <a:gs pos="0">
                <a:srgbClr val="356CA5">
                  <a:alpha val="90000"/>
                </a:srgbClr>
              </a:gs>
              <a:gs pos="29000">
                <a:srgbClr val="3D84BD">
                  <a:alpha val="90000"/>
                </a:srgbClr>
              </a:gs>
              <a:gs pos="81000">
                <a:srgbClr val="8AB5E1">
                  <a:alpha val="9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5" y="8448"/>
            <a:ext cx="10447861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66763" y="1844680"/>
            <a:ext cx="10447862" cy="450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17" y="254649"/>
            <a:ext cx="761484" cy="558001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6765" y="6407379"/>
            <a:ext cx="10447861" cy="378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de-DE" sz="2401" dirty="0">
                <a:solidFill>
                  <a:srgbClr val="356CA5"/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/>
              <a:t>Blockchain-based Decentralized Optimization for Energy Industry Applications | Bernd Steinkopf | Kick-off Master Thesis</a:t>
            </a: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1391132" y="6357874"/>
            <a:ext cx="655200" cy="363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397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397" kern="1200" noProof="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7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hf sldNum="0" hdr="0" dt="0"/>
  <p:txStyles>
    <p:titleStyle>
      <a:lvl1pPr algn="l" defTabSz="914432" rtl="0" eaLnBrk="1" latinLnBrk="0" hangingPunct="1">
        <a:lnSpc>
          <a:spcPct val="90000"/>
        </a:lnSpc>
        <a:spcBef>
          <a:spcPct val="0"/>
        </a:spcBef>
        <a:buNone/>
        <a:defRPr sz="2798" b="1" kern="1200">
          <a:solidFill>
            <a:srgbClr val="356CA5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85760" indent="-285760" algn="l" defTabSz="914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1pPr>
      <a:lvl2pPr marL="742977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2pPr>
      <a:lvl3pPr marL="1200196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3pPr>
      <a:lvl4pPr marL="1657410" indent="-285760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7" indent="-228612" algn="l" defTabSz="91443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43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2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8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846" userDrawn="1">
          <p15:clr>
            <a:srgbClr val="F26B43"/>
          </p15:clr>
        </p15:guide>
        <p15:guide id="5" orient="horz" pos="3996" userDrawn="1">
          <p15:clr>
            <a:srgbClr val="F26B43"/>
          </p15:clr>
        </p15:guide>
        <p15:guide id="6" orient="horz" pos="116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33794"/>
            </a:gs>
            <a:gs pos="0">
              <a:srgbClr val="A6D683"/>
            </a:gs>
            <a:gs pos="0">
              <a:srgbClr val="06298C"/>
            </a:gs>
            <a:gs pos="100000">
              <a:srgbClr val="31A1C7"/>
            </a:gs>
          </a:gsLst>
          <a:lin ang="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-133"/>
            <a:ext cx="7315200" cy="2419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524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86022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2108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hyperlink" Target="http://solartribune.com/north-carolina-island-rolls-microgrid/" TargetMode="External"/><Relationship Id="rId7" Type="http://schemas.openxmlformats.org/officeDocument/2006/relationships/diagramColors" Target="../diagrams/colors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0.xml"/><Relationship Id="rId7" Type="http://schemas.openxmlformats.org/officeDocument/2006/relationships/diagramData" Target="../diagrams/data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dictionar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966E-375D-45FB-BB8C-8E0EE648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6" y="3077234"/>
            <a:ext cx="11432842" cy="1141183"/>
          </a:xfrm>
        </p:spPr>
        <p:txBody>
          <a:bodyPr/>
          <a:lstStyle/>
          <a:p>
            <a:r>
              <a:rPr lang="en-US" dirty="0"/>
              <a:t>Blockchain-based Decentralized Optimization</a:t>
            </a:r>
            <a:br>
              <a:rPr lang="en-US" dirty="0"/>
            </a:br>
            <a:r>
              <a:rPr lang="en-US" dirty="0"/>
              <a:t>for Energy Industry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A0C43-6F46-408F-B8B3-ED1B9B475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Bernd Steinkopf, 13.07.2020 – Kick-off Master Thesis</a:t>
            </a:r>
          </a:p>
        </p:txBody>
      </p:sp>
    </p:spTree>
    <p:extLst>
      <p:ext uri="{BB962C8B-B14F-4D97-AF65-F5344CB8AC3E}">
        <p14:creationId xmlns:p14="http://schemas.microsoft.com/office/powerpoint/2010/main" val="5391787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A94FC-B663-4578-B408-65AC665C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42CAA-434C-471D-ADD5-215C3166B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41781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006320-CBBB-43A0-956D-B89B4684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461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A94FC-B663-4578-B408-65AC665C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42CAA-434C-471D-ADD5-215C3166B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606655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ADC34-A5AC-4FA9-9A37-FA3CCC23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912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A94FC-B663-4578-B408-65AC665C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Protection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42CAA-434C-471D-ADD5-215C3166B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553597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A84BB-D0C2-4900-BD38-48299D6C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275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5AAF-8663-4CBD-B611-A7F92328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as a Decentralized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2BE8C-816B-4C4A-A603-A2B5EFA6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7AECCF94-45A5-4E53-BD5E-41CAC51AC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809185"/>
              </p:ext>
            </p:extLst>
          </p:nvPr>
        </p:nvGraphicFramePr>
        <p:xfrm>
          <a:off x="334965" y="2492473"/>
          <a:ext cx="11522075" cy="410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176ACB8-0BC0-457D-9B96-60BB323EBB61}"/>
              </a:ext>
            </a:extLst>
          </p:cNvPr>
          <p:cNvSpPr txBox="1"/>
          <p:nvPr/>
        </p:nvSpPr>
        <p:spPr>
          <a:xfrm>
            <a:off x="332904" y="1198498"/>
            <a:ext cx="115220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Blockchain technology has been designed from the ground up to provide all three aspects.</a:t>
            </a:r>
          </a:p>
          <a:p>
            <a:r>
              <a:rPr lang="en-US" dirty="0">
                <a:latin typeface="Arial" pitchFamily="34" charset="0"/>
              </a:rPr>
              <a:t>Its decentralized nature also removes the need for a central authority.</a:t>
            </a:r>
          </a:p>
        </p:txBody>
      </p:sp>
    </p:spTree>
    <p:extLst>
      <p:ext uri="{BB962C8B-B14F-4D97-AF65-F5344CB8AC3E}">
        <p14:creationId xmlns:p14="http://schemas.microsoft.com/office/powerpoint/2010/main" val="33198201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EC3E9A-61B6-49B0-979B-8DA2AEA4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F0856A5-0161-4AC4-AB74-8257439214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671" y="1165229"/>
            <a:ext cx="5659438" cy="4527550"/>
          </a:xfrm>
          <a:ln>
            <a:solidFill>
              <a:schemeClr val="accent5"/>
            </a:solidFill>
          </a:ln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ED84752-EEEC-4E56-BC90-957BF3025A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6518329"/>
              </p:ext>
            </p:extLst>
          </p:nvPr>
        </p:nvGraphicFramePr>
        <p:xfrm>
          <a:off x="6197601" y="981081"/>
          <a:ext cx="5659438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65F0F68-3D49-410D-963C-3B11497E4803}"/>
              </a:ext>
            </a:extLst>
          </p:cNvPr>
          <p:cNvSpPr txBox="1"/>
          <p:nvPr/>
        </p:nvSpPr>
        <p:spPr>
          <a:xfrm>
            <a:off x="334436" y="5692779"/>
            <a:ext cx="5328592" cy="33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2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https://www.brooklyn.energy/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D15B5-15F2-4C15-A7BA-072FA524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485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AA69C-F614-40F6-AA8F-FF618949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Target State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C07767-BC13-40F7-939A-6C7AB8FDF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999475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C989FD-F8D6-4ABB-9A24-7445D256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343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CBB8-26E9-4A5D-9623-4D83882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39EAB5-E0D8-4757-9CE0-048A0892B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Main problem: smart contract execution is</a:t>
            </a:r>
          </a:p>
          <a:p>
            <a:pPr marL="642960" lvl="1" indent="-285760">
              <a:buFont typeface="Arial" panose="020B0604020202020204" pitchFamily="34" charset="0"/>
              <a:buChar char="•"/>
            </a:pPr>
            <a:r>
              <a:rPr lang="en-US" dirty="0"/>
              <a:t>Slow</a:t>
            </a:r>
          </a:p>
          <a:p>
            <a:pPr marL="642960" lvl="1" indent="-285760">
              <a:buFont typeface="Arial" panose="020B0604020202020204" pitchFamily="34" charset="0"/>
              <a:buChar char="•"/>
            </a:pPr>
            <a:r>
              <a:rPr lang="en-US" dirty="0"/>
              <a:t>Expensive</a:t>
            </a:r>
          </a:p>
          <a:p>
            <a:pPr marL="642960" lvl="1" indent="-285760">
              <a:buFont typeface="Arial" panose="020B0604020202020204" pitchFamily="34" charset="0"/>
              <a:buChar char="•"/>
            </a:pPr>
            <a:r>
              <a:rPr lang="en-US" dirty="0"/>
              <a:t>Redundant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All of these stand contrast to the goals of optimization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In literature four general approaches for securing expensive calculations with blockchain technology can be found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892B38-E280-43B5-AB68-F297474E3B4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8331704"/>
              </p:ext>
            </p:extLst>
          </p:nvPr>
        </p:nvGraphicFramePr>
        <p:xfrm>
          <a:off x="6197605" y="981081"/>
          <a:ext cx="5659966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99604-C569-4607-B837-44CAA5C4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578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CBB8-26E9-4A5D-9623-4D83882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Off-Chaining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422DE5B-CB34-40C3-9942-29F7A38D465F}"/>
              </a:ext>
            </a:extLst>
          </p:cNvPr>
          <p:cNvGrpSpPr/>
          <p:nvPr/>
        </p:nvGrpSpPr>
        <p:grpSpPr>
          <a:xfrm>
            <a:off x="7793034" y="1173165"/>
            <a:ext cx="3424236" cy="2403153"/>
            <a:chOff x="766763" y="4281218"/>
            <a:chExt cx="3424237" cy="225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E7E3CB3F-8E90-4846-8029-5E8F0E9B7383}"/>
                </a:ext>
              </a:extLst>
            </p:cNvPr>
            <p:cNvSpPr/>
            <p:nvPr/>
          </p:nvSpPr>
          <p:spPr>
            <a:xfrm>
              <a:off x="766763" y="4281218"/>
              <a:ext cx="3424237" cy="365607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Pros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37C41CD1-BAC7-4075-89ED-56DC3C4676A4}"/>
                </a:ext>
              </a:extLst>
            </p:cNvPr>
            <p:cNvSpPr/>
            <p:nvPr/>
          </p:nvSpPr>
          <p:spPr>
            <a:xfrm>
              <a:off x="766763" y="4646825"/>
              <a:ext cx="3424237" cy="189022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Protection of private data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Good performance during optimization if solved by powerful machine</a:t>
              </a:r>
            </a:p>
          </p:txBody>
        </p:sp>
      </p:grpSp>
      <p:grpSp>
        <p:nvGrpSpPr>
          <p:cNvPr id="43" name="Gruppieren 39">
            <a:extLst>
              <a:ext uri="{FF2B5EF4-FFF2-40B4-BE49-F238E27FC236}">
                <a16:creationId xmlns:a16="http://schemas.microsoft.com/office/drawing/2014/main" id="{2F6560EA-AFCB-48E8-B5E2-1EDD6151AF54}"/>
              </a:ext>
            </a:extLst>
          </p:cNvPr>
          <p:cNvGrpSpPr/>
          <p:nvPr/>
        </p:nvGrpSpPr>
        <p:grpSpPr>
          <a:xfrm>
            <a:off x="7793034" y="3688622"/>
            <a:ext cx="3424236" cy="2535301"/>
            <a:chOff x="766763" y="4696386"/>
            <a:chExt cx="3424237" cy="2385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echteck 40">
              <a:extLst>
                <a:ext uri="{FF2B5EF4-FFF2-40B4-BE49-F238E27FC236}">
                  <a16:creationId xmlns:a16="http://schemas.microsoft.com/office/drawing/2014/main" id="{D5B76FD7-4374-4968-AC6B-47FC981E3B05}"/>
                </a:ext>
              </a:extLst>
            </p:cNvPr>
            <p:cNvSpPr/>
            <p:nvPr/>
          </p:nvSpPr>
          <p:spPr>
            <a:xfrm>
              <a:off x="766763" y="4696386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Cons</a:t>
              </a:r>
            </a:p>
          </p:txBody>
        </p:sp>
        <p:sp>
          <p:nvSpPr>
            <p:cNvPr id="45" name="Rechteck 41">
              <a:extLst>
                <a:ext uri="{FF2B5EF4-FFF2-40B4-BE49-F238E27FC236}">
                  <a16:creationId xmlns:a16="http://schemas.microsoft.com/office/drawing/2014/main" id="{2ADEF3A7-0878-4421-A992-D4963C71B11F}"/>
                </a:ext>
              </a:extLst>
            </p:cNvPr>
            <p:cNvSpPr/>
            <p:nvPr/>
          </p:nvSpPr>
          <p:spPr>
            <a:xfrm>
              <a:off x="766763" y="5094318"/>
              <a:ext cx="3424237" cy="1987202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Including zero-knowledge proofs increases optimization complexity exponentially</a:t>
              </a:r>
            </a:p>
          </p:txBody>
        </p:sp>
      </p:grpSp>
      <p:grpSp>
        <p:nvGrpSpPr>
          <p:cNvPr id="46" name="Gruppieren 39">
            <a:extLst>
              <a:ext uri="{FF2B5EF4-FFF2-40B4-BE49-F238E27FC236}">
                <a16:creationId xmlns:a16="http://schemas.microsoft.com/office/drawing/2014/main" id="{8743089E-9AFF-4747-977D-AA2DFD8FBBC3}"/>
              </a:ext>
            </a:extLst>
          </p:cNvPr>
          <p:cNvGrpSpPr/>
          <p:nvPr/>
        </p:nvGrpSpPr>
        <p:grpSpPr>
          <a:xfrm>
            <a:off x="764118" y="4336784"/>
            <a:ext cx="6938690" cy="1887142"/>
            <a:chOff x="766763" y="4281218"/>
            <a:chExt cx="3424237" cy="1887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Rechteck 40">
              <a:extLst>
                <a:ext uri="{FF2B5EF4-FFF2-40B4-BE49-F238E27FC236}">
                  <a16:creationId xmlns:a16="http://schemas.microsoft.com/office/drawing/2014/main" id="{845FE459-70A6-4004-B8F3-B5C0D1E241C8}"/>
                </a:ext>
              </a:extLst>
            </p:cNvPr>
            <p:cNvSpPr/>
            <p:nvPr/>
          </p:nvSpPr>
          <p:spPr>
            <a:xfrm>
              <a:off x="766763" y="4281218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Sources</a:t>
              </a:r>
            </a:p>
          </p:txBody>
        </p:sp>
        <p:sp>
          <p:nvSpPr>
            <p:cNvPr id="48" name="Rechteck 41">
              <a:extLst>
                <a:ext uri="{FF2B5EF4-FFF2-40B4-BE49-F238E27FC236}">
                  <a16:creationId xmlns:a16="http://schemas.microsoft.com/office/drawing/2014/main" id="{4010C181-FB09-462C-B6C0-011C7BA0B43C}"/>
                </a:ext>
              </a:extLst>
            </p:cNvPr>
            <p:cNvSpPr/>
            <p:nvPr/>
          </p:nvSpPr>
          <p:spPr>
            <a:xfrm>
              <a:off x="766763" y="4679150"/>
              <a:ext cx="3424237" cy="148921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Eberhardt, J., &amp; Tai, S. (2017). On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or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Off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the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Blockchain?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Insights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 Off-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Chaining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Computation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and Data (F. De Paoli, S. Schulte, &amp; E. Broch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Johnsen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(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eds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.); Vol. 10465,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Issue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September, pp. 3–15). Springer International Publishing. https://doi.org/10.1007/978-3-319-67262-5_1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Eberhardt, J., &amp;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Heiss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J. (2018). Off-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chaining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models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and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approaches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to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off-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chain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computations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. SERIAL 2018 - Proceedings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of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the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2018 Workshop on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Scalable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and Resilient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Infrastructures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for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Distributed Ledgers, 7–12. https://doi.org/10.1145/3284764.3284766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Eberhardt, J., &amp; Tai, S. (2018).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ZoKrates-Scalable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Privacy-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Preserving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Off-Chain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Computations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. Proceedings - IEEE 2018 International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Congress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Cybermatics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: 2018 IEEE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Conferences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 Internet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of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Things, Green Computing and Communications,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Cyber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Physical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and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Social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Computing, Smart Data, Blockchain, Computer and Information Technology,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IThings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/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Gree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1084–1091. https://doi.org/10.1109/Cybermatics_2018.2018.00199</a:t>
              </a:r>
            </a:p>
          </p:txBody>
        </p:sp>
      </p:grpSp>
      <p:grpSp>
        <p:nvGrpSpPr>
          <p:cNvPr id="49" name="Gruppieren 39">
            <a:extLst>
              <a:ext uri="{FF2B5EF4-FFF2-40B4-BE49-F238E27FC236}">
                <a16:creationId xmlns:a16="http://schemas.microsoft.com/office/drawing/2014/main" id="{2D59A5AB-DA69-4C92-9F53-E670A6FDA440}"/>
              </a:ext>
            </a:extLst>
          </p:cNvPr>
          <p:cNvGrpSpPr/>
          <p:nvPr/>
        </p:nvGrpSpPr>
        <p:grpSpPr>
          <a:xfrm>
            <a:off x="764118" y="1173167"/>
            <a:ext cx="6938690" cy="3053394"/>
            <a:chOff x="766763" y="4281219"/>
            <a:chExt cx="3424237" cy="2151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hteck 40">
              <a:extLst>
                <a:ext uri="{FF2B5EF4-FFF2-40B4-BE49-F238E27FC236}">
                  <a16:creationId xmlns:a16="http://schemas.microsoft.com/office/drawing/2014/main" id="{15B38321-829A-468E-A813-58E615BA4A18}"/>
                </a:ext>
              </a:extLst>
            </p:cNvPr>
            <p:cNvSpPr/>
            <p:nvPr/>
          </p:nvSpPr>
          <p:spPr>
            <a:xfrm>
              <a:off x="766763" y="4281219"/>
              <a:ext cx="3424237" cy="280373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Method</a:t>
              </a:r>
            </a:p>
          </p:txBody>
        </p:sp>
        <p:sp>
          <p:nvSpPr>
            <p:cNvPr id="51" name="Rechteck 41">
              <a:extLst>
                <a:ext uri="{FF2B5EF4-FFF2-40B4-BE49-F238E27FC236}">
                  <a16:creationId xmlns:a16="http://schemas.microsoft.com/office/drawing/2014/main" id="{FA994D08-3CA6-4F8D-ADB8-2C3C0618E5EB}"/>
                </a:ext>
              </a:extLst>
            </p:cNvPr>
            <p:cNvSpPr/>
            <p:nvPr/>
          </p:nvSpPr>
          <p:spPr>
            <a:xfrm>
              <a:off x="766763" y="4555639"/>
              <a:ext cx="3424237" cy="1876923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Optimization solved on single machine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Solution written back to blockchain,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along with 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zero-knowledge proof 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certifying correctness of calculation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Possible zero-knowledge proofs: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zkSNARKs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(require trusted setup)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Bulletproofs (bad performance)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zkSTARKs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(even worse performance)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C87A7-A964-405B-B15F-893EE206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704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CBB8-26E9-4A5D-9623-4D83882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Oracle-based Off-Chaining</a:t>
            </a:r>
          </a:p>
        </p:txBody>
      </p:sp>
      <p:grpSp>
        <p:nvGrpSpPr>
          <p:cNvPr id="18" name="Gruppieren 39">
            <a:extLst>
              <a:ext uri="{FF2B5EF4-FFF2-40B4-BE49-F238E27FC236}">
                <a16:creationId xmlns:a16="http://schemas.microsoft.com/office/drawing/2014/main" id="{3E416E08-D081-49FF-B26E-DE27B955D710}"/>
              </a:ext>
            </a:extLst>
          </p:cNvPr>
          <p:cNvGrpSpPr/>
          <p:nvPr/>
        </p:nvGrpSpPr>
        <p:grpSpPr>
          <a:xfrm>
            <a:off x="7793034" y="1173165"/>
            <a:ext cx="3424236" cy="2403153"/>
            <a:chOff x="766763" y="4281218"/>
            <a:chExt cx="3424237" cy="225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hteck 40">
              <a:extLst>
                <a:ext uri="{FF2B5EF4-FFF2-40B4-BE49-F238E27FC236}">
                  <a16:creationId xmlns:a16="http://schemas.microsoft.com/office/drawing/2014/main" id="{799783D3-BBA7-4162-A99E-126138E07C15}"/>
                </a:ext>
              </a:extLst>
            </p:cNvPr>
            <p:cNvSpPr/>
            <p:nvPr/>
          </p:nvSpPr>
          <p:spPr>
            <a:xfrm>
              <a:off x="766763" y="4281218"/>
              <a:ext cx="3424237" cy="365607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Pros</a:t>
              </a:r>
            </a:p>
          </p:txBody>
        </p:sp>
        <p:sp>
          <p:nvSpPr>
            <p:cNvPr id="20" name="Rechteck 41">
              <a:extLst>
                <a:ext uri="{FF2B5EF4-FFF2-40B4-BE49-F238E27FC236}">
                  <a16:creationId xmlns:a16="http://schemas.microsoft.com/office/drawing/2014/main" id="{C8D95C8F-29DA-42F7-B2CF-CCBFB5EA5FDD}"/>
                </a:ext>
              </a:extLst>
            </p:cNvPr>
            <p:cNvSpPr/>
            <p:nvPr/>
          </p:nvSpPr>
          <p:spPr>
            <a:xfrm>
              <a:off x="766763" y="4646825"/>
              <a:ext cx="3424237" cy="189022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Large number of existing oracle implementations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Use of conventional linear solvers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Protection of private data if oracles are trusted</a:t>
              </a:r>
            </a:p>
          </p:txBody>
        </p:sp>
      </p:grpSp>
      <p:grpSp>
        <p:nvGrpSpPr>
          <p:cNvPr id="21" name="Gruppieren 39">
            <a:extLst>
              <a:ext uri="{FF2B5EF4-FFF2-40B4-BE49-F238E27FC236}">
                <a16:creationId xmlns:a16="http://schemas.microsoft.com/office/drawing/2014/main" id="{E51C862F-7E5D-440D-82FB-36945867A6F5}"/>
              </a:ext>
            </a:extLst>
          </p:cNvPr>
          <p:cNvGrpSpPr/>
          <p:nvPr/>
        </p:nvGrpSpPr>
        <p:grpSpPr>
          <a:xfrm>
            <a:off x="7793034" y="3688622"/>
            <a:ext cx="3424236" cy="2535301"/>
            <a:chOff x="766763" y="4696386"/>
            <a:chExt cx="3424237" cy="2385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hteck 40">
              <a:extLst>
                <a:ext uri="{FF2B5EF4-FFF2-40B4-BE49-F238E27FC236}">
                  <a16:creationId xmlns:a16="http://schemas.microsoft.com/office/drawing/2014/main" id="{D55B3925-F59D-43BB-AA8B-8C0FA154ECA5}"/>
                </a:ext>
              </a:extLst>
            </p:cNvPr>
            <p:cNvSpPr/>
            <p:nvPr/>
          </p:nvSpPr>
          <p:spPr>
            <a:xfrm>
              <a:off x="766763" y="4696386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Cons</a:t>
              </a:r>
            </a:p>
          </p:txBody>
        </p:sp>
        <p:sp>
          <p:nvSpPr>
            <p:cNvPr id="23" name="Rechteck 41">
              <a:extLst>
                <a:ext uri="{FF2B5EF4-FFF2-40B4-BE49-F238E27FC236}">
                  <a16:creationId xmlns:a16="http://schemas.microsoft.com/office/drawing/2014/main" id="{55A21363-730F-4515-8DFE-4823F9A9AAF0}"/>
                </a:ext>
              </a:extLst>
            </p:cNvPr>
            <p:cNvSpPr/>
            <p:nvPr/>
          </p:nvSpPr>
          <p:spPr>
            <a:xfrm>
              <a:off x="766763" y="5094318"/>
              <a:ext cx="3424237" cy="1987202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Inherent redundancy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Not all oracle types suited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No guarantees; only economic incentives</a:t>
              </a:r>
            </a:p>
          </p:txBody>
        </p:sp>
      </p:grpSp>
      <p:grpSp>
        <p:nvGrpSpPr>
          <p:cNvPr id="24" name="Gruppieren 39">
            <a:extLst>
              <a:ext uri="{FF2B5EF4-FFF2-40B4-BE49-F238E27FC236}">
                <a16:creationId xmlns:a16="http://schemas.microsoft.com/office/drawing/2014/main" id="{C7E66841-5340-4996-B0FD-B2D9E805A97B}"/>
              </a:ext>
            </a:extLst>
          </p:cNvPr>
          <p:cNvGrpSpPr/>
          <p:nvPr/>
        </p:nvGrpSpPr>
        <p:grpSpPr>
          <a:xfrm>
            <a:off x="764118" y="4336784"/>
            <a:ext cx="6938690" cy="1887142"/>
            <a:chOff x="766763" y="4281218"/>
            <a:chExt cx="3424237" cy="1887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hteck 40">
              <a:extLst>
                <a:ext uri="{FF2B5EF4-FFF2-40B4-BE49-F238E27FC236}">
                  <a16:creationId xmlns:a16="http://schemas.microsoft.com/office/drawing/2014/main" id="{AD0C61D4-C585-4DDE-BD47-04C99443B71F}"/>
                </a:ext>
              </a:extLst>
            </p:cNvPr>
            <p:cNvSpPr/>
            <p:nvPr/>
          </p:nvSpPr>
          <p:spPr>
            <a:xfrm>
              <a:off x="766763" y="4281218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Sources</a:t>
              </a:r>
            </a:p>
          </p:txBody>
        </p:sp>
        <p:sp>
          <p:nvSpPr>
            <p:cNvPr id="26" name="Rechteck 41">
              <a:extLst>
                <a:ext uri="{FF2B5EF4-FFF2-40B4-BE49-F238E27FC236}">
                  <a16:creationId xmlns:a16="http://schemas.microsoft.com/office/drawing/2014/main" id="{11C0B4B6-D422-4C5E-AAB5-DE8049865800}"/>
                </a:ext>
              </a:extLst>
            </p:cNvPr>
            <p:cNvSpPr/>
            <p:nvPr/>
          </p:nvSpPr>
          <p:spPr>
            <a:xfrm>
              <a:off x="766763" y="4679150"/>
              <a:ext cx="3424237" cy="148921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Heiss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J., Eberhardt, J., &amp; Tai, S. (2019).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From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oracles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to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trustworthy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data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chaining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systems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. Proceedings - 2019 2nd IEEE International Conference on Blockchain, Blockchain 2019, 496–503. https://doi.org/10.1109/Blockchain.2019.00075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Adler, J.,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Berryhill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R.,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Veneris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A.,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Poulos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Z.,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Veira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N., &amp;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Kastania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A. (2018). Astraea: A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Decentralized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Blockchain Oracle. Proceedings - IEEE 2018 International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Congress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Cybermatics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: 2018 IEEE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Conferences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on Internet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of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Things, Green Computing and Communications,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Cyber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Physical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and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Social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Computing, Smart Data, Blockchain, Computer and Information Technology,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IThings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/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Gree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1145–1152. https://doi.org/10.1109/Cybermatics_2018.2018.00207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Kamiya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R. (2019).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Shintaku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: An End-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to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-End-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Decentralized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General-Purpose Blockchain Oracle System.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Section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3, 1–7. https://gitlab.com/shintaku-group/shintaku</a:t>
              </a:r>
            </a:p>
          </p:txBody>
        </p:sp>
      </p:grpSp>
      <p:grpSp>
        <p:nvGrpSpPr>
          <p:cNvPr id="27" name="Gruppieren 39">
            <a:extLst>
              <a:ext uri="{FF2B5EF4-FFF2-40B4-BE49-F238E27FC236}">
                <a16:creationId xmlns:a16="http://schemas.microsoft.com/office/drawing/2014/main" id="{B5058427-107F-4AC6-9320-9C309F367D50}"/>
              </a:ext>
            </a:extLst>
          </p:cNvPr>
          <p:cNvGrpSpPr/>
          <p:nvPr/>
        </p:nvGrpSpPr>
        <p:grpSpPr>
          <a:xfrm>
            <a:off x="764118" y="1173167"/>
            <a:ext cx="6938690" cy="3053394"/>
            <a:chOff x="766763" y="4281219"/>
            <a:chExt cx="3424237" cy="2151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hteck 40">
              <a:extLst>
                <a:ext uri="{FF2B5EF4-FFF2-40B4-BE49-F238E27FC236}">
                  <a16:creationId xmlns:a16="http://schemas.microsoft.com/office/drawing/2014/main" id="{C6FFBC7A-1688-41B0-9EF8-89B8372E392A}"/>
                </a:ext>
              </a:extLst>
            </p:cNvPr>
            <p:cNvSpPr/>
            <p:nvPr/>
          </p:nvSpPr>
          <p:spPr>
            <a:xfrm>
              <a:off x="766763" y="4281219"/>
              <a:ext cx="3424237" cy="280373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Method</a:t>
              </a:r>
            </a:p>
          </p:txBody>
        </p:sp>
        <p:sp>
          <p:nvSpPr>
            <p:cNvPr id="29" name="Rechteck 41">
              <a:extLst>
                <a:ext uri="{FF2B5EF4-FFF2-40B4-BE49-F238E27FC236}">
                  <a16:creationId xmlns:a16="http://schemas.microsoft.com/office/drawing/2014/main" id="{7EE000EA-2AB2-4240-BC0F-2B91D55AEAD8}"/>
                </a:ext>
              </a:extLst>
            </p:cNvPr>
            <p:cNvSpPr/>
            <p:nvPr/>
          </p:nvSpPr>
          <p:spPr>
            <a:xfrm>
              <a:off x="766763" y="4555639"/>
              <a:ext cx="3424237" cy="1876923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Optimization solved on multiple “trusted” machines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Solution candidates submitted to on-chain consensus oracle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Correctness verified by oracle algorithm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Types of consensus oracles: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Transport Layer Security (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TLS-N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)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Trusted execution environment (</a:t>
              </a:r>
              <a:r>
                <a:rPr lang="en-US" sz="1798" i="1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TownCrier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)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Voting (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Astraea</a:t>
              </a: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)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2EC5E-73D8-4294-A704-B1F4121C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648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CBB8-26E9-4A5D-9623-4D83882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Algorithms</a:t>
            </a:r>
          </a:p>
        </p:txBody>
      </p:sp>
      <p:grpSp>
        <p:nvGrpSpPr>
          <p:cNvPr id="18" name="Gruppieren 39">
            <a:extLst>
              <a:ext uri="{FF2B5EF4-FFF2-40B4-BE49-F238E27FC236}">
                <a16:creationId xmlns:a16="http://schemas.microsoft.com/office/drawing/2014/main" id="{DEB9363A-AD4D-4BDB-98D3-58CCAEDC0B70}"/>
              </a:ext>
            </a:extLst>
          </p:cNvPr>
          <p:cNvGrpSpPr/>
          <p:nvPr/>
        </p:nvGrpSpPr>
        <p:grpSpPr>
          <a:xfrm>
            <a:off x="7793034" y="1173165"/>
            <a:ext cx="3424236" cy="2403153"/>
            <a:chOff x="766763" y="4281218"/>
            <a:chExt cx="3424237" cy="225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hteck 40">
              <a:extLst>
                <a:ext uri="{FF2B5EF4-FFF2-40B4-BE49-F238E27FC236}">
                  <a16:creationId xmlns:a16="http://schemas.microsoft.com/office/drawing/2014/main" id="{5C4B7F3F-FFD7-4D56-BABA-432DE9602ABF}"/>
                </a:ext>
              </a:extLst>
            </p:cNvPr>
            <p:cNvSpPr/>
            <p:nvPr/>
          </p:nvSpPr>
          <p:spPr>
            <a:xfrm>
              <a:off x="766763" y="4281218"/>
              <a:ext cx="3424237" cy="365607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Pros</a:t>
              </a:r>
            </a:p>
          </p:txBody>
        </p:sp>
        <p:sp>
          <p:nvSpPr>
            <p:cNvPr id="20" name="Rechteck 41">
              <a:extLst>
                <a:ext uri="{FF2B5EF4-FFF2-40B4-BE49-F238E27FC236}">
                  <a16:creationId xmlns:a16="http://schemas.microsoft.com/office/drawing/2014/main" id="{DEA46692-B6D8-4A94-AD2A-5A948E3BF313}"/>
                </a:ext>
              </a:extLst>
            </p:cNvPr>
            <p:cNvSpPr/>
            <p:nvPr/>
          </p:nvSpPr>
          <p:spPr>
            <a:xfrm>
              <a:off x="766763" y="4646825"/>
              <a:ext cx="3424237" cy="189022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Strong mathematical foundation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Split computing power</a:t>
              </a:r>
            </a:p>
          </p:txBody>
        </p:sp>
      </p:grpSp>
      <p:grpSp>
        <p:nvGrpSpPr>
          <p:cNvPr id="21" name="Gruppieren 39">
            <a:extLst>
              <a:ext uri="{FF2B5EF4-FFF2-40B4-BE49-F238E27FC236}">
                <a16:creationId xmlns:a16="http://schemas.microsoft.com/office/drawing/2014/main" id="{8B0B8825-E1F8-4BF9-ABF4-7C42D6087CE1}"/>
              </a:ext>
            </a:extLst>
          </p:cNvPr>
          <p:cNvGrpSpPr/>
          <p:nvPr/>
        </p:nvGrpSpPr>
        <p:grpSpPr>
          <a:xfrm>
            <a:off x="7793034" y="3688622"/>
            <a:ext cx="3424236" cy="2535301"/>
            <a:chOff x="766763" y="4696386"/>
            <a:chExt cx="3424237" cy="2385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hteck 40">
              <a:extLst>
                <a:ext uri="{FF2B5EF4-FFF2-40B4-BE49-F238E27FC236}">
                  <a16:creationId xmlns:a16="http://schemas.microsoft.com/office/drawing/2014/main" id="{73F2D0A6-E7E7-4FB7-8EA8-0E8B266DFA98}"/>
                </a:ext>
              </a:extLst>
            </p:cNvPr>
            <p:cNvSpPr/>
            <p:nvPr/>
          </p:nvSpPr>
          <p:spPr>
            <a:xfrm>
              <a:off x="766763" y="4696386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Cons</a:t>
              </a:r>
            </a:p>
          </p:txBody>
        </p:sp>
        <p:sp>
          <p:nvSpPr>
            <p:cNvPr id="23" name="Rechteck 41">
              <a:extLst>
                <a:ext uri="{FF2B5EF4-FFF2-40B4-BE49-F238E27FC236}">
                  <a16:creationId xmlns:a16="http://schemas.microsoft.com/office/drawing/2014/main" id="{28D6EB02-4AAF-4F18-BC5A-92C2D4402441}"/>
                </a:ext>
              </a:extLst>
            </p:cNvPr>
            <p:cNvSpPr/>
            <p:nvPr/>
          </p:nvSpPr>
          <p:spPr>
            <a:xfrm>
              <a:off x="766763" y="5094318"/>
              <a:ext cx="3424237" cy="1987202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Sensitive information becomes public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Less efficient than conventional solution</a:t>
              </a:r>
            </a:p>
          </p:txBody>
        </p:sp>
      </p:grpSp>
      <p:grpSp>
        <p:nvGrpSpPr>
          <p:cNvPr id="24" name="Gruppieren 39">
            <a:extLst>
              <a:ext uri="{FF2B5EF4-FFF2-40B4-BE49-F238E27FC236}">
                <a16:creationId xmlns:a16="http://schemas.microsoft.com/office/drawing/2014/main" id="{569BBD2C-D264-4265-A083-0CF5120D85E0}"/>
              </a:ext>
            </a:extLst>
          </p:cNvPr>
          <p:cNvGrpSpPr/>
          <p:nvPr/>
        </p:nvGrpSpPr>
        <p:grpSpPr>
          <a:xfrm>
            <a:off x="764118" y="4336784"/>
            <a:ext cx="6938690" cy="1887142"/>
            <a:chOff x="766763" y="4281218"/>
            <a:chExt cx="3424237" cy="1887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hteck 40">
              <a:extLst>
                <a:ext uri="{FF2B5EF4-FFF2-40B4-BE49-F238E27FC236}">
                  <a16:creationId xmlns:a16="http://schemas.microsoft.com/office/drawing/2014/main" id="{A4A7F695-DB5A-4C10-8467-D62A0003C228}"/>
                </a:ext>
              </a:extLst>
            </p:cNvPr>
            <p:cNvSpPr/>
            <p:nvPr/>
          </p:nvSpPr>
          <p:spPr>
            <a:xfrm>
              <a:off x="766763" y="4281218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Sources</a:t>
              </a:r>
            </a:p>
          </p:txBody>
        </p:sp>
        <p:sp>
          <p:nvSpPr>
            <p:cNvPr id="26" name="Rechteck 41">
              <a:extLst>
                <a:ext uri="{FF2B5EF4-FFF2-40B4-BE49-F238E27FC236}">
                  <a16:creationId xmlns:a16="http://schemas.microsoft.com/office/drawing/2014/main" id="{45D2F522-F8EF-44B7-A985-9F4DECAE36C5}"/>
                </a:ext>
              </a:extLst>
            </p:cNvPr>
            <p:cNvSpPr/>
            <p:nvPr/>
          </p:nvSpPr>
          <p:spPr>
            <a:xfrm>
              <a:off x="766763" y="4679150"/>
              <a:ext cx="3424237" cy="148921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Kargarian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A., Mohammadi, J., Guo, J.,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Chakrabarti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S.,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Barati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M., Hug, G., Kar, S., &amp;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Baldick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R. (2018).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Toward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Distributed/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Decentralized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DC Optimal Power Flow Implementation in Future Electric Power Systems. IEEE Transactions on Smart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Grid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9(4), 2574–2594. https://doi.org/10.1109/TSG.2016.2614904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van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Leeuwen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G.,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AlSkaif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T.,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Gibescu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M., &amp; van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Sark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W. (2020). An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integrated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blockchain-based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energy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management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platform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with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bilateral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trading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for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microgrid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communities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. Applied Energy, 263(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January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), 114613. https://doi.org/10.1016/j.apenergy.2020.114613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Erseghe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T. (2014). Distributed Optimal Power Flow </a:t>
              </a:r>
              <a:r>
                <a:rPr lang="de-DE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Using</a:t>
              </a:r>
              <a:r>
                <a:rPr lang="de-DE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ADMM. IEEE Transactions on Power Systems, 29(5), 2370–2380. https://doi.org/10.1109/TPWRS.2014.2306495</a:t>
              </a:r>
            </a:p>
          </p:txBody>
        </p:sp>
      </p:grpSp>
      <p:grpSp>
        <p:nvGrpSpPr>
          <p:cNvPr id="27" name="Gruppieren 39">
            <a:extLst>
              <a:ext uri="{FF2B5EF4-FFF2-40B4-BE49-F238E27FC236}">
                <a16:creationId xmlns:a16="http://schemas.microsoft.com/office/drawing/2014/main" id="{D1C17583-8FCB-423E-BF9A-A322FDFF6E5D}"/>
              </a:ext>
            </a:extLst>
          </p:cNvPr>
          <p:cNvGrpSpPr/>
          <p:nvPr/>
        </p:nvGrpSpPr>
        <p:grpSpPr>
          <a:xfrm>
            <a:off x="764118" y="1173167"/>
            <a:ext cx="6938690" cy="3053394"/>
            <a:chOff x="766763" y="4281219"/>
            <a:chExt cx="3424237" cy="2151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hteck 40">
              <a:extLst>
                <a:ext uri="{FF2B5EF4-FFF2-40B4-BE49-F238E27FC236}">
                  <a16:creationId xmlns:a16="http://schemas.microsoft.com/office/drawing/2014/main" id="{264ED882-AA3E-4CF6-A28E-FBEF15252F93}"/>
                </a:ext>
              </a:extLst>
            </p:cNvPr>
            <p:cNvSpPr/>
            <p:nvPr/>
          </p:nvSpPr>
          <p:spPr>
            <a:xfrm>
              <a:off x="766763" y="4281219"/>
              <a:ext cx="3424237" cy="280373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Method</a:t>
              </a:r>
            </a:p>
          </p:txBody>
        </p:sp>
        <p:sp>
          <p:nvSpPr>
            <p:cNvPr id="29" name="Rechteck 41">
              <a:extLst>
                <a:ext uri="{FF2B5EF4-FFF2-40B4-BE49-F238E27FC236}">
                  <a16:creationId xmlns:a16="http://schemas.microsoft.com/office/drawing/2014/main" id="{6A881D30-DBBB-4133-AF3A-0808144E7FE1}"/>
                </a:ext>
              </a:extLst>
            </p:cNvPr>
            <p:cNvSpPr/>
            <p:nvPr/>
          </p:nvSpPr>
          <p:spPr>
            <a:xfrm>
              <a:off x="766763" y="4555639"/>
              <a:ext cx="3424237" cy="1876923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Problem decomposed into small subproblem for each node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Each node solves their problem locally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Blockchain only involved in aggregation/verification step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Proposed algorithms: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nalytical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T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arget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C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ascading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A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lternating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D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irection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M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ethod of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M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ultipliers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C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onsensus + </a:t>
              </a:r>
              <a:r>
                <a:rPr lang="en-US" sz="1798" b="1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I</a:t>
              </a: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nnovations</a:t>
              </a: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72DC3-C566-4337-9DF3-F8A4467D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335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84C9233-5414-4BDB-AAD7-32B81A78C1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0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84C9233-5414-4BDB-AAD7-32B81A78C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7E676A-E219-475E-8BD2-F6FE5F3FF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45903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CBB8-26E9-4A5D-9623-4D83882A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Mining</a:t>
            </a:r>
          </a:p>
        </p:txBody>
      </p:sp>
      <p:grpSp>
        <p:nvGrpSpPr>
          <p:cNvPr id="18" name="Gruppieren 39">
            <a:extLst>
              <a:ext uri="{FF2B5EF4-FFF2-40B4-BE49-F238E27FC236}">
                <a16:creationId xmlns:a16="http://schemas.microsoft.com/office/drawing/2014/main" id="{AE1A60E8-2EAA-4AA2-A620-CF33DF6FDF1B}"/>
              </a:ext>
            </a:extLst>
          </p:cNvPr>
          <p:cNvGrpSpPr/>
          <p:nvPr/>
        </p:nvGrpSpPr>
        <p:grpSpPr>
          <a:xfrm>
            <a:off x="7793034" y="1173165"/>
            <a:ext cx="3424236" cy="2403153"/>
            <a:chOff x="766763" y="4281218"/>
            <a:chExt cx="3424237" cy="225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hteck 40">
              <a:extLst>
                <a:ext uri="{FF2B5EF4-FFF2-40B4-BE49-F238E27FC236}">
                  <a16:creationId xmlns:a16="http://schemas.microsoft.com/office/drawing/2014/main" id="{6842931C-62F5-4CB1-A5DB-775B628FBEDE}"/>
                </a:ext>
              </a:extLst>
            </p:cNvPr>
            <p:cNvSpPr/>
            <p:nvPr/>
          </p:nvSpPr>
          <p:spPr>
            <a:xfrm>
              <a:off x="766763" y="4281218"/>
              <a:ext cx="3424237" cy="365607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Pros</a:t>
              </a:r>
            </a:p>
          </p:txBody>
        </p:sp>
        <p:sp>
          <p:nvSpPr>
            <p:cNvPr id="20" name="Rechteck 41">
              <a:extLst>
                <a:ext uri="{FF2B5EF4-FFF2-40B4-BE49-F238E27FC236}">
                  <a16:creationId xmlns:a16="http://schemas.microsoft.com/office/drawing/2014/main" id="{CB03C6BC-3DEB-4325-9B20-7EBE5F5737A0}"/>
                </a:ext>
              </a:extLst>
            </p:cNvPr>
            <p:cNvSpPr/>
            <p:nvPr/>
          </p:nvSpPr>
          <p:spPr>
            <a:xfrm>
              <a:off x="766763" y="4646825"/>
              <a:ext cx="3424237" cy="189022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Split computing power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No wasted power from conventional hashing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Can solve problems beyond the scope of linear programming</a:t>
              </a:r>
            </a:p>
          </p:txBody>
        </p:sp>
      </p:grpSp>
      <p:grpSp>
        <p:nvGrpSpPr>
          <p:cNvPr id="21" name="Gruppieren 39">
            <a:extLst>
              <a:ext uri="{FF2B5EF4-FFF2-40B4-BE49-F238E27FC236}">
                <a16:creationId xmlns:a16="http://schemas.microsoft.com/office/drawing/2014/main" id="{CEC784D6-93C6-4654-BC99-656BF96FFBFA}"/>
              </a:ext>
            </a:extLst>
          </p:cNvPr>
          <p:cNvGrpSpPr/>
          <p:nvPr/>
        </p:nvGrpSpPr>
        <p:grpSpPr>
          <a:xfrm>
            <a:off x="7793034" y="3688622"/>
            <a:ext cx="3424236" cy="2535301"/>
            <a:chOff x="766763" y="4696386"/>
            <a:chExt cx="3424237" cy="2385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hteck 40">
              <a:extLst>
                <a:ext uri="{FF2B5EF4-FFF2-40B4-BE49-F238E27FC236}">
                  <a16:creationId xmlns:a16="http://schemas.microsoft.com/office/drawing/2014/main" id="{A726E80C-6190-4D17-BABC-A7993E268593}"/>
                </a:ext>
              </a:extLst>
            </p:cNvPr>
            <p:cNvSpPr/>
            <p:nvPr/>
          </p:nvSpPr>
          <p:spPr>
            <a:xfrm>
              <a:off x="766763" y="4696386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Cons</a:t>
              </a:r>
            </a:p>
          </p:txBody>
        </p:sp>
        <p:sp>
          <p:nvSpPr>
            <p:cNvPr id="23" name="Rechteck 41">
              <a:extLst>
                <a:ext uri="{FF2B5EF4-FFF2-40B4-BE49-F238E27FC236}">
                  <a16:creationId xmlns:a16="http://schemas.microsoft.com/office/drawing/2014/main" id="{3F3C67B9-8F54-4A19-B292-0B69762D2D27}"/>
                </a:ext>
              </a:extLst>
            </p:cNvPr>
            <p:cNvSpPr/>
            <p:nvPr/>
          </p:nvSpPr>
          <p:spPr>
            <a:xfrm>
              <a:off x="766763" y="5094318"/>
              <a:ext cx="3424237" cy="1987202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Only applicable to certain problems with easily verifiable solutions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Still some redundancy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Vulnerable to same attacks as proof-of-work</a:t>
              </a:r>
            </a:p>
          </p:txBody>
        </p:sp>
      </p:grpSp>
      <p:grpSp>
        <p:nvGrpSpPr>
          <p:cNvPr id="24" name="Gruppieren 39">
            <a:extLst>
              <a:ext uri="{FF2B5EF4-FFF2-40B4-BE49-F238E27FC236}">
                <a16:creationId xmlns:a16="http://schemas.microsoft.com/office/drawing/2014/main" id="{6BD8A367-9DD9-4313-A100-5FC29B0B2DF3}"/>
              </a:ext>
            </a:extLst>
          </p:cNvPr>
          <p:cNvGrpSpPr/>
          <p:nvPr/>
        </p:nvGrpSpPr>
        <p:grpSpPr>
          <a:xfrm>
            <a:off x="764118" y="4336784"/>
            <a:ext cx="6938690" cy="1887142"/>
            <a:chOff x="766763" y="4281218"/>
            <a:chExt cx="3424237" cy="1887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hteck 40">
              <a:extLst>
                <a:ext uri="{FF2B5EF4-FFF2-40B4-BE49-F238E27FC236}">
                  <a16:creationId xmlns:a16="http://schemas.microsoft.com/office/drawing/2014/main" id="{57AF651C-9839-4689-BAB6-A0BD57276584}"/>
                </a:ext>
              </a:extLst>
            </p:cNvPr>
            <p:cNvSpPr/>
            <p:nvPr/>
          </p:nvSpPr>
          <p:spPr>
            <a:xfrm>
              <a:off x="766763" y="4281218"/>
              <a:ext cx="3424237" cy="397932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Sources</a:t>
              </a:r>
            </a:p>
          </p:txBody>
        </p:sp>
        <p:sp>
          <p:nvSpPr>
            <p:cNvPr id="26" name="Rechteck 41">
              <a:extLst>
                <a:ext uri="{FF2B5EF4-FFF2-40B4-BE49-F238E27FC236}">
                  <a16:creationId xmlns:a16="http://schemas.microsoft.com/office/drawing/2014/main" id="{45E9C7E0-CDDA-4687-8463-513A369E5933}"/>
                </a:ext>
              </a:extLst>
            </p:cNvPr>
            <p:cNvSpPr/>
            <p:nvPr/>
          </p:nvSpPr>
          <p:spPr>
            <a:xfrm>
              <a:off x="766763" y="4679150"/>
              <a:ext cx="3424237" cy="148921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Loe</a:t>
              </a:r>
              <a:r>
                <a:rPr lang="en-US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A. F., &amp; </a:t>
              </a:r>
              <a:r>
                <a:rPr lang="en-US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Quaglia</a:t>
              </a:r>
              <a:r>
                <a:rPr lang="en-US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E. A. (2018). Conquering generals: An NP-hard proof of useful work. CRYBLOCK 2018 - Proceedings of the 1st Workshop on Cryptocurrencies and Blockchains for Distributed Systems, Part of </a:t>
              </a:r>
              <a:r>
                <a:rPr lang="en-US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MobiSys</a:t>
              </a:r>
              <a:r>
                <a:rPr lang="en-US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 2018, 54–59. https://doi.org/10.1145/3211933.3211943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Shibata, N. (2019). Proof-of-Search: Combining Blockchain Consensus Formation with Solving Optimization Problems. IEEE Access, 7, 172994–173006. https://doi.org/10.1109/ACCESS.2019.2956698</a:t>
              </a:r>
            </a:p>
            <a:p>
              <a:pPr marL="342912" indent="-342912" defTabSz="914432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899" kern="0" dirty="0" err="1">
                  <a:solidFill>
                    <a:prstClr val="black"/>
                  </a:solidFill>
                  <a:latin typeface="Segoe UI Semilight"/>
                  <a:cs typeface="+mn-cs"/>
                </a:rPr>
                <a:t>Shoker</a:t>
              </a:r>
              <a:r>
                <a:rPr lang="en-US" sz="899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, A. (2017). Sustainable blockchain through proof of exercise. 2017 IEEE 16th International Symposium on Network Computing and Applications, NCA 2017, 2017-January, 1–9. https://doi.org/10.1109/NCA.2017.8171383</a:t>
              </a:r>
              <a:endParaRPr lang="de-DE" sz="899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</p:txBody>
        </p:sp>
      </p:grpSp>
      <p:grpSp>
        <p:nvGrpSpPr>
          <p:cNvPr id="27" name="Gruppieren 39">
            <a:extLst>
              <a:ext uri="{FF2B5EF4-FFF2-40B4-BE49-F238E27FC236}">
                <a16:creationId xmlns:a16="http://schemas.microsoft.com/office/drawing/2014/main" id="{478FD8C4-954A-4C96-8510-6F78D163CAC0}"/>
              </a:ext>
            </a:extLst>
          </p:cNvPr>
          <p:cNvGrpSpPr/>
          <p:nvPr/>
        </p:nvGrpSpPr>
        <p:grpSpPr>
          <a:xfrm>
            <a:off x="764118" y="1173167"/>
            <a:ext cx="6938690" cy="3053394"/>
            <a:chOff x="766763" y="4281219"/>
            <a:chExt cx="3424237" cy="2151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hteck 40">
              <a:extLst>
                <a:ext uri="{FF2B5EF4-FFF2-40B4-BE49-F238E27FC236}">
                  <a16:creationId xmlns:a16="http://schemas.microsoft.com/office/drawing/2014/main" id="{2FB5CF31-4022-4163-9DB1-D3C894E87A68}"/>
                </a:ext>
              </a:extLst>
            </p:cNvPr>
            <p:cNvSpPr/>
            <p:nvPr/>
          </p:nvSpPr>
          <p:spPr>
            <a:xfrm>
              <a:off x="766763" y="4281219"/>
              <a:ext cx="3424237" cy="280373"/>
            </a:xfrm>
            <a:prstGeom prst="rect">
              <a:avLst/>
            </a:prstGeom>
            <a:solidFill>
              <a:srgbClr val="356CA5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798" b="1" kern="0" dirty="0">
                  <a:solidFill>
                    <a:prstClr val="white"/>
                  </a:solidFill>
                  <a:latin typeface="Segoe UI Semilight"/>
                  <a:cs typeface="+mn-cs"/>
                </a:rPr>
                <a:t>Method</a:t>
              </a:r>
            </a:p>
          </p:txBody>
        </p:sp>
        <p:sp>
          <p:nvSpPr>
            <p:cNvPr id="29" name="Rechteck 41">
              <a:extLst>
                <a:ext uri="{FF2B5EF4-FFF2-40B4-BE49-F238E27FC236}">
                  <a16:creationId xmlns:a16="http://schemas.microsoft.com/office/drawing/2014/main" id="{F360583B-C301-48D6-8630-0AD5B0486FA6}"/>
                </a:ext>
              </a:extLst>
            </p:cNvPr>
            <p:cNvSpPr/>
            <p:nvPr/>
          </p:nvSpPr>
          <p:spPr>
            <a:xfrm>
              <a:off x="766763" y="4555639"/>
              <a:ext cx="3424237" cy="1876923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1" tIns="45719" rIns="91441" bIns="4571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Problem is solved as part of the mining process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Miners include potential problem solutions in their blocks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Nodes verify feasibility and accept block with the best solution</a:t>
              </a: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  <a:p>
              <a:pPr marL="285760" indent="-285760" defTabSz="914432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798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Proposed algorithms: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Proof of Useful Work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Proof of Search</a:t>
              </a:r>
            </a:p>
            <a:p>
              <a:pPr marL="742977" lvl="1" indent="-285760" defTabSz="914432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98" i="1" kern="0" dirty="0">
                  <a:solidFill>
                    <a:prstClr val="black"/>
                  </a:solidFill>
                  <a:latin typeface="Segoe UI Semilight"/>
                  <a:cs typeface="+mn-cs"/>
                </a:rPr>
                <a:t>Proof of Exercise</a:t>
              </a:r>
              <a:endParaRPr lang="en-US" sz="1798" kern="0" dirty="0">
                <a:solidFill>
                  <a:prstClr val="black"/>
                </a:solidFill>
                <a:latin typeface="Segoe UI Semilight"/>
                <a:cs typeface="+mn-cs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92351-C0BE-4999-AF25-49D7AA45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091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0CCD-40A6-45F3-8DBF-62BBD624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Contributions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2FB972-D8E8-4705-AE81-DB801F971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260713"/>
              </p:ext>
            </p:extLst>
          </p:nvPr>
        </p:nvGraphicFramePr>
        <p:xfrm>
          <a:off x="-24680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6C9F0-A923-4C1F-9472-58433AD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431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7740E-4501-4D34-8953-EF1520C2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BF4F7-7E86-46B6-B5AC-BEDD088B7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986175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3F7E8C-5CEA-4CEA-8E6A-13A9E51E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18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CE8733B-B3C2-49F6-9A4B-36299D20A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066476"/>
              </p:ext>
            </p:extLst>
          </p:nvPr>
        </p:nvGraphicFramePr>
        <p:xfrm>
          <a:off x="334435" y="3789040"/>
          <a:ext cx="1152312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313624-7F1E-4627-8BC5-7293912F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205DA7-D6E7-4D86-88A7-68579B978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4149"/>
              </p:ext>
            </p:extLst>
          </p:nvPr>
        </p:nvGraphicFramePr>
        <p:xfrm>
          <a:off x="334436" y="692696"/>
          <a:ext cx="1152312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EB3F5723-611D-4E9B-8058-A9E22A5C9C98}"/>
              </a:ext>
            </a:extLst>
          </p:cNvPr>
          <p:cNvSpPr txBox="1">
            <a:spLocks/>
          </p:cNvSpPr>
          <p:nvPr/>
        </p:nvSpPr>
        <p:spPr bwMode="auto">
          <a:xfrm>
            <a:off x="312012" y="6011415"/>
            <a:ext cx="6381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1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17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6pPr>
            <a:lvl7pPr marL="914432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7pPr>
            <a:lvl8pPr marL="1371652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8pPr>
            <a:lvl9pPr marL="1828869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US" sz="2000" kern="0" dirty="0"/>
              <a:t>Result #2: Prototype Algorithm Implementation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6C791B0-50AC-42A6-BD51-DBCE0D262EDC}"/>
              </a:ext>
            </a:extLst>
          </p:cNvPr>
          <p:cNvSpPr txBox="1">
            <a:spLocks/>
          </p:cNvSpPr>
          <p:nvPr/>
        </p:nvSpPr>
        <p:spPr bwMode="auto">
          <a:xfrm>
            <a:off x="334437" y="2924944"/>
            <a:ext cx="10586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1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1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17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6pPr>
            <a:lvl7pPr marL="914432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7pPr>
            <a:lvl8pPr marL="1371652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8pPr>
            <a:lvl9pPr marL="1828869" algn="l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US" sz="2000" kern="0" dirty="0"/>
              <a:t>Result #1: Optimization Technique Catalog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D5AD0F-6CDC-4B00-9144-B9931266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628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B9CD3-F40F-4E62-99B3-C4224BE3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#2: Prototype Algorithm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E09AA5-0D83-4ABD-A4FC-6C5337F6D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8409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5336D-7B89-4D54-93E2-721CD64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046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EB9CD3-F40F-4E62-99B3-C4224BE3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6" y="2"/>
            <a:ext cx="10586100" cy="720725"/>
          </a:xfrm>
        </p:spPr>
        <p:txBody>
          <a:bodyPr/>
          <a:lstStyle/>
          <a:p>
            <a:r>
              <a:rPr lang="en-US" dirty="0"/>
              <a:t>Milestones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8EB4F0D-94ED-4683-BADE-49B185C0A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685054"/>
              </p:ext>
            </p:extLst>
          </p:nvPr>
        </p:nvGraphicFramePr>
        <p:xfrm>
          <a:off x="2661330" y="1524003"/>
          <a:ext cx="8645768" cy="46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DCBC126-9EF0-4E24-9368-3741A07BB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928421"/>
              </p:ext>
            </p:extLst>
          </p:nvPr>
        </p:nvGraphicFramePr>
        <p:xfrm>
          <a:off x="664843" y="1524003"/>
          <a:ext cx="1606362" cy="46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E260F-E0C1-4B05-99E9-E9F3B07B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227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178">
            <a:extLst>
              <a:ext uri="{FF2B5EF4-FFF2-40B4-BE49-F238E27FC236}">
                <a16:creationId xmlns:a16="http://schemas.microsoft.com/office/drawing/2014/main" id="{2ADA37D3-5C79-44FC-A370-2A74CEC89E3A}"/>
              </a:ext>
            </a:extLst>
          </p:cNvPr>
          <p:cNvSpPr/>
          <p:nvPr/>
        </p:nvSpPr>
        <p:spPr>
          <a:xfrm>
            <a:off x="1269075" y="1869622"/>
            <a:ext cx="9651461" cy="3373193"/>
          </a:xfrm>
          <a:prstGeom prst="rect">
            <a:avLst/>
          </a:prstGeom>
          <a:gradFill>
            <a:gsLst>
              <a:gs pos="14000">
                <a:srgbClr val="FFFFFF"/>
              </a:gs>
              <a:gs pos="34000">
                <a:sysClr val="window" lastClr="FFFFFF">
                  <a:lumMod val="95000"/>
                </a:sysClr>
              </a:gs>
              <a:gs pos="100000">
                <a:srgbClr val="F2F2F2"/>
              </a:gs>
            </a:gsLst>
            <a:lin ang="10800000" scaled="1"/>
          </a:gradFill>
          <a:ln w="9525" cap="flat" cmpd="sng" algn="ctr">
            <a:noFill/>
            <a:prstDash val="solid"/>
          </a:ln>
          <a:effectLst/>
        </p:spPr>
        <p:txBody>
          <a:bodyPr wrap="square" lIns="40641" tIns="40641" rIns="40641" bIns="40641" rtlCol="0" anchor="ctr">
            <a:noAutofit/>
          </a:bodyPr>
          <a:lstStyle/>
          <a:p>
            <a:pPr algn="ctr" defTabSz="1376287">
              <a:buClr>
                <a:srgbClr val="B10034"/>
              </a:buClr>
              <a:defRPr/>
            </a:pPr>
            <a:endParaRPr lang="en-US" sz="1242" kern="0">
              <a:solidFill>
                <a:srgbClr val="FFFFFF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cxnSp>
        <p:nvCxnSpPr>
          <p:cNvPr id="48" name="Gerader Verbinder 125">
            <a:extLst>
              <a:ext uri="{FF2B5EF4-FFF2-40B4-BE49-F238E27FC236}">
                <a16:creationId xmlns:a16="http://schemas.microsoft.com/office/drawing/2014/main" id="{483C78A8-6126-46C7-8ECF-B9AB4A781CDC}"/>
              </a:ext>
            </a:extLst>
          </p:cNvPr>
          <p:cNvCxnSpPr/>
          <p:nvPr/>
        </p:nvCxnSpPr>
        <p:spPr>
          <a:xfrm flipV="1">
            <a:off x="1273518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49" name="Gerader Verbinder 127">
            <a:extLst>
              <a:ext uri="{FF2B5EF4-FFF2-40B4-BE49-F238E27FC236}">
                <a16:creationId xmlns:a16="http://schemas.microsoft.com/office/drawing/2014/main" id="{EBBEB78D-04CA-4C22-9031-48771490B08B}"/>
              </a:ext>
            </a:extLst>
          </p:cNvPr>
          <p:cNvCxnSpPr/>
          <p:nvPr/>
        </p:nvCxnSpPr>
        <p:spPr>
          <a:xfrm flipV="1">
            <a:off x="5392736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50" name="Gerader Verbinder 128">
            <a:extLst>
              <a:ext uri="{FF2B5EF4-FFF2-40B4-BE49-F238E27FC236}">
                <a16:creationId xmlns:a16="http://schemas.microsoft.com/office/drawing/2014/main" id="{A676CA7B-EEEE-42B8-959A-DD91F245EBF8}"/>
              </a:ext>
            </a:extLst>
          </p:cNvPr>
          <p:cNvCxnSpPr/>
          <p:nvPr/>
        </p:nvCxnSpPr>
        <p:spPr>
          <a:xfrm flipV="1">
            <a:off x="2636101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51" name="Gerader Verbinder 130">
            <a:extLst>
              <a:ext uri="{FF2B5EF4-FFF2-40B4-BE49-F238E27FC236}">
                <a16:creationId xmlns:a16="http://schemas.microsoft.com/office/drawing/2014/main" id="{D88FCF43-AF54-48A9-A8D5-C7C7B881226F}"/>
              </a:ext>
            </a:extLst>
          </p:cNvPr>
          <p:cNvCxnSpPr/>
          <p:nvPr/>
        </p:nvCxnSpPr>
        <p:spPr>
          <a:xfrm flipV="1">
            <a:off x="6771054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52" name="Gerader Verbinder 79">
            <a:extLst>
              <a:ext uri="{FF2B5EF4-FFF2-40B4-BE49-F238E27FC236}">
                <a16:creationId xmlns:a16="http://schemas.microsoft.com/office/drawing/2014/main" id="{4153CAE1-F9D6-4B0F-8814-3D82BAFC7607}"/>
              </a:ext>
            </a:extLst>
          </p:cNvPr>
          <p:cNvCxnSpPr/>
          <p:nvPr/>
        </p:nvCxnSpPr>
        <p:spPr>
          <a:xfrm flipV="1">
            <a:off x="8149371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cxnSp>
        <p:nvCxnSpPr>
          <p:cNvPr id="53" name="Gerader Verbinder 104">
            <a:extLst>
              <a:ext uri="{FF2B5EF4-FFF2-40B4-BE49-F238E27FC236}">
                <a16:creationId xmlns:a16="http://schemas.microsoft.com/office/drawing/2014/main" id="{6F3369C1-2661-438D-904B-C9E861A10368}"/>
              </a:ext>
            </a:extLst>
          </p:cNvPr>
          <p:cNvCxnSpPr/>
          <p:nvPr/>
        </p:nvCxnSpPr>
        <p:spPr>
          <a:xfrm flipV="1">
            <a:off x="4014419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56" name="Eingekerbter Richtungspfeil 44">
            <a:extLst>
              <a:ext uri="{FF2B5EF4-FFF2-40B4-BE49-F238E27FC236}">
                <a16:creationId xmlns:a16="http://schemas.microsoft.com/office/drawing/2014/main" id="{10A3D78B-404F-4D02-A108-0BBF9F782113}"/>
              </a:ext>
            </a:extLst>
          </p:cNvPr>
          <p:cNvSpPr/>
          <p:nvPr/>
        </p:nvSpPr>
        <p:spPr bwMode="auto">
          <a:xfrm>
            <a:off x="1272323" y="1565724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June</a:t>
            </a:r>
            <a:endParaRPr lang="en-US" sz="1580" kern="0" dirty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57" name="Eingekerbter Richtungspfeil 44">
            <a:extLst>
              <a:ext uri="{FF2B5EF4-FFF2-40B4-BE49-F238E27FC236}">
                <a16:creationId xmlns:a16="http://schemas.microsoft.com/office/drawing/2014/main" id="{47C5B287-9203-412C-A39A-6778253A7AF3}"/>
              </a:ext>
            </a:extLst>
          </p:cNvPr>
          <p:cNvSpPr/>
          <p:nvPr/>
        </p:nvSpPr>
        <p:spPr bwMode="auto">
          <a:xfrm>
            <a:off x="2650640" y="1565724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July</a:t>
            </a:r>
            <a:endParaRPr lang="en-US" sz="1580" kern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58" name="Eingekerbter Richtungspfeil 44">
            <a:extLst>
              <a:ext uri="{FF2B5EF4-FFF2-40B4-BE49-F238E27FC236}">
                <a16:creationId xmlns:a16="http://schemas.microsoft.com/office/drawing/2014/main" id="{EEE38BDD-1B51-4B2E-9D25-DFD5E8F5403F}"/>
              </a:ext>
            </a:extLst>
          </p:cNvPr>
          <p:cNvSpPr/>
          <p:nvPr/>
        </p:nvSpPr>
        <p:spPr bwMode="auto">
          <a:xfrm>
            <a:off x="4028958" y="1565724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August</a:t>
            </a:r>
            <a:endParaRPr lang="en-US" sz="1580" kern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59" name="Eingekerbter Richtungspfeil 44">
            <a:extLst>
              <a:ext uri="{FF2B5EF4-FFF2-40B4-BE49-F238E27FC236}">
                <a16:creationId xmlns:a16="http://schemas.microsoft.com/office/drawing/2014/main" id="{827A071D-C779-48E5-80CA-4DD8878AE3A7}"/>
              </a:ext>
            </a:extLst>
          </p:cNvPr>
          <p:cNvSpPr/>
          <p:nvPr/>
        </p:nvSpPr>
        <p:spPr bwMode="auto">
          <a:xfrm>
            <a:off x="5407275" y="1565724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September</a:t>
            </a:r>
            <a:endParaRPr lang="en-US" sz="1580" kern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60" name="Eingekerbter Richtungspfeil 44">
            <a:extLst>
              <a:ext uri="{FF2B5EF4-FFF2-40B4-BE49-F238E27FC236}">
                <a16:creationId xmlns:a16="http://schemas.microsoft.com/office/drawing/2014/main" id="{5D1E4F32-2470-488B-9EA0-E7B18CA5226A}"/>
              </a:ext>
            </a:extLst>
          </p:cNvPr>
          <p:cNvSpPr/>
          <p:nvPr/>
        </p:nvSpPr>
        <p:spPr bwMode="auto">
          <a:xfrm>
            <a:off x="6785593" y="1565724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October</a:t>
            </a:r>
            <a:endParaRPr lang="en-US" sz="1580" kern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sp>
        <p:nvSpPr>
          <p:cNvPr id="61" name="Eingekerbter Richtungspfeil 44">
            <a:extLst>
              <a:ext uri="{FF2B5EF4-FFF2-40B4-BE49-F238E27FC236}">
                <a16:creationId xmlns:a16="http://schemas.microsoft.com/office/drawing/2014/main" id="{C74D4CF5-92E0-4757-9DE4-9EAB28C2B84E}"/>
              </a:ext>
            </a:extLst>
          </p:cNvPr>
          <p:cNvSpPr/>
          <p:nvPr/>
        </p:nvSpPr>
        <p:spPr bwMode="auto">
          <a:xfrm>
            <a:off x="8163910" y="1566943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November</a:t>
            </a:r>
            <a:endParaRPr lang="en-US" sz="1580" kern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cxnSp>
        <p:nvCxnSpPr>
          <p:cNvPr id="62" name="Gerader Verbinder 76">
            <a:extLst>
              <a:ext uri="{FF2B5EF4-FFF2-40B4-BE49-F238E27FC236}">
                <a16:creationId xmlns:a16="http://schemas.microsoft.com/office/drawing/2014/main" id="{E9B805B7-3D88-486C-B88D-2CF305B3A8C2}"/>
              </a:ext>
            </a:extLst>
          </p:cNvPr>
          <p:cNvCxnSpPr/>
          <p:nvPr/>
        </p:nvCxnSpPr>
        <p:spPr>
          <a:xfrm flipV="1">
            <a:off x="9527689" y="1869621"/>
            <a:ext cx="0" cy="3373194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63" name="Eingekerbter Richtungspfeil 44">
            <a:extLst>
              <a:ext uri="{FF2B5EF4-FFF2-40B4-BE49-F238E27FC236}">
                <a16:creationId xmlns:a16="http://schemas.microsoft.com/office/drawing/2014/main" id="{02BF64BD-5320-4FE6-BB0E-03CB40E82CF1}"/>
              </a:ext>
            </a:extLst>
          </p:cNvPr>
          <p:cNvSpPr/>
          <p:nvPr/>
        </p:nvSpPr>
        <p:spPr bwMode="auto">
          <a:xfrm>
            <a:off x="1717643" y="1942292"/>
            <a:ext cx="2301949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Literature Review: Problems</a:t>
            </a:r>
          </a:p>
        </p:txBody>
      </p:sp>
      <p:sp>
        <p:nvSpPr>
          <p:cNvPr id="84" name="Eingekerbter Richtungspfeil 44">
            <a:extLst>
              <a:ext uri="{FF2B5EF4-FFF2-40B4-BE49-F238E27FC236}">
                <a16:creationId xmlns:a16="http://schemas.microsoft.com/office/drawing/2014/main" id="{0CB08734-42A4-4746-B141-994CDB06D2EA}"/>
              </a:ext>
            </a:extLst>
          </p:cNvPr>
          <p:cNvSpPr/>
          <p:nvPr/>
        </p:nvSpPr>
        <p:spPr bwMode="auto">
          <a:xfrm>
            <a:off x="9527688" y="1569032"/>
            <a:ext cx="1363778" cy="243845"/>
          </a:xfrm>
          <a:prstGeom prst="chevron">
            <a:avLst>
              <a:gd name="adj" fmla="val 27148"/>
            </a:avLst>
          </a:prstGeom>
          <a:solidFill>
            <a:srgbClr val="FFFFFF">
              <a:lumMod val="95000"/>
            </a:srgbClr>
          </a:solidFill>
          <a:ln w="1587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srgbClr val="000000"/>
                </a:solidFill>
                <a:latin typeface="Corbel" panose="020B0503020204020204" pitchFamily="34" charset="0"/>
                <a:cs typeface="Poppins" pitchFamily="2" charset="77"/>
              </a:rPr>
              <a:t>December</a:t>
            </a:r>
            <a:endParaRPr lang="en-US" sz="1580" kern="0" dirty="0">
              <a:solidFill>
                <a:srgbClr val="000000"/>
              </a:solidFill>
              <a:latin typeface="Corbel" panose="020B0503020204020204" pitchFamily="34" charset="0"/>
              <a:cs typeface="Poppins" pitchFamily="2" charset="77"/>
            </a:endParaRPr>
          </a:p>
        </p:txBody>
      </p:sp>
      <p:cxnSp>
        <p:nvCxnSpPr>
          <p:cNvPr id="85" name="Gerader Verbinder 76">
            <a:extLst>
              <a:ext uri="{FF2B5EF4-FFF2-40B4-BE49-F238E27FC236}">
                <a16:creationId xmlns:a16="http://schemas.microsoft.com/office/drawing/2014/main" id="{2D53592C-13E5-46DB-84E3-FC95C69F4767}"/>
              </a:ext>
            </a:extLst>
          </p:cNvPr>
          <p:cNvCxnSpPr>
            <a:cxnSpLocks/>
          </p:cNvCxnSpPr>
          <p:nvPr/>
        </p:nvCxnSpPr>
        <p:spPr>
          <a:xfrm flipV="1">
            <a:off x="10891466" y="1809569"/>
            <a:ext cx="0" cy="3482707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lgDash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124BC6F-75BA-440B-B1EF-BDD208A3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9B816-F280-45DA-A571-1A56F6EA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sp>
        <p:nvSpPr>
          <p:cNvPr id="6" name="Eingekerbter Richtungspfeil 44">
            <a:extLst>
              <a:ext uri="{FF2B5EF4-FFF2-40B4-BE49-F238E27FC236}">
                <a16:creationId xmlns:a16="http://schemas.microsoft.com/office/drawing/2014/main" id="{6DCFE78E-D5C9-440B-9545-BBED7BDC5FE7}"/>
              </a:ext>
            </a:extLst>
          </p:cNvPr>
          <p:cNvSpPr/>
          <p:nvPr/>
        </p:nvSpPr>
        <p:spPr bwMode="auto">
          <a:xfrm>
            <a:off x="5360948" y="3624473"/>
            <a:ext cx="2759354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Prototype Implementation</a:t>
            </a:r>
          </a:p>
        </p:txBody>
      </p:sp>
      <p:sp>
        <p:nvSpPr>
          <p:cNvPr id="7" name="Eingekerbter Richtungspfeil 44">
            <a:extLst>
              <a:ext uri="{FF2B5EF4-FFF2-40B4-BE49-F238E27FC236}">
                <a16:creationId xmlns:a16="http://schemas.microsoft.com/office/drawing/2014/main" id="{8623C950-C6B7-4168-90F6-E3122DE67B76}"/>
              </a:ext>
            </a:extLst>
          </p:cNvPr>
          <p:cNvSpPr/>
          <p:nvPr/>
        </p:nvSpPr>
        <p:spPr bwMode="auto">
          <a:xfrm>
            <a:off x="8152452" y="4185200"/>
            <a:ext cx="1111900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Simulation</a:t>
            </a:r>
          </a:p>
        </p:txBody>
      </p:sp>
      <p:sp>
        <p:nvSpPr>
          <p:cNvPr id="8" name="Eingekerbter Richtungspfeil 44">
            <a:extLst>
              <a:ext uri="{FF2B5EF4-FFF2-40B4-BE49-F238E27FC236}">
                <a16:creationId xmlns:a16="http://schemas.microsoft.com/office/drawing/2014/main" id="{5F8F25CF-5757-429B-94CA-A94C05B63251}"/>
              </a:ext>
            </a:extLst>
          </p:cNvPr>
          <p:cNvSpPr/>
          <p:nvPr/>
        </p:nvSpPr>
        <p:spPr bwMode="auto">
          <a:xfrm>
            <a:off x="4405670" y="4745927"/>
            <a:ext cx="5792711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Writing</a:t>
            </a:r>
          </a:p>
        </p:txBody>
      </p:sp>
      <p:sp>
        <p:nvSpPr>
          <p:cNvPr id="9" name="Eingekerbter Richtungspfeil 44">
            <a:extLst>
              <a:ext uri="{FF2B5EF4-FFF2-40B4-BE49-F238E27FC236}">
                <a16:creationId xmlns:a16="http://schemas.microsoft.com/office/drawing/2014/main" id="{3B496D51-B6B3-4E21-AAE2-0FB7E8CB805B}"/>
              </a:ext>
            </a:extLst>
          </p:cNvPr>
          <p:cNvSpPr/>
          <p:nvPr/>
        </p:nvSpPr>
        <p:spPr bwMode="auto">
          <a:xfrm>
            <a:off x="4405670" y="3063746"/>
            <a:ext cx="1931664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Catalog Compilation</a:t>
            </a:r>
          </a:p>
        </p:txBody>
      </p:sp>
      <p:sp>
        <p:nvSpPr>
          <p:cNvPr id="10" name="Eingekerbter Richtungspfeil 44">
            <a:extLst>
              <a:ext uri="{FF2B5EF4-FFF2-40B4-BE49-F238E27FC236}">
                <a16:creationId xmlns:a16="http://schemas.microsoft.com/office/drawing/2014/main" id="{271B4C8D-2686-44DF-9829-6D6A809BBE35}"/>
              </a:ext>
            </a:extLst>
          </p:cNvPr>
          <p:cNvSpPr/>
          <p:nvPr/>
        </p:nvSpPr>
        <p:spPr bwMode="auto">
          <a:xfrm>
            <a:off x="2638483" y="2503019"/>
            <a:ext cx="2798695" cy="432260"/>
          </a:xfrm>
          <a:prstGeom prst="chevron">
            <a:avLst>
              <a:gd name="adj" fmla="val 27148"/>
            </a:avLst>
          </a:prstGeom>
          <a:solidFill>
            <a:srgbClr val="0779B7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32240">
              <a:defRPr/>
            </a:pPr>
            <a:r>
              <a:rPr lang="en-US" sz="1355" kern="0" dirty="0">
                <a:solidFill>
                  <a:prstClr val="white"/>
                </a:solidFill>
                <a:latin typeface="Corbel" panose="020B0503020204020204" pitchFamily="34" charset="0"/>
                <a:cs typeface="Poppins" pitchFamily="2" charset="77"/>
              </a:rPr>
              <a:t>Literature Review: Solutions</a:t>
            </a:r>
          </a:p>
        </p:txBody>
      </p:sp>
    </p:spTree>
    <p:extLst>
      <p:ext uri="{BB962C8B-B14F-4D97-AF65-F5344CB8AC3E}">
        <p14:creationId xmlns:p14="http://schemas.microsoft.com/office/powerpoint/2010/main" val="846107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A856BF9-3B90-48AD-B796-F7B23A797A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399894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4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4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Bernd Steinkopf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1"/>
              <a:t>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2031-2851-480A-92A3-35838056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Optimization?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A41F-75AC-4DF5-A84C-66C67F31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4" y="1268760"/>
            <a:ext cx="11523133" cy="1311128"/>
          </a:xfrm>
        </p:spPr>
        <p:txBody>
          <a:bodyPr>
            <a:normAutofit/>
          </a:bodyPr>
          <a:lstStyle/>
          <a:p>
            <a:r>
              <a:rPr lang="en-US" b="1" dirty="0"/>
              <a:t>Optimization </a:t>
            </a:r>
            <a:r>
              <a:rPr lang="en-US" dirty="0"/>
              <a:t>/ˌ</a:t>
            </a:r>
            <a:r>
              <a:rPr lang="en-US" dirty="0" err="1"/>
              <a:t>ɒp</a:t>
            </a:r>
            <a:r>
              <a:rPr lang="en-US" dirty="0"/>
              <a:t> </a:t>
            </a:r>
            <a:r>
              <a:rPr lang="en-US" dirty="0" err="1"/>
              <a:t>tə</a:t>
            </a:r>
            <a:r>
              <a:rPr lang="en-US" dirty="0"/>
              <a:t> </a:t>
            </a:r>
            <a:r>
              <a:rPr lang="en-US" dirty="0" err="1"/>
              <a:t>məˈzeɪ</a:t>
            </a:r>
            <a:r>
              <a:rPr lang="en-US" dirty="0"/>
              <a:t> </a:t>
            </a:r>
            <a:r>
              <a:rPr lang="en-US" dirty="0" err="1"/>
              <a:t>ʃən</a:t>
            </a:r>
            <a:r>
              <a:rPr lang="en-US" dirty="0"/>
              <a:t>/ </a:t>
            </a:r>
            <a:r>
              <a:rPr lang="en-US" i="1" dirty="0"/>
              <a:t>- Mathematics.</a:t>
            </a:r>
          </a:p>
          <a:p>
            <a:r>
              <a:rPr lang="en-US" dirty="0"/>
              <a:t>“A mathematical technique for finding a maximum or minimum value of a function of several variables subject to a set of constraints, as linear programming or systems analysis.”</a:t>
            </a:r>
          </a:p>
          <a:p>
            <a:r>
              <a:rPr lang="en-US" sz="1397" i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dirty="0"/>
              <a:t> </a:t>
            </a:r>
            <a:r>
              <a:rPr lang="en-US" sz="1397" i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https://www.dictionary.com/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17C94-B3E3-4128-A3F2-16FE80E0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CAAB936-3F3C-46B4-9F85-0E003838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282248"/>
            <a:ext cx="2595024" cy="25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1854EC-84A3-45CB-B575-4B6AD61FBE38}"/>
              </a:ext>
            </a:extLst>
          </p:cNvPr>
          <p:cNvSpPr txBox="1"/>
          <p:nvPr/>
        </p:nvSpPr>
        <p:spPr>
          <a:xfrm>
            <a:off x="5796461" y="5026413"/>
            <a:ext cx="433198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Graphical representation of an optimization problem.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The region of feasible solutions is shown in blue.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It is framed by the optimization’s constraints.</a:t>
            </a:r>
          </a:p>
        </p:txBody>
      </p:sp>
    </p:spTree>
    <p:extLst>
      <p:ext uri="{BB962C8B-B14F-4D97-AF65-F5344CB8AC3E}">
        <p14:creationId xmlns:p14="http://schemas.microsoft.com/office/powerpoint/2010/main" val="12821918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B79E-2B12-440D-81F3-873DB355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Subfields in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5520A-F949-4501-A3E5-743236C6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80F16E-7CD3-4355-9448-44CFFD47A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330191"/>
              </p:ext>
            </p:extLst>
          </p:nvPr>
        </p:nvGraphicFramePr>
        <p:xfrm>
          <a:off x="332905" y="1124744"/>
          <a:ext cx="112161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7849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442E-B423-408C-BCBA-24AEF59B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Optimization Problems in the Energy Industry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70693B-110F-435E-8008-74326EE35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662422"/>
              </p:ext>
            </p:extLst>
          </p:nvPr>
        </p:nvGraphicFramePr>
        <p:xfrm>
          <a:off x="334963" y="981075"/>
          <a:ext cx="115220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BE6F-5065-42ED-858E-5960C452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7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2601-7B74-49C7-8948-FA6179BC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Optimal Power Flow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9F2365-5CB8-4F57-BA43-2F18DFAEA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91573"/>
              </p:ext>
            </p:extLst>
          </p:nvPr>
        </p:nvGraphicFramePr>
        <p:xfrm>
          <a:off x="334435" y="981076"/>
          <a:ext cx="11306182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661A5-16C2-4A13-8059-FCC8E8F5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00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C6A61-2ABE-45F4-ACC8-F4560DD2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Market Clearing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F3B6B6-3E37-4E50-AFBB-48755C2B9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38887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71A02-B374-4FE0-BAB7-ADC0044A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17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8079-E5E5-445A-8465-5A0588CA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Requirements for Energy Industry Optimizations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6736B4-1C59-47D0-A346-E080F4229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754700"/>
              </p:ext>
            </p:extLst>
          </p:nvPr>
        </p:nvGraphicFramePr>
        <p:xfrm>
          <a:off x="334437" y="981081"/>
          <a:ext cx="11523134" cy="540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068D5-73DC-4B8C-825A-F7D2F961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123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8079-E5E5-445A-8465-5A0588CA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Requirements for Energy Industry Optimizations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068D5-73DC-4B8C-825A-F7D2F961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Blockchain-based Decentralized Optimization for Energy Industry Applications | Bernd Steinkopf | Kick-off Master Thesis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E9C95EA-4DCF-4AE7-B62C-9BAAF5251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18126"/>
              </p:ext>
            </p:extLst>
          </p:nvPr>
        </p:nvGraphicFramePr>
        <p:xfrm>
          <a:off x="334434" y="981077"/>
          <a:ext cx="11523133" cy="42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E2BDD8-D610-415D-B57D-2CC9652AC330}"/>
              </a:ext>
            </a:extLst>
          </p:cNvPr>
          <p:cNvSpPr/>
          <p:nvPr/>
        </p:nvSpPr>
        <p:spPr>
          <a:xfrm>
            <a:off x="1415480" y="5454119"/>
            <a:ext cx="10442086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Blockchain technology has been designed from the ground up to provide all three aspects.</a:t>
            </a:r>
          </a:p>
          <a:p>
            <a:r>
              <a:rPr lang="en-US" sz="2000" dirty="0">
                <a:latin typeface="Arial" pitchFamily="34" charset="0"/>
              </a:rPr>
              <a:t>Its decentralized nature also removes the need for a central authority.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EFA561-7778-4CB0-A470-F8FC23CFD254}"/>
              </a:ext>
            </a:extLst>
          </p:cNvPr>
          <p:cNvSpPr/>
          <p:nvPr/>
        </p:nvSpPr>
        <p:spPr bwMode="auto">
          <a:xfrm>
            <a:off x="332904" y="5445101"/>
            <a:ext cx="864096" cy="78319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988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9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hNZt.RrtnQBTX.wsd1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owerpoint_Master_eV_16x9_BN" id="{15AB0BA4-E4F1-432D-B03F-9C3A30839134}" vid="{950B3603-C012-4BDD-985B-7E806EEBCC49}"/>
    </a:ext>
  </a:extLst>
</a:theme>
</file>

<file path=ppt/theme/theme3.xml><?xml version="1.0" encoding="utf-8"?>
<a:theme xmlns:a="http://schemas.openxmlformats.org/drawingml/2006/main" name="3_Trennblock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owerpoint_Master_eV_16x9_BN" id="{15AB0BA4-E4F1-432D-B03F-9C3A30839134}" vid="{F37A93DA-40A6-4C51-88A6-B14AB6BD2DF4}"/>
    </a:ext>
  </a:extLst>
</a:theme>
</file>

<file path=ppt/theme/theme4.xml><?xml version="1.0" encoding="utf-8"?>
<a:theme xmlns:a="http://schemas.openxmlformats.org/drawingml/2006/main" name="1_Großes_Seitenelement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owerpoint_Master_eV_16x9_BN" id="{15AB0BA4-E4F1-432D-B03F-9C3A30839134}" vid="{3F436A76-F996-42EE-A627-F15239E21B4A}"/>
    </a:ext>
  </a:extLst>
</a:theme>
</file>

<file path=ppt/theme/theme5.xml><?xml version="1.0" encoding="utf-8"?>
<a:theme xmlns:a="http://schemas.openxmlformats.org/drawingml/2006/main" name="2_Inhalte_Standard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Powerpoint_Master_eV_16x9_BN" id="{15AB0BA4-E4F1-432D-B03F-9C3A30839134}" vid="{76454E73-2032-4345-A6D1-842725C7A9DB}"/>
    </a:ext>
  </a:extLst>
</a:theme>
</file>

<file path=ppt/theme/theme6.xml><?xml version="1.0" encoding="utf-8"?>
<a:theme xmlns:a="http://schemas.openxmlformats.org/drawingml/2006/main" name="3_Inhalte_Standard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504_Use_Case_Template" id="{7E4D7361-B369-4DDA-8ECA-F39D5A5DDDE7}" vid="{7EF68AA0-A97F-43CF-8267-D8E1CF46DA92}"/>
    </a:ext>
  </a:extLst>
</a:theme>
</file>

<file path=ppt/theme/theme7.xml><?xml version="1.0" encoding="utf-8"?>
<a:theme xmlns:a="http://schemas.openxmlformats.org/drawingml/2006/main" name="1_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Benutzerdefiniert 4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2343</Words>
  <Application>Microsoft Office PowerPoint</Application>
  <PresentationFormat>Widescreen</PresentationFormat>
  <Paragraphs>327</Paragraphs>
  <Slides>27</Slides>
  <Notes>2</Notes>
  <HiddenSlides>8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Arial Unicode MS</vt:lpstr>
      <vt:lpstr>Calibri</vt:lpstr>
      <vt:lpstr>Corbel</vt:lpstr>
      <vt:lpstr>Courier New</vt:lpstr>
      <vt:lpstr>Futura Lt BT</vt:lpstr>
      <vt:lpstr>Helvetica Neue</vt:lpstr>
      <vt:lpstr>Roboto Slab</vt:lpstr>
      <vt:lpstr>Segoe UI Semilight</vt:lpstr>
      <vt:lpstr>Symbol</vt:lpstr>
      <vt:lpstr>TUM Neue Helvetica 75 Bold</vt:lpstr>
      <vt:lpstr>Wingdings</vt:lpstr>
      <vt:lpstr>Slides sebis 2013 2</vt:lpstr>
      <vt:lpstr>1_Benutzerdefiniertes Design</vt:lpstr>
      <vt:lpstr>3_Trennblock</vt:lpstr>
      <vt:lpstr>1_Großes_Seitenelement</vt:lpstr>
      <vt:lpstr>2_Inhalte_Standard</vt:lpstr>
      <vt:lpstr>3_Inhalte_Standard</vt:lpstr>
      <vt:lpstr>1_Macmorris template</vt:lpstr>
      <vt:lpstr>think-cell Folie</vt:lpstr>
      <vt:lpstr>Blockchain-based Decentralized Optimization for Energy Industry Applications</vt:lpstr>
      <vt:lpstr>Outline</vt:lpstr>
      <vt:lpstr>What is Optimization?</vt:lpstr>
      <vt:lpstr>Major Subfields in Optimization</vt:lpstr>
      <vt:lpstr>Common Optimization Problems in the Energy Industry</vt:lpstr>
      <vt:lpstr>Example: Optimal Power Flow</vt:lpstr>
      <vt:lpstr>Example: Market Clearing</vt:lpstr>
      <vt:lpstr>Special Requirements for Energy Industry Optimizations</vt:lpstr>
      <vt:lpstr>Special Requirements for Energy Industry Optimizations</vt:lpstr>
      <vt:lpstr>Tamper Resistance</vt:lpstr>
      <vt:lpstr>Transparency</vt:lpstr>
      <vt:lpstr>Privacy Protection</vt:lpstr>
      <vt:lpstr>Blockchain as a Decentralized Solution</vt:lpstr>
      <vt:lpstr>Status Quo</vt:lpstr>
      <vt:lpstr>Desired Target State</vt:lpstr>
      <vt:lpstr>Solution Overview</vt:lpstr>
      <vt:lpstr>Centralized Off-Chaining</vt:lpstr>
      <vt:lpstr>Oracle-based Off-Chaining</vt:lpstr>
      <vt:lpstr>Decomposition Algorithms</vt:lpstr>
      <vt:lpstr>Optimization Mining</vt:lpstr>
      <vt:lpstr>Thesis Contributions</vt:lpstr>
      <vt:lpstr>Research Questions</vt:lpstr>
      <vt:lpstr>Expected Results</vt:lpstr>
      <vt:lpstr>Goal #2: Prototype Algorithm Implementation</vt:lpstr>
      <vt:lpstr>Milestones</vt:lpstr>
      <vt:lpstr>Timeline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2018-05-28T10:12:10Z</dcterms:created>
  <dcterms:modified xsi:type="dcterms:W3CDTF">2020-07-11T16:53:07Z</dcterms:modified>
</cp:coreProperties>
</file>