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725" r:id="rId1"/>
  </p:sldMasterIdLst>
  <p:notesMasterIdLst>
    <p:notesMasterId r:id="rId29"/>
  </p:notesMasterIdLst>
  <p:handoutMasterIdLst>
    <p:handoutMasterId r:id="rId30"/>
  </p:handoutMasterIdLst>
  <p:sldIdLst>
    <p:sldId id="647" r:id="rId2"/>
    <p:sldId id="788" r:id="rId3"/>
    <p:sldId id="792" r:id="rId4"/>
    <p:sldId id="789" r:id="rId5"/>
    <p:sldId id="737" r:id="rId6"/>
    <p:sldId id="754" r:id="rId7"/>
    <p:sldId id="777" r:id="rId8"/>
    <p:sldId id="779" r:id="rId9"/>
    <p:sldId id="780" r:id="rId10"/>
    <p:sldId id="781" r:id="rId11"/>
    <p:sldId id="782" r:id="rId12"/>
    <p:sldId id="783" r:id="rId13"/>
    <p:sldId id="786" r:id="rId14"/>
    <p:sldId id="787" r:id="rId15"/>
    <p:sldId id="767" r:id="rId16"/>
    <p:sldId id="762" r:id="rId17"/>
    <p:sldId id="763" r:id="rId18"/>
    <p:sldId id="793" r:id="rId19"/>
    <p:sldId id="790" r:id="rId20"/>
    <p:sldId id="764" r:id="rId21"/>
    <p:sldId id="765" r:id="rId22"/>
    <p:sldId id="766" r:id="rId23"/>
    <p:sldId id="673" r:id="rId24"/>
    <p:sldId id="768" r:id="rId25"/>
    <p:sldId id="769" r:id="rId26"/>
    <p:sldId id="743" r:id="rId27"/>
    <p:sldId id="791" r:id="rId28"/>
  </p:sldIdLst>
  <p:sldSz cx="12192000" cy="6858000"/>
  <p:notesSz cx="7099300" cy="10234613"/>
  <p:defaultTex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orient="horz" pos="618" userDrawn="1">
          <p15:clr>
            <a:srgbClr val="A4A3A4"/>
          </p15:clr>
        </p15:guide>
        <p15:guide id="3" orient="horz" pos="4042" userDrawn="1">
          <p15:clr>
            <a:srgbClr val="A4A3A4"/>
          </p15:clr>
        </p15:guide>
        <p15:guide id="4" pos="7499" userDrawn="1">
          <p15:clr>
            <a:srgbClr val="A4A3A4"/>
          </p15:clr>
        </p15:guide>
        <p15:guide id="5" pos="211" userDrawn="1">
          <p15:clr>
            <a:srgbClr val="A4A3A4"/>
          </p15:clr>
        </p15:guide>
        <p15:guide id="6" pos="384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000"/>
    <a:srgbClr val="0065BD"/>
    <a:srgbClr val="41BEFF"/>
    <a:srgbClr val="C0C0C0"/>
    <a:srgbClr val="000000"/>
    <a:srgbClr val="CB6C1D"/>
    <a:srgbClr val="ECE8C2"/>
    <a:srgbClr val="91AC6B"/>
    <a:srgbClr val="074F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Keine Formatvorlage, Tabellengitternetz">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autoAdjust="0"/>
    <p:restoredTop sz="96208" autoAdjust="0"/>
  </p:normalViewPr>
  <p:slideViewPr>
    <p:cSldViewPr>
      <p:cViewPr varScale="1">
        <p:scale>
          <a:sx n="115" d="100"/>
          <a:sy n="115" d="100"/>
        </p:scale>
        <p:origin x="936" y="184"/>
      </p:cViewPr>
      <p:guideLst>
        <p:guide orient="horz" pos="2160"/>
        <p:guide orient="horz" pos="618"/>
        <p:guide orient="horz" pos="4042"/>
        <p:guide pos="7499"/>
        <p:guide pos="211"/>
        <p:guide pos="3840"/>
      </p:guideLst>
    </p:cSldViewPr>
  </p:slideViewPr>
  <p:outlineViewPr>
    <p:cViewPr>
      <p:scale>
        <a:sx n="33" d="100"/>
        <a:sy n="33" d="100"/>
      </p:scale>
      <p:origin x="0" y="39096"/>
    </p:cViewPr>
  </p:outlineViewPr>
  <p:notesTextViewPr>
    <p:cViewPr>
      <p:scale>
        <a:sx n="20" d="100"/>
        <a:sy n="20" d="100"/>
      </p:scale>
      <p:origin x="0" y="0"/>
    </p:cViewPr>
  </p:notesTextViewPr>
  <p:sorterViewPr>
    <p:cViewPr>
      <p:scale>
        <a:sx n="66" d="100"/>
        <a:sy n="66" d="100"/>
      </p:scale>
      <p:origin x="0" y="0"/>
    </p:cViewPr>
  </p:sorterViewPr>
  <p:notesViewPr>
    <p:cSldViewPr>
      <p:cViewPr varScale="1">
        <p:scale>
          <a:sx n="83" d="100"/>
          <a:sy n="83" d="100"/>
        </p:scale>
        <p:origin x="3928" y="224"/>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391324-38E8-7647-9A67-2C00DF657427}" type="doc">
      <dgm:prSet loTypeId="urn:microsoft.com/office/officeart/2008/layout/VerticalCurvedList" loCatId="" qsTypeId="urn:microsoft.com/office/officeart/2005/8/quickstyle/simple1" qsCatId="simple" csTypeId="urn:microsoft.com/office/officeart/2005/8/colors/colorful4" csCatId="colorful" phldr="1"/>
      <dgm:spPr/>
      <dgm:t>
        <a:bodyPr/>
        <a:lstStyle/>
        <a:p>
          <a:endParaRPr lang="en-GB"/>
        </a:p>
      </dgm:t>
    </dgm:pt>
    <dgm:pt modelId="{B81EFBF3-6BDC-224D-A7F8-AE923D189A9B}">
      <dgm:prSet phldrT="[Text]"/>
      <dgm:spPr/>
      <dgm:t>
        <a:bodyPr/>
        <a:lstStyle/>
        <a:p>
          <a:r>
            <a:rPr lang="en-GB" dirty="0">
              <a:solidFill>
                <a:schemeClr val="bg1"/>
              </a:solidFill>
            </a:rPr>
            <a:t>What are the challenges of using OSS in terms of legal compliance?</a:t>
          </a:r>
          <a:endParaRPr lang="en-GB" dirty="0"/>
        </a:p>
      </dgm:t>
    </dgm:pt>
    <dgm:pt modelId="{133EE4DB-B6E9-BD4A-85D4-42E6A709CE74}" type="parTrans" cxnId="{4539513A-FECA-1E45-B511-052311450937}">
      <dgm:prSet/>
      <dgm:spPr/>
      <dgm:t>
        <a:bodyPr/>
        <a:lstStyle/>
        <a:p>
          <a:endParaRPr lang="en-GB"/>
        </a:p>
      </dgm:t>
    </dgm:pt>
    <dgm:pt modelId="{07A2501C-386D-4944-BEF9-50D2D2ED11DF}" type="sibTrans" cxnId="{4539513A-FECA-1E45-B511-052311450937}">
      <dgm:prSet/>
      <dgm:spPr/>
      <dgm:t>
        <a:bodyPr/>
        <a:lstStyle/>
        <a:p>
          <a:endParaRPr lang="en-GB"/>
        </a:p>
      </dgm:t>
    </dgm:pt>
    <dgm:pt modelId="{CD3B04AD-7D60-8243-B755-E6DE2B691769}">
      <dgm:prSet phldrT="[Text]"/>
      <dgm:spPr/>
      <dgm:t>
        <a:bodyPr/>
        <a:lstStyle/>
        <a:p>
          <a:r>
            <a:rPr lang="en-GB" dirty="0">
              <a:solidFill>
                <a:schemeClr val="bg1"/>
              </a:solidFill>
            </a:rPr>
            <a:t>How can we improve the OSS license compliance legal process?</a:t>
          </a:r>
          <a:endParaRPr lang="en-GB" dirty="0"/>
        </a:p>
      </dgm:t>
    </dgm:pt>
    <dgm:pt modelId="{EB8A4D71-923F-BF4C-A0E4-FBE5CF8D05E8}" type="parTrans" cxnId="{9A9699F5-87CF-C543-AD9B-570555CBB6BD}">
      <dgm:prSet/>
      <dgm:spPr/>
      <dgm:t>
        <a:bodyPr/>
        <a:lstStyle/>
        <a:p>
          <a:endParaRPr lang="en-GB"/>
        </a:p>
      </dgm:t>
    </dgm:pt>
    <dgm:pt modelId="{AC9E7E4B-4C66-0946-AA21-72E67D8BFDCC}" type="sibTrans" cxnId="{9A9699F5-87CF-C543-AD9B-570555CBB6BD}">
      <dgm:prSet/>
      <dgm:spPr/>
      <dgm:t>
        <a:bodyPr/>
        <a:lstStyle/>
        <a:p>
          <a:endParaRPr lang="en-GB"/>
        </a:p>
      </dgm:t>
    </dgm:pt>
    <dgm:pt modelId="{BFE3C2D8-EF8D-8F4B-BAF4-5F30B5442AE2}">
      <dgm:prSet phldrT="[Text]"/>
      <dgm:spPr/>
      <dgm:t>
        <a:bodyPr/>
        <a:lstStyle/>
        <a:p>
          <a:r>
            <a:rPr lang="en-GB" dirty="0">
              <a:solidFill>
                <a:schemeClr val="bg1"/>
              </a:solidFill>
            </a:rPr>
            <a:t>What are the benefits and limitations of the proposed solution? </a:t>
          </a:r>
          <a:endParaRPr lang="en-GB" dirty="0"/>
        </a:p>
      </dgm:t>
    </dgm:pt>
    <dgm:pt modelId="{D1A97DE4-5A17-3B4B-8A4E-4B48A0F28399}" type="parTrans" cxnId="{E7329FDD-B951-5C48-8097-2CEF03103B05}">
      <dgm:prSet/>
      <dgm:spPr/>
      <dgm:t>
        <a:bodyPr/>
        <a:lstStyle/>
        <a:p>
          <a:endParaRPr lang="en-GB"/>
        </a:p>
      </dgm:t>
    </dgm:pt>
    <dgm:pt modelId="{F067994E-CC57-1842-B911-8C3A2CB30112}" type="sibTrans" cxnId="{E7329FDD-B951-5C48-8097-2CEF03103B05}">
      <dgm:prSet/>
      <dgm:spPr/>
      <dgm:t>
        <a:bodyPr/>
        <a:lstStyle/>
        <a:p>
          <a:endParaRPr lang="en-GB"/>
        </a:p>
      </dgm:t>
    </dgm:pt>
    <dgm:pt modelId="{FB1E426F-1111-1A48-AC1B-607B41BC7BDB}" type="pres">
      <dgm:prSet presAssocID="{72391324-38E8-7647-9A67-2C00DF657427}" presName="Name0" presStyleCnt="0">
        <dgm:presLayoutVars>
          <dgm:chMax val="7"/>
          <dgm:chPref val="7"/>
          <dgm:dir/>
        </dgm:presLayoutVars>
      </dgm:prSet>
      <dgm:spPr/>
    </dgm:pt>
    <dgm:pt modelId="{7A441322-5C42-C841-B200-2BC4E22CF33D}" type="pres">
      <dgm:prSet presAssocID="{72391324-38E8-7647-9A67-2C00DF657427}" presName="Name1" presStyleCnt="0"/>
      <dgm:spPr/>
    </dgm:pt>
    <dgm:pt modelId="{5A4CE23F-BF67-C341-8B7B-E658F2F4D4A8}" type="pres">
      <dgm:prSet presAssocID="{72391324-38E8-7647-9A67-2C00DF657427}" presName="cycle" presStyleCnt="0"/>
      <dgm:spPr/>
    </dgm:pt>
    <dgm:pt modelId="{81A7F215-3EF8-734D-AA0A-D48238D51E24}" type="pres">
      <dgm:prSet presAssocID="{72391324-38E8-7647-9A67-2C00DF657427}" presName="srcNode" presStyleLbl="node1" presStyleIdx="0" presStyleCnt="3"/>
      <dgm:spPr/>
    </dgm:pt>
    <dgm:pt modelId="{0FF61725-5D35-4049-8FA5-ED89DAD813E0}" type="pres">
      <dgm:prSet presAssocID="{72391324-38E8-7647-9A67-2C00DF657427}" presName="conn" presStyleLbl="parChTrans1D2" presStyleIdx="0" presStyleCnt="1"/>
      <dgm:spPr/>
    </dgm:pt>
    <dgm:pt modelId="{74FEE3B1-1B5F-5044-B620-0E742839FF16}" type="pres">
      <dgm:prSet presAssocID="{72391324-38E8-7647-9A67-2C00DF657427}" presName="extraNode" presStyleLbl="node1" presStyleIdx="0" presStyleCnt="3"/>
      <dgm:spPr/>
    </dgm:pt>
    <dgm:pt modelId="{4508D608-3D74-9C40-ADBB-61F84ECFBC7D}" type="pres">
      <dgm:prSet presAssocID="{72391324-38E8-7647-9A67-2C00DF657427}" presName="dstNode" presStyleLbl="node1" presStyleIdx="0" presStyleCnt="3"/>
      <dgm:spPr/>
    </dgm:pt>
    <dgm:pt modelId="{2445A9C2-A428-DB42-9CFF-E6BF8A9101F4}" type="pres">
      <dgm:prSet presAssocID="{B81EFBF3-6BDC-224D-A7F8-AE923D189A9B}" presName="text_1" presStyleLbl="node1" presStyleIdx="0" presStyleCnt="3">
        <dgm:presLayoutVars>
          <dgm:bulletEnabled val="1"/>
        </dgm:presLayoutVars>
      </dgm:prSet>
      <dgm:spPr/>
    </dgm:pt>
    <dgm:pt modelId="{1404A020-CC32-944B-954B-7DDDB165A0EE}" type="pres">
      <dgm:prSet presAssocID="{B81EFBF3-6BDC-224D-A7F8-AE923D189A9B}" presName="accent_1" presStyleCnt="0"/>
      <dgm:spPr/>
    </dgm:pt>
    <dgm:pt modelId="{7ED9F623-3E66-1B48-8BBC-6DEF554FBD6F}" type="pres">
      <dgm:prSet presAssocID="{B81EFBF3-6BDC-224D-A7F8-AE923D189A9B}" presName="accentRepeatNode" presStyleLbl="solidFgAcc1" presStyleIdx="0" presStyleCnt="3"/>
      <dgm:spPr/>
    </dgm:pt>
    <dgm:pt modelId="{16265836-EEC1-DB46-81D5-AE9B19F95781}" type="pres">
      <dgm:prSet presAssocID="{CD3B04AD-7D60-8243-B755-E6DE2B691769}" presName="text_2" presStyleLbl="node1" presStyleIdx="1" presStyleCnt="3">
        <dgm:presLayoutVars>
          <dgm:bulletEnabled val="1"/>
        </dgm:presLayoutVars>
      </dgm:prSet>
      <dgm:spPr/>
    </dgm:pt>
    <dgm:pt modelId="{C8F4E645-F1AF-6B46-A1C9-204823146DE5}" type="pres">
      <dgm:prSet presAssocID="{CD3B04AD-7D60-8243-B755-E6DE2B691769}" presName="accent_2" presStyleCnt="0"/>
      <dgm:spPr/>
    </dgm:pt>
    <dgm:pt modelId="{1368D5FE-952A-0743-9FD6-411D9FF94905}" type="pres">
      <dgm:prSet presAssocID="{CD3B04AD-7D60-8243-B755-E6DE2B691769}" presName="accentRepeatNode" presStyleLbl="solidFgAcc1" presStyleIdx="1" presStyleCnt="3"/>
      <dgm:spPr/>
    </dgm:pt>
    <dgm:pt modelId="{742B2C4F-5766-004E-95A8-0CB3EC958DCF}" type="pres">
      <dgm:prSet presAssocID="{BFE3C2D8-EF8D-8F4B-BAF4-5F30B5442AE2}" presName="text_3" presStyleLbl="node1" presStyleIdx="2" presStyleCnt="3">
        <dgm:presLayoutVars>
          <dgm:bulletEnabled val="1"/>
        </dgm:presLayoutVars>
      </dgm:prSet>
      <dgm:spPr/>
    </dgm:pt>
    <dgm:pt modelId="{B3E93535-0664-8845-8020-3F86C03C03B0}" type="pres">
      <dgm:prSet presAssocID="{BFE3C2D8-EF8D-8F4B-BAF4-5F30B5442AE2}" presName="accent_3" presStyleCnt="0"/>
      <dgm:spPr/>
    </dgm:pt>
    <dgm:pt modelId="{23FC609D-E19B-6F4A-AF79-D2F71BE40ED6}" type="pres">
      <dgm:prSet presAssocID="{BFE3C2D8-EF8D-8F4B-BAF4-5F30B5442AE2}" presName="accentRepeatNode" presStyleLbl="solidFgAcc1" presStyleIdx="2" presStyleCnt="3"/>
      <dgm:spPr/>
    </dgm:pt>
  </dgm:ptLst>
  <dgm:cxnLst>
    <dgm:cxn modelId="{D4B18D0F-8F42-C248-A6AC-6F68FB7962ED}" type="presOf" srcId="{07A2501C-386D-4944-BEF9-50D2D2ED11DF}" destId="{0FF61725-5D35-4049-8FA5-ED89DAD813E0}" srcOrd="0" destOrd="0" presId="urn:microsoft.com/office/officeart/2008/layout/VerticalCurvedList"/>
    <dgm:cxn modelId="{4539513A-FECA-1E45-B511-052311450937}" srcId="{72391324-38E8-7647-9A67-2C00DF657427}" destId="{B81EFBF3-6BDC-224D-A7F8-AE923D189A9B}" srcOrd="0" destOrd="0" parTransId="{133EE4DB-B6E9-BD4A-85D4-42E6A709CE74}" sibTransId="{07A2501C-386D-4944-BEF9-50D2D2ED11DF}"/>
    <dgm:cxn modelId="{BE557F4C-54EF-F640-9FDE-3CB450EF598C}" type="presOf" srcId="{CD3B04AD-7D60-8243-B755-E6DE2B691769}" destId="{16265836-EEC1-DB46-81D5-AE9B19F95781}" srcOrd="0" destOrd="0" presId="urn:microsoft.com/office/officeart/2008/layout/VerticalCurvedList"/>
    <dgm:cxn modelId="{967FF952-5901-314E-BD0E-596EE74AF2A1}" type="presOf" srcId="{B81EFBF3-6BDC-224D-A7F8-AE923D189A9B}" destId="{2445A9C2-A428-DB42-9CFF-E6BF8A9101F4}" srcOrd="0" destOrd="0" presId="urn:microsoft.com/office/officeart/2008/layout/VerticalCurvedList"/>
    <dgm:cxn modelId="{60FC8755-EE6E-D141-9605-146998C1AFE9}" type="presOf" srcId="{BFE3C2D8-EF8D-8F4B-BAF4-5F30B5442AE2}" destId="{742B2C4F-5766-004E-95A8-0CB3EC958DCF}" srcOrd="0" destOrd="0" presId="urn:microsoft.com/office/officeart/2008/layout/VerticalCurvedList"/>
    <dgm:cxn modelId="{A2D76CAB-433B-7B4F-8086-BFD367595F82}" type="presOf" srcId="{72391324-38E8-7647-9A67-2C00DF657427}" destId="{FB1E426F-1111-1A48-AC1B-607B41BC7BDB}" srcOrd="0" destOrd="0" presId="urn:microsoft.com/office/officeart/2008/layout/VerticalCurvedList"/>
    <dgm:cxn modelId="{E7329FDD-B951-5C48-8097-2CEF03103B05}" srcId="{72391324-38E8-7647-9A67-2C00DF657427}" destId="{BFE3C2D8-EF8D-8F4B-BAF4-5F30B5442AE2}" srcOrd="2" destOrd="0" parTransId="{D1A97DE4-5A17-3B4B-8A4E-4B48A0F28399}" sibTransId="{F067994E-CC57-1842-B911-8C3A2CB30112}"/>
    <dgm:cxn modelId="{9A9699F5-87CF-C543-AD9B-570555CBB6BD}" srcId="{72391324-38E8-7647-9A67-2C00DF657427}" destId="{CD3B04AD-7D60-8243-B755-E6DE2B691769}" srcOrd="1" destOrd="0" parTransId="{EB8A4D71-923F-BF4C-A0E4-FBE5CF8D05E8}" sibTransId="{AC9E7E4B-4C66-0946-AA21-72E67D8BFDCC}"/>
    <dgm:cxn modelId="{4B7B5438-231A-D54E-9F61-86446BAF46EA}" type="presParOf" srcId="{FB1E426F-1111-1A48-AC1B-607B41BC7BDB}" destId="{7A441322-5C42-C841-B200-2BC4E22CF33D}" srcOrd="0" destOrd="0" presId="urn:microsoft.com/office/officeart/2008/layout/VerticalCurvedList"/>
    <dgm:cxn modelId="{7EF2DF88-CD98-CE4C-A2BB-1F1274F58491}" type="presParOf" srcId="{7A441322-5C42-C841-B200-2BC4E22CF33D}" destId="{5A4CE23F-BF67-C341-8B7B-E658F2F4D4A8}" srcOrd="0" destOrd="0" presId="urn:microsoft.com/office/officeart/2008/layout/VerticalCurvedList"/>
    <dgm:cxn modelId="{238C358B-7D05-284D-9E55-02BEA0979C09}" type="presParOf" srcId="{5A4CE23F-BF67-C341-8B7B-E658F2F4D4A8}" destId="{81A7F215-3EF8-734D-AA0A-D48238D51E24}" srcOrd="0" destOrd="0" presId="urn:microsoft.com/office/officeart/2008/layout/VerticalCurvedList"/>
    <dgm:cxn modelId="{B0039A57-CE05-4548-BEA0-9A36248F2433}" type="presParOf" srcId="{5A4CE23F-BF67-C341-8B7B-E658F2F4D4A8}" destId="{0FF61725-5D35-4049-8FA5-ED89DAD813E0}" srcOrd="1" destOrd="0" presId="urn:microsoft.com/office/officeart/2008/layout/VerticalCurvedList"/>
    <dgm:cxn modelId="{0B7BA7E7-2B55-FC45-A0A7-13933E6F5049}" type="presParOf" srcId="{5A4CE23F-BF67-C341-8B7B-E658F2F4D4A8}" destId="{74FEE3B1-1B5F-5044-B620-0E742839FF16}" srcOrd="2" destOrd="0" presId="urn:microsoft.com/office/officeart/2008/layout/VerticalCurvedList"/>
    <dgm:cxn modelId="{184ADA8B-D36A-5A41-8234-AD7E800305B3}" type="presParOf" srcId="{5A4CE23F-BF67-C341-8B7B-E658F2F4D4A8}" destId="{4508D608-3D74-9C40-ADBB-61F84ECFBC7D}" srcOrd="3" destOrd="0" presId="urn:microsoft.com/office/officeart/2008/layout/VerticalCurvedList"/>
    <dgm:cxn modelId="{99599AAB-7B8A-054B-BCB1-CD092E2B2834}" type="presParOf" srcId="{7A441322-5C42-C841-B200-2BC4E22CF33D}" destId="{2445A9C2-A428-DB42-9CFF-E6BF8A9101F4}" srcOrd="1" destOrd="0" presId="urn:microsoft.com/office/officeart/2008/layout/VerticalCurvedList"/>
    <dgm:cxn modelId="{8F2033AA-32F3-9C4F-952F-1F371749F609}" type="presParOf" srcId="{7A441322-5C42-C841-B200-2BC4E22CF33D}" destId="{1404A020-CC32-944B-954B-7DDDB165A0EE}" srcOrd="2" destOrd="0" presId="urn:microsoft.com/office/officeart/2008/layout/VerticalCurvedList"/>
    <dgm:cxn modelId="{20A11FAC-F52A-BD4C-8159-865256373B0D}" type="presParOf" srcId="{1404A020-CC32-944B-954B-7DDDB165A0EE}" destId="{7ED9F623-3E66-1B48-8BBC-6DEF554FBD6F}" srcOrd="0" destOrd="0" presId="urn:microsoft.com/office/officeart/2008/layout/VerticalCurvedList"/>
    <dgm:cxn modelId="{2B1DD3F2-D173-E344-9A95-527A1E75E402}" type="presParOf" srcId="{7A441322-5C42-C841-B200-2BC4E22CF33D}" destId="{16265836-EEC1-DB46-81D5-AE9B19F95781}" srcOrd="3" destOrd="0" presId="urn:microsoft.com/office/officeart/2008/layout/VerticalCurvedList"/>
    <dgm:cxn modelId="{5175C23A-C457-5E49-B7AA-C5AB977F658A}" type="presParOf" srcId="{7A441322-5C42-C841-B200-2BC4E22CF33D}" destId="{C8F4E645-F1AF-6B46-A1C9-204823146DE5}" srcOrd="4" destOrd="0" presId="urn:microsoft.com/office/officeart/2008/layout/VerticalCurvedList"/>
    <dgm:cxn modelId="{75FCA7A2-0A64-604E-956F-35AC7BF9F369}" type="presParOf" srcId="{C8F4E645-F1AF-6B46-A1C9-204823146DE5}" destId="{1368D5FE-952A-0743-9FD6-411D9FF94905}" srcOrd="0" destOrd="0" presId="urn:microsoft.com/office/officeart/2008/layout/VerticalCurvedList"/>
    <dgm:cxn modelId="{A41C97AD-1753-574F-9E92-EE4EB19DD128}" type="presParOf" srcId="{7A441322-5C42-C841-B200-2BC4E22CF33D}" destId="{742B2C4F-5766-004E-95A8-0CB3EC958DCF}" srcOrd="5" destOrd="0" presId="urn:microsoft.com/office/officeart/2008/layout/VerticalCurvedList"/>
    <dgm:cxn modelId="{E842C6BD-7311-B04F-BF72-7BA3213C710D}" type="presParOf" srcId="{7A441322-5C42-C841-B200-2BC4E22CF33D}" destId="{B3E93535-0664-8845-8020-3F86C03C03B0}" srcOrd="6" destOrd="0" presId="urn:microsoft.com/office/officeart/2008/layout/VerticalCurvedList"/>
    <dgm:cxn modelId="{09717AB7-7EB2-5B41-9180-BD3740D94ECF}" type="presParOf" srcId="{B3E93535-0664-8845-8020-3F86C03C03B0}" destId="{23FC609D-E19B-6F4A-AF79-D2F71BE40ED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1FDD01-0D4E-D248-9B7E-1304D0E29881}"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GB"/>
        </a:p>
      </dgm:t>
    </dgm:pt>
    <dgm:pt modelId="{D49B5329-4493-B542-AFC5-06D8DEF89D46}">
      <dgm:prSet/>
      <dgm:spPr/>
      <dgm:t>
        <a:bodyPr/>
        <a:lstStyle/>
        <a:p>
          <a:r>
            <a:rPr lang="en-GB" dirty="0"/>
            <a:t>Automatization</a:t>
          </a:r>
          <a:endParaRPr lang="en-DE" dirty="0"/>
        </a:p>
      </dgm:t>
    </dgm:pt>
    <dgm:pt modelId="{91FE51D6-5055-E342-BEED-AD2B9D30DC4A}" type="parTrans" cxnId="{54ACDFC7-5D0F-7D40-B76C-CBAB0B2BD060}">
      <dgm:prSet/>
      <dgm:spPr/>
      <dgm:t>
        <a:bodyPr/>
        <a:lstStyle/>
        <a:p>
          <a:endParaRPr lang="en-GB"/>
        </a:p>
      </dgm:t>
    </dgm:pt>
    <dgm:pt modelId="{DECB790C-EA2B-4A41-B2B2-E7A56690F376}" type="sibTrans" cxnId="{54ACDFC7-5D0F-7D40-B76C-CBAB0B2BD060}">
      <dgm:prSet/>
      <dgm:spPr/>
      <dgm:t>
        <a:bodyPr/>
        <a:lstStyle/>
        <a:p>
          <a:endParaRPr lang="en-GB"/>
        </a:p>
      </dgm:t>
    </dgm:pt>
    <dgm:pt modelId="{05B53FAE-CF87-CF4F-9018-585F53F86A9A}">
      <dgm:prSet/>
      <dgm:spPr/>
      <dgm:t>
        <a:bodyPr/>
        <a:lstStyle/>
        <a:p>
          <a:r>
            <a:rPr lang="en-GB" dirty="0"/>
            <a:t>Notification on security issues</a:t>
          </a:r>
          <a:endParaRPr lang="en-DE" dirty="0"/>
        </a:p>
      </dgm:t>
    </dgm:pt>
    <dgm:pt modelId="{D5913B90-F3F5-8541-A3AB-9395F7246CEC}" type="parTrans" cxnId="{98ED2219-3ABE-EB4B-9E6F-D5065DA513C8}">
      <dgm:prSet/>
      <dgm:spPr/>
      <dgm:t>
        <a:bodyPr/>
        <a:lstStyle/>
        <a:p>
          <a:endParaRPr lang="en-GB"/>
        </a:p>
      </dgm:t>
    </dgm:pt>
    <dgm:pt modelId="{A9DB3878-4DFA-7449-8629-52DE93FD2CBE}" type="sibTrans" cxnId="{98ED2219-3ABE-EB4B-9E6F-D5065DA513C8}">
      <dgm:prSet/>
      <dgm:spPr/>
      <dgm:t>
        <a:bodyPr/>
        <a:lstStyle/>
        <a:p>
          <a:endParaRPr lang="en-GB"/>
        </a:p>
      </dgm:t>
    </dgm:pt>
    <dgm:pt modelId="{1BE268BF-31BE-4C4E-A30A-4C46F7209596}">
      <dgm:prSet/>
      <dgm:spPr/>
      <dgm:t>
        <a:bodyPr/>
        <a:lstStyle/>
        <a:p>
          <a:r>
            <a:rPr lang="en-GB" dirty="0"/>
            <a:t>Notifications on component updates</a:t>
          </a:r>
          <a:endParaRPr lang="en-DE" dirty="0"/>
        </a:p>
      </dgm:t>
    </dgm:pt>
    <dgm:pt modelId="{9AA1EB74-77AF-7541-A242-67E0A5CF8A57}" type="parTrans" cxnId="{30780F50-8D6E-A54D-8BE4-D980CE324CFA}">
      <dgm:prSet/>
      <dgm:spPr/>
      <dgm:t>
        <a:bodyPr/>
        <a:lstStyle/>
        <a:p>
          <a:endParaRPr lang="en-GB"/>
        </a:p>
      </dgm:t>
    </dgm:pt>
    <dgm:pt modelId="{D5671B57-41D1-8646-BAE3-CA814BD904F7}" type="sibTrans" cxnId="{30780F50-8D6E-A54D-8BE4-D980CE324CFA}">
      <dgm:prSet/>
      <dgm:spPr/>
      <dgm:t>
        <a:bodyPr/>
        <a:lstStyle/>
        <a:p>
          <a:endParaRPr lang="en-GB"/>
        </a:p>
      </dgm:t>
    </dgm:pt>
    <dgm:pt modelId="{76DB6320-BC41-F649-879D-C279EFF07DE4}">
      <dgm:prSet/>
      <dgm:spPr/>
      <dgm:t>
        <a:bodyPr/>
        <a:lstStyle/>
        <a:p>
          <a:r>
            <a:rPr lang="en-GB"/>
            <a:t>Recommendations of components based on</a:t>
          </a:r>
          <a:endParaRPr lang="en-DE"/>
        </a:p>
      </dgm:t>
    </dgm:pt>
    <dgm:pt modelId="{5922C7BB-E964-9240-85FD-5D5A9AB54DA1}" type="parTrans" cxnId="{9AC5C4BB-7CEC-6B4A-A55D-555C2DBFA421}">
      <dgm:prSet/>
      <dgm:spPr/>
      <dgm:t>
        <a:bodyPr/>
        <a:lstStyle/>
        <a:p>
          <a:endParaRPr lang="en-GB"/>
        </a:p>
      </dgm:t>
    </dgm:pt>
    <dgm:pt modelId="{1227FA24-5F96-E643-B29E-E7321F6AD427}" type="sibTrans" cxnId="{9AC5C4BB-7CEC-6B4A-A55D-555C2DBFA421}">
      <dgm:prSet/>
      <dgm:spPr/>
      <dgm:t>
        <a:bodyPr/>
        <a:lstStyle/>
        <a:p>
          <a:endParaRPr lang="en-GB"/>
        </a:p>
      </dgm:t>
    </dgm:pt>
    <dgm:pt modelId="{7EDDE573-2563-DF4C-8839-6CCF4F490EB3}">
      <dgm:prSet/>
      <dgm:spPr/>
      <dgm:t>
        <a:bodyPr/>
        <a:lstStyle/>
        <a:p>
          <a:r>
            <a:rPr lang="en-GB" baseline="0" dirty="0"/>
            <a:t>security issues</a:t>
          </a:r>
          <a:endParaRPr lang="en-DE" dirty="0"/>
        </a:p>
      </dgm:t>
    </dgm:pt>
    <dgm:pt modelId="{7A7AB618-BB0F-474D-B65F-3BDF66BA234C}" type="parTrans" cxnId="{02B7C910-E075-2C43-9432-5D60EC3C7A69}">
      <dgm:prSet/>
      <dgm:spPr/>
      <dgm:t>
        <a:bodyPr/>
        <a:lstStyle/>
        <a:p>
          <a:endParaRPr lang="en-GB"/>
        </a:p>
      </dgm:t>
    </dgm:pt>
    <dgm:pt modelId="{243B9EDB-7199-934A-BC34-2C75CE3721D0}" type="sibTrans" cxnId="{02B7C910-E075-2C43-9432-5D60EC3C7A69}">
      <dgm:prSet/>
      <dgm:spPr/>
      <dgm:t>
        <a:bodyPr/>
        <a:lstStyle/>
        <a:p>
          <a:endParaRPr lang="en-GB"/>
        </a:p>
      </dgm:t>
    </dgm:pt>
    <dgm:pt modelId="{8D881964-4483-704D-86EE-9B5DF26C3CB9}">
      <dgm:prSet/>
      <dgm:spPr/>
      <dgm:t>
        <a:bodyPr/>
        <a:lstStyle/>
        <a:p>
          <a:r>
            <a:rPr lang="en-GB" baseline="0"/>
            <a:t>GitHub likes</a:t>
          </a:r>
          <a:endParaRPr lang="en-DE"/>
        </a:p>
      </dgm:t>
    </dgm:pt>
    <dgm:pt modelId="{BE7729C6-4EEA-C846-A67B-56363595E3EA}" type="parTrans" cxnId="{13A383F4-F121-AA4C-A950-44E0E011BA35}">
      <dgm:prSet/>
      <dgm:spPr/>
      <dgm:t>
        <a:bodyPr/>
        <a:lstStyle/>
        <a:p>
          <a:endParaRPr lang="en-GB"/>
        </a:p>
      </dgm:t>
    </dgm:pt>
    <dgm:pt modelId="{74F48473-0EAC-D34C-B83E-C20CA1F88BE9}" type="sibTrans" cxnId="{13A383F4-F121-AA4C-A950-44E0E011BA35}">
      <dgm:prSet/>
      <dgm:spPr/>
      <dgm:t>
        <a:bodyPr/>
        <a:lstStyle/>
        <a:p>
          <a:endParaRPr lang="en-GB"/>
        </a:p>
      </dgm:t>
    </dgm:pt>
    <dgm:pt modelId="{9783F70F-7473-8440-B10D-D7573A220F9C}">
      <dgm:prSet/>
      <dgm:spPr/>
      <dgm:t>
        <a:bodyPr/>
        <a:lstStyle/>
        <a:p>
          <a:r>
            <a:rPr lang="en-GB" baseline="0"/>
            <a:t>frequency of use</a:t>
          </a:r>
          <a:endParaRPr lang="en-DE"/>
        </a:p>
      </dgm:t>
    </dgm:pt>
    <dgm:pt modelId="{92170734-C272-3D45-85C2-5CACA5FBC80F}" type="parTrans" cxnId="{C178F3F7-6CC3-6745-B704-7D2EAC1DA79E}">
      <dgm:prSet/>
      <dgm:spPr/>
      <dgm:t>
        <a:bodyPr/>
        <a:lstStyle/>
        <a:p>
          <a:endParaRPr lang="en-GB"/>
        </a:p>
      </dgm:t>
    </dgm:pt>
    <dgm:pt modelId="{E74D7626-9F01-9C4B-9EAF-AC589F270763}" type="sibTrans" cxnId="{C178F3F7-6CC3-6745-B704-7D2EAC1DA79E}">
      <dgm:prSet/>
      <dgm:spPr/>
      <dgm:t>
        <a:bodyPr/>
        <a:lstStyle/>
        <a:p>
          <a:endParaRPr lang="en-GB"/>
        </a:p>
      </dgm:t>
    </dgm:pt>
    <dgm:pt modelId="{510450BB-1BA1-B64D-905A-20446AE95C25}">
      <dgm:prSet/>
      <dgm:spPr/>
      <dgm:t>
        <a:bodyPr/>
        <a:lstStyle/>
        <a:p>
          <a:r>
            <a:rPr lang="en-GB" dirty="0"/>
            <a:t>Metric for strictness of licenses</a:t>
          </a:r>
          <a:endParaRPr lang="en-DE" dirty="0"/>
        </a:p>
      </dgm:t>
    </dgm:pt>
    <dgm:pt modelId="{A8096AB9-9365-6942-840D-2EE64ED1EA1C}" type="parTrans" cxnId="{84BE1393-EA80-044A-9435-74AFB91A0BCE}">
      <dgm:prSet/>
      <dgm:spPr/>
      <dgm:t>
        <a:bodyPr/>
        <a:lstStyle/>
        <a:p>
          <a:endParaRPr lang="en-GB"/>
        </a:p>
      </dgm:t>
    </dgm:pt>
    <dgm:pt modelId="{1B9178C7-344B-8C43-B1BB-20C5F3F1C41A}" type="sibTrans" cxnId="{84BE1393-EA80-044A-9435-74AFB91A0BCE}">
      <dgm:prSet/>
      <dgm:spPr/>
      <dgm:t>
        <a:bodyPr/>
        <a:lstStyle/>
        <a:p>
          <a:endParaRPr lang="en-GB"/>
        </a:p>
      </dgm:t>
    </dgm:pt>
    <dgm:pt modelId="{7FDDCD06-53B5-314F-ADD1-C45438341F50}">
      <dgm:prSet/>
      <dgm:spPr/>
      <dgm:t>
        <a:bodyPr/>
        <a:lstStyle/>
        <a:p>
          <a:r>
            <a:rPr lang="en-GB" dirty="0"/>
            <a:t>build-process integration</a:t>
          </a:r>
        </a:p>
      </dgm:t>
    </dgm:pt>
    <dgm:pt modelId="{A828C8B1-25CE-ED44-8174-4050742C6BC3}" type="parTrans" cxnId="{47E26023-447B-0D46-BF13-46C75618AC94}">
      <dgm:prSet/>
      <dgm:spPr/>
      <dgm:t>
        <a:bodyPr/>
        <a:lstStyle/>
        <a:p>
          <a:endParaRPr lang="en-GB"/>
        </a:p>
      </dgm:t>
    </dgm:pt>
    <dgm:pt modelId="{2C1F198C-9AAA-5742-9A55-73C1F395FD63}" type="sibTrans" cxnId="{47E26023-447B-0D46-BF13-46C75618AC94}">
      <dgm:prSet/>
      <dgm:spPr/>
      <dgm:t>
        <a:bodyPr/>
        <a:lstStyle/>
        <a:p>
          <a:endParaRPr lang="en-GB"/>
        </a:p>
      </dgm:t>
    </dgm:pt>
    <dgm:pt modelId="{9B7DE2DD-6DC1-8346-B6ED-1B646590E0F4}">
      <dgm:prSet/>
      <dgm:spPr/>
      <dgm:t>
        <a:bodyPr/>
        <a:lstStyle/>
        <a:p>
          <a:r>
            <a:rPr lang="en-GB" dirty="0"/>
            <a:t>Common Vulnerabilities and Exposures (CVE) </a:t>
          </a:r>
        </a:p>
      </dgm:t>
    </dgm:pt>
    <dgm:pt modelId="{5DAE1673-5939-5941-96B1-8A82C3C637C8}" type="parTrans" cxnId="{E41EF676-14CF-5A42-BBAE-3B62401B2EDE}">
      <dgm:prSet/>
      <dgm:spPr/>
      <dgm:t>
        <a:bodyPr/>
        <a:lstStyle/>
        <a:p>
          <a:endParaRPr lang="en-GB"/>
        </a:p>
      </dgm:t>
    </dgm:pt>
    <dgm:pt modelId="{09282227-52B1-134E-AA07-946586C0E2E8}" type="sibTrans" cxnId="{E41EF676-14CF-5A42-BBAE-3B62401B2EDE}">
      <dgm:prSet/>
      <dgm:spPr/>
      <dgm:t>
        <a:bodyPr/>
        <a:lstStyle/>
        <a:p>
          <a:endParaRPr lang="en-GB"/>
        </a:p>
      </dgm:t>
    </dgm:pt>
    <dgm:pt modelId="{62F9C168-BBFB-3C4B-A82F-FD8DD2570B3A}">
      <dgm:prSet/>
      <dgm:spPr/>
      <dgm:t>
        <a:bodyPr/>
        <a:lstStyle/>
        <a:p>
          <a:r>
            <a:rPr lang="en-GB" dirty="0"/>
            <a:t>National Vulnerability Database (NVD) </a:t>
          </a:r>
        </a:p>
      </dgm:t>
    </dgm:pt>
    <dgm:pt modelId="{C746C7D7-775B-C348-AAB8-0AF84C472CDA}" type="parTrans" cxnId="{9963583B-485D-B64A-92A2-FD0DCEFD4F28}">
      <dgm:prSet/>
      <dgm:spPr/>
      <dgm:t>
        <a:bodyPr/>
        <a:lstStyle/>
        <a:p>
          <a:endParaRPr lang="en-GB"/>
        </a:p>
      </dgm:t>
    </dgm:pt>
    <dgm:pt modelId="{366B011F-0AAD-1542-8F7C-5B08546EE953}" type="sibTrans" cxnId="{9963583B-485D-B64A-92A2-FD0DCEFD4F28}">
      <dgm:prSet/>
      <dgm:spPr/>
      <dgm:t>
        <a:bodyPr/>
        <a:lstStyle/>
        <a:p>
          <a:endParaRPr lang="en-GB"/>
        </a:p>
      </dgm:t>
    </dgm:pt>
    <dgm:pt modelId="{CD567FC4-8F18-1B45-89D0-05CFC3A9F749}">
      <dgm:prSet/>
      <dgm:spPr/>
      <dgm:t>
        <a:bodyPr/>
        <a:lstStyle/>
        <a:p>
          <a:r>
            <a:rPr lang="en-GB" dirty="0"/>
            <a:t>based on values of </a:t>
          </a:r>
          <a:r>
            <a:rPr lang="en-GB" dirty="0" err="1"/>
            <a:t>UseTypeObligationCombination</a:t>
          </a:r>
          <a:endParaRPr lang="en-GB" dirty="0"/>
        </a:p>
      </dgm:t>
    </dgm:pt>
    <dgm:pt modelId="{2484A7EE-29C8-0746-B8AD-3ED37DF06531}" type="parTrans" cxnId="{18863F4E-DBB2-744F-8150-6CCA2DBD758C}">
      <dgm:prSet/>
      <dgm:spPr/>
      <dgm:t>
        <a:bodyPr/>
        <a:lstStyle/>
        <a:p>
          <a:endParaRPr lang="en-GB"/>
        </a:p>
      </dgm:t>
    </dgm:pt>
    <dgm:pt modelId="{03251158-6F9F-9B4E-A6CF-BA26E886D85E}" type="sibTrans" cxnId="{18863F4E-DBB2-744F-8150-6CCA2DBD758C}">
      <dgm:prSet/>
      <dgm:spPr/>
      <dgm:t>
        <a:bodyPr/>
        <a:lstStyle/>
        <a:p>
          <a:endParaRPr lang="en-GB"/>
        </a:p>
      </dgm:t>
    </dgm:pt>
    <dgm:pt modelId="{0B6CCEB6-9CD5-624D-8C85-467FDADBA5A6}">
      <dgm:prSet/>
      <dgm:spPr/>
      <dgm:t>
        <a:bodyPr/>
        <a:lstStyle/>
        <a:p>
          <a:r>
            <a:rPr lang="en-GB" dirty="0"/>
            <a:t>third-party tools</a:t>
          </a:r>
        </a:p>
      </dgm:t>
    </dgm:pt>
    <dgm:pt modelId="{2E79FC6B-BD1D-2A48-B2D9-E7EEE6931D49}" type="parTrans" cxnId="{536C9159-F89F-9E40-A283-E461D1F33AE2}">
      <dgm:prSet/>
      <dgm:spPr/>
      <dgm:t>
        <a:bodyPr/>
        <a:lstStyle/>
        <a:p>
          <a:endParaRPr lang="en-GB"/>
        </a:p>
      </dgm:t>
    </dgm:pt>
    <dgm:pt modelId="{D31046A1-F064-ED4F-89EC-E1694A51C82A}" type="sibTrans" cxnId="{536C9159-F89F-9E40-A283-E461D1F33AE2}">
      <dgm:prSet/>
      <dgm:spPr/>
      <dgm:t>
        <a:bodyPr/>
        <a:lstStyle/>
        <a:p>
          <a:endParaRPr lang="en-GB"/>
        </a:p>
      </dgm:t>
    </dgm:pt>
    <dgm:pt modelId="{542F9A4E-17DE-4A49-BE66-C889A879F253}">
      <dgm:prSet/>
      <dgm:spPr/>
      <dgm:t>
        <a:bodyPr/>
        <a:lstStyle/>
        <a:p>
          <a:r>
            <a:rPr lang="en-GB" dirty="0"/>
            <a:t>maintenance of information</a:t>
          </a:r>
        </a:p>
      </dgm:t>
    </dgm:pt>
    <dgm:pt modelId="{F74C2180-B36A-2645-8A47-E73244A9CF80}" type="parTrans" cxnId="{24CE8FA3-BF4F-DB41-B488-910570C14E34}">
      <dgm:prSet/>
      <dgm:spPr/>
      <dgm:t>
        <a:bodyPr/>
        <a:lstStyle/>
        <a:p>
          <a:endParaRPr lang="en-GB"/>
        </a:p>
      </dgm:t>
    </dgm:pt>
    <dgm:pt modelId="{2F4D89C9-8E5A-3542-90C1-41524EB4B946}" type="sibTrans" cxnId="{24CE8FA3-BF4F-DB41-B488-910570C14E34}">
      <dgm:prSet/>
      <dgm:spPr/>
      <dgm:t>
        <a:bodyPr/>
        <a:lstStyle/>
        <a:p>
          <a:endParaRPr lang="en-GB"/>
        </a:p>
      </dgm:t>
    </dgm:pt>
    <dgm:pt modelId="{3DBE0076-F113-3646-90A0-EC458DEE91E4}" type="pres">
      <dgm:prSet presAssocID="{B21FDD01-0D4E-D248-9B7E-1304D0E29881}" presName="Name0" presStyleCnt="0">
        <dgm:presLayoutVars>
          <dgm:dir/>
          <dgm:animLvl val="lvl"/>
          <dgm:resizeHandles val="exact"/>
        </dgm:presLayoutVars>
      </dgm:prSet>
      <dgm:spPr/>
    </dgm:pt>
    <dgm:pt modelId="{61330447-0387-7746-BA26-777FEA40FE28}" type="pres">
      <dgm:prSet presAssocID="{D49B5329-4493-B542-AFC5-06D8DEF89D46}" presName="linNode" presStyleCnt="0"/>
      <dgm:spPr/>
    </dgm:pt>
    <dgm:pt modelId="{26BE7BA5-7381-6241-BEF9-BD16950C28F3}" type="pres">
      <dgm:prSet presAssocID="{D49B5329-4493-B542-AFC5-06D8DEF89D46}" presName="parentText" presStyleLbl="node1" presStyleIdx="0" presStyleCnt="5">
        <dgm:presLayoutVars>
          <dgm:chMax val="1"/>
          <dgm:bulletEnabled val="1"/>
        </dgm:presLayoutVars>
      </dgm:prSet>
      <dgm:spPr/>
    </dgm:pt>
    <dgm:pt modelId="{D8DB15C5-0536-D546-9721-54F0002B5881}" type="pres">
      <dgm:prSet presAssocID="{D49B5329-4493-B542-AFC5-06D8DEF89D46}" presName="descendantText" presStyleLbl="alignAccFollowNode1" presStyleIdx="0" presStyleCnt="5">
        <dgm:presLayoutVars>
          <dgm:bulletEnabled val="1"/>
        </dgm:presLayoutVars>
      </dgm:prSet>
      <dgm:spPr/>
    </dgm:pt>
    <dgm:pt modelId="{E0912611-59EC-A744-A863-D3DC3E843E0A}" type="pres">
      <dgm:prSet presAssocID="{DECB790C-EA2B-4A41-B2B2-E7A56690F376}" presName="sp" presStyleCnt="0"/>
      <dgm:spPr/>
    </dgm:pt>
    <dgm:pt modelId="{DBD081FB-095D-5743-B932-1284D1577F5D}" type="pres">
      <dgm:prSet presAssocID="{05B53FAE-CF87-CF4F-9018-585F53F86A9A}" presName="linNode" presStyleCnt="0"/>
      <dgm:spPr/>
    </dgm:pt>
    <dgm:pt modelId="{2DDA5C65-4CC4-B84F-A478-413B9036174D}" type="pres">
      <dgm:prSet presAssocID="{05B53FAE-CF87-CF4F-9018-585F53F86A9A}" presName="parentText" presStyleLbl="node1" presStyleIdx="1" presStyleCnt="5">
        <dgm:presLayoutVars>
          <dgm:chMax val="1"/>
          <dgm:bulletEnabled val="1"/>
        </dgm:presLayoutVars>
      </dgm:prSet>
      <dgm:spPr/>
    </dgm:pt>
    <dgm:pt modelId="{24EBD093-DC49-7141-AB25-B3943435181C}" type="pres">
      <dgm:prSet presAssocID="{05B53FAE-CF87-CF4F-9018-585F53F86A9A}" presName="descendantText" presStyleLbl="alignAccFollowNode1" presStyleIdx="1" presStyleCnt="5">
        <dgm:presLayoutVars>
          <dgm:bulletEnabled val="1"/>
        </dgm:presLayoutVars>
      </dgm:prSet>
      <dgm:spPr/>
    </dgm:pt>
    <dgm:pt modelId="{B935D78E-5CF7-3947-AD37-62EDFDAABD8E}" type="pres">
      <dgm:prSet presAssocID="{A9DB3878-4DFA-7449-8629-52DE93FD2CBE}" presName="sp" presStyleCnt="0"/>
      <dgm:spPr/>
    </dgm:pt>
    <dgm:pt modelId="{50EBDA3E-B195-6543-8241-56E30406977D}" type="pres">
      <dgm:prSet presAssocID="{1BE268BF-31BE-4C4E-A30A-4C46F7209596}" presName="linNode" presStyleCnt="0"/>
      <dgm:spPr/>
    </dgm:pt>
    <dgm:pt modelId="{B97563CD-9D4F-0B4F-B7A2-86F89347276C}" type="pres">
      <dgm:prSet presAssocID="{1BE268BF-31BE-4C4E-A30A-4C46F7209596}" presName="parentText" presStyleLbl="node1" presStyleIdx="2" presStyleCnt="5">
        <dgm:presLayoutVars>
          <dgm:chMax val="1"/>
          <dgm:bulletEnabled val="1"/>
        </dgm:presLayoutVars>
      </dgm:prSet>
      <dgm:spPr/>
    </dgm:pt>
    <dgm:pt modelId="{93AC38A9-4951-F74F-9FFE-88867BD4EE56}" type="pres">
      <dgm:prSet presAssocID="{1BE268BF-31BE-4C4E-A30A-4C46F7209596}" presName="descendantText" presStyleLbl="alignAccFollowNode1" presStyleIdx="2" presStyleCnt="5">
        <dgm:presLayoutVars>
          <dgm:bulletEnabled val="1"/>
        </dgm:presLayoutVars>
      </dgm:prSet>
      <dgm:spPr/>
    </dgm:pt>
    <dgm:pt modelId="{85CE6D7D-103B-1D42-B282-19727FEE3A8B}" type="pres">
      <dgm:prSet presAssocID="{D5671B57-41D1-8646-BAE3-CA814BD904F7}" presName="sp" presStyleCnt="0"/>
      <dgm:spPr/>
    </dgm:pt>
    <dgm:pt modelId="{F838002C-58D1-E549-914B-4678A329DE5E}" type="pres">
      <dgm:prSet presAssocID="{76DB6320-BC41-F649-879D-C279EFF07DE4}" presName="linNode" presStyleCnt="0"/>
      <dgm:spPr/>
    </dgm:pt>
    <dgm:pt modelId="{1A2B1004-F571-674E-88C3-FEC637BDF9F0}" type="pres">
      <dgm:prSet presAssocID="{76DB6320-BC41-F649-879D-C279EFF07DE4}" presName="parentText" presStyleLbl="node1" presStyleIdx="3" presStyleCnt="5">
        <dgm:presLayoutVars>
          <dgm:chMax val="1"/>
          <dgm:bulletEnabled val="1"/>
        </dgm:presLayoutVars>
      </dgm:prSet>
      <dgm:spPr/>
    </dgm:pt>
    <dgm:pt modelId="{5E69CE62-AF73-8948-9476-CA75E817C3EC}" type="pres">
      <dgm:prSet presAssocID="{76DB6320-BC41-F649-879D-C279EFF07DE4}" presName="descendantText" presStyleLbl="alignAccFollowNode1" presStyleIdx="3" presStyleCnt="5">
        <dgm:presLayoutVars>
          <dgm:bulletEnabled val="1"/>
        </dgm:presLayoutVars>
      </dgm:prSet>
      <dgm:spPr/>
    </dgm:pt>
    <dgm:pt modelId="{D712A14E-4F1C-174C-9AE6-D5E75FB070E5}" type="pres">
      <dgm:prSet presAssocID="{1227FA24-5F96-E643-B29E-E7321F6AD427}" presName="sp" presStyleCnt="0"/>
      <dgm:spPr/>
    </dgm:pt>
    <dgm:pt modelId="{985A7EBF-FA15-7A4D-AB34-EE81AE9DE25F}" type="pres">
      <dgm:prSet presAssocID="{510450BB-1BA1-B64D-905A-20446AE95C25}" presName="linNode" presStyleCnt="0"/>
      <dgm:spPr/>
    </dgm:pt>
    <dgm:pt modelId="{DC46B9CE-7CF4-3B4A-928B-AA866091B169}" type="pres">
      <dgm:prSet presAssocID="{510450BB-1BA1-B64D-905A-20446AE95C25}" presName="parentText" presStyleLbl="node1" presStyleIdx="4" presStyleCnt="5">
        <dgm:presLayoutVars>
          <dgm:chMax val="1"/>
          <dgm:bulletEnabled val="1"/>
        </dgm:presLayoutVars>
      </dgm:prSet>
      <dgm:spPr/>
    </dgm:pt>
    <dgm:pt modelId="{D16235BF-2513-3146-A667-6782873DBFCF}" type="pres">
      <dgm:prSet presAssocID="{510450BB-1BA1-B64D-905A-20446AE95C25}" presName="descendantText" presStyleLbl="alignAccFollowNode1" presStyleIdx="4" presStyleCnt="5">
        <dgm:presLayoutVars>
          <dgm:bulletEnabled val="1"/>
        </dgm:presLayoutVars>
      </dgm:prSet>
      <dgm:spPr/>
    </dgm:pt>
  </dgm:ptLst>
  <dgm:cxnLst>
    <dgm:cxn modelId="{C8B3A609-65A0-0840-BE0B-4B5ED1CDC200}" type="presOf" srcId="{D49B5329-4493-B542-AFC5-06D8DEF89D46}" destId="{26BE7BA5-7381-6241-BEF9-BD16950C28F3}" srcOrd="0" destOrd="0" presId="urn:microsoft.com/office/officeart/2005/8/layout/vList5"/>
    <dgm:cxn modelId="{02B7C910-E075-2C43-9432-5D60EC3C7A69}" srcId="{76DB6320-BC41-F649-879D-C279EFF07DE4}" destId="{7EDDE573-2563-DF4C-8839-6CCF4F490EB3}" srcOrd="0" destOrd="0" parTransId="{7A7AB618-BB0F-474D-B65F-3BDF66BA234C}" sibTransId="{243B9EDB-7199-934A-BC34-2C75CE3721D0}"/>
    <dgm:cxn modelId="{98ED2219-3ABE-EB4B-9E6F-D5065DA513C8}" srcId="{B21FDD01-0D4E-D248-9B7E-1304D0E29881}" destId="{05B53FAE-CF87-CF4F-9018-585F53F86A9A}" srcOrd="1" destOrd="0" parTransId="{D5913B90-F3F5-8541-A3AB-9395F7246CEC}" sibTransId="{A9DB3878-4DFA-7449-8629-52DE93FD2CBE}"/>
    <dgm:cxn modelId="{47E26023-447B-0D46-BF13-46C75618AC94}" srcId="{D49B5329-4493-B542-AFC5-06D8DEF89D46}" destId="{7FDDCD06-53B5-314F-ADD1-C45438341F50}" srcOrd="0" destOrd="0" parTransId="{A828C8B1-25CE-ED44-8174-4050742C6BC3}" sibTransId="{2C1F198C-9AAA-5742-9A55-73C1F395FD63}"/>
    <dgm:cxn modelId="{D5141924-CA1E-7643-9C8E-1D5B76E96911}" type="presOf" srcId="{510450BB-1BA1-B64D-905A-20446AE95C25}" destId="{DC46B9CE-7CF4-3B4A-928B-AA866091B169}" srcOrd="0" destOrd="0" presId="urn:microsoft.com/office/officeart/2005/8/layout/vList5"/>
    <dgm:cxn modelId="{61F9D027-7067-7D4C-8893-7BF9FBE63263}" type="presOf" srcId="{0B6CCEB6-9CD5-624D-8C85-467FDADBA5A6}" destId="{93AC38A9-4951-F74F-9FFE-88867BD4EE56}" srcOrd="0" destOrd="0" presId="urn:microsoft.com/office/officeart/2005/8/layout/vList5"/>
    <dgm:cxn modelId="{9963583B-485D-B64A-92A2-FD0DCEFD4F28}" srcId="{05B53FAE-CF87-CF4F-9018-585F53F86A9A}" destId="{62F9C168-BBFB-3C4B-A82F-FD8DD2570B3A}" srcOrd="1" destOrd="0" parTransId="{C746C7D7-775B-C348-AAB8-0AF84C472CDA}" sibTransId="{366B011F-0AAD-1542-8F7C-5B08546EE953}"/>
    <dgm:cxn modelId="{CBC6E742-02D3-964A-BA8C-F63020F27097}" type="presOf" srcId="{76DB6320-BC41-F649-879D-C279EFF07DE4}" destId="{1A2B1004-F571-674E-88C3-FEC637BDF9F0}" srcOrd="0" destOrd="0" presId="urn:microsoft.com/office/officeart/2005/8/layout/vList5"/>
    <dgm:cxn modelId="{18863F4E-DBB2-744F-8150-6CCA2DBD758C}" srcId="{510450BB-1BA1-B64D-905A-20446AE95C25}" destId="{CD567FC4-8F18-1B45-89D0-05CFC3A9F749}" srcOrd="0" destOrd="0" parTransId="{2484A7EE-29C8-0746-B8AD-3ED37DF06531}" sibTransId="{03251158-6F9F-9B4E-A6CF-BA26E886D85E}"/>
    <dgm:cxn modelId="{30780F50-8D6E-A54D-8BE4-D980CE324CFA}" srcId="{B21FDD01-0D4E-D248-9B7E-1304D0E29881}" destId="{1BE268BF-31BE-4C4E-A30A-4C46F7209596}" srcOrd="2" destOrd="0" parTransId="{9AA1EB74-77AF-7541-A242-67E0A5CF8A57}" sibTransId="{D5671B57-41D1-8646-BAE3-CA814BD904F7}"/>
    <dgm:cxn modelId="{A52CE054-0C63-0348-AF25-1677F2F6376E}" type="presOf" srcId="{05B53FAE-CF87-CF4F-9018-585F53F86A9A}" destId="{2DDA5C65-4CC4-B84F-A478-413B9036174D}" srcOrd="0" destOrd="0" presId="urn:microsoft.com/office/officeart/2005/8/layout/vList5"/>
    <dgm:cxn modelId="{536C9159-F89F-9E40-A283-E461D1F33AE2}" srcId="{1BE268BF-31BE-4C4E-A30A-4C46F7209596}" destId="{0B6CCEB6-9CD5-624D-8C85-467FDADBA5A6}" srcOrd="0" destOrd="0" parTransId="{2E79FC6B-BD1D-2A48-B2D9-E7EEE6931D49}" sibTransId="{D31046A1-F064-ED4F-89EC-E1694A51C82A}"/>
    <dgm:cxn modelId="{05787672-B8E4-7E48-9D15-D8D4B638F1CC}" type="presOf" srcId="{9783F70F-7473-8440-B10D-D7573A220F9C}" destId="{5E69CE62-AF73-8948-9476-CA75E817C3EC}" srcOrd="0" destOrd="2" presId="urn:microsoft.com/office/officeart/2005/8/layout/vList5"/>
    <dgm:cxn modelId="{E41EF676-14CF-5A42-BBAE-3B62401B2EDE}" srcId="{05B53FAE-CF87-CF4F-9018-585F53F86A9A}" destId="{9B7DE2DD-6DC1-8346-B6ED-1B646590E0F4}" srcOrd="0" destOrd="0" parTransId="{5DAE1673-5939-5941-96B1-8A82C3C637C8}" sibTransId="{09282227-52B1-134E-AA07-946586C0E2E8}"/>
    <dgm:cxn modelId="{5D7B837A-E4A0-B74D-BA53-C149C12D4FA7}" type="presOf" srcId="{62F9C168-BBFB-3C4B-A82F-FD8DD2570B3A}" destId="{24EBD093-DC49-7141-AB25-B3943435181C}" srcOrd="0" destOrd="1" presId="urn:microsoft.com/office/officeart/2005/8/layout/vList5"/>
    <dgm:cxn modelId="{2CDA287E-6C4A-6047-A560-2C35A6B372AA}" type="presOf" srcId="{9B7DE2DD-6DC1-8346-B6ED-1B646590E0F4}" destId="{24EBD093-DC49-7141-AB25-B3943435181C}" srcOrd="0" destOrd="0" presId="urn:microsoft.com/office/officeart/2005/8/layout/vList5"/>
    <dgm:cxn modelId="{A1F45987-17C7-7C4A-895A-8B5DAF415AE2}" type="presOf" srcId="{8D881964-4483-704D-86EE-9B5DF26C3CB9}" destId="{5E69CE62-AF73-8948-9476-CA75E817C3EC}" srcOrd="0" destOrd="1" presId="urn:microsoft.com/office/officeart/2005/8/layout/vList5"/>
    <dgm:cxn modelId="{84BE1393-EA80-044A-9435-74AFB91A0BCE}" srcId="{B21FDD01-0D4E-D248-9B7E-1304D0E29881}" destId="{510450BB-1BA1-B64D-905A-20446AE95C25}" srcOrd="4" destOrd="0" parTransId="{A8096AB9-9365-6942-840D-2EE64ED1EA1C}" sibTransId="{1B9178C7-344B-8C43-B1BB-20C5F3F1C41A}"/>
    <dgm:cxn modelId="{24CE8FA3-BF4F-DB41-B488-910570C14E34}" srcId="{D49B5329-4493-B542-AFC5-06D8DEF89D46}" destId="{542F9A4E-17DE-4A49-BE66-C889A879F253}" srcOrd="1" destOrd="0" parTransId="{F74C2180-B36A-2645-8A47-E73244A9CF80}" sibTransId="{2F4D89C9-8E5A-3542-90C1-41524EB4B946}"/>
    <dgm:cxn modelId="{6A9E7FB7-03CC-4840-8DCB-F96D972C429F}" type="presOf" srcId="{7EDDE573-2563-DF4C-8839-6CCF4F490EB3}" destId="{5E69CE62-AF73-8948-9476-CA75E817C3EC}" srcOrd="0" destOrd="0" presId="urn:microsoft.com/office/officeart/2005/8/layout/vList5"/>
    <dgm:cxn modelId="{9AC5C4BB-7CEC-6B4A-A55D-555C2DBFA421}" srcId="{B21FDD01-0D4E-D248-9B7E-1304D0E29881}" destId="{76DB6320-BC41-F649-879D-C279EFF07DE4}" srcOrd="3" destOrd="0" parTransId="{5922C7BB-E964-9240-85FD-5D5A9AB54DA1}" sibTransId="{1227FA24-5F96-E643-B29E-E7321F6AD427}"/>
    <dgm:cxn modelId="{46459AC4-8EFD-8449-AE65-94BCA2B0CF3D}" type="presOf" srcId="{1BE268BF-31BE-4C4E-A30A-4C46F7209596}" destId="{B97563CD-9D4F-0B4F-B7A2-86F89347276C}" srcOrd="0" destOrd="0" presId="urn:microsoft.com/office/officeart/2005/8/layout/vList5"/>
    <dgm:cxn modelId="{54ACDFC7-5D0F-7D40-B76C-CBAB0B2BD060}" srcId="{B21FDD01-0D4E-D248-9B7E-1304D0E29881}" destId="{D49B5329-4493-B542-AFC5-06D8DEF89D46}" srcOrd="0" destOrd="0" parTransId="{91FE51D6-5055-E342-BEED-AD2B9D30DC4A}" sibTransId="{DECB790C-EA2B-4A41-B2B2-E7A56690F376}"/>
    <dgm:cxn modelId="{64F1F3CD-027C-064E-8FFF-75557FA83B00}" type="presOf" srcId="{7FDDCD06-53B5-314F-ADD1-C45438341F50}" destId="{D8DB15C5-0536-D546-9721-54F0002B5881}" srcOrd="0" destOrd="0" presId="urn:microsoft.com/office/officeart/2005/8/layout/vList5"/>
    <dgm:cxn modelId="{217F83E4-05B1-874D-894B-4737AB121D91}" type="presOf" srcId="{B21FDD01-0D4E-D248-9B7E-1304D0E29881}" destId="{3DBE0076-F113-3646-90A0-EC458DEE91E4}" srcOrd="0" destOrd="0" presId="urn:microsoft.com/office/officeart/2005/8/layout/vList5"/>
    <dgm:cxn modelId="{D1327BF3-5E06-C848-9041-B42D1E112A18}" type="presOf" srcId="{CD567FC4-8F18-1B45-89D0-05CFC3A9F749}" destId="{D16235BF-2513-3146-A667-6782873DBFCF}" srcOrd="0" destOrd="0" presId="urn:microsoft.com/office/officeart/2005/8/layout/vList5"/>
    <dgm:cxn modelId="{13A383F4-F121-AA4C-A950-44E0E011BA35}" srcId="{76DB6320-BC41-F649-879D-C279EFF07DE4}" destId="{8D881964-4483-704D-86EE-9B5DF26C3CB9}" srcOrd="1" destOrd="0" parTransId="{BE7729C6-4EEA-C846-A67B-56363595E3EA}" sibTransId="{74F48473-0EAC-D34C-B83E-C20CA1F88BE9}"/>
    <dgm:cxn modelId="{C178F3F7-6CC3-6745-B704-7D2EAC1DA79E}" srcId="{76DB6320-BC41-F649-879D-C279EFF07DE4}" destId="{9783F70F-7473-8440-B10D-D7573A220F9C}" srcOrd="2" destOrd="0" parTransId="{92170734-C272-3D45-85C2-5CACA5FBC80F}" sibTransId="{E74D7626-9F01-9C4B-9EAF-AC589F270763}"/>
    <dgm:cxn modelId="{229ED0F8-D05B-3542-A609-1EBEF88FA3A3}" type="presOf" srcId="{542F9A4E-17DE-4A49-BE66-C889A879F253}" destId="{D8DB15C5-0536-D546-9721-54F0002B5881}" srcOrd="0" destOrd="1" presId="urn:microsoft.com/office/officeart/2005/8/layout/vList5"/>
    <dgm:cxn modelId="{274618A3-CB13-224C-A4A4-FF0BFCF94488}" type="presParOf" srcId="{3DBE0076-F113-3646-90A0-EC458DEE91E4}" destId="{61330447-0387-7746-BA26-777FEA40FE28}" srcOrd="0" destOrd="0" presId="urn:microsoft.com/office/officeart/2005/8/layout/vList5"/>
    <dgm:cxn modelId="{E9765A14-C942-D247-8F61-200F86B9C8CF}" type="presParOf" srcId="{61330447-0387-7746-BA26-777FEA40FE28}" destId="{26BE7BA5-7381-6241-BEF9-BD16950C28F3}" srcOrd="0" destOrd="0" presId="urn:microsoft.com/office/officeart/2005/8/layout/vList5"/>
    <dgm:cxn modelId="{A05A723F-90EE-1545-B32E-637E81BFD736}" type="presParOf" srcId="{61330447-0387-7746-BA26-777FEA40FE28}" destId="{D8DB15C5-0536-D546-9721-54F0002B5881}" srcOrd="1" destOrd="0" presId="urn:microsoft.com/office/officeart/2005/8/layout/vList5"/>
    <dgm:cxn modelId="{B762DD6E-4749-D046-AF8E-66B3C5D7A308}" type="presParOf" srcId="{3DBE0076-F113-3646-90A0-EC458DEE91E4}" destId="{E0912611-59EC-A744-A863-D3DC3E843E0A}" srcOrd="1" destOrd="0" presId="urn:microsoft.com/office/officeart/2005/8/layout/vList5"/>
    <dgm:cxn modelId="{6211A874-4B49-B947-9D09-0F9927DECD33}" type="presParOf" srcId="{3DBE0076-F113-3646-90A0-EC458DEE91E4}" destId="{DBD081FB-095D-5743-B932-1284D1577F5D}" srcOrd="2" destOrd="0" presId="urn:microsoft.com/office/officeart/2005/8/layout/vList5"/>
    <dgm:cxn modelId="{CEC00809-F736-D140-90D4-78E57E10591F}" type="presParOf" srcId="{DBD081FB-095D-5743-B932-1284D1577F5D}" destId="{2DDA5C65-4CC4-B84F-A478-413B9036174D}" srcOrd="0" destOrd="0" presId="urn:microsoft.com/office/officeart/2005/8/layout/vList5"/>
    <dgm:cxn modelId="{7C9436C9-4D92-E248-9032-4E65D832D651}" type="presParOf" srcId="{DBD081FB-095D-5743-B932-1284D1577F5D}" destId="{24EBD093-DC49-7141-AB25-B3943435181C}" srcOrd="1" destOrd="0" presId="urn:microsoft.com/office/officeart/2005/8/layout/vList5"/>
    <dgm:cxn modelId="{7194EACF-A8C0-E548-B7C6-D497263ABF23}" type="presParOf" srcId="{3DBE0076-F113-3646-90A0-EC458DEE91E4}" destId="{B935D78E-5CF7-3947-AD37-62EDFDAABD8E}" srcOrd="3" destOrd="0" presId="urn:microsoft.com/office/officeart/2005/8/layout/vList5"/>
    <dgm:cxn modelId="{B0857EAA-0CAD-E345-92AC-53BAB7386950}" type="presParOf" srcId="{3DBE0076-F113-3646-90A0-EC458DEE91E4}" destId="{50EBDA3E-B195-6543-8241-56E30406977D}" srcOrd="4" destOrd="0" presId="urn:microsoft.com/office/officeart/2005/8/layout/vList5"/>
    <dgm:cxn modelId="{05A3FAF5-F8D1-524E-9747-FEE9FE1FF2F5}" type="presParOf" srcId="{50EBDA3E-B195-6543-8241-56E30406977D}" destId="{B97563CD-9D4F-0B4F-B7A2-86F89347276C}" srcOrd="0" destOrd="0" presId="urn:microsoft.com/office/officeart/2005/8/layout/vList5"/>
    <dgm:cxn modelId="{3D75E65B-FF6F-A94F-B306-66F248431B6B}" type="presParOf" srcId="{50EBDA3E-B195-6543-8241-56E30406977D}" destId="{93AC38A9-4951-F74F-9FFE-88867BD4EE56}" srcOrd="1" destOrd="0" presId="urn:microsoft.com/office/officeart/2005/8/layout/vList5"/>
    <dgm:cxn modelId="{1D992151-4FE3-C245-86D4-942EBE80E84E}" type="presParOf" srcId="{3DBE0076-F113-3646-90A0-EC458DEE91E4}" destId="{85CE6D7D-103B-1D42-B282-19727FEE3A8B}" srcOrd="5" destOrd="0" presId="urn:microsoft.com/office/officeart/2005/8/layout/vList5"/>
    <dgm:cxn modelId="{6E624424-F203-764B-AB30-88579E4D8E4D}" type="presParOf" srcId="{3DBE0076-F113-3646-90A0-EC458DEE91E4}" destId="{F838002C-58D1-E549-914B-4678A329DE5E}" srcOrd="6" destOrd="0" presId="urn:microsoft.com/office/officeart/2005/8/layout/vList5"/>
    <dgm:cxn modelId="{D89D1D17-50A8-0C49-A5CD-7ED73CE8DA9A}" type="presParOf" srcId="{F838002C-58D1-E549-914B-4678A329DE5E}" destId="{1A2B1004-F571-674E-88C3-FEC637BDF9F0}" srcOrd="0" destOrd="0" presId="urn:microsoft.com/office/officeart/2005/8/layout/vList5"/>
    <dgm:cxn modelId="{BEFEB3F9-6F4C-444D-BE8B-9421F9AE0131}" type="presParOf" srcId="{F838002C-58D1-E549-914B-4678A329DE5E}" destId="{5E69CE62-AF73-8948-9476-CA75E817C3EC}" srcOrd="1" destOrd="0" presId="urn:microsoft.com/office/officeart/2005/8/layout/vList5"/>
    <dgm:cxn modelId="{2C51BADB-1C87-CD4D-BB6A-B009CF736FD0}" type="presParOf" srcId="{3DBE0076-F113-3646-90A0-EC458DEE91E4}" destId="{D712A14E-4F1C-174C-9AE6-D5E75FB070E5}" srcOrd="7" destOrd="0" presId="urn:microsoft.com/office/officeart/2005/8/layout/vList5"/>
    <dgm:cxn modelId="{1BF3604C-43F4-F84A-8A86-E9478DED88A0}" type="presParOf" srcId="{3DBE0076-F113-3646-90A0-EC458DEE91E4}" destId="{985A7EBF-FA15-7A4D-AB34-EE81AE9DE25F}" srcOrd="8" destOrd="0" presId="urn:microsoft.com/office/officeart/2005/8/layout/vList5"/>
    <dgm:cxn modelId="{4827622B-0FAF-E343-8414-C39C3F0204DC}" type="presParOf" srcId="{985A7EBF-FA15-7A4D-AB34-EE81AE9DE25F}" destId="{DC46B9CE-7CF4-3B4A-928B-AA866091B169}" srcOrd="0" destOrd="0" presId="urn:microsoft.com/office/officeart/2005/8/layout/vList5"/>
    <dgm:cxn modelId="{47463107-30DD-7C4E-BE8E-F741C283F1F2}" type="presParOf" srcId="{985A7EBF-FA15-7A4D-AB34-EE81AE9DE25F}" destId="{D16235BF-2513-3146-A667-6782873DBFC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61725-5D35-4049-8FA5-ED89DAD813E0}">
      <dsp:nvSpPr>
        <dsp:cNvPr id="0" name=""/>
        <dsp:cNvSpPr/>
      </dsp:nvSpPr>
      <dsp:spPr>
        <a:xfrm>
          <a:off x="-6104856" y="-934316"/>
          <a:ext cx="7269307" cy="7269307"/>
        </a:xfrm>
        <a:prstGeom prst="blockArc">
          <a:avLst>
            <a:gd name="adj1" fmla="val 18900000"/>
            <a:gd name="adj2" fmla="val 2700000"/>
            <a:gd name="adj3" fmla="val 297"/>
          </a:avLst>
        </a:prstGeom>
        <a:noFill/>
        <a:ln w="1079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45A9C2-A428-DB42-9CFF-E6BF8A9101F4}">
      <dsp:nvSpPr>
        <dsp:cNvPr id="0" name=""/>
        <dsp:cNvSpPr/>
      </dsp:nvSpPr>
      <dsp:spPr>
        <a:xfrm>
          <a:off x="749613" y="540067"/>
          <a:ext cx="10697931" cy="1080135"/>
        </a:xfrm>
        <a:prstGeom prst="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7357" tIns="86360" rIns="86360" bIns="86360" numCol="1" spcCol="1270" anchor="ctr" anchorCtr="0">
          <a:noAutofit/>
        </a:bodyPr>
        <a:lstStyle/>
        <a:p>
          <a:pPr marL="0" lvl="0" indent="0" algn="l" defTabSz="1511300">
            <a:lnSpc>
              <a:spcPct val="90000"/>
            </a:lnSpc>
            <a:spcBef>
              <a:spcPct val="0"/>
            </a:spcBef>
            <a:spcAft>
              <a:spcPct val="35000"/>
            </a:spcAft>
            <a:buNone/>
          </a:pPr>
          <a:r>
            <a:rPr lang="en-GB" sz="3400" kern="1200" dirty="0">
              <a:solidFill>
                <a:schemeClr val="bg1"/>
              </a:solidFill>
            </a:rPr>
            <a:t>What are the challenges of using OSS in terms of legal compliance?</a:t>
          </a:r>
          <a:endParaRPr lang="en-GB" sz="3400" kern="1200" dirty="0"/>
        </a:p>
      </dsp:txBody>
      <dsp:txXfrm>
        <a:off x="749613" y="540067"/>
        <a:ext cx="10697931" cy="1080135"/>
      </dsp:txXfrm>
    </dsp:sp>
    <dsp:sp modelId="{7ED9F623-3E66-1B48-8BBC-6DEF554FBD6F}">
      <dsp:nvSpPr>
        <dsp:cNvPr id="0" name=""/>
        <dsp:cNvSpPr/>
      </dsp:nvSpPr>
      <dsp:spPr>
        <a:xfrm>
          <a:off x="74529" y="405050"/>
          <a:ext cx="1350168" cy="1350168"/>
        </a:xfrm>
        <a:prstGeom prst="ellipse">
          <a:avLst/>
        </a:prstGeom>
        <a:solidFill>
          <a:schemeClr val="lt1">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265836-EEC1-DB46-81D5-AE9B19F95781}">
      <dsp:nvSpPr>
        <dsp:cNvPr id="0" name=""/>
        <dsp:cNvSpPr/>
      </dsp:nvSpPr>
      <dsp:spPr>
        <a:xfrm>
          <a:off x="1142242" y="2160270"/>
          <a:ext cx="10305302" cy="1080135"/>
        </a:xfrm>
        <a:prstGeom prst="rect">
          <a:avLst/>
        </a:prstGeom>
        <a:solidFill>
          <a:schemeClr val="accent4">
            <a:hueOff val="31378"/>
            <a:satOff val="0"/>
            <a:lumOff val="1156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7357" tIns="86360" rIns="86360" bIns="86360" numCol="1" spcCol="1270" anchor="ctr" anchorCtr="0">
          <a:noAutofit/>
        </a:bodyPr>
        <a:lstStyle/>
        <a:p>
          <a:pPr marL="0" lvl="0" indent="0" algn="l" defTabSz="1511300">
            <a:lnSpc>
              <a:spcPct val="90000"/>
            </a:lnSpc>
            <a:spcBef>
              <a:spcPct val="0"/>
            </a:spcBef>
            <a:spcAft>
              <a:spcPct val="35000"/>
            </a:spcAft>
            <a:buNone/>
          </a:pPr>
          <a:r>
            <a:rPr lang="en-GB" sz="3400" kern="1200" dirty="0">
              <a:solidFill>
                <a:schemeClr val="bg1"/>
              </a:solidFill>
            </a:rPr>
            <a:t>How can we improve the OSS license compliance legal process?</a:t>
          </a:r>
          <a:endParaRPr lang="en-GB" sz="3400" kern="1200" dirty="0"/>
        </a:p>
      </dsp:txBody>
      <dsp:txXfrm>
        <a:off x="1142242" y="2160270"/>
        <a:ext cx="10305302" cy="1080135"/>
      </dsp:txXfrm>
    </dsp:sp>
    <dsp:sp modelId="{1368D5FE-952A-0743-9FD6-411D9FF94905}">
      <dsp:nvSpPr>
        <dsp:cNvPr id="0" name=""/>
        <dsp:cNvSpPr/>
      </dsp:nvSpPr>
      <dsp:spPr>
        <a:xfrm>
          <a:off x="467158" y="2025253"/>
          <a:ext cx="1350168" cy="1350168"/>
        </a:xfrm>
        <a:prstGeom prst="ellipse">
          <a:avLst/>
        </a:prstGeom>
        <a:solidFill>
          <a:schemeClr val="lt1">
            <a:hueOff val="0"/>
            <a:satOff val="0"/>
            <a:lumOff val="0"/>
            <a:alphaOff val="0"/>
          </a:schemeClr>
        </a:solidFill>
        <a:ln w="10795" cap="flat" cmpd="sng" algn="ctr">
          <a:solidFill>
            <a:schemeClr val="accent4">
              <a:hueOff val="31378"/>
              <a:satOff val="0"/>
              <a:lumOff val="11569"/>
              <a:alphaOff val="0"/>
            </a:schemeClr>
          </a:solidFill>
          <a:prstDash val="solid"/>
        </a:ln>
        <a:effectLst/>
      </dsp:spPr>
      <dsp:style>
        <a:lnRef idx="2">
          <a:scrgbClr r="0" g="0" b="0"/>
        </a:lnRef>
        <a:fillRef idx="1">
          <a:scrgbClr r="0" g="0" b="0"/>
        </a:fillRef>
        <a:effectRef idx="0">
          <a:scrgbClr r="0" g="0" b="0"/>
        </a:effectRef>
        <a:fontRef idx="minor"/>
      </dsp:style>
    </dsp:sp>
    <dsp:sp modelId="{742B2C4F-5766-004E-95A8-0CB3EC958DCF}">
      <dsp:nvSpPr>
        <dsp:cNvPr id="0" name=""/>
        <dsp:cNvSpPr/>
      </dsp:nvSpPr>
      <dsp:spPr>
        <a:xfrm>
          <a:off x="749613" y="3780472"/>
          <a:ext cx="10697931" cy="1080135"/>
        </a:xfrm>
        <a:prstGeom prst="rect">
          <a:avLst/>
        </a:prstGeom>
        <a:solidFill>
          <a:schemeClr val="accent4">
            <a:hueOff val="62757"/>
            <a:satOff val="0"/>
            <a:lumOff val="2313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7357" tIns="86360" rIns="86360" bIns="86360" numCol="1" spcCol="1270" anchor="ctr" anchorCtr="0">
          <a:noAutofit/>
        </a:bodyPr>
        <a:lstStyle/>
        <a:p>
          <a:pPr marL="0" lvl="0" indent="0" algn="l" defTabSz="1511300">
            <a:lnSpc>
              <a:spcPct val="90000"/>
            </a:lnSpc>
            <a:spcBef>
              <a:spcPct val="0"/>
            </a:spcBef>
            <a:spcAft>
              <a:spcPct val="35000"/>
            </a:spcAft>
            <a:buNone/>
          </a:pPr>
          <a:r>
            <a:rPr lang="en-GB" sz="3400" kern="1200" dirty="0">
              <a:solidFill>
                <a:schemeClr val="bg1"/>
              </a:solidFill>
            </a:rPr>
            <a:t>What are the benefits and limitations of the proposed solution? </a:t>
          </a:r>
          <a:endParaRPr lang="en-GB" sz="3400" kern="1200" dirty="0"/>
        </a:p>
      </dsp:txBody>
      <dsp:txXfrm>
        <a:off x="749613" y="3780472"/>
        <a:ext cx="10697931" cy="1080135"/>
      </dsp:txXfrm>
    </dsp:sp>
    <dsp:sp modelId="{23FC609D-E19B-6F4A-AF79-D2F71BE40ED6}">
      <dsp:nvSpPr>
        <dsp:cNvPr id="0" name=""/>
        <dsp:cNvSpPr/>
      </dsp:nvSpPr>
      <dsp:spPr>
        <a:xfrm>
          <a:off x="74529" y="3645455"/>
          <a:ext cx="1350168" cy="1350168"/>
        </a:xfrm>
        <a:prstGeom prst="ellipse">
          <a:avLst/>
        </a:prstGeom>
        <a:solidFill>
          <a:schemeClr val="lt1">
            <a:hueOff val="0"/>
            <a:satOff val="0"/>
            <a:lumOff val="0"/>
            <a:alphaOff val="0"/>
          </a:schemeClr>
        </a:solidFill>
        <a:ln w="10795" cap="flat" cmpd="sng" algn="ctr">
          <a:solidFill>
            <a:schemeClr val="accent4">
              <a:hueOff val="62757"/>
              <a:satOff val="0"/>
              <a:lumOff val="23137"/>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DB15C5-0536-D546-9721-54F0002B5881}">
      <dsp:nvSpPr>
        <dsp:cNvPr id="0" name=""/>
        <dsp:cNvSpPr/>
      </dsp:nvSpPr>
      <dsp:spPr>
        <a:xfrm rot="5400000">
          <a:off x="7420660" y="-3166190"/>
          <a:ext cx="830142" cy="7374806"/>
        </a:xfrm>
        <a:prstGeom prst="round2SameRect">
          <a:avLst/>
        </a:prstGeom>
        <a:solidFill>
          <a:schemeClr val="accent4">
            <a:tint val="40000"/>
            <a:alpha val="90000"/>
            <a:hueOff val="0"/>
            <a:satOff val="0"/>
            <a:lumOff val="0"/>
            <a:alphaOff val="0"/>
          </a:schemeClr>
        </a:solidFill>
        <a:ln w="1079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GB" sz="1500" kern="1200" dirty="0"/>
            <a:t>build-process integration</a:t>
          </a:r>
        </a:p>
        <a:p>
          <a:pPr marL="114300" lvl="1" indent="-114300" algn="l" defTabSz="666750">
            <a:lnSpc>
              <a:spcPct val="90000"/>
            </a:lnSpc>
            <a:spcBef>
              <a:spcPct val="0"/>
            </a:spcBef>
            <a:spcAft>
              <a:spcPct val="15000"/>
            </a:spcAft>
            <a:buChar char="•"/>
          </a:pPr>
          <a:r>
            <a:rPr lang="en-GB" sz="1500" kern="1200" dirty="0"/>
            <a:t>maintenance of information</a:t>
          </a:r>
        </a:p>
      </dsp:txBody>
      <dsp:txXfrm rot="-5400000">
        <a:off x="4148328" y="146666"/>
        <a:ext cx="7334282" cy="749094"/>
      </dsp:txXfrm>
    </dsp:sp>
    <dsp:sp modelId="{26BE7BA5-7381-6241-BEF9-BD16950C28F3}">
      <dsp:nvSpPr>
        <dsp:cNvPr id="0" name=""/>
        <dsp:cNvSpPr/>
      </dsp:nvSpPr>
      <dsp:spPr>
        <a:xfrm>
          <a:off x="0" y="2373"/>
          <a:ext cx="4148328" cy="1037678"/>
        </a:xfrm>
        <a:prstGeom prst="round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GB" sz="3000" kern="1200" dirty="0"/>
            <a:t>Automatization</a:t>
          </a:r>
          <a:endParaRPr lang="en-DE" sz="3000" kern="1200" dirty="0"/>
        </a:p>
      </dsp:txBody>
      <dsp:txXfrm>
        <a:off x="50655" y="53028"/>
        <a:ext cx="4047018" cy="936368"/>
      </dsp:txXfrm>
    </dsp:sp>
    <dsp:sp modelId="{24EBD093-DC49-7141-AB25-B3943435181C}">
      <dsp:nvSpPr>
        <dsp:cNvPr id="0" name=""/>
        <dsp:cNvSpPr/>
      </dsp:nvSpPr>
      <dsp:spPr>
        <a:xfrm rot="5400000">
          <a:off x="7420660" y="-2076628"/>
          <a:ext cx="830142" cy="7374806"/>
        </a:xfrm>
        <a:prstGeom prst="round2SameRect">
          <a:avLst/>
        </a:prstGeom>
        <a:solidFill>
          <a:schemeClr val="accent4">
            <a:tint val="40000"/>
            <a:alpha val="90000"/>
            <a:hueOff val="35766"/>
            <a:satOff val="10721"/>
            <a:lumOff val="1372"/>
            <a:alphaOff val="0"/>
          </a:schemeClr>
        </a:solidFill>
        <a:ln w="10795" cap="flat" cmpd="sng" algn="ctr">
          <a:solidFill>
            <a:schemeClr val="accent4">
              <a:tint val="40000"/>
              <a:alpha val="90000"/>
              <a:hueOff val="35766"/>
              <a:satOff val="10721"/>
              <a:lumOff val="137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GB" sz="1500" kern="1200" dirty="0"/>
            <a:t>Common Vulnerabilities and Exposures (CVE) </a:t>
          </a:r>
        </a:p>
        <a:p>
          <a:pPr marL="114300" lvl="1" indent="-114300" algn="l" defTabSz="666750">
            <a:lnSpc>
              <a:spcPct val="90000"/>
            </a:lnSpc>
            <a:spcBef>
              <a:spcPct val="0"/>
            </a:spcBef>
            <a:spcAft>
              <a:spcPct val="15000"/>
            </a:spcAft>
            <a:buChar char="•"/>
          </a:pPr>
          <a:r>
            <a:rPr lang="en-GB" sz="1500" kern="1200" dirty="0"/>
            <a:t>National Vulnerability Database (NVD) </a:t>
          </a:r>
        </a:p>
      </dsp:txBody>
      <dsp:txXfrm rot="-5400000">
        <a:off x="4148328" y="1236228"/>
        <a:ext cx="7334282" cy="749094"/>
      </dsp:txXfrm>
    </dsp:sp>
    <dsp:sp modelId="{2DDA5C65-4CC4-B84F-A478-413B9036174D}">
      <dsp:nvSpPr>
        <dsp:cNvPr id="0" name=""/>
        <dsp:cNvSpPr/>
      </dsp:nvSpPr>
      <dsp:spPr>
        <a:xfrm>
          <a:off x="0" y="1091935"/>
          <a:ext cx="4148328" cy="1037678"/>
        </a:xfrm>
        <a:prstGeom prst="roundRect">
          <a:avLst/>
        </a:prstGeom>
        <a:solidFill>
          <a:schemeClr val="accent4">
            <a:hueOff val="15689"/>
            <a:satOff val="0"/>
            <a:lumOff val="578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GB" sz="3000" kern="1200" dirty="0"/>
            <a:t>Notification on security issues</a:t>
          </a:r>
          <a:endParaRPr lang="en-DE" sz="3000" kern="1200" dirty="0"/>
        </a:p>
      </dsp:txBody>
      <dsp:txXfrm>
        <a:off x="50655" y="1142590"/>
        <a:ext cx="4047018" cy="936368"/>
      </dsp:txXfrm>
    </dsp:sp>
    <dsp:sp modelId="{93AC38A9-4951-F74F-9FFE-88867BD4EE56}">
      <dsp:nvSpPr>
        <dsp:cNvPr id="0" name=""/>
        <dsp:cNvSpPr/>
      </dsp:nvSpPr>
      <dsp:spPr>
        <a:xfrm rot="5400000">
          <a:off x="7420660" y="-987065"/>
          <a:ext cx="830142" cy="7374806"/>
        </a:xfrm>
        <a:prstGeom prst="round2SameRect">
          <a:avLst/>
        </a:prstGeom>
        <a:solidFill>
          <a:schemeClr val="accent4">
            <a:tint val="40000"/>
            <a:alpha val="90000"/>
            <a:hueOff val="71532"/>
            <a:satOff val="21443"/>
            <a:lumOff val="2744"/>
            <a:alphaOff val="0"/>
          </a:schemeClr>
        </a:solidFill>
        <a:ln w="10795" cap="flat" cmpd="sng" algn="ctr">
          <a:solidFill>
            <a:schemeClr val="accent4">
              <a:tint val="40000"/>
              <a:alpha val="90000"/>
              <a:hueOff val="71532"/>
              <a:satOff val="21443"/>
              <a:lumOff val="274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GB" sz="1500" kern="1200" dirty="0"/>
            <a:t>third-party tools</a:t>
          </a:r>
        </a:p>
      </dsp:txBody>
      <dsp:txXfrm rot="-5400000">
        <a:off x="4148328" y="2325791"/>
        <a:ext cx="7334282" cy="749094"/>
      </dsp:txXfrm>
    </dsp:sp>
    <dsp:sp modelId="{B97563CD-9D4F-0B4F-B7A2-86F89347276C}">
      <dsp:nvSpPr>
        <dsp:cNvPr id="0" name=""/>
        <dsp:cNvSpPr/>
      </dsp:nvSpPr>
      <dsp:spPr>
        <a:xfrm>
          <a:off x="0" y="2181498"/>
          <a:ext cx="4148328" cy="1037678"/>
        </a:xfrm>
        <a:prstGeom prst="roundRect">
          <a:avLst/>
        </a:prstGeom>
        <a:solidFill>
          <a:schemeClr val="accent4">
            <a:hueOff val="31378"/>
            <a:satOff val="0"/>
            <a:lumOff val="11569"/>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GB" sz="3000" kern="1200" dirty="0"/>
            <a:t>Notifications on component updates</a:t>
          </a:r>
          <a:endParaRPr lang="en-DE" sz="3000" kern="1200" dirty="0"/>
        </a:p>
      </dsp:txBody>
      <dsp:txXfrm>
        <a:off x="50655" y="2232153"/>
        <a:ext cx="4047018" cy="936368"/>
      </dsp:txXfrm>
    </dsp:sp>
    <dsp:sp modelId="{5E69CE62-AF73-8948-9476-CA75E817C3EC}">
      <dsp:nvSpPr>
        <dsp:cNvPr id="0" name=""/>
        <dsp:cNvSpPr/>
      </dsp:nvSpPr>
      <dsp:spPr>
        <a:xfrm rot="5400000">
          <a:off x="7420660" y="102496"/>
          <a:ext cx="830142" cy="7374806"/>
        </a:xfrm>
        <a:prstGeom prst="round2SameRect">
          <a:avLst/>
        </a:prstGeom>
        <a:solidFill>
          <a:schemeClr val="accent4">
            <a:tint val="40000"/>
            <a:alpha val="90000"/>
            <a:hueOff val="107297"/>
            <a:satOff val="32164"/>
            <a:lumOff val="4116"/>
            <a:alphaOff val="0"/>
          </a:schemeClr>
        </a:solidFill>
        <a:ln w="10795" cap="flat" cmpd="sng" algn="ctr">
          <a:solidFill>
            <a:schemeClr val="accent4">
              <a:tint val="40000"/>
              <a:alpha val="90000"/>
              <a:hueOff val="107297"/>
              <a:satOff val="32164"/>
              <a:lumOff val="411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GB" sz="1500" kern="1200" baseline="0" dirty="0"/>
            <a:t>security issues</a:t>
          </a:r>
          <a:endParaRPr lang="en-DE" sz="1500" kern="1200" dirty="0"/>
        </a:p>
        <a:p>
          <a:pPr marL="114300" lvl="1" indent="-114300" algn="l" defTabSz="666750">
            <a:lnSpc>
              <a:spcPct val="90000"/>
            </a:lnSpc>
            <a:spcBef>
              <a:spcPct val="0"/>
            </a:spcBef>
            <a:spcAft>
              <a:spcPct val="15000"/>
            </a:spcAft>
            <a:buChar char="•"/>
          </a:pPr>
          <a:r>
            <a:rPr lang="en-GB" sz="1500" kern="1200" baseline="0"/>
            <a:t>GitHub likes</a:t>
          </a:r>
          <a:endParaRPr lang="en-DE" sz="1500" kern="1200"/>
        </a:p>
        <a:p>
          <a:pPr marL="114300" lvl="1" indent="-114300" algn="l" defTabSz="666750">
            <a:lnSpc>
              <a:spcPct val="90000"/>
            </a:lnSpc>
            <a:spcBef>
              <a:spcPct val="0"/>
            </a:spcBef>
            <a:spcAft>
              <a:spcPct val="15000"/>
            </a:spcAft>
            <a:buChar char="•"/>
          </a:pPr>
          <a:r>
            <a:rPr lang="en-GB" sz="1500" kern="1200" baseline="0"/>
            <a:t>frequency of use</a:t>
          </a:r>
          <a:endParaRPr lang="en-DE" sz="1500" kern="1200"/>
        </a:p>
      </dsp:txBody>
      <dsp:txXfrm rot="-5400000">
        <a:off x="4148328" y="3415352"/>
        <a:ext cx="7334282" cy="749094"/>
      </dsp:txXfrm>
    </dsp:sp>
    <dsp:sp modelId="{1A2B1004-F571-674E-88C3-FEC637BDF9F0}">
      <dsp:nvSpPr>
        <dsp:cNvPr id="0" name=""/>
        <dsp:cNvSpPr/>
      </dsp:nvSpPr>
      <dsp:spPr>
        <a:xfrm>
          <a:off x="0" y="3271060"/>
          <a:ext cx="4148328" cy="1037678"/>
        </a:xfrm>
        <a:prstGeom prst="roundRect">
          <a:avLst/>
        </a:prstGeom>
        <a:solidFill>
          <a:schemeClr val="accent4">
            <a:hueOff val="47067"/>
            <a:satOff val="0"/>
            <a:lumOff val="1735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GB" sz="3000" kern="1200"/>
            <a:t>Recommendations of components based on</a:t>
          </a:r>
          <a:endParaRPr lang="en-DE" sz="3000" kern="1200"/>
        </a:p>
      </dsp:txBody>
      <dsp:txXfrm>
        <a:off x="50655" y="3321715"/>
        <a:ext cx="4047018" cy="936368"/>
      </dsp:txXfrm>
    </dsp:sp>
    <dsp:sp modelId="{D16235BF-2513-3146-A667-6782873DBFCF}">
      <dsp:nvSpPr>
        <dsp:cNvPr id="0" name=""/>
        <dsp:cNvSpPr/>
      </dsp:nvSpPr>
      <dsp:spPr>
        <a:xfrm rot="5400000">
          <a:off x="7420660" y="1192059"/>
          <a:ext cx="830142" cy="7374806"/>
        </a:xfrm>
        <a:prstGeom prst="round2SameRect">
          <a:avLst/>
        </a:prstGeom>
        <a:solidFill>
          <a:schemeClr val="accent4">
            <a:tint val="40000"/>
            <a:alpha val="90000"/>
            <a:hueOff val="143063"/>
            <a:satOff val="42885"/>
            <a:lumOff val="5488"/>
            <a:alphaOff val="0"/>
          </a:schemeClr>
        </a:solidFill>
        <a:ln w="10795" cap="flat" cmpd="sng" algn="ctr">
          <a:solidFill>
            <a:schemeClr val="accent4">
              <a:tint val="40000"/>
              <a:alpha val="90000"/>
              <a:hueOff val="143063"/>
              <a:satOff val="42885"/>
              <a:lumOff val="54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GB" sz="1500" kern="1200" dirty="0"/>
            <a:t>based on values of </a:t>
          </a:r>
          <a:r>
            <a:rPr lang="en-GB" sz="1500" kern="1200" dirty="0" err="1"/>
            <a:t>UseTypeObligationCombination</a:t>
          </a:r>
          <a:endParaRPr lang="en-GB" sz="1500" kern="1200" dirty="0"/>
        </a:p>
      </dsp:txBody>
      <dsp:txXfrm rot="-5400000">
        <a:off x="4148328" y="4504915"/>
        <a:ext cx="7334282" cy="749094"/>
      </dsp:txXfrm>
    </dsp:sp>
    <dsp:sp modelId="{DC46B9CE-7CF4-3B4A-928B-AA866091B169}">
      <dsp:nvSpPr>
        <dsp:cNvPr id="0" name=""/>
        <dsp:cNvSpPr/>
      </dsp:nvSpPr>
      <dsp:spPr>
        <a:xfrm>
          <a:off x="0" y="4360623"/>
          <a:ext cx="4148328" cy="1037678"/>
        </a:xfrm>
        <a:prstGeom prst="roundRect">
          <a:avLst/>
        </a:prstGeom>
        <a:solidFill>
          <a:schemeClr val="accent4">
            <a:hueOff val="62757"/>
            <a:satOff val="0"/>
            <a:lumOff val="2313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GB" sz="3000" kern="1200" dirty="0"/>
            <a:t>Metric for strictness of licenses</a:t>
          </a:r>
          <a:endParaRPr lang="en-DE" sz="3000" kern="1200" dirty="0"/>
        </a:p>
      </dsp:txBody>
      <dsp:txXfrm>
        <a:off x="50655" y="4411278"/>
        <a:ext cx="4047018" cy="93636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525568" y="189833"/>
            <a:ext cx="3496595"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l" eaLnBrk="0" hangingPunct="0">
              <a:defRPr sz="1300">
                <a:latin typeface="TUM Neue Helvetica 55 Regular" charset="0"/>
                <a:cs typeface="+mn-cs"/>
              </a:defRPr>
            </a:lvl1pPr>
          </a:lstStyle>
          <a:p>
            <a:pPr>
              <a:defRPr/>
            </a:pPr>
            <a:endParaRPr lang="de-DE" dirty="0">
              <a:latin typeface="Arial Unicode MS" pitchFamily="34" charset="-128"/>
            </a:endParaRPr>
          </a:p>
        </p:txBody>
      </p:sp>
      <p:sp>
        <p:nvSpPr>
          <p:cNvPr id="14339" name="Rectangle 3"/>
          <p:cNvSpPr>
            <a:spLocks noGrp="1" noChangeArrowheads="1"/>
          </p:cNvSpPr>
          <p:nvPr>
            <p:ph type="dt" sz="quarter" idx="1"/>
          </p:nvPr>
        </p:nvSpPr>
        <p:spPr bwMode="auto">
          <a:xfrm>
            <a:off x="4338830" y="189833"/>
            <a:ext cx="2208376"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r" eaLnBrk="0" hangingPunct="0">
              <a:defRPr sz="1300">
                <a:latin typeface="TUM Neue Helvetica 55 Regular" charset="0"/>
                <a:cs typeface="+mn-cs"/>
              </a:defRPr>
            </a:lvl1pPr>
          </a:lstStyle>
          <a:p>
            <a:pPr>
              <a:defRPr/>
            </a:pPr>
            <a:endParaRPr lang="de-DE" dirty="0">
              <a:latin typeface="Arial Unicode MS" pitchFamily="34" charset="-128"/>
            </a:endParaRPr>
          </a:p>
        </p:txBody>
      </p:sp>
      <p:sp>
        <p:nvSpPr>
          <p:cNvPr id="14340" name="Rectangle 4"/>
          <p:cNvSpPr>
            <a:spLocks noGrp="1" noChangeArrowheads="1"/>
          </p:cNvSpPr>
          <p:nvPr>
            <p:ph type="ftr" sz="quarter" idx="2"/>
          </p:nvPr>
        </p:nvSpPr>
        <p:spPr bwMode="auto">
          <a:xfrm>
            <a:off x="0"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l" eaLnBrk="0" hangingPunct="0">
              <a:defRPr sz="1300">
                <a:latin typeface="TUM Neue Helvetica 55 Regular" charset="0"/>
                <a:cs typeface="+mn-cs"/>
              </a:defRPr>
            </a:lvl1pPr>
          </a:lstStyle>
          <a:p>
            <a:pPr>
              <a:defRPr/>
            </a:pPr>
            <a:endParaRPr lang="de-DE" dirty="0">
              <a:latin typeface="Arial Unicode MS" pitchFamily="34" charset="-128"/>
            </a:endParaRPr>
          </a:p>
        </p:txBody>
      </p:sp>
      <p:sp>
        <p:nvSpPr>
          <p:cNvPr id="14341" name="Rectangle 5"/>
          <p:cNvSpPr>
            <a:spLocks noGrp="1" noChangeArrowheads="1"/>
          </p:cNvSpPr>
          <p:nvPr>
            <p:ph type="sldNum" sz="quarter" idx="3"/>
          </p:nvPr>
        </p:nvSpPr>
        <p:spPr bwMode="auto">
          <a:xfrm>
            <a:off x="4022163"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r" eaLnBrk="0" hangingPunct="0">
              <a:defRPr sz="1300">
                <a:latin typeface="TUM Neue Helvetica 55 Regular" charset="0"/>
                <a:cs typeface="+mn-cs"/>
              </a:defRPr>
            </a:lvl1pPr>
          </a:lstStyle>
          <a:p>
            <a:pPr>
              <a:defRPr/>
            </a:pPr>
            <a:fld id="{6F17E718-27D7-4FA6-ACF7-4EB047CCD802}" type="slidenum">
              <a:rPr lang="de-DE">
                <a:latin typeface="Arial Unicode MS" pitchFamily="34" charset="-128"/>
              </a:rPr>
              <a:pPr>
                <a:defRPr/>
              </a:pPr>
              <a:t>‹#›</a:t>
            </a:fld>
            <a:endParaRPr lang="de-DE" dirty="0">
              <a:latin typeface="Arial Unicode MS" pitchFamily="34" charset="-128"/>
            </a:endParaRPr>
          </a:p>
        </p:txBody>
      </p:sp>
    </p:spTree>
    <p:extLst>
      <p:ext uri="{BB962C8B-B14F-4D97-AF65-F5344CB8AC3E}">
        <p14:creationId xmlns:p14="http://schemas.microsoft.com/office/powerpoint/2010/main" val="1791959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7137"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l" eaLnBrk="0" hangingPunct="0">
              <a:defRPr sz="1300">
                <a:latin typeface="Arial Unicode MS" pitchFamily="34" charset="-128"/>
                <a:cs typeface="+mn-cs"/>
              </a:defRPr>
            </a:lvl1pPr>
          </a:lstStyle>
          <a:p>
            <a:pPr>
              <a:defRPr/>
            </a:pPr>
            <a:endParaRPr lang="de-DE" dirty="0"/>
          </a:p>
        </p:txBody>
      </p:sp>
      <p:sp>
        <p:nvSpPr>
          <p:cNvPr id="4099" name="Rectangle 3"/>
          <p:cNvSpPr>
            <a:spLocks noGrp="1" noChangeArrowheads="1"/>
          </p:cNvSpPr>
          <p:nvPr>
            <p:ph type="dt" idx="1"/>
          </p:nvPr>
        </p:nvSpPr>
        <p:spPr bwMode="auto">
          <a:xfrm>
            <a:off x="4022163" y="0"/>
            <a:ext cx="3077137"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r" eaLnBrk="0" hangingPunct="0">
              <a:defRPr sz="1300">
                <a:latin typeface="Arial Unicode MS" pitchFamily="34" charset="-128"/>
                <a:cs typeface="+mn-cs"/>
              </a:defRPr>
            </a:lvl1pPr>
          </a:lstStyle>
          <a:p>
            <a:pPr>
              <a:defRPr/>
            </a:pPr>
            <a:endParaRPr lang="de-DE" dirty="0"/>
          </a:p>
        </p:txBody>
      </p:sp>
      <p:sp>
        <p:nvSpPr>
          <p:cNvPr id="29700" name="Rectangle 4"/>
          <p:cNvSpPr>
            <a:spLocks noGrp="1" noRot="1" noChangeAspect="1" noChangeArrowheads="1" noTextEdit="1"/>
          </p:cNvSpPr>
          <p:nvPr>
            <p:ph type="sldImg" idx="2"/>
          </p:nvPr>
        </p:nvSpPr>
        <p:spPr bwMode="auto">
          <a:xfrm>
            <a:off x="141288" y="769938"/>
            <a:ext cx="6816725" cy="38354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46685" y="4862015"/>
            <a:ext cx="5205932" cy="4605085"/>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4102" name="Rectangle 6"/>
          <p:cNvSpPr>
            <a:spLocks noGrp="1" noChangeArrowheads="1"/>
          </p:cNvSpPr>
          <p:nvPr>
            <p:ph type="ftr" sz="quarter" idx="4"/>
          </p:nvPr>
        </p:nvSpPr>
        <p:spPr bwMode="auto">
          <a:xfrm>
            <a:off x="0"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l" eaLnBrk="0" hangingPunct="0">
              <a:defRPr sz="1300">
                <a:latin typeface="Arial Unicode MS" pitchFamily="34" charset="-128"/>
                <a:cs typeface="+mn-cs"/>
              </a:defRPr>
            </a:lvl1pPr>
          </a:lstStyle>
          <a:p>
            <a:pPr>
              <a:defRPr/>
            </a:pPr>
            <a:endParaRPr lang="de-DE" dirty="0"/>
          </a:p>
        </p:txBody>
      </p:sp>
      <p:sp>
        <p:nvSpPr>
          <p:cNvPr id="4103" name="Rectangle 7"/>
          <p:cNvSpPr>
            <a:spLocks noGrp="1" noChangeArrowheads="1"/>
          </p:cNvSpPr>
          <p:nvPr>
            <p:ph type="sldNum" sz="quarter" idx="5"/>
          </p:nvPr>
        </p:nvSpPr>
        <p:spPr bwMode="auto">
          <a:xfrm>
            <a:off x="4022163"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r" eaLnBrk="0" hangingPunct="0">
              <a:defRPr sz="1300">
                <a:latin typeface="Arial Unicode MS" pitchFamily="34" charset="-128"/>
                <a:cs typeface="+mn-cs"/>
              </a:defRPr>
            </a:lvl1pPr>
          </a:lstStyle>
          <a:p>
            <a:pPr>
              <a:defRPr/>
            </a:pPr>
            <a:fld id="{D1CBFA17-2001-43FC-BD93-086B619BC2A9}" type="slidenum">
              <a:rPr lang="de-DE" smtClean="0"/>
              <a:pPr>
                <a:defRPr/>
              </a:pPr>
              <a:t>‹#›</a:t>
            </a:fld>
            <a:endParaRPr lang="de-DE" dirty="0"/>
          </a:p>
        </p:txBody>
      </p:sp>
    </p:spTree>
    <p:extLst>
      <p:ext uri="{BB962C8B-B14F-4D97-AF65-F5344CB8AC3E}">
        <p14:creationId xmlns:p14="http://schemas.microsoft.com/office/powerpoint/2010/main" val="11324472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Unicode MS" pitchFamily="34" charset="-128"/>
        <a:ea typeface="+mn-ea"/>
        <a:cs typeface="+mn-cs"/>
      </a:defRPr>
    </a:lvl1pPr>
    <a:lvl2pPr marL="457200" algn="l" rtl="0" eaLnBrk="0" fontAlgn="base" hangingPunct="0">
      <a:spcBef>
        <a:spcPct val="30000"/>
      </a:spcBef>
      <a:spcAft>
        <a:spcPct val="0"/>
      </a:spcAft>
      <a:defRPr sz="1200" kern="1200">
        <a:solidFill>
          <a:schemeClr val="tx1"/>
        </a:solidFill>
        <a:latin typeface="Arial Unicode MS" pitchFamily="34" charset="-128"/>
        <a:ea typeface="+mn-ea"/>
        <a:cs typeface="+mn-cs"/>
      </a:defRPr>
    </a:lvl2pPr>
    <a:lvl3pPr marL="914400" algn="l" rtl="0" eaLnBrk="0" fontAlgn="base" hangingPunct="0">
      <a:spcBef>
        <a:spcPct val="30000"/>
      </a:spcBef>
      <a:spcAft>
        <a:spcPct val="0"/>
      </a:spcAft>
      <a:defRPr sz="1200" kern="1200">
        <a:solidFill>
          <a:schemeClr val="tx1"/>
        </a:solidFill>
        <a:latin typeface="Arial Unicode MS" pitchFamily="34" charset="-128"/>
        <a:ea typeface="+mn-ea"/>
        <a:cs typeface="+mn-cs"/>
      </a:defRPr>
    </a:lvl3pPr>
    <a:lvl4pPr marL="1371600" algn="l" rtl="0" eaLnBrk="0" fontAlgn="base" hangingPunct="0">
      <a:spcBef>
        <a:spcPct val="30000"/>
      </a:spcBef>
      <a:spcAft>
        <a:spcPct val="0"/>
      </a:spcAft>
      <a:defRPr sz="1200" kern="1200">
        <a:solidFill>
          <a:schemeClr val="tx1"/>
        </a:solidFill>
        <a:latin typeface="Arial Unicode MS" pitchFamily="34" charset="-128"/>
        <a:ea typeface="+mn-ea"/>
        <a:cs typeface="+mn-cs"/>
      </a:defRPr>
    </a:lvl4pPr>
    <a:lvl5pPr marL="1828800" algn="l" rtl="0" eaLnBrk="0" fontAlgn="base" hangingPunct="0">
      <a:spcBef>
        <a:spcPct val="30000"/>
      </a:spcBef>
      <a:spcAft>
        <a:spcPct val="0"/>
      </a:spcAft>
      <a:defRPr sz="1200" kern="1200">
        <a:solidFill>
          <a:schemeClr val="tx1"/>
        </a:solidFill>
        <a:latin typeface="Arial Unicode MS" pitchFamily="34" charset="-12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1</a:t>
            </a:fld>
            <a:endParaRPr lang="de-DE" dirty="0"/>
          </a:p>
        </p:txBody>
      </p:sp>
    </p:spTree>
    <p:extLst>
      <p:ext uri="{BB962C8B-B14F-4D97-AF65-F5344CB8AC3E}">
        <p14:creationId xmlns:p14="http://schemas.microsoft.com/office/powerpoint/2010/main" val="1813858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11</a:t>
            </a:fld>
            <a:endParaRPr lang="de-DE" dirty="0"/>
          </a:p>
        </p:txBody>
      </p:sp>
    </p:spTree>
    <p:extLst>
      <p:ext uri="{BB962C8B-B14F-4D97-AF65-F5344CB8AC3E}">
        <p14:creationId xmlns:p14="http://schemas.microsoft.com/office/powerpoint/2010/main" val="2515356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12</a:t>
            </a:fld>
            <a:endParaRPr lang="de-DE" dirty="0"/>
          </a:p>
        </p:txBody>
      </p:sp>
    </p:spTree>
    <p:extLst>
      <p:ext uri="{BB962C8B-B14F-4D97-AF65-F5344CB8AC3E}">
        <p14:creationId xmlns:p14="http://schemas.microsoft.com/office/powerpoint/2010/main" val="3391003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13</a:t>
            </a:fld>
            <a:endParaRPr lang="de-DE" dirty="0"/>
          </a:p>
        </p:txBody>
      </p:sp>
    </p:spTree>
    <p:extLst>
      <p:ext uri="{BB962C8B-B14F-4D97-AF65-F5344CB8AC3E}">
        <p14:creationId xmlns:p14="http://schemas.microsoft.com/office/powerpoint/2010/main" val="1447837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endParaRPr lang="en-AU"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14</a:t>
            </a:fld>
            <a:endParaRPr lang="de-DE" dirty="0"/>
          </a:p>
        </p:txBody>
      </p:sp>
    </p:spTree>
    <p:extLst>
      <p:ext uri="{BB962C8B-B14F-4D97-AF65-F5344CB8AC3E}">
        <p14:creationId xmlns:p14="http://schemas.microsoft.com/office/powerpoint/2010/main" val="1537149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000" dirty="0"/>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16</a:t>
            </a:fld>
            <a:endParaRPr lang="de-DE" dirty="0"/>
          </a:p>
        </p:txBody>
      </p:sp>
    </p:spTree>
    <p:extLst>
      <p:ext uri="{BB962C8B-B14F-4D97-AF65-F5344CB8AC3E}">
        <p14:creationId xmlns:p14="http://schemas.microsoft.com/office/powerpoint/2010/main" val="2969177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17</a:t>
            </a:fld>
            <a:endParaRPr lang="de-DE" dirty="0"/>
          </a:p>
        </p:txBody>
      </p:sp>
    </p:spTree>
    <p:extLst>
      <p:ext uri="{BB962C8B-B14F-4D97-AF65-F5344CB8AC3E}">
        <p14:creationId xmlns:p14="http://schemas.microsoft.com/office/powerpoint/2010/main" val="892419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endParaRPr lang="en-AU"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18</a:t>
            </a:fld>
            <a:endParaRPr lang="de-DE" dirty="0"/>
          </a:p>
        </p:txBody>
      </p:sp>
    </p:spTree>
    <p:extLst>
      <p:ext uri="{BB962C8B-B14F-4D97-AF65-F5344CB8AC3E}">
        <p14:creationId xmlns:p14="http://schemas.microsoft.com/office/powerpoint/2010/main" val="2778599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19</a:t>
            </a:fld>
            <a:endParaRPr lang="de-DE" dirty="0"/>
          </a:p>
        </p:txBody>
      </p:sp>
    </p:spTree>
    <p:extLst>
      <p:ext uri="{BB962C8B-B14F-4D97-AF65-F5344CB8AC3E}">
        <p14:creationId xmlns:p14="http://schemas.microsoft.com/office/powerpoint/2010/main" val="1293394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20</a:t>
            </a:fld>
            <a:endParaRPr lang="de-DE" dirty="0"/>
          </a:p>
        </p:txBody>
      </p:sp>
    </p:spTree>
    <p:extLst>
      <p:ext uri="{BB962C8B-B14F-4D97-AF65-F5344CB8AC3E}">
        <p14:creationId xmlns:p14="http://schemas.microsoft.com/office/powerpoint/2010/main" val="14653403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endParaRPr lang="en-AU"/>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21</a:t>
            </a:fld>
            <a:endParaRPr lang="de-DE" dirty="0"/>
          </a:p>
        </p:txBody>
      </p:sp>
    </p:spTree>
    <p:extLst>
      <p:ext uri="{BB962C8B-B14F-4D97-AF65-F5344CB8AC3E}">
        <p14:creationId xmlns:p14="http://schemas.microsoft.com/office/powerpoint/2010/main" val="3501938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endParaRPr lang="en-AU"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2</a:t>
            </a:fld>
            <a:endParaRPr lang="de-DE" dirty="0"/>
          </a:p>
        </p:txBody>
      </p:sp>
    </p:spTree>
    <p:extLst>
      <p:ext uri="{BB962C8B-B14F-4D97-AF65-F5344CB8AC3E}">
        <p14:creationId xmlns:p14="http://schemas.microsoft.com/office/powerpoint/2010/main" val="21177762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23</a:t>
            </a:fld>
            <a:endParaRPr lang="de-DE" dirty="0"/>
          </a:p>
        </p:txBody>
      </p:sp>
    </p:spTree>
    <p:extLst>
      <p:ext uri="{BB962C8B-B14F-4D97-AF65-F5344CB8AC3E}">
        <p14:creationId xmlns:p14="http://schemas.microsoft.com/office/powerpoint/2010/main" val="3919937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24</a:t>
            </a:fld>
            <a:endParaRPr lang="de-DE" dirty="0"/>
          </a:p>
        </p:txBody>
      </p:sp>
    </p:spTree>
    <p:extLst>
      <p:ext uri="{BB962C8B-B14F-4D97-AF65-F5344CB8AC3E}">
        <p14:creationId xmlns:p14="http://schemas.microsoft.com/office/powerpoint/2010/main" val="3230047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endParaRPr lang="en-AU"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4</a:t>
            </a:fld>
            <a:endParaRPr lang="de-DE" dirty="0"/>
          </a:p>
        </p:txBody>
      </p:sp>
    </p:spTree>
    <p:extLst>
      <p:ext uri="{BB962C8B-B14F-4D97-AF65-F5344CB8AC3E}">
        <p14:creationId xmlns:p14="http://schemas.microsoft.com/office/powerpoint/2010/main" val="2427201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RQ2: Implementation</a:t>
            </a:r>
            <a:br>
              <a:rPr lang="en-GB" dirty="0"/>
            </a:br>
            <a:r>
              <a:rPr lang="en-GB" dirty="0"/>
              <a:t>RQ3: Evaluation</a:t>
            </a:r>
          </a:p>
          <a:p>
            <a:endParaRPr lang="en-GB" dirty="0"/>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5</a:t>
            </a:fld>
            <a:endParaRPr lang="de-DE" dirty="0"/>
          </a:p>
        </p:txBody>
      </p:sp>
    </p:spTree>
    <p:extLst>
      <p:ext uri="{BB962C8B-B14F-4D97-AF65-F5344CB8AC3E}">
        <p14:creationId xmlns:p14="http://schemas.microsoft.com/office/powerpoint/2010/main" val="108134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endParaRPr lang="en-AU"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6</a:t>
            </a:fld>
            <a:endParaRPr lang="de-DE" dirty="0"/>
          </a:p>
        </p:txBody>
      </p:sp>
    </p:spTree>
    <p:extLst>
      <p:ext uri="{BB962C8B-B14F-4D97-AF65-F5344CB8AC3E}">
        <p14:creationId xmlns:p14="http://schemas.microsoft.com/office/powerpoint/2010/main" val="3508827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7</a:t>
            </a:fld>
            <a:endParaRPr lang="de-DE" dirty="0"/>
          </a:p>
        </p:txBody>
      </p:sp>
    </p:spTree>
    <p:extLst>
      <p:ext uri="{BB962C8B-B14F-4D97-AF65-F5344CB8AC3E}">
        <p14:creationId xmlns:p14="http://schemas.microsoft.com/office/powerpoint/2010/main" val="1411829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8</a:t>
            </a:fld>
            <a:endParaRPr lang="de-DE" dirty="0"/>
          </a:p>
        </p:txBody>
      </p:sp>
    </p:spTree>
    <p:extLst>
      <p:ext uri="{BB962C8B-B14F-4D97-AF65-F5344CB8AC3E}">
        <p14:creationId xmlns:p14="http://schemas.microsoft.com/office/powerpoint/2010/main" val="1645097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9</a:t>
            </a:fld>
            <a:endParaRPr lang="de-DE" dirty="0"/>
          </a:p>
        </p:txBody>
      </p:sp>
    </p:spTree>
    <p:extLst>
      <p:ext uri="{BB962C8B-B14F-4D97-AF65-F5344CB8AC3E}">
        <p14:creationId xmlns:p14="http://schemas.microsoft.com/office/powerpoint/2010/main" val="3112541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D1CBFA17-2001-43FC-BD93-086B619BC2A9}" type="slidenum">
              <a:rPr lang="de-DE" smtClean="0"/>
              <a:pPr>
                <a:defRPr/>
              </a:pPr>
              <a:t>10</a:t>
            </a:fld>
            <a:endParaRPr lang="de-DE" dirty="0"/>
          </a:p>
        </p:txBody>
      </p:sp>
    </p:spTree>
    <p:extLst>
      <p:ext uri="{BB962C8B-B14F-4D97-AF65-F5344CB8AC3E}">
        <p14:creationId xmlns:p14="http://schemas.microsoft.com/office/powerpoint/2010/main" val="3774287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1" name="Grafik 10"/>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616" y="2"/>
            <a:ext cx="12192000" cy="6857999"/>
          </a:xfrm>
          <a:prstGeom prst="rect">
            <a:avLst/>
          </a:prstGeom>
        </p:spPr>
      </p:pic>
      <p:sp>
        <p:nvSpPr>
          <p:cNvPr id="10" name="Rechteck 9"/>
          <p:cNvSpPr/>
          <p:nvPr userDrawn="1"/>
        </p:nvSpPr>
        <p:spPr>
          <a:xfrm>
            <a:off x="0" y="0"/>
            <a:ext cx="12192000" cy="4196080"/>
          </a:xfrm>
          <a:prstGeom prst="rect">
            <a:avLst/>
          </a:prstGeom>
          <a:gradFill flip="none" rotWithShape="1">
            <a:gsLst>
              <a:gs pos="23000">
                <a:schemeClr val="bg1">
                  <a:alpha val="85000"/>
                </a:schemeClr>
              </a:gs>
              <a:gs pos="93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17" name="Titel 1"/>
          <p:cNvSpPr>
            <a:spLocks noGrp="1"/>
          </p:cNvSpPr>
          <p:nvPr>
            <p:ph type="title" hasCustomPrompt="1"/>
          </p:nvPr>
        </p:nvSpPr>
        <p:spPr>
          <a:xfrm>
            <a:off x="431371" y="3538641"/>
            <a:ext cx="11432843" cy="679774"/>
          </a:xfrm>
          <a:prstGeom prst="rect">
            <a:avLst/>
          </a:prstGeom>
          <a:solidFill>
            <a:schemeClr val="bg1"/>
          </a:solidFill>
          <a:ln>
            <a:noFill/>
          </a:ln>
        </p:spPr>
        <p:txBody>
          <a:bodyPr wrap="square" tIns="144000" bIns="72000" anchor="b" anchorCtr="0">
            <a:spAutoFit/>
          </a:bodyPr>
          <a:lstStyle>
            <a:lvl1pPr marL="180000" algn="l">
              <a:defRPr sz="3000" b="0" i="0" baseline="0">
                <a:solidFill>
                  <a:schemeClr val="tx2"/>
                </a:solidFill>
                <a:latin typeface="+mj-lt"/>
                <a:cs typeface="Arial"/>
              </a:defRPr>
            </a:lvl1pPr>
          </a:lstStyle>
          <a:p>
            <a:r>
              <a:rPr lang="en-US" noProof="0" dirty="0"/>
              <a:t>Edit Title</a:t>
            </a:r>
          </a:p>
        </p:txBody>
      </p:sp>
      <p:sp>
        <p:nvSpPr>
          <p:cNvPr id="22" name="Textplatzhalter 4"/>
          <p:cNvSpPr>
            <a:spLocks noGrp="1"/>
          </p:cNvSpPr>
          <p:nvPr>
            <p:ph type="body" sz="quarter" idx="10" hasCustomPrompt="1"/>
          </p:nvPr>
        </p:nvSpPr>
        <p:spPr>
          <a:xfrm>
            <a:off x="431372" y="4211796"/>
            <a:ext cx="11432841" cy="338554"/>
          </a:xfrm>
          <a:prstGeom prst="rect">
            <a:avLst/>
          </a:prstGeom>
          <a:solidFill>
            <a:srgbClr val="FFFFFF"/>
          </a:solidFill>
          <a:ln>
            <a:noFill/>
          </a:ln>
        </p:spPr>
        <p:txBody>
          <a:bodyPr wrap="square">
            <a:spAutoFit/>
          </a:bodyPr>
          <a:lstStyle>
            <a:lvl1pPr marL="180000" indent="0">
              <a:buFontTx/>
              <a:buNone/>
              <a:defRPr sz="1600" b="0" baseline="0">
                <a:solidFill>
                  <a:schemeClr val="tx1">
                    <a:lumMod val="60000"/>
                    <a:lumOff val="40000"/>
                  </a:schemeClr>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0" dirty="0"/>
              <a:t>Presenter, Date, Location</a:t>
            </a:r>
          </a:p>
        </p:txBody>
      </p:sp>
      <p:pic>
        <p:nvPicPr>
          <p:cNvPr id="9" name="Grafik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1371" y="398812"/>
            <a:ext cx="997527" cy="320040"/>
          </a:xfrm>
          <a:prstGeom prst="rect">
            <a:avLst/>
          </a:prstGeom>
        </p:spPr>
      </p:pic>
      <p:pic>
        <p:nvPicPr>
          <p:cNvPr id="12" name="Grafik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55861" y="398812"/>
            <a:ext cx="606858" cy="320055"/>
          </a:xfrm>
          <a:prstGeom prst="rect">
            <a:avLst/>
          </a:prstGeom>
        </p:spPr>
      </p:pic>
      <p:sp>
        <p:nvSpPr>
          <p:cNvPr id="25" name="Textfeld 24"/>
          <p:cNvSpPr txBox="1"/>
          <p:nvPr userDrawn="1"/>
        </p:nvSpPr>
        <p:spPr>
          <a:xfrm>
            <a:off x="425454" y="4643381"/>
            <a:ext cx="11438759" cy="1225290"/>
          </a:xfrm>
          <a:prstGeom prst="rect">
            <a:avLst/>
          </a:prstGeom>
          <a:solidFill>
            <a:schemeClr val="accent6">
              <a:lumMod val="20000"/>
              <a:lumOff val="80000"/>
            </a:schemeClr>
          </a:solidFill>
          <a:ln>
            <a:noFill/>
          </a:ln>
        </p:spPr>
        <p:txBody>
          <a:bodyPr wrap="square" lIns="252000" tIns="180000" rIns="180000" bIns="180000" rtlCol="0">
            <a:spAutoFit/>
          </a:bodyPr>
          <a:lstStyle/>
          <a:p>
            <a:pPr marL="0" indent="0"/>
            <a:r>
              <a:rPr lang="en-US" sz="1400" b="0" i="0" kern="1200" noProof="1">
                <a:solidFill>
                  <a:schemeClr val="tx1">
                    <a:lumMod val="65000"/>
                    <a:lumOff val="35000"/>
                  </a:schemeClr>
                </a:solidFill>
                <a:latin typeface="Arial" charset="0"/>
                <a:ea typeface="+mn-ea"/>
                <a:cs typeface="Arial"/>
              </a:rPr>
              <a:t>Chair of</a:t>
            </a:r>
            <a:r>
              <a:rPr lang="en-US" sz="1400" b="0" i="0" kern="1200" baseline="0" noProof="1">
                <a:solidFill>
                  <a:schemeClr val="tx1">
                    <a:lumMod val="65000"/>
                    <a:lumOff val="35000"/>
                  </a:schemeClr>
                </a:solidFill>
                <a:latin typeface="Arial" charset="0"/>
                <a:ea typeface="+mn-ea"/>
                <a:cs typeface="Arial"/>
              </a:rPr>
              <a:t> </a:t>
            </a:r>
            <a:r>
              <a:rPr lang="en-US" sz="1400" b="0" i="0" kern="1200" noProof="1">
                <a:solidFill>
                  <a:schemeClr val="tx1">
                    <a:lumMod val="65000"/>
                    <a:lumOff val="35000"/>
                  </a:schemeClr>
                </a:solidFill>
                <a:latin typeface="Arial" charset="0"/>
                <a:ea typeface="+mn-ea"/>
                <a:cs typeface="Arial"/>
              </a:rPr>
              <a:t>Software</a:t>
            </a:r>
            <a:r>
              <a:rPr lang="en-US" sz="1400" b="0" i="0" kern="1200" baseline="0" noProof="1">
                <a:solidFill>
                  <a:schemeClr val="tx1">
                    <a:lumMod val="65000"/>
                    <a:lumOff val="35000"/>
                  </a:schemeClr>
                </a:solidFill>
                <a:latin typeface="Arial" charset="0"/>
                <a:ea typeface="+mn-ea"/>
                <a:cs typeface="Arial"/>
              </a:rPr>
              <a:t> Engineering for Business Information Systems </a:t>
            </a:r>
            <a:r>
              <a:rPr lang="en-US" sz="1400" b="0" i="0" kern="1200" noProof="1">
                <a:solidFill>
                  <a:schemeClr val="tx1">
                    <a:lumMod val="65000"/>
                    <a:lumOff val="35000"/>
                  </a:schemeClr>
                </a:solidFill>
                <a:latin typeface="Arial" charset="0"/>
                <a:ea typeface="+mn-ea"/>
                <a:cs typeface="Arial"/>
              </a:rPr>
              <a:t>(sebis) </a:t>
            </a:r>
          </a:p>
          <a:p>
            <a:pPr marL="0" indent="0"/>
            <a:r>
              <a:rPr lang="en-US" sz="1400" b="0" i="0" kern="1200" noProof="1">
                <a:solidFill>
                  <a:schemeClr val="tx1">
                    <a:lumMod val="65000"/>
                    <a:lumOff val="35000"/>
                  </a:schemeClr>
                </a:solidFill>
                <a:latin typeface="Arial" charset="0"/>
                <a:ea typeface="+mn-ea"/>
                <a:cs typeface="Arial"/>
              </a:rPr>
              <a:t>Faculty of</a:t>
            </a:r>
            <a:r>
              <a:rPr lang="en-US" sz="1400" b="0" i="0" kern="1200" baseline="0" noProof="1">
                <a:solidFill>
                  <a:schemeClr val="tx1">
                    <a:lumMod val="65000"/>
                    <a:lumOff val="35000"/>
                  </a:schemeClr>
                </a:solidFill>
                <a:latin typeface="Arial" charset="0"/>
                <a:ea typeface="+mn-ea"/>
                <a:cs typeface="Arial"/>
              </a:rPr>
              <a:t> </a:t>
            </a:r>
            <a:r>
              <a:rPr lang="en-US" sz="1400" b="0" i="0" kern="1200" noProof="1">
                <a:solidFill>
                  <a:schemeClr val="tx1">
                    <a:lumMod val="65000"/>
                    <a:lumOff val="35000"/>
                  </a:schemeClr>
                </a:solidFill>
                <a:latin typeface="Arial" charset="0"/>
                <a:ea typeface="+mn-ea"/>
                <a:cs typeface="Arial"/>
              </a:rPr>
              <a:t>Informatics</a:t>
            </a:r>
          </a:p>
          <a:p>
            <a:pPr marL="0" indent="0"/>
            <a:r>
              <a:rPr lang="en-US" sz="1400" b="0" i="0" kern="1200" noProof="1">
                <a:solidFill>
                  <a:schemeClr val="bg1">
                    <a:lumMod val="50000"/>
                  </a:schemeClr>
                </a:solidFill>
                <a:latin typeface="Arial" charset="0"/>
                <a:ea typeface="+mn-ea"/>
                <a:cs typeface="Arial"/>
              </a:rPr>
              <a:t>Technische</a:t>
            </a:r>
            <a:r>
              <a:rPr lang="en-US" sz="1400" b="0" i="0" kern="1200" baseline="0" noProof="1">
                <a:solidFill>
                  <a:schemeClr val="bg1">
                    <a:lumMod val="50000"/>
                  </a:schemeClr>
                </a:solidFill>
                <a:latin typeface="Arial" charset="0"/>
                <a:ea typeface="+mn-ea"/>
                <a:cs typeface="Arial"/>
              </a:rPr>
              <a:t> Universität München</a:t>
            </a:r>
            <a:endParaRPr lang="en-US" sz="1400" b="0" i="0" kern="1200" noProof="1">
              <a:solidFill>
                <a:schemeClr val="bg1">
                  <a:lumMod val="50000"/>
                </a:schemeClr>
              </a:solidFill>
              <a:latin typeface="Arial" charset="0"/>
              <a:ea typeface="+mn-ea"/>
              <a:cs typeface="Arial"/>
            </a:endParaRPr>
          </a:p>
          <a:p>
            <a:pPr marL="0" indent="0" algn="l" rtl="0" fontAlgn="base">
              <a:spcBef>
                <a:spcPct val="0"/>
              </a:spcBef>
              <a:spcAft>
                <a:spcPct val="0"/>
              </a:spcAft>
            </a:pPr>
            <a:r>
              <a:rPr lang="en-US" sz="1400" b="0" i="0" u="sng" kern="1200" noProof="1">
                <a:solidFill>
                  <a:schemeClr val="bg1">
                    <a:lumMod val="50000"/>
                  </a:schemeClr>
                </a:solidFill>
                <a:latin typeface="Arial" charset="0"/>
                <a:ea typeface="+mn-ea"/>
                <a:cs typeface="Arial"/>
              </a:rPr>
              <a:t>wwwmatthes.in.tum.de</a:t>
            </a:r>
            <a:endParaRPr lang="en-US" sz="1400" b="0" i="0" u="sng" kern="1200" dirty="0" err="1">
              <a:solidFill>
                <a:schemeClr val="bg1">
                  <a:lumMod val="50000"/>
                </a:schemeClr>
              </a:solidFill>
              <a:latin typeface="Arial" charset="0"/>
              <a:ea typeface="+mn-ea"/>
              <a:cs typeface="Arial"/>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Gliederun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34435" y="981076"/>
            <a:ext cx="11523135" cy="5400675"/>
          </a:xfrm>
        </p:spPr>
        <p:txBody>
          <a:bodyPr>
            <a:normAutofit/>
          </a:bodyPr>
          <a:lstStyle>
            <a:lvl1pPr>
              <a:defRPr>
                <a:latin typeface="+mn-lt"/>
              </a:defRPr>
            </a:lvl1pPr>
            <a:lvl2pPr>
              <a:buClr>
                <a:schemeClr val="tx2"/>
              </a:buClr>
              <a:defRPr lang="de-DE" sz="1800" dirty="0" smtClean="0">
                <a:solidFill>
                  <a:schemeClr val="tx1"/>
                </a:solidFill>
                <a:latin typeface="+mn-lt"/>
                <a:cs typeface="Arial Unicode MS" pitchFamily="34" charset="-128"/>
              </a:defRPr>
            </a:lvl2pPr>
            <a:lvl3pPr>
              <a:buClr>
                <a:schemeClr val="tx2"/>
              </a:buClr>
              <a:defRPr>
                <a:solidFill>
                  <a:schemeClr val="tx1"/>
                </a:solidFill>
                <a:latin typeface="+mn-lt"/>
              </a:defRPr>
            </a:lvl3pPr>
            <a:lvl4pPr>
              <a:buClr>
                <a:schemeClr val="tx2"/>
              </a:buClr>
              <a:defRPr>
                <a:solidFill>
                  <a:schemeClr val="tx1"/>
                </a:solidFill>
                <a:latin typeface="+mn-lt"/>
              </a:defRPr>
            </a:lvl4pPr>
            <a:lvl5pPr>
              <a:buClr>
                <a:schemeClr val="tx2"/>
              </a:buClr>
              <a:defRPr>
                <a:solidFill>
                  <a:schemeClr val="tx1"/>
                </a:solidFill>
              </a:defRPr>
            </a:lvl5p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el 1"/>
          <p:cNvSpPr>
            <a:spLocks noGrp="1"/>
          </p:cNvSpPr>
          <p:nvPr>
            <p:ph type="title" hasCustomPrompt="1"/>
          </p:nvPr>
        </p:nvSpPr>
        <p:spPr>
          <a:xfrm>
            <a:off x="334437" y="44452"/>
            <a:ext cx="10586099" cy="720725"/>
          </a:xfrm>
        </p:spPr>
        <p:txBody>
          <a:bodyPr/>
          <a:lstStyle>
            <a:lvl1pPr>
              <a:defRPr>
                <a:latin typeface="+mj-lt"/>
              </a:defRPr>
            </a:lvl1pPr>
          </a:lstStyle>
          <a:p>
            <a:r>
              <a:rPr lang="en-US" noProof="0" dirty="0"/>
              <a:t>&lt;Title&gt;</a:t>
            </a:r>
            <a:endParaRPr lang="de-DE" dirty="0"/>
          </a:p>
        </p:txBody>
      </p:sp>
      <p:sp>
        <p:nvSpPr>
          <p:cNvPr id="4" name="Rectangle 4"/>
          <p:cNvSpPr>
            <a:spLocks noGrp="1" noChangeArrowheads="1"/>
          </p:cNvSpPr>
          <p:nvPr>
            <p:ph type="dt" sz="half" idx="10"/>
          </p:nvPr>
        </p:nvSpPr>
        <p:spPr>
          <a:ln/>
        </p:spPr>
        <p:txBody>
          <a:bodyPr/>
          <a:lstStyle>
            <a:lvl1pPr>
              <a:defRPr>
                <a:latin typeface="+mn-lt"/>
              </a:defRPr>
            </a:lvl1pPr>
          </a:lstStyle>
          <a:p>
            <a:pPr>
              <a:defRPr/>
            </a:pPr>
            <a:r>
              <a:rPr lang="de-DE"/>
              <a:t>© sebis</a:t>
            </a:r>
            <a:endParaRPr lang="de-DE" dirty="0"/>
          </a:p>
        </p:txBody>
      </p:sp>
      <p:sp>
        <p:nvSpPr>
          <p:cNvPr id="5" name="Rectangle 5"/>
          <p:cNvSpPr>
            <a:spLocks noGrp="1" noChangeArrowheads="1"/>
          </p:cNvSpPr>
          <p:nvPr>
            <p:ph type="ftr" sz="quarter" idx="11"/>
          </p:nvPr>
        </p:nvSpPr>
        <p:spPr>
          <a:ln/>
        </p:spPr>
        <p:txBody>
          <a:bodyPr/>
          <a:lstStyle>
            <a:lvl1pPr>
              <a:defRPr>
                <a:latin typeface="+mn-lt"/>
              </a:defRPr>
            </a:lvl1pPr>
          </a:lstStyle>
          <a:p>
            <a:r>
              <a:rPr lang="en-US"/>
              <a:t>Navina Lang – Bachelor Thesis Final Presentation – 07.09.20 </a:t>
            </a:r>
            <a:endParaRPr lang="de-DE" dirty="0"/>
          </a:p>
        </p:txBody>
      </p:sp>
      <p:sp>
        <p:nvSpPr>
          <p:cNvPr id="6" name="Rectangle 6"/>
          <p:cNvSpPr>
            <a:spLocks noGrp="1" noChangeArrowheads="1"/>
          </p:cNvSpPr>
          <p:nvPr>
            <p:ph type="sldNum" sz="quarter" idx="12"/>
          </p:nvPr>
        </p:nvSpPr>
        <p:spPr>
          <a:ln/>
        </p:spPr>
        <p:txBody>
          <a:bodyPr/>
          <a:lstStyle>
            <a:lvl1pPr>
              <a:defRPr>
                <a:latin typeface="+mn-lt"/>
              </a:defRPr>
            </a:lvl1pPr>
          </a:lstStyle>
          <a:p>
            <a:pPr>
              <a:defRPr/>
            </a:pPr>
            <a:fld id="{E201E5CB-5EE0-4EA4-87FF-7D8A79A61969}" type="slidenum">
              <a:rPr lang="de-DE" smtClean="0"/>
              <a:pPr>
                <a:defRPr/>
              </a:pPr>
              <a:t>‹#›</a:t>
            </a:fld>
            <a:endParaRPr lang="de-DE"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Ende">
    <p:spTree>
      <p:nvGrpSpPr>
        <p:cNvPr id="1" name=""/>
        <p:cNvGrpSpPr/>
        <p:nvPr/>
      </p:nvGrpSpPr>
      <p:grpSpPr>
        <a:xfrm>
          <a:off x="0" y="0"/>
          <a:ext cx="0" cy="0"/>
          <a:chOff x="0" y="0"/>
          <a:chExt cx="0" cy="0"/>
        </a:xfrm>
      </p:grpSpPr>
      <p:pic>
        <p:nvPicPr>
          <p:cNvPr id="13" name="Picture 3" descr="Gebaeude_Fahne"/>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0" y="-27384"/>
            <a:ext cx="12192000" cy="68936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hteck 14"/>
          <p:cNvSpPr/>
          <p:nvPr userDrawn="1"/>
        </p:nvSpPr>
        <p:spPr>
          <a:xfrm>
            <a:off x="767407" y="1743185"/>
            <a:ext cx="3240361" cy="4742688"/>
          </a:xfrm>
          <a:prstGeom prst="rect">
            <a:avLst/>
          </a:prstGeom>
          <a:solidFill>
            <a:schemeClr val="bg1"/>
          </a:solidFill>
          <a:ln>
            <a:noFill/>
          </a:ln>
          <a:effectLst>
            <a:outerShdw blurRad="50800" dist="12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dirty="0">
              <a:latin typeface="+mn-lt"/>
            </a:endParaRPr>
          </a:p>
        </p:txBody>
      </p:sp>
      <p:pic>
        <p:nvPicPr>
          <p:cNvPr id="18" name="Grafik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9370" y="2024110"/>
            <a:ext cx="682753" cy="359665"/>
          </a:xfrm>
          <a:prstGeom prst="rect">
            <a:avLst/>
          </a:prstGeom>
        </p:spPr>
      </p:pic>
      <p:pic>
        <p:nvPicPr>
          <p:cNvPr id="22" name="Bild 10" descr="sebis-Logo.gif"/>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98009" y="2514436"/>
            <a:ext cx="720000" cy="230880"/>
          </a:xfrm>
          <a:prstGeom prst="rect">
            <a:avLst/>
          </a:prstGeom>
        </p:spPr>
      </p:pic>
      <p:sp>
        <p:nvSpPr>
          <p:cNvPr id="24" name="Textfeld 23"/>
          <p:cNvSpPr txBox="1"/>
          <p:nvPr userDrawn="1"/>
        </p:nvSpPr>
        <p:spPr>
          <a:xfrm>
            <a:off x="1040407" y="4123820"/>
            <a:ext cx="2751118" cy="1869743"/>
          </a:xfrm>
          <a:prstGeom prst="rect">
            <a:avLst/>
          </a:prstGeom>
          <a:noFill/>
        </p:spPr>
        <p:txBody>
          <a:bodyPr wrap="square" rtlCol="0">
            <a:spAutoFit/>
          </a:bodyPr>
          <a:lstStyle/>
          <a:p>
            <a:r>
              <a:rPr lang="en-US" sz="1050" noProof="1">
                <a:latin typeface="+mn-lt"/>
              </a:rPr>
              <a:t>Technische Universität München</a:t>
            </a:r>
          </a:p>
          <a:p>
            <a:r>
              <a:rPr lang="en-US" sz="1050" noProof="1">
                <a:latin typeface="+mn-lt"/>
              </a:rPr>
              <a:t>Faculty of Informatics</a:t>
            </a:r>
          </a:p>
          <a:p>
            <a:r>
              <a:rPr lang="en-US" sz="1050" noProof="1">
                <a:latin typeface="+mn-lt"/>
              </a:rPr>
              <a:t>Chair of Software Engineering for Business Information Systems</a:t>
            </a:r>
          </a:p>
          <a:p>
            <a:endParaRPr lang="en-US" sz="1050" noProof="1">
              <a:latin typeface="+mn-lt"/>
            </a:endParaRPr>
          </a:p>
          <a:p>
            <a:r>
              <a:rPr lang="en-US" sz="1050" noProof="1">
                <a:latin typeface="+mn-lt"/>
              </a:rPr>
              <a:t>Boltzmannstraße 3</a:t>
            </a:r>
          </a:p>
          <a:p>
            <a:r>
              <a:rPr lang="en-US" sz="1050" noProof="1">
                <a:latin typeface="+mn-lt"/>
              </a:rPr>
              <a:t>85748 Garching bei</a:t>
            </a:r>
            <a:r>
              <a:rPr lang="en-US" sz="1050" baseline="0" noProof="1">
                <a:latin typeface="+mn-lt"/>
              </a:rPr>
              <a:t> München</a:t>
            </a:r>
          </a:p>
          <a:p>
            <a:endParaRPr lang="en-US" sz="1050" baseline="0" noProof="1">
              <a:latin typeface="+mn-lt"/>
            </a:endParaRPr>
          </a:p>
          <a:p>
            <a:endParaRPr lang="en-US" sz="1050" baseline="0" noProof="1">
              <a:latin typeface="+mn-lt"/>
            </a:endParaRPr>
          </a:p>
          <a:p>
            <a:endParaRPr lang="en-US" sz="1050" baseline="0" noProof="1">
              <a:latin typeface="+mn-lt"/>
            </a:endParaRPr>
          </a:p>
          <a:p>
            <a:r>
              <a:rPr lang="en-US" sz="1050" baseline="0" noProof="1">
                <a:latin typeface="+mn-lt"/>
              </a:rPr>
              <a:t>navina.lang@tum.de</a:t>
            </a:r>
            <a:endParaRPr lang="en-US" sz="1050" noProof="1">
              <a:latin typeface="+mn-lt"/>
            </a:endParaRPr>
          </a:p>
        </p:txBody>
      </p:sp>
      <p:sp>
        <p:nvSpPr>
          <p:cNvPr id="26" name="Textplatzhalter 18"/>
          <p:cNvSpPr>
            <a:spLocks noGrp="1"/>
          </p:cNvSpPr>
          <p:nvPr>
            <p:ph type="body" sz="quarter" idx="13" hasCustomPrompt="1"/>
          </p:nvPr>
        </p:nvSpPr>
        <p:spPr>
          <a:xfrm>
            <a:off x="1160429" y="3486197"/>
            <a:ext cx="2485288" cy="219497"/>
          </a:xfrm>
          <a:prstGeom prst="rect">
            <a:avLst/>
          </a:prstGeom>
        </p:spPr>
        <p:txBody>
          <a:bodyPr lIns="0" tIns="0" rIns="0" bIns="0" anchor="b">
            <a:noAutofit/>
          </a:bodyPr>
          <a:lstStyle>
            <a:lvl1pPr marL="0" indent="0">
              <a:buFontTx/>
              <a:buNone/>
              <a:defRPr sz="1400" b="1">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0" dirty="0"/>
              <a:t>&lt;Name&gt;</a:t>
            </a:r>
          </a:p>
        </p:txBody>
      </p:sp>
      <p:sp>
        <p:nvSpPr>
          <p:cNvPr id="27" name="Textplatzhalter 20"/>
          <p:cNvSpPr>
            <a:spLocks noGrp="1"/>
          </p:cNvSpPr>
          <p:nvPr>
            <p:ph type="body" sz="quarter" idx="14" hasCustomPrompt="1"/>
          </p:nvPr>
        </p:nvSpPr>
        <p:spPr>
          <a:xfrm>
            <a:off x="1160435" y="3277001"/>
            <a:ext cx="2484681" cy="182967"/>
          </a:xfrm>
          <a:prstGeom prst="rect">
            <a:avLst/>
          </a:prstGeom>
        </p:spPr>
        <p:txBody>
          <a:bodyPr lIns="0" tIns="0" rIns="0" bIns="0" anchor="b"/>
          <a:lstStyle>
            <a:lvl1pPr marL="0" indent="0">
              <a:buNone/>
              <a:defRPr sz="1050">
                <a:latin typeface="+mn-lt"/>
              </a:defRPr>
            </a:lvl1pPr>
          </a:lstStyle>
          <a:p>
            <a:pPr lvl="0"/>
            <a:r>
              <a:rPr lang="en-US" noProof="0" dirty="0"/>
              <a:t>&lt;Academic degree&gt;</a:t>
            </a:r>
          </a:p>
        </p:txBody>
      </p:sp>
      <p:sp>
        <p:nvSpPr>
          <p:cNvPr id="28" name="Textplatzhalter 22"/>
          <p:cNvSpPr>
            <a:spLocks noGrp="1"/>
          </p:cNvSpPr>
          <p:nvPr>
            <p:ph type="body" sz="quarter" idx="15" hasCustomPrompt="1"/>
          </p:nvPr>
        </p:nvSpPr>
        <p:spPr>
          <a:xfrm>
            <a:off x="2524469" y="5454244"/>
            <a:ext cx="1293429" cy="133350"/>
          </a:xfrm>
          <a:prstGeom prst="rect">
            <a:avLst/>
          </a:prstGeom>
        </p:spPr>
        <p:txBody>
          <a:bodyPr lIns="0" tIns="0" rIns="0" bIns="0">
            <a:noAutofit/>
          </a:bodyPr>
          <a:lstStyle>
            <a:lvl1pPr marL="0" indent="0">
              <a:buNone/>
              <a:defRPr sz="1050" baseline="0">
                <a:latin typeface="+mn-lt"/>
              </a:defRPr>
            </a:lvl1pPr>
          </a:lstStyle>
          <a:p>
            <a:pPr lvl="0"/>
            <a:r>
              <a:rPr lang="en-US" noProof="0" dirty="0"/>
              <a:t>&lt;Phone&gt;</a:t>
            </a:r>
          </a:p>
        </p:txBody>
      </p:sp>
      <p:sp>
        <p:nvSpPr>
          <p:cNvPr id="29" name="Textplatzhalter 24"/>
          <p:cNvSpPr>
            <a:spLocks noGrp="1"/>
          </p:cNvSpPr>
          <p:nvPr>
            <p:ph type="body" sz="quarter" idx="16" hasCustomPrompt="1"/>
          </p:nvPr>
        </p:nvSpPr>
        <p:spPr>
          <a:xfrm>
            <a:off x="1159115" y="5932082"/>
            <a:ext cx="2452083" cy="131762"/>
          </a:xfrm>
          <a:prstGeom prst="rect">
            <a:avLst/>
          </a:prstGeom>
        </p:spPr>
        <p:txBody>
          <a:bodyPr lIns="0" tIns="0" rIns="0" bIns="0">
            <a:noAutofit/>
          </a:bodyPr>
          <a:lstStyle>
            <a:lvl1pPr marL="0" indent="0">
              <a:buFontTx/>
              <a:buNone/>
              <a:defRPr sz="1050">
                <a:latin typeface="+mn-lt"/>
              </a:defRPr>
            </a:lvl1pPr>
          </a:lstStyle>
          <a:p>
            <a:pPr lvl="0"/>
            <a:r>
              <a:rPr lang="en-US" noProof="0" dirty="0"/>
              <a:t>&lt;E-Mail&gt;</a:t>
            </a:r>
          </a:p>
        </p:txBody>
      </p:sp>
      <p:sp>
        <p:nvSpPr>
          <p:cNvPr id="30" name="Inhaltsplatzhalter 31"/>
          <p:cNvSpPr>
            <a:spLocks noGrp="1"/>
          </p:cNvSpPr>
          <p:nvPr>
            <p:ph sz="quarter" idx="18" hasCustomPrompt="1"/>
          </p:nvPr>
        </p:nvSpPr>
        <p:spPr>
          <a:xfrm>
            <a:off x="1161091" y="3704994"/>
            <a:ext cx="2502054" cy="211455"/>
          </a:xfrm>
          <a:prstGeom prst="rect">
            <a:avLst/>
          </a:prstGeom>
        </p:spPr>
        <p:txBody>
          <a:bodyPr lIns="0" tIns="0" rIns="0" bIns="0"/>
          <a:lstStyle>
            <a:lvl1pPr>
              <a:defRPr sz="1050"/>
            </a:lvl1pPr>
          </a:lstStyle>
          <a:p>
            <a:pPr lvl="0"/>
            <a:r>
              <a:rPr lang="en-US" noProof="0" dirty="0"/>
              <a:t>&lt;Position&gt;</a:t>
            </a:r>
          </a:p>
        </p:txBody>
      </p:sp>
    </p:spTree>
    <p:extLst>
      <p:ext uri="{BB962C8B-B14F-4D97-AF65-F5344CB8AC3E}">
        <p14:creationId xmlns:p14="http://schemas.microsoft.com/office/powerpoint/2010/main" val="893749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7" y="44452"/>
            <a:ext cx="10586099" cy="720725"/>
          </a:xfrm>
        </p:spPr>
        <p:txBody>
          <a:bodyPr/>
          <a:lstStyle>
            <a:lvl1pPr>
              <a:defRPr lang="de-DE" sz="2400" b="0" baseline="0" smtClean="0">
                <a:solidFill>
                  <a:srgbClr val="0065BD"/>
                </a:solidFill>
                <a:latin typeface="+mj-lt"/>
                <a:ea typeface="+mj-ea"/>
                <a:cs typeface="Arial Unicode MS" pitchFamily="34" charset="-128"/>
              </a:defRPr>
            </a:lvl1pPr>
          </a:lstStyle>
          <a:p>
            <a:r>
              <a:rPr lang="en-US" noProof="0" dirty="0"/>
              <a:t>&lt;Title&gt;</a:t>
            </a:r>
            <a:endParaRPr lang="de-DE" dirty="0"/>
          </a:p>
        </p:txBody>
      </p:sp>
      <p:sp>
        <p:nvSpPr>
          <p:cNvPr id="3" name="Inhaltsplatzhalter 2"/>
          <p:cNvSpPr>
            <a:spLocks noGrp="1"/>
          </p:cNvSpPr>
          <p:nvPr>
            <p:ph idx="1" hasCustomPrompt="1"/>
          </p:nvPr>
        </p:nvSpPr>
        <p:spPr/>
        <p:txBody>
          <a:bodyPr>
            <a:normAutofit/>
          </a:bodyPr>
          <a:lstStyle>
            <a:lvl3pPr>
              <a:defRPr/>
            </a:lvl3p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Date Placeholder 6">
            <a:extLst>
              <a:ext uri="{FF2B5EF4-FFF2-40B4-BE49-F238E27FC236}">
                <a16:creationId xmlns:a16="http://schemas.microsoft.com/office/drawing/2014/main" id="{98AFD419-F1F4-514A-8F63-C588A2314324}"/>
              </a:ext>
            </a:extLst>
          </p:cNvPr>
          <p:cNvSpPr>
            <a:spLocks noGrp="1"/>
          </p:cNvSpPr>
          <p:nvPr>
            <p:ph type="dt" sz="half" idx="10"/>
          </p:nvPr>
        </p:nvSpPr>
        <p:spPr/>
        <p:txBody>
          <a:bodyPr/>
          <a:lstStyle/>
          <a:p>
            <a:pPr>
              <a:defRPr/>
            </a:pPr>
            <a:r>
              <a:rPr lang="de-DE" noProof="0"/>
              <a:t>© sebis</a:t>
            </a:r>
            <a:endParaRPr lang="en-US" noProof="0" dirty="0"/>
          </a:p>
        </p:txBody>
      </p:sp>
      <p:sp>
        <p:nvSpPr>
          <p:cNvPr id="8" name="Footer Placeholder 7">
            <a:extLst>
              <a:ext uri="{FF2B5EF4-FFF2-40B4-BE49-F238E27FC236}">
                <a16:creationId xmlns:a16="http://schemas.microsoft.com/office/drawing/2014/main" id="{F8CF4125-9FA7-BC47-8D3A-83BD3CF5B35F}"/>
              </a:ext>
            </a:extLst>
          </p:cNvPr>
          <p:cNvSpPr>
            <a:spLocks noGrp="1"/>
          </p:cNvSpPr>
          <p:nvPr>
            <p:ph type="ftr" sz="quarter" idx="11"/>
          </p:nvPr>
        </p:nvSpPr>
        <p:spPr/>
        <p:txBody>
          <a:bodyPr/>
          <a:lstStyle/>
          <a:p>
            <a:r>
              <a:rPr lang="en-US"/>
              <a:t>Navina Lang – Bachelor Thesis Final Presentation – 07.09.20 </a:t>
            </a:r>
            <a:endParaRPr lang="en-US" dirty="0"/>
          </a:p>
        </p:txBody>
      </p:sp>
      <p:sp>
        <p:nvSpPr>
          <p:cNvPr id="9" name="Slide Number Placeholder 8">
            <a:extLst>
              <a:ext uri="{FF2B5EF4-FFF2-40B4-BE49-F238E27FC236}">
                <a16:creationId xmlns:a16="http://schemas.microsoft.com/office/drawing/2014/main" id="{7DE5571F-FB09-514A-BAC5-6C625B74E1BD}"/>
              </a:ext>
            </a:extLst>
          </p:cNvPr>
          <p:cNvSpPr>
            <a:spLocks noGrp="1"/>
          </p:cNvSpPr>
          <p:nvPr>
            <p:ph type="sldNum" sz="quarter" idx="12"/>
          </p:nvPr>
        </p:nvSpPr>
        <p:spPr/>
        <p:txBody>
          <a:bodyPr/>
          <a:lstStyle/>
          <a:p>
            <a:pPr>
              <a:defRPr/>
            </a:pPr>
            <a:fld id="{5E4FF76D-8657-43F1-929B-F6D2FAB2741A}" type="slidenum">
              <a:rPr lang="en-US" smtClean="0"/>
              <a:pPr>
                <a:defRPr/>
              </a:pPr>
              <a:t>‹#›</a:t>
            </a:fld>
            <a:endParaRPr lang="en-US" dirty="0"/>
          </a:p>
        </p:txBody>
      </p:sp>
    </p:spTree>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687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ter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7" y="81213"/>
            <a:ext cx="10586099" cy="360535"/>
          </a:xfrm>
        </p:spPr>
        <p:txBody>
          <a:bodyPr/>
          <a:lstStyle>
            <a:lvl1pPr>
              <a:defRPr lang="de-DE" sz="2400" b="0" baseline="0" smtClean="0">
                <a:solidFill>
                  <a:srgbClr val="0065BD"/>
                </a:solidFill>
                <a:latin typeface="+mj-lt"/>
                <a:ea typeface="+mj-ea"/>
                <a:cs typeface="Arial Unicode MS" pitchFamily="34" charset="-128"/>
              </a:defRPr>
            </a:lvl1pPr>
          </a:lstStyle>
          <a:p>
            <a:r>
              <a:rPr lang="en-US" noProof="0" dirty="0"/>
              <a:t>&lt;Title&gt;</a:t>
            </a:r>
            <a:endParaRPr lang="de-DE" dirty="0"/>
          </a:p>
        </p:txBody>
      </p:sp>
      <p:sp>
        <p:nvSpPr>
          <p:cNvPr id="3" name="Inhaltsplatzhalter 2"/>
          <p:cNvSpPr>
            <a:spLocks noGrp="1"/>
          </p:cNvSpPr>
          <p:nvPr>
            <p:ph idx="1" hasCustomPrompt="1"/>
          </p:nvPr>
        </p:nvSpPr>
        <p:spPr>
          <a:xfrm>
            <a:off x="334434" y="980728"/>
            <a:ext cx="11523133" cy="5400675"/>
          </a:xfrm>
        </p:spPr>
        <p:txBody>
          <a:bodyPr>
            <a:normAutofit/>
          </a:bodyPr>
          <a:lstStyle>
            <a:lvl3pPr>
              <a:defRPr/>
            </a:lvl3p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de-DE"/>
              <a:t>© sebis</a:t>
            </a:r>
            <a:endParaRPr lang="de-DE" dirty="0"/>
          </a:p>
        </p:txBody>
      </p:sp>
      <p:sp>
        <p:nvSpPr>
          <p:cNvPr id="5" name="Rectangle 5"/>
          <p:cNvSpPr>
            <a:spLocks noGrp="1" noChangeArrowheads="1"/>
          </p:cNvSpPr>
          <p:nvPr>
            <p:ph type="ftr" sz="quarter" idx="11"/>
          </p:nvPr>
        </p:nvSpPr>
        <p:spPr>
          <a:ln/>
        </p:spPr>
        <p:txBody>
          <a:bodyPr/>
          <a:lstStyle>
            <a:lvl1pPr>
              <a:defRPr/>
            </a:lvl1pPr>
          </a:lstStyle>
          <a:p>
            <a:r>
              <a:rPr lang="en-US"/>
              <a:t>Navina Lang – Bachelor Thesis Final Presentation – 07.09.20 </a:t>
            </a: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05BC9FAB-BDC1-47C0-A8BB-6E12A8205D33}" type="slidenum">
              <a:rPr lang="de-DE"/>
              <a:pPr>
                <a:defRPr/>
              </a:pPr>
              <a:t>‹#›</a:t>
            </a:fld>
            <a:endParaRPr lang="de-DE" dirty="0"/>
          </a:p>
        </p:txBody>
      </p:sp>
      <p:sp>
        <p:nvSpPr>
          <p:cNvPr id="12" name="Textplatzhalter 11"/>
          <p:cNvSpPr>
            <a:spLocks noGrp="1"/>
          </p:cNvSpPr>
          <p:nvPr>
            <p:ph type="body" sz="quarter" idx="13" hasCustomPrompt="1"/>
          </p:nvPr>
        </p:nvSpPr>
        <p:spPr>
          <a:xfrm>
            <a:off x="334434" y="441426"/>
            <a:ext cx="10586102" cy="395287"/>
          </a:xfrm>
        </p:spPr>
        <p:txBody>
          <a:bodyPr/>
          <a:lstStyle>
            <a:lvl1pPr>
              <a:defRPr sz="2000">
                <a:solidFill>
                  <a:schemeClr val="bg1">
                    <a:lumMod val="50000"/>
                  </a:schemeClr>
                </a:solidFill>
              </a:defRPr>
            </a:lvl1pPr>
          </a:lstStyle>
          <a:p>
            <a:pPr lvl="0"/>
            <a:r>
              <a:rPr lang="en-US" noProof="0" dirty="0"/>
              <a:t>&lt;Subtitle&gt;</a:t>
            </a:r>
          </a:p>
        </p:txBody>
      </p:sp>
    </p:spTree>
    <p:extLst>
      <p:ext uri="{BB962C8B-B14F-4D97-AF65-F5344CB8AC3E}">
        <p14:creationId xmlns:p14="http://schemas.microsoft.com/office/powerpoint/2010/main" val="3517934724"/>
      </p:ext>
    </p:extLst>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ter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7" y="81213"/>
            <a:ext cx="10586099" cy="360535"/>
          </a:xfrm>
        </p:spPr>
        <p:txBody>
          <a:bodyPr/>
          <a:lstStyle>
            <a:lvl1pPr>
              <a:defRPr lang="de-DE" sz="2400" b="0" baseline="0" smtClean="0">
                <a:solidFill>
                  <a:srgbClr val="0065BD"/>
                </a:solidFill>
                <a:latin typeface="+mj-lt"/>
                <a:ea typeface="+mj-ea"/>
                <a:cs typeface="Arial Unicode MS" pitchFamily="34" charset="-128"/>
              </a:defRPr>
            </a:lvl1pPr>
          </a:lstStyle>
          <a:p>
            <a:r>
              <a:rPr lang="en-US" noProof="0" dirty="0"/>
              <a:t>&lt;Title&gt;</a:t>
            </a:r>
            <a:endParaRPr lang="de-DE" dirty="0"/>
          </a:p>
        </p:txBody>
      </p:sp>
      <p:sp>
        <p:nvSpPr>
          <p:cNvPr id="4" name="Rectangle 4"/>
          <p:cNvSpPr>
            <a:spLocks noGrp="1" noChangeArrowheads="1"/>
          </p:cNvSpPr>
          <p:nvPr>
            <p:ph type="dt" sz="half" idx="10"/>
          </p:nvPr>
        </p:nvSpPr>
        <p:spPr>
          <a:ln/>
        </p:spPr>
        <p:txBody>
          <a:bodyPr/>
          <a:lstStyle>
            <a:lvl1pPr>
              <a:defRPr/>
            </a:lvl1pPr>
          </a:lstStyle>
          <a:p>
            <a:pPr>
              <a:defRPr/>
            </a:pPr>
            <a:r>
              <a:rPr lang="de-DE"/>
              <a:t>© sebis</a:t>
            </a:r>
            <a:endParaRPr lang="de-DE" dirty="0"/>
          </a:p>
        </p:txBody>
      </p:sp>
      <p:sp>
        <p:nvSpPr>
          <p:cNvPr id="5" name="Rectangle 5"/>
          <p:cNvSpPr>
            <a:spLocks noGrp="1" noChangeArrowheads="1"/>
          </p:cNvSpPr>
          <p:nvPr>
            <p:ph type="ftr" sz="quarter" idx="11"/>
          </p:nvPr>
        </p:nvSpPr>
        <p:spPr>
          <a:ln/>
        </p:spPr>
        <p:txBody>
          <a:bodyPr/>
          <a:lstStyle>
            <a:lvl1pPr>
              <a:defRPr/>
            </a:lvl1pPr>
          </a:lstStyle>
          <a:p>
            <a:r>
              <a:rPr lang="en-US"/>
              <a:t>Navina Lang – Bachelor Thesis Final Presentation – 07.09.20 </a:t>
            </a: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05BC9FAB-BDC1-47C0-A8BB-6E12A8205D33}" type="slidenum">
              <a:rPr lang="de-DE"/>
              <a:pPr>
                <a:defRPr/>
              </a:pPr>
              <a:t>‹#›</a:t>
            </a:fld>
            <a:endParaRPr lang="de-DE" dirty="0"/>
          </a:p>
        </p:txBody>
      </p:sp>
      <p:sp>
        <p:nvSpPr>
          <p:cNvPr id="12" name="Textplatzhalter 11"/>
          <p:cNvSpPr>
            <a:spLocks noGrp="1"/>
          </p:cNvSpPr>
          <p:nvPr>
            <p:ph type="body" sz="quarter" idx="13" hasCustomPrompt="1"/>
          </p:nvPr>
        </p:nvSpPr>
        <p:spPr>
          <a:xfrm>
            <a:off x="334434" y="441426"/>
            <a:ext cx="10586102" cy="395287"/>
          </a:xfrm>
        </p:spPr>
        <p:txBody>
          <a:bodyPr/>
          <a:lstStyle>
            <a:lvl1pPr>
              <a:defRPr sz="2000">
                <a:solidFill>
                  <a:schemeClr val="bg1">
                    <a:lumMod val="50000"/>
                  </a:schemeClr>
                </a:solidFill>
              </a:defRPr>
            </a:lvl1pPr>
          </a:lstStyle>
          <a:p>
            <a:pPr lvl="0"/>
            <a:r>
              <a:rPr lang="en-US" noProof="0" dirty="0"/>
              <a:t>&lt;Subtitle&gt;</a:t>
            </a:r>
          </a:p>
        </p:txBody>
      </p:sp>
    </p:spTree>
    <p:extLst>
      <p:ext uri="{BB962C8B-B14F-4D97-AF65-F5344CB8AC3E}">
        <p14:creationId xmlns:p14="http://schemas.microsoft.com/office/powerpoint/2010/main" val="1825214989"/>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4" y="44451"/>
            <a:ext cx="10586102" cy="720725"/>
          </a:xfrm>
        </p:spPr>
        <p:txBody>
          <a:bodyPr/>
          <a:lstStyle>
            <a:lvl1pPr>
              <a:defRPr>
                <a:solidFill>
                  <a:srgbClr val="0065BD"/>
                </a:solidFill>
              </a:defRPr>
            </a:lvl1pPr>
          </a:lstStyle>
          <a:p>
            <a:r>
              <a:rPr lang="en-US" noProof="0" dirty="0"/>
              <a:t>&lt;Title&gt;</a:t>
            </a:r>
            <a:endParaRPr lang="de-DE" dirty="0"/>
          </a:p>
        </p:txBody>
      </p:sp>
      <p:sp>
        <p:nvSpPr>
          <p:cNvPr id="3" name="Inhaltsplatzhalter 2"/>
          <p:cNvSpPr>
            <a:spLocks noGrp="1"/>
          </p:cNvSpPr>
          <p:nvPr>
            <p:ph sz="half" idx="1" hasCustomPrompt="1"/>
          </p:nvPr>
        </p:nvSpPr>
        <p:spPr>
          <a:xfrm>
            <a:off x="334437" y="981076"/>
            <a:ext cx="5659967" cy="540067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normAutofit/>
          </a:bodyPr>
          <a:lstStyle>
            <a:lvl1pPr>
              <a:defRPr sz="18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Inhaltsplatzhalter 3"/>
          <p:cNvSpPr>
            <a:spLocks noGrp="1"/>
          </p:cNvSpPr>
          <p:nvPr>
            <p:ph sz="half" idx="2" hasCustomPrompt="1"/>
          </p:nvPr>
        </p:nvSpPr>
        <p:spPr>
          <a:xfrm>
            <a:off x="6197602" y="981076"/>
            <a:ext cx="5659967" cy="540067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normAutofit/>
          </a:bodyPr>
          <a:lstStyle>
            <a:lvl1pPr>
              <a:defRPr sz="18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de-DE"/>
              <a:t>© sebis</a:t>
            </a:r>
            <a:endParaRPr lang="de-DE" dirty="0"/>
          </a:p>
        </p:txBody>
      </p:sp>
      <p:sp>
        <p:nvSpPr>
          <p:cNvPr id="6" name="Rectangle 5"/>
          <p:cNvSpPr>
            <a:spLocks noGrp="1" noChangeArrowheads="1"/>
          </p:cNvSpPr>
          <p:nvPr>
            <p:ph type="ftr" sz="quarter" idx="11"/>
          </p:nvPr>
        </p:nvSpPr>
        <p:spPr>
          <a:ln/>
        </p:spPr>
        <p:txBody>
          <a:bodyPr/>
          <a:lstStyle>
            <a:lvl1pPr>
              <a:defRPr/>
            </a:lvl1pPr>
          </a:lstStyle>
          <a:p>
            <a:r>
              <a:rPr lang="en-US"/>
              <a:t>Navina Lang – Bachelor Thesis Final Presentation – 07.09.20 </a:t>
            </a:r>
            <a:endParaRPr lang="de-DE" dirty="0"/>
          </a:p>
        </p:txBody>
      </p:sp>
      <p:sp>
        <p:nvSpPr>
          <p:cNvPr id="7" name="Rectangle 6"/>
          <p:cNvSpPr>
            <a:spLocks noGrp="1" noChangeArrowheads="1"/>
          </p:cNvSpPr>
          <p:nvPr>
            <p:ph type="sldNum" sz="quarter" idx="12"/>
          </p:nvPr>
        </p:nvSpPr>
        <p:spPr>
          <a:ln/>
        </p:spPr>
        <p:txBody>
          <a:bodyPr/>
          <a:lstStyle>
            <a:lvl1pPr>
              <a:defRPr/>
            </a:lvl1pPr>
          </a:lstStyle>
          <a:p>
            <a:pPr>
              <a:defRPr/>
            </a:pPr>
            <a:fld id="{B96C9E22-1B76-46A8-871B-C48D8E59C6FA}" type="slidenum">
              <a:rPr lang="de-DE"/>
              <a:pPr>
                <a:defRPr/>
              </a:pPr>
              <a:t>‹#›</a:t>
            </a:fld>
            <a:endParaRPr lang="de-DE"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334437" y="981074"/>
            <a:ext cx="5662084" cy="661976"/>
          </a:xfrm>
          <a:solidFill>
            <a:schemeClr val="accent6">
              <a:lumMod val="75000"/>
            </a:schemeClr>
          </a:solidFill>
          <a:ln>
            <a:noFill/>
          </a:ln>
        </p:spPr>
        <p:style>
          <a:lnRef idx="2">
            <a:schemeClr val="accent2">
              <a:shade val="50000"/>
            </a:schemeClr>
          </a:lnRef>
          <a:fillRef idx="1">
            <a:schemeClr val="accent2"/>
          </a:fillRef>
          <a:effectRef idx="0">
            <a:schemeClr val="accent2"/>
          </a:effectRef>
          <a:fontRef idx="none"/>
        </p:style>
        <p:txBody>
          <a:bodyPr anchor="b">
            <a:noAutofit/>
          </a:bodyPr>
          <a:lstStyle>
            <a:lvl1pPr marL="0" indent="0">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&lt;Title&gt;</a:t>
            </a:r>
          </a:p>
        </p:txBody>
      </p:sp>
      <p:sp>
        <p:nvSpPr>
          <p:cNvPr id="4" name="Inhaltsplatzhalter 3"/>
          <p:cNvSpPr>
            <a:spLocks noGrp="1"/>
          </p:cNvSpPr>
          <p:nvPr>
            <p:ph sz="half" idx="2" hasCustomPrompt="1"/>
          </p:nvPr>
        </p:nvSpPr>
        <p:spPr>
          <a:xfrm>
            <a:off x="334437" y="1643050"/>
            <a:ext cx="5662084" cy="477362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dirty="0"/>
              <a:t>&lt;Format of Master 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Textplatzhalter 4"/>
          <p:cNvSpPr>
            <a:spLocks noGrp="1"/>
          </p:cNvSpPr>
          <p:nvPr>
            <p:ph type="body" sz="quarter" idx="3" hasCustomPrompt="1"/>
          </p:nvPr>
        </p:nvSpPr>
        <p:spPr>
          <a:xfrm>
            <a:off x="6193367" y="981079"/>
            <a:ext cx="5664200" cy="661975"/>
          </a:xfrm>
          <a:solidFill>
            <a:schemeClr val="accent6">
              <a:lumMod val="75000"/>
            </a:schemeClr>
          </a:solidFill>
          <a:ln>
            <a:noFill/>
          </a:ln>
        </p:spPr>
        <p:style>
          <a:lnRef idx="2">
            <a:schemeClr val="accent2">
              <a:shade val="50000"/>
            </a:schemeClr>
          </a:lnRef>
          <a:fillRef idx="1">
            <a:schemeClr val="accent2"/>
          </a:fillRef>
          <a:effectRef idx="0">
            <a:schemeClr val="accent2"/>
          </a:effectRef>
          <a:fontRef idx="none"/>
        </p:style>
        <p:txBody>
          <a:bodyPr anchor="b">
            <a:noAutofit/>
          </a:bodyPr>
          <a:lstStyle>
            <a:lvl1pPr marL="0" indent="0">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&lt;Title&gt;</a:t>
            </a:r>
          </a:p>
        </p:txBody>
      </p:sp>
      <p:sp>
        <p:nvSpPr>
          <p:cNvPr id="6" name="Inhaltsplatzhalter 5"/>
          <p:cNvSpPr>
            <a:spLocks noGrp="1"/>
          </p:cNvSpPr>
          <p:nvPr>
            <p:ph sz="quarter" idx="4" hasCustomPrompt="1"/>
          </p:nvPr>
        </p:nvSpPr>
        <p:spPr>
          <a:xfrm>
            <a:off x="6193367" y="1643050"/>
            <a:ext cx="5664200" cy="477362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dirty="0"/>
              <a:t>&lt;Format of Master 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itel 1"/>
          <p:cNvSpPr>
            <a:spLocks noGrp="1"/>
          </p:cNvSpPr>
          <p:nvPr>
            <p:ph type="title" hasCustomPrompt="1"/>
          </p:nvPr>
        </p:nvSpPr>
        <p:spPr>
          <a:xfrm>
            <a:off x="334437" y="44452"/>
            <a:ext cx="10586099" cy="720725"/>
          </a:xfrm>
        </p:spPr>
        <p:txBody>
          <a:bodyPr/>
          <a:lstStyle/>
          <a:p>
            <a:r>
              <a:rPr lang="en-US" noProof="0" dirty="0"/>
              <a:t>&lt;Title&gt;</a:t>
            </a:r>
          </a:p>
        </p:txBody>
      </p:sp>
      <p:sp>
        <p:nvSpPr>
          <p:cNvPr id="7" name="Rectangle 4"/>
          <p:cNvSpPr>
            <a:spLocks noGrp="1" noChangeArrowheads="1"/>
          </p:cNvSpPr>
          <p:nvPr>
            <p:ph type="dt" sz="half" idx="10"/>
          </p:nvPr>
        </p:nvSpPr>
        <p:spPr>
          <a:ln/>
        </p:spPr>
        <p:txBody>
          <a:bodyPr/>
          <a:lstStyle>
            <a:lvl1pPr>
              <a:defRPr/>
            </a:lvl1pPr>
          </a:lstStyle>
          <a:p>
            <a:pPr>
              <a:defRPr/>
            </a:pPr>
            <a:r>
              <a:rPr lang="de-DE" noProof="0"/>
              <a:t>© sebis</a:t>
            </a:r>
            <a:endParaRPr lang="en-US" noProof="0" dirty="0"/>
          </a:p>
        </p:txBody>
      </p:sp>
      <p:sp>
        <p:nvSpPr>
          <p:cNvPr id="8" name="Rectangle 5"/>
          <p:cNvSpPr>
            <a:spLocks noGrp="1" noChangeArrowheads="1"/>
          </p:cNvSpPr>
          <p:nvPr>
            <p:ph type="ftr" sz="quarter" idx="11"/>
          </p:nvPr>
        </p:nvSpPr>
        <p:spPr>
          <a:ln/>
        </p:spPr>
        <p:txBody>
          <a:bodyPr/>
          <a:lstStyle>
            <a:lvl1pPr>
              <a:defRPr/>
            </a:lvl1pPr>
          </a:lstStyle>
          <a:p>
            <a:r>
              <a:rPr lang="en-US"/>
              <a:t>Navina Lang – Bachelor Thesis Final Presentation – 07.09.20 </a:t>
            </a:r>
            <a:endParaRPr lang="de-DE" dirty="0"/>
          </a:p>
        </p:txBody>
      </p:sp>
      <p:sp>
        <p:nvSpPr>
          <p:cNvPr id="9" name="Rectangle 6"/>
          <p:cNvSpPr>
            <a:spLocks noGrp="1" noChangeArrowheads="1"/>
          </p:cNvSpPr>
          <p:nvPr>
            <p:ph type="sldNum" sz="quarter" idx="12"/>
          </p:nvPr>
        </p:nvSpPr>
        <p:spPr>
          <a:ln/>
        </p:spPr>
        <p:txBody>
          <a:bodyPr/>
          <a:lstStyle>
            <a:lvl1pPr>
              <a:defRPr/>
            </a:lvl1pPr>
          </a:lstStyle>
          <a:p>
            <a:pPr>
              <a:defRPr/>
            </a:pPr>
            <a:fld id="{34A2CCB4-7108-4850-98BC-50E3A501EADB}" type="slidenum">
              <a:rPr lang="en-US" noProof="0" smtClean="0"/>
              <a:pPr>
                <a:defRPr/>
              </a:pPr>
              <a:t>‹#›</a:t>
            </a:fld>
            <a:endParaRPr lang="en-US" noProof="0"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4" y="44451"/>
            <a:ext cx="10586102" cy="720725"/>
          </a:xfrm>
        </p:spPr>
        <p:txBody>
          <a:bodyPr/>
          <a:lstStyle/>
          <a:p>
            <a:r>
              <a:rPr lang="en-US" noProof="0" dirty="0"/>
              <a:t>&lt;Title&gt;</a:t>
            </a:r>
            <a:endParaRPr lang="de-DE" dirty="0"/>
          </a:p>
        </p:txBody>
      </p:sp>
      <p:sp>
        <p:nvSpPr>
          <p:cNvPr id="3" name="Rectangle 4"/>
          <p:cNvSpPr>
            <a:spLocks noGrp="1" noChangeArrowheads="1"/>
          </p:cNvSpPr>
          <p:nvPr>
            <p:ph type="dt" sz="half" idx="10"/>
          </p:nvPr>
        </p:nvSpPr>
        <p:spPr>
          <a:ln/>
        </p:spPr>
        <p:txBody>
          <a:bodyPr/>
          <a:lstStyle>
            <a:lvl1pPr>
              <a:defRPr/>
            </a:lvl1pPr>
          </a:lstStyle>
          <a:p>
            <a:pPr>
              <a:defRPr/>
            </a:pPr>
            <a:r>
              <a:rPr lang="de-DE"/>
              <a:t>© sebis</a:t>
            </a:r>
            <a:endParaRPr lang="de-DE" dirty="0"/>
          </a:p>
        </p:txBody>
      </p:sp>
      <p:sp>
        <p:nvSpPr>
          <p:cNvPr id="4" name="Rectangle 5"/>
          <p:cNvSpPr>
            <a:spLocks noGrp="1" noChangeArrowheads="1"/>
          </p:cNvSpPr>
          <p:nvPr>
            <p:ph type="ftr" sz="quarter" idx="11"/>
          </p:nvPr>
        </p:nvSpPr>
        <p:spPr>
          <a:ln/>
        </p:spPr>
        <p:txBody>
          <a:bodyPr/>
          <a:lstStyle>
            <a:lvl1pPr>
              <a:defRPr/>
            </a:lvl1pPr>
          </a:lstStyle>
          <a:p>
            <a:r>
              <a:rPr lang="en-US"/>
              <a:t>Navina Lang – Bachelor Thesis Final Presentation – 07.09.20 </a:t>
            </a:r>
            <a:endParaRPr lang="de-DE" dirty="0"/>
          </a:p>
        </p:txBody>
      </p:sp>
      <p:sp>
        <p:nvSpPr>
          <p:cNvPr id="5" name="Rectangle 6"/>
          <p:cNvSpPr>
            <a:spLocks noGrp="1" noChangeArrowheads="1"/>
          </p:cNvSpPr>
          <p:nvPr>
            <p:ph type="sldNum" sz="quarter" idx="12"/>
          </p:nvPr>
        </p:nvSpPr>
        <p:spPr>
          <a:ln/>
        </p:spPr>
        <p:txBody>
          <a:bodyPr/>
          <a:lstStyle>
            <a:lvl1pPr>
              <a:defRPr/>
            </a:lvl1pPr>
          </a:lstStyle>
          <a:p>
            <a:pPr>
              <a:defRPr/>
            </a:pPr>
            <a:fld id="{53F79391-FD8B-4951-B07A-A389C4C7CA7B}" type="slidenum">
              <a:rPr lang="de-DE"/>
              <a:pPr>
                <a:defRPr/>
              </a:pPr>
              <a:t>‹#›</a:t>
            </a:fld>
            <a:endParaRPr lang="de-DE"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mitti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3" y="44451"/>
            <a:ext cx="11523133" cy="6524625"/>
          </a:xfrm>
        </p:spPr>
        <p:txBody>
          <a:bodyPr anchor="ctr"/>
          <a:lstStyle>
            <a:lvl1pPr algn="ctr">
              <a:defRPr sz="3200"/>
            </a:lvl1pPr>
          </a:lstStyle>
          <a:p>
            <a:r>
              <a:rPr lang="en-US" noProof="0" dirty="0"/>
              <a:t>&lt;Title&gt;</a:t>
            </a:r>
          </a:p>
        </p:txBody>
      </p:sp>
      <p:sp>
        <p:nvSpPr>
          <p:cNvPr id="3" name="Datumsplatzhalter 2"/>
          <p:cNvSpPr>
            <a:spLocks noGrp="1"/>
          </p:cNvSpPr>
          <p:nvPr>
            <p:ph type="dt" sz="half" idx="10"/>
          </p:nvPr>
        </p:nvSpPr>
        <p:spPr/>
        <p:txBody>
          <a:bodyPr/>
          <a:lstStyle/>
          <a:p>
            <a:pPr>
              <a:defRPr/>
            </a:pPr>
            <a:r>
              <a:rPr lang="de-DE"/>
              <a:t>© sebis</a:t>
            </a:r>
            <a:endParaRPr lang="en-US" dirty="0"/>
          </a:p>
        </p:txBody>
      </p:sp>
      <p:sp>
        <p:nvSpPr>
          <p:cNvPr id="4" name="Fußzeilenplatzhalter 3"/>
          <p:cNvSpPr>
            <a:spLocks noGrp="1"/>
          </p:cNvSpPr>
          <p:nvPr>
            <p:ph type="ftr" sz="quarter" idx="11"/>
          </p:nvPr>
        </p:nvSpPr>
        <p:spPr/>
        <p:txBody>
          <a:bodyPr/>
          <a:lstStyle/>
          <a:p>
            <a:r>
              <a:rPr lang="en-US"/>
              <a:t>Navina Lang – Bachelor Thesis Final Presentation – 07.09.20 </a:t>
            </a:r>
            <a:endParaRPr lang="de-DE" dirty="0"/>
          </a:p>
        </p:txBody>
      </p:sp>
      <p:sp>
        <p:nvSpPr>
          <p:cNvPr id="5" name="Foliennummernplatzhalter 4"/>
          <p:cNvSpPr>
            <a:spLocks noGrp="1"/>
          </p:cNvSpPr>
          <p:nvPr>
            <p:ph type="sldNum" sz="quarter" idx="12"/>
          </p:nvPr>
        </p:nvSpPr>
        <p:spPr/>
        <p:txBody>
          <a:bodyPr/>
          <a:lstStyle/>
          <a:p>
            <a:pPr>
              <a:defRPr/>
            </a:pPr>
            <a:fld id="{5E4FF76D-8657-43F1-929B-F6D2FAB2741A}" type="slidenum">
              <a:rPr lang="en-US" smtClean="0"/>
              <a:pPr>
                <a:defRPr/>
              </a:pPr>
              <a:t>‹#›</a:t>
            </a:fld>
            <a:endParaRPr lang="en-US" dirty="0"/>
          </a:p>
        </p:txBody>
      </p:sp>
    </p:spTree>
    <p:extLst>
      <p:ext uri="{BB962C8B-B14F-4D97-AF65-F5344CB8AC3E}">
        <p14:creationId xmlns:p14="http://schemas.microsoft.com/office/powerpoint/2010/main" val="365226257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34434" y="44451"/>
            <a:ext cx="10586102" cy="720725"/>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p>
            <a:pPr lvl="0"/>
            <a:r>
              <a:rPr lang="en-US" noProof="0" dirty="0"/>
              <a:t>&lt;Title&gt;</a:t>
            </a:r>
          </a:p>
        </p:txBody>
      </p:sp>
      <p:sp>
        <p:nvSpPr>
          <p:cNvPr id="4099" name="Rectangle 3"/>
          <p:cNvSpPr>
            <a:spLocks noGrp="1" noChangeArrowheads="1"/>
          </p:cNvSpPr>
          <p:nvPr>
            <p:ph type="body" idx="1"/>
          </p:nvPr>
        </p:nvSpPr>
        <p:spPr bwMode="auto">
          <a:xfrm>
            <a:off x="334434" y="981076"/>
            <a:ext cx="11523133" cy="5400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Rectangle 4"/>
          <p:cNvSpPr>
            <a:spLocks noGrp="1" noChangeArrowheads="1"/>
          </p:cNvSpPr>
          <p:nvPr>
            <p:ph type="dt" sz="half" idx="2"/>
          </p:nvPr>
        </p:nvSpPr>
        <p:spPr bwMode="auto">
          <a:xfrm>
            <a:off x="9383184" y="6570616"/>
            <a:ext cx="2142067" cy="28892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marL="0" marR="0" indent="0" algn="r" defTabSz="914400" rtl="0" eaLnBrk="0" fontAlgn="base" latinLnBrk="0" hangingPunct="0">
              <a:lnSpc>
                <a:spcPct val="100000"/>
              </a:lnSpc>
              <a:spcBef>
                <a:spcPct val="0"/>
              </a:spcBef>
              <a:spcAft>
                <a:spcPct val="0"/>
              </a:spcAft>
              <a:buClrTx/>
              <a:buSzTx/>
              <a:buFontTx/>
              <a:buNone/>
              <a:tabLst/>
              <a:defRPr sz="800" smtClean="0">
                <a:solidFill>
                  <a:schemeClr val="bg1">
                    <a:lumMod val="50000"/>
                  </a:schemeClr>
                </a:solidFill>
                <a:latin typeface="+mn-lt"/>
                <a:cs typeface="+mn-cs"/>
              </a:defRPr>
            </a:lvl1pPr>
          </a:lstStyle>
          <a:p>
            <a:pPr>
              <a:defRPr/>
            </a:pPr>
            <a:r>
              <a:rPr lang="de-DE" noProof="0"/>
              <a:t>© sebis</a:t>
            </a:r>
            <a:endParaRPr lang="en-US" noProof="0" dirty="0"/>
          </a:p>
        </p:txBody>
      </p:sp>
      <p:sp>
        <p:nvSpPr>
          <p:cNvPr id="1029" name="Rectangle 5"/>
          <p:cNvSpPr>
            <a:spLocks noGrp="1" noChangeArrowheads="1"/>
          </p:cNvSpPr>
          <p:nvPr>
            <p:ph type="ftr" sz="quarter" idx="3"/>
          </p:nvPr>
        </p:nvSpPr>
        <p:spPr bwMode="auto">
          <a:xfrm>
            <a:off x="332903" y="6569076"/>
            <a:ext cx="5761567" cy="288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eaLnBrk="0" hangingPunct="0">
              <a:defRPr sz="800">
                <a:solidFill>
                  <a:schemeClr val="bg1">
                    <a:lumMod val="50000"/>
                  </a:schemeClr>
                </a:solidFill>
                <a:latin typeface="+mn-lt"/>
                <a:cs typeface="+mn-cs"/>
              </a:defRPr>
            </a:lvl1pPr>
          </a:lstStyle>
          <a:p>
            <a:r>
              <a:rPr lang="en-US"/>
              <a:t>Navina Lang – Bachelor Thesis Final Presentation – 07.09.20 </a:t>
            </a:r>
            <a:endParaRPr lang="en-US" dirty="0"/>
          </a:p>
        </p:txBody>
      </p:sp>
      <p:sp>
        <p:nvSpPr>
          <p:cNvPr id="1030" name="Rectangle 6"/>
          <p:cNvSpPr>
            <a:spLocks noGrp="1" noChangeArrowheads="1"/>
          </p:cNvSpPr>
          <p:nvPr>
            <p:ph type="sldNum" sz="quarter" idx="4"/>
          </p:nvPr>
        </p:nvSpPr>
        <p:spPr bwMode="auto">
          <a:xfrm>
            <a:off x="11525251" y="6570616"/>
            <a:ext cx="332316" cy="288925"/>
          </a:xfrm>
          <a:prstGeom prst="rect">
            <a:avLst/>
          </a:prstGeom>
          <a:noFill/>
          <a:ln w="9525">
            <a:noFill/>
            <a:miter lim="800000"/>
            <a:headEnd/>
            <a:tailEnd/>
          </a:ln>
          <a:effectLst/>
        </p:spPr>
        <p:txBody>
          <a:bodyPr vert="horz" wrap="none" lIns="91440" tIns="45720" rIns="0" bIns="45720" numCol="1" anchor="ctr" anchorCtr="0" compatLnSpc="1">
            <a:prstTxWarp prst="textNoShape">
              <a:avLst/>
            </a:prstTxWarp>
          </a:bodyPr>
          <a:lstStyle>
            <a:lvl1pPr algn="r" eaLnBrk="0" hangingPunct="0">
              <a:defRPr sz="800">
                <a:solidFill>
                  <a:schemeClr val="bg1">
                    <a:lumMod val="50000"/>
                  </a:schemeClr>
                </a:solidFill>
                <a:latin typeface="+mn-lt"/>
                <a:cs typeface="+mn-cs"/>
              </a:defRPr>
            </a:lvl1pPr>
          </a:lstStyle>
          <a:p>
            <a:pPr>
              <a:defRPr/>
            </a:pPr>
            <a:fld id="{5E4FF76D-8657-43F1-929B-F6D2FAB2741A}" type="slidenum">
              <a:rPr lang="en-US" smtClean="0"/>
              <a:pPr>
                <a:defRPr/>
              </a:pPr>
              <a:t>‹#›</a:t>
            </a:fld>
            <a:endParaRPr lang="en-US" dirty="0"/>
          </a:p>
        </p:txBody>
      </p:sp>
      <p:pic>
        <p:nvPicPr>
          <p:cNvPr id="8" name="Grafik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255861" y="398812"/>
            <a:ext cx="606858" cy="320055"/>
          </a:xfrm>
          <a:prstGeom prst="rect">
            <a:avLst/>
          </a:prstGeom>
        </p:spPr>
      </p:pic>
    </p:spTree>
  </p:cSld>
  <p:clrMap bg1="lt1" tx1="dk1" bg2="lt2" tx2="dk2" accent1="accent1" accent2="accent2" accent3="accent3" accent4="accent4" accent5="accent5" accent6="accent6" hlink="hlink" folHlink="folHlink"/>
  <p:sldLayoutIdLst>
    <p:sldLayoutId id="2147483774" r:id="rId1"/>
    <p:sldLayoutId id="2147483765" r:id="rId2"/>
    <p:sldLayoutId id="2147483778" r:id="rId3"/>
    <p:sldLayoutId id="2147483781" r:id="rId4"/>
    <p:sldLayoutId id="2147483766" r:id="rId5"/>
    <p:sldLayoutId id="2147483767" r:id="rId6"/>
    <p:sldLayoutId id="2147483768" r:id="rId7"/>
    <p:sldLayoutId id="2147483780" r:id="rId8"/>
    <p:sldLayoutId id="2147483769" r:id="rId9"/>
    <p:sldLayoutId id="2147483771" r:id="rId10"/>
    <p:sldLayoutId id="2147483779" r:id="rId11"/>
  </p:sldLayoutIdLst>
  <p:transition/>
  <p:hf hdr="0"/>
  <p:txStyles>
    <p:titleStyle>
      <a:lvl1pPr algn="l" rtl="0" eaLnBrk="1" fontAlgn="base" hangingPunct="1">
        <a:spcBef>
          <a:spcPct val="0"/>
        </a:spcBef>
        <a:spcAft>
          <a:spcPct val="0"/>
        </a:spcAft>
        <a:defRPr sz="2400" b="0" i="0" baseline="0">
          <a:solidFill>
            <a:srgbClr val="0065BD"/>
          </a:solidFill>
          <a:latin typeface="+mn-lt"/>
          <a:ea typeface="+mj-ea"/>
          <a:cs typeface="Arial Unicode MS" pitchFamily="34" charset="-128"/>
        </a:defRPr>
      </a:lvl1pPr>
      <a:lvl2pPr algn="l" rtl="0" eaLnBrk="1" fontAlgn="base" hangingPunct="1">
        <a:spcBef>
          <a:spcPct val="0"/>
        </a:spcBef>
        <a:spcAft>
          <a:spcPct val="0"/>
        </a:spcAft>
        <a:defRPr sz="2400" b="1">
          <a:solidFill>
            <a:schemeClr val="tx1"/>
          </a:solidFill>
          <a:latin typeface="Arial" pitchFamily="34" charset="0"/>
          <a:cs typeface="Arial" pitchFamily="34" charset="0"/>
        </a:defRPr>
      </a:lvl2pPr>
      <a:lvl3pPr algn="l" rtl="0" eaLnBrk="1" fontAlgn="base" hangingPunct="1">
        <a:spcBef>
          <a:spcPct val="0"/>
        </a:spcBef>
        <a:spcAft>
          <a:spcPct val="0"/>
        </a:spcAft>
        <a:defRPr sz="2400" b="1">
          <a:solidFill>
            <a:schemeClr val="tx1"/>
          </a:solidFill>
          <a:latin typeface="Arial" pitchFamily="34" charset="0"/>
          <a:cs typeface="Arial" pitchFamily="34" charset="0"/>
        </a:defRPr>
      </a:lvl3pPr>
      <a:lvl4pPr algn="l" rtl="0" eaLnBrk="1" fontAlgn="base" hangingPunct="1">
        <a:spcBef>
          <a:spcPct val="0"/>
        </a:spcBef>
        <a:spcAft>
          <a:spcPct val="0"/>
        </a:spcAft>
        <a:defRPr sz="2400" b="1">
          <a:solidFill>
            <a:schemeClr val="tx1"/>
          </a:solidFill>
          <a:latin typeface="Arial" pitchFamily="34" charset="0"/>
          <a:cs typeface="Arial" pitchFamily="34" charset="0"/>
        </a:defRPr>
      </a:lvl4pPr>
      <a:lvl5pPr algn="l" rtl="0" eaLnBrk="1" fontAlgn="base" hangingPunct="1">
        <a:spcBef>
          <a:spcPct val="0"/>
        </a:spcBef>
        <a:spcAft>
          <a:spcPct val="0"/>
        </a:spcAft>
        <a:defRPr sz="2400" b="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400">
          <a:solidFill>
            <a:schemeClr val="tx1"/>
          </a:solidFill>
          <a:latin typeface="TUM Neue Helvetica 75 Bold" charset="0"/>
        </a:defRPr>
      </a:lvl6pPr>
      <a:lvl7pPr marL="914400" algn="l" rtl="0" eaLnBrk="1" fontAlgn="base" hangingPunct="1">
        <a:spcBef>
          <a:spcPct val="0"/>
        </a:spcBef>
        <a:spcAft>
          <a:spcPct val="0"/>
        </a:spcAft>
        <a:defRPr sz="2400">
          <a:solidFill>
            <a:schemeClr val="tx1"/>
          </a:solidFill>
          <a:latin typeface="TUM Neue Helvetica 75 Bold" charset="0"/>
        </a:defRPr>
      </a:lvl7pPr>
      <a:lvl8pPr marL="1371600" algn="l" rtl="0" eaLnBrk="1" fontAlgn="base" hangingPunct="1">
        <a:spcBef>
          <a:spcPct val="0"/>
        </a:spcBef>
        <a:spcAft>
          <a:spcPct val="0"/>
        </a:spcAft>
        <a:defRPr sz="2400">
          <a:solidFill>
            <a:schemeClr val="tx1"/>
          </a:solidFill>
          <a:latin typeface="TUM Neue Helvetica 75 Bold" charset="0"/>
        </a:defRPr>
      </a:lvl8pPr>
      <a:lvl9pPr marL="1828800" algn="l" rtl="0" eaLnBrk="1" fontAlgn="base" hangingPunct="1">
        <a:spcBef>
          <a:spcPct val="0"/>
        </a:spcBef>
        <a:spcAft>
          <a:spcPct val="0"/>
        </a:spcAft>
        <a:defRPr sz="2400">
          <a:solidFill>
            <a:schemeClr val="tx1"/>
          </a:solidFill>
          <a:latin typeface="TUM Neue Helvetica 75 Bold" charset="0"/>
        </a:defRPr>
      </a:lvl9pPr>
    </p:titleStyle>
    <p:body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hyperlink" Target="file:///Users/navinalang/open-source/03-Thesis/02-Minutes/Algorithm/Treemap/index.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371" y="3076976"/>
            <a:ext cx="11432843" cy="1141439"/>
          </a:xfrm>
        </p:spPr>
        <p:txBody>
          <a:bodyPr/>
          <a:lstStyle/>
          <a:p>
            <a:r>
              <a:rPr lang="en-US" dirty="0"/>
              <a:t>Design of a System to Support Open Source Software License Compliance Checking in Large Enterprises</a:t>
            </a:r>
          </a:p>
        </p:txBody>
      </p:sp>
      <p:sp>
        <p:nvSpPr>
          <p:cNvPr id="16" name="Textplatzhalter 15"/>
          <p:cNvSpPr>
            <a:spLocks noGrp="1"/>
          </p:cNvSpPr>
          <p:nvPr>
            <p:ph type="body" sz="quarter" idx="10"/>
          </p:nvPr>
        </p:nvSpPr>
        <p:spPr/>
        <p:txBody>
          <a:bodyPr/>
          <a:lstStyle/>
          <a:p>
            <a:r>
              <a:rPr lang="en-AU" dirty="0" err="1"/>
              <a:t>Navina</a:t>
            </a:r>
            <a:r>
              <a:rPr lang="en-AU" dirty="0"/>
              <a:t> Lang, 7</a:t>
            </a:r>
            <a:r>
              <a:rPr lang="en-AU" baseline="30000" dirty="0"/>
              <a:t>th</a:t>
            </a:r>
            <a:r>
              <a:rPr lang="en-AU" dirty="0"/>
              <a:t> September 2020, Bachelor Thesis Final Presentation</a:t>
            </a:r>
          </a:p>
        </p:txBody>
      </p:sp>
      <p:grpSp>
        <p:nvGrpSpPr>
          <p:cNvPr id="5" name="Group 698">
            <a:extLst>
              <a:ext uri="{FF2B5EF4-FFF2-40B4-BE49-F238E27FC236}">
                <a16:creationId xmlns:a16="http://schemas.microsoft.com/office/drawing/2014/main" id="{4D4326A4-D9B3-8546-A5ED-1A2EB5DFE544}"/>
              </a:ext>
            </a:extLst>
          </p:cNvPr>
          <p:cNvGrpSpPr>
            <a:grpSpLocks noChangeAspect="1"/>
          </p:cNvGrpSpPr>
          <p:nvPr/>
        </p:nvGrpSpPr>
        <p:grpSpPr bwMode="auto">
          <a:xfrm>
            <a:off x="11069677" y="980728"/>
            <a:ext cx="803695" cy="252000"/>
            <a:chOff x="561" y="2271"/>
            <a:chExt cx="4634" cy="1453"/>
          </a:xfrm>
        </p:grpSpPr>
        <p:sp>
          <p:nvSpPr>
            <p:cNvPr id="6" name="AutoShape 697">
              <a:extLst>
                <a:ext uri="{FF2B5EF4-FFF2-40B4-BE49-F238E27FC236}">
                  <a16:creationId xmlns:a16="http://schemas.microsoft.com/office/drawing/2014/main" id="{DBE2DB2A-E614-CE43-82BC-3536E4B69C9D}"/>
                </a:ext>
              </a:extLst>
            </p:cNvPr>
            <p:cNvSpPr>
              <a:spLocks noChangeAspect="1" noChangeArrowheads="1" noTextEdit="1"/>
            </p:cNvSpPr>
            <p:nvPr/>
          </p:nvSpPr>
          <p:spPr bwMode="auto">
            <a:xfrm>
              <a:off x="561" y="2271"/>
              <a:ext cx="4634" cy="1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7" name="Oval 699">
              <a:extLst>
                <a:ext uri="{FF2B5EF4-FFF2-40B4-BE49-F238E27FC236}">
                  <a16:creationId xmlns:a16="http://schemas.microsoft.com/office/drawing/2014/main" id="{58B562F4-17DE-B543-9825-2ACA8EBA6823}"/>
                </a:ext>
              </a:extLst>
            </p:cNvPr>
            <p:cNvSpPr>
              <a:spLocks noChangeArrowheads="1"/>
            </p:cNvSpPr>
            <p:nvPr/>
          </p:nvSpPr>
          <p:spPr bwMode="auto">
            <a:xfrm>
              <a:off x="561" y="2905"/>
              <a:ext cx="483" cy="484"/>
            </a:xfrm>
            <a:prstGeom prst="ellipse">
              <a:avLst/>
            </a:prstGeom>
            <a:solidFill>
              <a:srgbClr val="8414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8" name="Freeform 700">
              <a:extLst>
                <a:ext uri="{FF2B5EF4-FFF2-40B4-BE49-F238E27FC236}">
                  <a16:creationId xmlns:a16="http://schemas.microsoft.com/office/drawing/2014/main" id="{4AEA2937-2528-0A4C-8F99-1864D36E8E7B}"/>
                </a:ext>
              </a:extLst>
            </p:cNvPr>
            <p:cNvSpPr>
              <a:spLocks/>
            </p:cNvSpPr>
            <p:nvPr/>
          </p:nvSpPr>
          <p:spPr bwMode="auto">
            <a:xfrm>
              <a:off x="1200" y="2269"/>
              <a:ext cx="1559" cy="1113"/>
            </a:xfrm>
            <a:custGeom>
              <a:avLst/>
              <a:gdLst>
                <a:gd name="T0" fmla="*/ 0 w 659"/>
                <a:gd name="T1" fmla="*/ 0 h 469"/>
                <a:gd name="T2" fmla="*/ 0 w 659"/>
                <a:gd name="T3" fmla="*/ 469 h 469"/>
                <a:gd name="T4" fmla="*/ 85 w 659"/>
                <a:gd name="T5" fmla="*/ 469 h 469"/>
                <a:gd name="T6" fmla="*/ 85 w 659"/>
                <a:gd name="T7" fmla="*/ 72 h 469"/>
                <a:gd name="T8" fmla="*/ 282 w 659"/>
                <a:gd name="T9" fmla="*/ 72 h 469"/>
                <a:gd name="T10" fmla="*/ 282 w 659"/>
                <a:gd name="T11" fmla="*/ 469 h 469"/>
                <a:gd name="T12" fmla="*/ 367 w 659"/>
                <a:gd name="T13" fmla="*/ 469 h 469"/>
                <a:gd name="T14" fmla="*/ 367 w 659"/>
                <a:gd name="T15" fmla="*/ 72 h 469"/>
                <a:gd name="T16" fmla="*/ 498 w 659"/>
                <a:gd name="T17" fmla="*/ 72 h 469"/>
                <a:gd name="T18" fmla="*/ 573 w 659"/>
                <a:gd name="T19" fmla="*/ 155 h 469"/>
                <a:gd name="T20" fmla="*/ 573 w 659"/>
                <a:gd name="T21" fmla="*/ 469 h 469"/>
                <a:gd name="T22" fmla="*/ 659 w 659"/>
                <a:gd name="T23" fmla="*/ 469 h 469"/>
                <a:gd name="T24" fmla="*/ 659 w 659"/>
                <a:gd name="T25" fmla="*/ 132 h 469"/>
                <a:gd name="T26" fmla="*/ 541 w 659"/>
                <a:gd name="T27" fmla="*/ 0 h 469"/>
                <a:gd name="T28" fmla="*/ 0 w 659"/>
                <a:gd name="T29" fmla="*/ 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9" h="469">
                  <a:moveTo>
                    <a:pt x="0" y="0"/>
                  </a:moveTo>
                  <a:cubicBezTo>
                    <a:pt x="0" y="469"/>
                    <a:pt x="0" y="469"/>
                    <a:pt x="0" y="469"/>
                  </a:cubicBezTo>
                  <a:cubicBezTo>
                    <a:pt x="85" y="469"/>
                    <a:pt x="85" y="469"/>
                    <a:pt x="85" y="469"/>
                  </a:cubicBezTo>
                  <a:cubicBezTo>
                    <a:pt x="85" y="72"/>
                    <a:pt x="85" y="72"/>
                    <a:pt x="85" y="72"/>
                  </a:cubicBezTo>
                  <a:cubicBezTo>
                    <a:pt x="85" y="72"/>
                    <a:pt x="218" y="72"/>
                    <a:pt x="282" y="72"/>
                  </a:cubicBezTo>
                  <a:cubicBezTo>
                    <a:pt x="282" y="469"/>
                    <a:pt x="282" y="469"/>
                    <a:pt x="282" y="469"/>
                  </a:cubicBezTo>
                  <a:cubicBezTo>
                    <a:pt x="367" y="469"/>
                    <a:pt x="367" y="469"/>
                    <a:pt x="367" y="469"/>
                  </a:cubicBezTo>
                  <a:cubicBezTo>
                    <a:pt x="367" y="72"/>
                    <a:pt x="367" y="72"/>
                    <a:pt x="367" y="72"/>
                  </a:cubicBezTo>
                  <a:cubicBezTo>
                    <a:pt x="424" y="72"/>
                    <a:pt x="472" y="72"/>
                    <a:pt x="498" y="72"/>
                  </a:cubicBezTo>
                  <a:cubicBezTo>
                    <a:pt x="542" y="72"/>
                    <a:pt x="573" y="98"/>
                    <a:pt x="573" y="155"/>
                  </a:cubicBezTo>
                  <a:cubicBezTo>
                    <a:pt x="573" y="469"/>
                    <a:pt x="573" y="469"/>
                    <a:pt x="573" y="469"/>
                  </a:cubicBezTo>
                  <a:cubicBezTo>
                    <a:pt x="659" y="469"/>
                    <a:pt x="659" y="469"/>
                    <a:pt x="659" y="469"/>
                  </a:cubicBezTo>
                  <a:cubicBezTo>
                    <a:pt x="659" y="346"/>
                    <a:pt x="659" y="239"/>
                    <a:pt x="659" y="132"/>
                  </a:cubicBezTo>
                  <a:cubicBezTo>
                    <a:pt x="659" y="68"/>
                    <a:pt x="626" y="0"/>
                    <a:pt x="541" y="0"/>
                  </a:cubicBezTo>
                  <a:cubicBezTo>
                    <a:pt x="0" y="0"/>
                    <a:pt x="0" y="0"/>
                    <a:pt x="0" y="0"/>
                  </a:cubicBezTo>
                  <a:close/>
                </a:path>
              </a:pathLst>
            </a:custGeom>
            <a:solidFill>
              <a:srgbClr val="6F6F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9" name="Freeform 701">
              <a:extLst>
                <a:ext uri="{FF2B5EF4-FFF2-40B4-BE49-F238E27FC236}">
                  <a16:creationId xmlns:a16="http://schemas.microsoft.com/office/drawing/2014/main" id="{D58834C2-CBF5-D64E-9DA2-ED7B52BBADCD}"/>
                </a:ext>
              </a:extLst>
            </p:cNvPr>
            <p:cNvSpPr>
              <a:spLocks/>
            </p:cNvSpPr>
            <p:nvPr/>
          </p:nvSpPr>
          <p:spPr bwMode="auto">
            <a:xfrm>
              <a:off x="2877" y="2269"/>
              <a:ext cx="1107" cy="1113"/>
            </a:xfrm>
            <a:custGeom>
              <a:avLst/>
              <a:gdLst>
                <a:gd name="T0" fmla="*/ 121 w 468"/>
                <a:gd name="T1" fmla="*/ 0 h 469"/>
                <a:gd name="T2" fmla="*/ 0 w 468"/>
                <a:gd name="T3" fmla="*/ 130 h 469"/>
                <a:gd name="T4" fmla="*/ 115 w 468"/>
                <a:gd name="T5" fmla="*/ 266 h 469"/>
                <a:gd name="T6" fmla="*/ 319 w 468"/>
                <a:gd name="T7" fmla="*/ 266 h 469"/>
                <a:gd name="T8" fmla="*/ 381 w 468"/>
                <a:gd name="T9" fmla="*/ 335 h 469"/>
                <a:gd name="T10" fmla="*/ 320 w 468"/>
                <a:gd name="T11" fmla="*/ 398 h 469"/>
                <a:gd name="T12" fmla="*/ 8 w 468"/>
                <a:gd name="T13" fmla="*/ 398 h 469"/>
                <a:gd name="T14" fmla="*/ 8 w 468"/>
                <a:gd name="T15" fmla="*/ 469 h 469"/>
                <a:gd name="T16" fmla="*/ 356 w 468"/>
                <a:gd name="T17" fmla="*/ 469 h 469"/>
                <a:gd name="T18" fmla="*/ 468 w 468"/>
                <a:gd name="T19" fmla="*/ 336 h 469"/>
                <a:gd name="T20" fmla="*/ 362 w 468"/>
                <a:gd name="T21" fmla="*/ 194 h 469"/>
                <a:gd name="T22" fmla="*/ 142 w 468"/>
                <a:gd name="T23" fmla="*/ 194 h 469"/>
                <a:gd name="T24" fmla="*/ 86 w 468"/>
                <a:gd name="T25" fmla="*/ 132 h 469"/>
                <a:gd name="T26" fmla="*/ 151 w 468"/>
                <a:gd name="T27" fmla="*/ 72 h 469"/>
                <a:gd name="T28" fmla="*/ 452 w 468"/>
                <a:gd name="T29" fmla="*/ 72 h 469"/>
                <a:gd name="T30" fmla="*/ 452 w 468"/>
                <a:gd name="T31" fmla="*/ 0 h 469"/>
                <a:gd name="T32" fmla="*/ 121 w 468"/>
                <a:gd name="T33" fmla="*/ 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8" h="469">
                  <a:moveTo>
                    <a:pt x="121" y="0"/>
                  </a:moveTo>
                  <a:cubicBezTo>
                    <a:pt x="28" y="0"/>
                    <a:pt x="0" y="62"/>
                    <a:pt x="0" y="130"/>
                  </a:cubicBezTo>
                  <a:cubicBezTo>
                    <a:pt x="0" y="204"/>
                    <a:pt x="31" y="266"/>
                    <a:pt x="115" y="266"/>
                  </a:cubicBezTo>
                  <a:cubicBezTo>
                    <a:pt x="191" y="266"/>
                    <a:pt x="262" y="266"/>
                    <a:pt x="319" y="266"/>
                  </a:cubicBezTo>
                  <a:cubicBezTo>
                    <a:pt x="381" y="266"/>
                    <a:pt x="381" y="314"/>
                    <a:pt x="381" y="335"/>
                  </a:cubicBezTo>
                  <a:cubicBezTo>
                    <a:pt x="381" y="356"/>
                    <a:pt x="381" y="398"/>
                    <a:pt x="320" y="398"/>
                  </a:cubicBezTo>
                  <a:cubicBezTo>
                    <a:pt x="272" y="398"/>
                    <a:pt x="8" y="398"/>
                    <a:pt x="8" y="398"/>
                  </a:cubicBezTo>
                  <a:cubicBezTo>
                    <a:pt x="8" y="398"/>
                    <a:pt x="8" y="449"/>
                    <a:pt x="8" y="469"/>
                  </a:cubicBezTo>
                  <a:cubicBezTo>
                    <a:pt x="356" y="469"/>
                    <a:pt x="356" y="469"/>
                    <a:pt x="356" y="469"/>
                  </a:cubicBezTo>
                  <a:cubicBezTo>
                    <a:pt x="443" y="469"/>
                    <a:pt x="468" y="418"/>
                    <a:pt x="468" y="336"/>
                  </a:cubicBezTo>
                  <a:cubicBezTo>
                    <a:pt x="468" y="238"/>
                    <a:pt x="436" y="194"/>
                    <a:pt x="362" y="194"/>
                  </a:cubicBezTo>
                  <a:cubicBezTo>
                    <a:pt x="274" y="194"/>
                    <a:pt x="213" y="194"/>
                    <a:pt x="142" y="194"/>
                  </a:cubicBezTo>
                  <a:cubicBezTo>
                    <a:pt x="86" y="194"/>
                    <a:pt x="86" y="157"/>
                    <a:pt x="86" y="132"/>
                  </a:cubicBezTo>
                  <a:cubicBezTo>
                    <a:pt x="86" y="112"/>
                    <a:pt x="92" y="72"/>
                    <a:pt x="151" y="72"/>
                  </a:cubicBezTo>
                  <a:cubicBezTo>
                    <a:pt x="214" y="72"/>
                    <a:pt x="452" y="72"/>
                    <a:pt x="452" y="72"/>
                  </a:cubicBezTo>
                  <a:cubicBezTo>
                    <a:pt x="452" y="43"/>
                    <a:pt x="452" y="27"/>
                    <a:pt x="452" y="0"/>
                  </a:cubicBezTo>
                  <a:cubicBezTo>
                    <a:pt x="121" y="0"/>
                    <a:pt x="121" y="0"/>
                    <a:pt x="121" y="0"/>
                  </a:cubicBezTo>
                  <a:close/>
                </a:path>
              </a:pathLst>
            </a:custGeom>
            <a:solidFill>
              <a:srgbClr val="6F6F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sp>
          <p:nvSpPr>
            <p:cNvPr id="10" name="Freeform 702">
              <a:extLst>
                <a:ext uri="{FF2B5EF4-FFF2-40B4-BE49-F238E27FC236}">
                  <a16:creationId xmlns:a16="http://schemas.microsoft.com/office/drawing/2014/main" id="{443DC7D6-1A88-FA48-AB02-D6E6E925CE6D}"/>
                </a:ext>
              </a:extLst>
            </p:cNvPr>
            <p:cNvSpPr>
              <a:spLocks noEditPoints="1"/>
            </p:cNvSpPr>
            <p:nvPr/>
          </p:nvSpPr>
          <p:spPr bwMode="auto">
            <a:xfrm>
              <a:off x="4107" y="2269"/>
              <a:ext cx="1090" cy="1455"/>
            </a:xfrm>
            <a:custGeom>
              <a:avLst/>
              <a:gdLst>
                <a:gd name="T0" fmla="*/ 170 w 461"/>
                <a:gd name="T1" fmla="*/ 0 h 613"/>
                <a:gd name="T2" fmla="*/ 44 w 461"/>
                <a:gd name="T3" fmla="*/ 29 h 613"/>
                <a:gd name="T4" fmla="*/ 0 w 461"/>
                <a:gd name="T5" fmla="*/ 149 h 613"/>
                <a:gd name="T6" fmla="*/ 0 w 461"/>
                <a:gd name="T7" fmla="*/ 233 h 613"/>
                <a:gd name="T8" fmla="*/ 0 w 461"/>
                <a:gd name="T9" fmla="*/ 318 h 613"/>
                <a:gd name="T10" fmla="*/ 47 w 461"/>
                <a:gd name="T11" fmla="*/ 445 h 613"/>
                <a:gd name="T12" fmla="*/ 170 w 461"/>
                <a:gd name="T13" fmla="*/ 469 h 613"/>
                <a:gd name="T14" fmla="*/ 376 w 461"/>
                <a:gd name="T15" fmla="*/ 469 h 613"/>
                <a:gd name="T16" fmla="*/ 376 w 461"/>
                <a:gd name="T17" fmla="*/ 487 h 613"/>
                <a:gd name="T18" fmla="*/ 328 w 461"/>
                <a:gd name="T19" fmla="*/ 538 h 613"/>
                <a:gd name="T20" fmla="*/ 61 w 461"/>
                <a:gd name="T21" fmla="*/ 538 h 613"/>
                <a:gd name="T22" fmla="*/ 61 w 461"/>
                <a:gd name="T23" fmla="*/ 613 h 613"/>
                <a:gd name="T24" fmla="*/ 356 w 461"/>
                <a:gd name="T25" fmla="*/ 613 h 613"/>
                <a:gd name="T26" fmla="*/ 461 w 461"/>
                <a:gd name="T27" fmla="*/ 511 h 613"/>
                <a:gd name="T28" fmla="*/ 461 w 461"/>
                <a:gd name="T29" fmla="*/ 0 h 613"/>
                <a:gd name="T30" fmla="*/ 170 w 461"/>
                <a:gd name="T31" fmla="*/ 0 h 613"/>
                <a:gd name="T32" fmla="*/ 376 w 461"/>
                <a:gd name="T33" fmla="*/ 398 h 613"/>
                <a:gd name="T34" fmla="*/ 196 w 461"/>
                <a:gd name="T35" fmla="*/ 398 h 613"/>
                <a:gd name="T36" fmla="*/ 88 w 461"/>
                <a:gd name="T37" fmla="*/ 333 h 613"/>
                <a:gd name="T38" fmla="*/ 88 w 461"/>
                <a:gd name="T39" fmla="*/ 231 h 613"/>
                <a:gd name="T40" fmla="*/ 88 w 461"/>
                <a:gd name="T41" fmla="*/ 148 h 613"/>
                <a:gd name="T42" fmla="*/ 200 w 461"/>
                <a:gd name="T43" fmla="*/ 72 h 613"/>
                <a:gd name="T44" fmla="*/ 376 w 461"/>
                <a:gd name="T45" fmla="*/ 72 h 613"/>
                <a:gd name="T46" fmla="*/ 376 w 461"/>
                <a:gd name="T47" fmla="*/ 398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1" h="613">
                  <a:moveTo>
                    <a:pt x="170" y="0"/>
                  </a:moveTo>
                  <a:cubicBezTo>
                    <a:pt x="94" y="0"/>
                    <a:pt x="65" y="12"/>
                    <a:pt x="44" y="29"/>
                  </a:cubicBezTo>
                  <a:cubicBezTo>
                    <a:pt x="22" y="47"/>
                    <a:pt x="1" y="70"/>
                    <a:pt x="0" y="149"/>
                  </a:cubicBezTo>
                  <a:cubicBezTo>
                    <a:pt x="0" y="233"/>
                    <a:pt x="0" y="233"/>
                    <a:pt x="0" y="233"/>
                  </a:cubicBezTo>
                  <a:cubicBezTo>
                    <a:pt x="0" y="318"/>
                    <a:pt x="0" y="318"/>
                    <a:pt x="0" y="318"/>
                  </a:cubicBezTo>
                  <a:cubicBezTo>
                    <a:pt x="0" y="402"/>
                    <a:pt x="23" y="425"/>
                    <a:pt x="47" y="445"/>
                  </a:cubicBezTo>
                  <a:cubicBezTo>
                    <a:pt x="63" y="456"/>
                    <a:pt x="89" y="469"/>
                    <a:pt x="170" y="469"/>
                  </a:cubicBezTo>
                  <a:cubicBezTo>
                    <a:pt x="376" y="469"/>
                    <a:pt x="376" y="469"/>
                    <a:pt x="376" y="469"/>
                  </a:cubicBezTo>
                  <a:cubicBezTo>
                    <a:pt x="376" y="469"/>
                    <a:pt x="376" y="484"/>
                    <a:pt x="376" y="487"/>
                  </a:cubicBezTo>
                  <a:cubicBezTo>
                    <a:pt x="376" y="523"/>
                    <a:pt x="369" y="538"/>
                    <a:pt x="328" y="538"/>
                  </a:cubicBezTo>
                  <a:cubicBezTo>
                    <a:pt x="61" y="538"/>
                    <a:pt x="61" y="538"/>
                    <a:pt x="61" y="538"/>
                  </a:cubicBezTo>
                  <a:cubicBezTo>
                    <a:pt x="61" y="613"/>
                    <a:pt x="61" y="613"/>
                    <a:pt x="61" y="613"/>
                  </a:cubicBezTo>
                  <a:cubicBezTo>
                    <a:pt x="356" y="613"/>
                    <a:pt x="356" y="613"/>
                    <a:pt x="356" y="613"/>
                  </a:cubicBezTo>
                  <a:cubicBezTo>
                    <a:pt x="435" y="613"/>
                    <a:pt x="461" y="578"/>
                    <a:pt x="461" y="511"/>
                  </a:cubicBezTo>
                  <a:cubicBezTo>
                    <a:pt x="461" y="0"/>
                    <a:pt x="461" y="0"/>
                    <a:pt x="461" y="0"/>
                  </a:cubicBezTo>
                  <a:lnTo>
                    <a:pt x="170" y="0"/>
                  </a:lnTo>
                  <a:close/>
                  <a:moveTo>
                    <a:pt x="376" y="398"/>
                  </a:moveTo>
                  <a:cubicBezTo>
                    <a:pt x="196" y="398"/>
                    <a:pt x="196" y="398"/>
                    <a:pt x="196" y="398"/>
                  </a:cubicBezTo>
                  <a:cubicBezTo>
                    <a:pt x="143" y="398"/>
                    <a:pt x="89" y="402"/>
                    <a:pt x="88" y="333"/>
                  </a:cubicBezTo>
                  <a:cubicBezTo>
                    <a:pt x="88" y="330"/>
                    <a:pt x="88" y="305"/>
                    <a:pt x="88" y="231"/>
                  </a:cubicBezTo>
                  <a:cubicBezTo>
                    <a:pt x="88" y="169"/>
                    <a:pt x="87" y="154"/>
                    <a:pt x="88" y="148"/>
                  </a:cubicBezTo>
                  <a:cubicBezTo>
                    <a:pt x="91" y="90"/>
                    <a:pt x="112" y="70"/>
                    <a:pt x="200" y="72"/>
                  </a:cubicBezTo>
                  <a:cubicBezTo>
                    <a:pt x="205" y="72"/>
                    <a:pt x="376" y="72"/>
                    <a:pt x="376" y="72"/>
                  </a:cubicBezTo>
                  <a:lnTo>
                    <a:pt x="376" y="398"/>
                  </a:lnTo>
                  <a:close/>
                </a:path>
              </a:pathLst>
            </a:custGeom>
            <a:solidFill>
              <a:srgbClr val="6F6F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dirty="0"/>
            </a:p>
          </p:txBody>
        </p:sp>
      </p:grpSp>
    </p:spTree>
    <p:extLst>
      <p:ext uri="{BB962C8B-B14F-4D97-AF65-F5344CB8AC3E}">
        <p14:creationId xmlns:p14="http://schemas.microsoft.com/office/powerpoint/2010/main" val="168052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icture containing screenshot&#10;&#10;Description automatically generated">
            <a:extLst>
              <a:ext uri="{FF2B5EF4-FFF2-40B4-BE49-F238E27FC236}">
                <a16:creationId xmlns:a16="http://schemas.microsoft.com/office/drawing/2014/main" id="{8209C6C9-68E8-0344-B0A1-DFDAF27221A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0650" y="303757"/>
            <a:ext cx="11014075" cy="6250486"/>
          </a:xfrm>
          <a:noFill/>
        </p:spPr>
      </p:pic>
      <p:sp>
        <p:nvSpPr>
          <p:cNvPr id="4" name="Date Placeholder 3" hidden="1">
            <a:extLst>
              <a:ext uri="{FF2B5EF4-FFF2-40B4-BE49-F238E27FC236}">
                <a16:creationId xmlns:a16="http://schemas.microsoft.com/office/drawing/2014/main" id="{7681A889-8AF1-4949-8938-C8CEA8E12569}"/>
              </a:ext>
            </a:extLst>
          </p:cNvPr>
          <p:cNvSpPr>
            <a:spLocks noGrp="1"/>
          </p:cNvSpPr>
          <p:nvPr>
            <p:ph type="dt" sz="half" idx="10"/>
          </p:nvPr>
        </p:nvSpPr>
        <p:spPr/>
        <p:txBody>
          <a:bodyPr/>
          <a:lstStyle/>
          <a:p>
            <a:pPr>
              <a:spcAft>
                <a:spcPts val="600"/>
              </a:spcAft>
              <a:defRPr/>
            </a:pPr>
            <a:r>
              <a:rPr lang="de-DE"/>
              <a:t>© sebis</a:t>
            </a:r>
          </a:p>
        </p:txBody>
      </p:sp>
      <p:sp>
        <p:nvSpPr>
          <p:cNvPr id="6" name="Slide Number Placeholder 5" hidden="1">
            <a:extLst>
              <a:ext uri="{FF2B5EF4-FFF2-40B4-BE49-F238E27FC236}">
                <a16:creationId xmlns:a16="http://schemas.microsoft.com/office/drawing/2014/main" id="{FD0867AB-90DC-0243-963A-1D44759F55F3}"/>
              </a:ext>
            </a:extLst>
          </p:cNvPr>
          <p:cNvSpPr>
            <a:spLocks noGrp="1"/>
          </p:cNvSpPr>
          <p:nvPr>
            <p:ph type="sldNum" sz="quarter" idx="12"/>
          </p:nvPr>
        </p:nvSpPr>
        <p:spPr/>
        <p:txBody>
          <a:bodyPr/>
          <a:lstStyle/>
          <a:p>
            <a:pPr>
              <a:spcAft>
                <a:spcPts val="600"/>
              </a:spcAft>
              <a:defRPr/>
            </a:pPr>
            <a:fld id="{E201E5CB-5EE0-4EA4-87FF-7D8A79A61969}" type="slidenum">
              <a:rPr lang="de-DE" smtClean="0"/>
              <a:pPr>
                <a:spcAft>
                  <a:spcPts val="600"/>
                </a:spcAft>
                <a:defRPr/>
              </a:pPr>
              <a:t>10</a:t>
            </a:fld>
            <a:endParaRPr lang="de-DE"/>
          </a:p>
        </p:txBody>
      </p:sp>
      <p:sp>
        <p:nvSpPr>
          <p:cNvPr id="5" name="Footer Placeholder 4">
            <a:extLst>
              <a:ext uri="{FF2B5EF4-FFF2-40B4-BE49-F238E27FC236}">
                <a16:creationId xmlns:a16="http://schemas.microsoft.com/office/drawing/2014/main" id="{09D72593-FA3F-D440-9FB5-924DD8993AF0}"/>
              </a:ext>
            </a:extLst>
          </p:cNvPr>
          <p:cNvSpPr>
            <a:spLocks noGrp="1"/>
          </p:cNvSpPr>
          <p:nvPr>
            <p:ph type="ftr" sz="quarter" idx="11"/>
          </p:nvPr>
        </p:nvSpPr>
        <p:spPr/>
        <p:txBody>
          <a:bodyPr/>
          <a:lstStyle/>
          <a:p>
            <a:pPr>
              <a:spcAft>
                <a:spcPts val="600"/>
              </a:spcAft>
            </a:pPr>
            <a:r>
              <a:rPr lang="en-US"/>
              <a:t>Navina Lang – Bachelor Thesis Final Presentation – 07.09.20 </a:t>
            </a:r>
            <a:endParaRPr lang="de-DE"/>
          </a:p>
        </p:txBody>
      </p:sp>
      <p:sp>
        <p:nvSpPr>
          <p:cNvPr id="7" name="Rectangle 6">
            <a:extLst>
              <a:ext uri="{FF2B5EF4-FFF2-40B4-BE49-F238E27FC236}">
                <a16:creationId xmlns:a16="http://schemas.microsoft.com/office/drawing/2014/main" id="{153C0CC4-023C-F44E-8AB1-563099C3D503}"/>
              </a:ext>
            </a:extLst>
          </p:cNvPr>
          <p:cNvSpPr/>
          <p:nvPr/>
        </p:nvSpPr>
        <p:spPr bwMode="auto">
          <a:xfrm>
            <a:off x="5447928" y="2636912"/>
            <a:ext cx="720080" cy="431944"/>
          </a:xfrm>
          <a:prstGeom prst="rect">
            <a:avLst/>
          </a:prstGeom>
          <a:noFill/>
          <a:ln w="28575">
            <a:solidFill>
              <a:srgbClr val="FF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dirty="0">
              <a:solidFill>
                <a:schemeClr val="tx1"/>
              </a:solidFill>
              <a:cs typeface="Arial" pitchFamily="34" charset="0"/>
            </a:endParaRPr>
          </a:p>
        </p:txBody>
      </p:sp>
    </p:spTree>
    <p:extLst>
      <p:ext uri="{BB962C8B-B14F-4D97-AF65-F5344CB8AC3E}">
        <p14:creationId xmlns:p14="http://schemas.microsoft.com/office/powerpoint/2010/main" val="44382531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icture containing screenshot&#10;&#10;Description automatically generated">
            <a:extLst>
              <a:ext uri="{FF2B5EF4-FFF2-40B4-BE49-F238E27FC236}">
                <a16:creationId xmlns:a16="http://schemas.microsoft.com/office/drawing/2014/main" id="{8209C6C9-68E8-0344-B0A1-DFDAF27221A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0650" y="303757"/>
            <a:ext cx="11014075" cy="6250486"/>
          </a:xfrm>
          <a:noFill/>
        </p:spPr>
      </p:pic>
      <p:sp>
        <p:nvSpPr>
          <p:cNvPr id="4" name="Date Placeholder 3" hidden="1">
            <a:extLst>
              <a:ext uri="{FF2B5EF4-FFF2-40B4-BE49-F238E27FC236}">
                <a16:creationId xmlns:a16="http://schemas.microsoft.com/office/drawing/2014/main" id="{7681A889-8AF1-4949-8938-C8CEA8E12569}"/>
              </a:ext>
            </a:extLst>
          </p:cNvPr>
          <p:cNvSpPr>
            <a:spLocks noGrp="1"/>
          </p:cNvSpPr>
          <p:nvPr>
            <p:ph type="dt" sz="half" idx="10"/>
          </p:nvPr>
        </p:nvSpPr>
        <p:spPr/>
        <p:txBody>
          <a:bodyPr/>
          <a:lstStyle/>
          <a:p>
            <a:pPr>
              <a:spcAft>
                <a:spcPts val="600"/>
              </a:spcAft>
              <a:defRPr/>
            </a:pPr>
            <a:r>
              <a:rPr lang="de-DE"/>
              <a:t>© sebis</a:t>
            </a:r>
          </a:p>
        </p:txBody>
      </p:sp>
      <p:sp>
        <p:nvSpPr>
          <p:cNvPr id="6" name="Slide Number Placeholder 5" hidden="1">
            <a:extLst>
              <a:ext uri="{FF2B5EF4-FFF2-40B4-BE49-F238E27FC236}">
                <a16:creationId xmlns:a16="http://schemas.microsoft.com/office/drawing/2014/main" id="{FD0867AB-90DC-0243-963A-1D44759F55F3}"/>
              </a:ext>
            </a:extLst>
          </p:cNvPr>
          <p:cNvSpPr>
            <a:spLocks noGrp="1"/>
          </p:cNvSpPr>
          <p:nvPr>
            <p:ph type="sldNum" sz="quarter" idx="12"/>
          </p:nvPr>
        </p:nvSpPr>
        <p:spPr/>
        <p:txBody>
          <a:bodyPr/>
          <a:lstStyle/>
          <a:p>
            <a:pPr>
              <a:spcAft>
                <a:spcPts val="600"/>
              </a:spcAft>
              <a:defRPr/>
            </a:pPr>
            <a:fld id="{E201E5CB-5EE0-4EA4-87FF-7D8A79A61969}" type="slidenum">
              <a:rPr lang="de-DE" smtClean="0"/>
              <a:pPr>
                <a:spcAft>
                  <a:spcPts val="600"/>
                </a:spcAft>
                <a:defRPr/>
              </a:pPr>
              <a:t>11</a:t>
            </a:fld>
            <a:endParaRPr lang="de-DE"/>
          </a:p>
        </p:txBody>
      </p:sp>
      <p:sp>
        <p:nvSpPr>
          <p:cNvPr id="5" name="Footer Placeholder 4">
            <a:extLst>
              <a:ext uri="{FF2B5EF4-FFF2-40B4-BE49-F238E27FC236}">
                <a16:creationId xmlns:a16="http://schemas.microsoft.com/office/drawing/2014/main" id="{09D72593-FA3F-D440-9FB5-924DD8993AF0}"/>
              </a:ext>
            </a:extLst>
          </p:cNvPr>
          <p:cNvSpPr>
            <a:spLocks noGrp="1"/>
          </p:cNvSpPr>
          <p:nvPr>
            <p:ph type="ftr" sz="quarter" idx="11"/>
          </p:nvPr>
        </p:nvSpPr>
        <p:spPr/>
        <p:txBody>
          <a:bodyPr/>
          <a:lstStyle/>
          <a:p>
            <a:pPr>
              <a:spcAft>
                <a:spcPts val="600"/>
              </a:spcAft>
            </a:pPr>
            <a:r>
              <a:rPr lang="en-US"/>
              <a:t>Navina Lang – Bachelor Thesis Final Presentation – 07.09.20 </a:t>
            </a:r>
            <a:endParaRPr lang="de-DE"/>
          </a:p>
        </p:txBody>
      </p:sp>
      <p:sp>
        <p:nvSpPr>
          <p:cNvPr id="7" name="Rectangle 6">
            <a:extLst>
              <a:ext uri="{FF2B5EF4-FFF2-40B4-BE49-F238E27FC236}">
                <a16:creationId xmlns:a16="http://schemas.microsoft.com/office/drawing/2014/main" id="{153C0CC4-023C-F44E-8AB1-563099C3D503}"/>
              </a:ext>
            </a:extLst>
          </p:cNvPr>
          <p:cNvSpPr/>
          <p:nvPr/>
        </p:nvSpPr>
        <p:spPr bwMode="auto">
          <a:xfrm>
            <a:off x="3863752" y="2132856"/>
            <a:ext cx="648072" cy="1080120"/>
          </a:xfrm>
          <a:prstGeom prst="rect">
            <a:avLst/>
          </a:prstGeom>
          <a:noFill/>
          <a:ln w="28575">
            <a:solidFill>
              <a:srgbClr val="FF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dirty="0">
              <a:solidFill>
                <a:schemeClr val="tx1"/>
              </a:solidFill>
              <a:cs typeface="Arial" pitchFamily="34" charset="0"/>
            </a:endParaRPr>
          </a:p>
        </p:txBody>
      </p:sp>
    </p:spTree>
    <p:extLst>
      <p:ext uri="{BB962C8B-B14F-4D97-AF65-F5344CB8AC3E}">
        <p14:creationId xmlns:p14="http://schemas.microsoft.com/office/powerpoint/2010/main" val="382812329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icture containing screenshot&#10;&#10;Description automatically generated">
            <a:extLst>
              <a:ext uri="{FF2B5EF4-FFF2-40B4-BE49-F238E27FC236}">
                <a16:creationId xmlns:a16="http://schemas.microsoft.com/office/drawing/2014/main" id="{8209C6C9-68E8-0344-B0A1-DFDAF27221A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0650" y="303757"/>
            <a:ext cx="11014075" cy="6250486"/>
          </a:xfrm>
          <a:noFill/>
        </p:spPr>
      </p:pic>
      <p:sp>
        <p:nvSpPr>
          <p:cNvPr id="4" name="Date Placeholder 3" hidden="1">
            <a:extLst>
              <a:ext uri="{FF2B5EF4-FFF2-40B4-BE49-F238E27FC236}">
                <a16:creationId xmlns:a16="http://schemas.microsoft.com/office/drawing/2014/main" id="{7681A889-8AF1-4949-8938-C8CEA8E12569}"/>
              </a:ext>
            </a:extLst>
          </p:cNvPr>
          <p:cNvSpPr>
            <a:spLocks noGrp="1"/>
          </p:cNvSpPr>
          <p:nvPr>
            <p:ph type="dt" sz="half" idx="10"/>
          </p:nvPr>
        </p:nvSpPr>
        <p:spPr/>
        <p:txBody>
          <a:bodyPr/>
          <a:lstStyle/>
          <a:p>
            <a:pPr>
              <a:spcAft>
                <a:spcPts val="600"/>
              </a:spcAft>
              <a:defRPr/>
            </a:pPr>
            <a:r>
              <a:rPr lang="de-DE"/>
              <a:t>© sebis</a:t>
            </a:r>
          </a:p>
        </p:txBody>
      </p:sp>
      <p:sp>
        <p:nvSpPr>
          <p:cNvPr id="6" name="Slide Number Placeholder 5" hidden="1">
            <a:extLst>
              <a:ext uri="{FF2B5EF4-FFF2-40B4-BE49-F238E27FC236}">
                <a16:creationId xmlns:a16="http://schemas.microsoft.com/office/drawing/2014/main" id="{FD0867AB-90DC-0243-963A-1D44759F55F3}"/>
              </a:ext>
            </a:extLst>
          </p:cNvPr>
          <p:cNvSpPr>
            <a:spLocks noGrp="1"/>
          </p:cNvSpPr>
          <p:nvPr>
            <p:ph type="sldNum" sz="quarter" idx="12"/>
          </p:nvPr>
        </p:nvSpPr>
        <p:spPr/>
        <p:txBody>
          <a:bodyPr/>
          <a:lstStyle/>
          <a:p>
            <a:pPr>
              <a:spcAft>
                <a:spcPts val="600"/>
              </a:spcAft>
              <a:defRPr/>
            </a:pPr>
            <a:fld id="{E201E5CB-5EE0-4EA4-87FF-7D8A79A61969}" type="slidenum">
              <a:rPr lang="de-DE" smtClean="0"/>
              <a:pPr>
                <a:spcAft>
                  <a:spcPts val="600"/>
                </a:spcAft>
                <a:defRPr/>
              </a:pPr>
              <a:t>12</a:t>
            </a:fld>
            <a:endParaRPr lang="de-DE"/>
          </a:p>
        </p:txBody>
      </p:sp>
      <p:sp>
        <p:nvSpPr>
          <p:cNvPr id="5" name="Footer Placeholder 4">
            <a:extLst>
              <a:ext uri="{FF2B5EF4-FFF2-40B4-BE49-F238E27FC236}">
                <a16:creationId xmlns:a16="http://schemas.microsoft.com/office/drawing/2014/main" id="{09D72593-FA3F-D440-9FB5-924DD8993AF0}"/>
              </a:ext>
            </a:extLst>
          </p:cNvPr>
          <p:cNvSpPr>
            <a:spLocks noGrp="1"/>
          </p:cNvSpPr>
          <p:nvPr>
            <p:ph type="ftr" sz="quarter" idx="11"/>
          </p:nvPr>
        </p:nvSpPr>
        <p:spPr/>
        <p:txBody>
          <a:bodyPr/>
          <a:lstStyle/>
          <a:p>
            <a:pPr>
              <a:spcAft>
                <a:spcPts val="600"/>
              </a:spcAft>
            </a:pPr>
            <a:r>
              <a:rPr lang="en-US"/>
              <a:t>Navina Lang – Bachelor Thesis Final Presentation – 07.09.20 </a:t>
            </a:r>
            <a:endParaRPr lang="de-DE"/>
          </a:p>
        </p:txBody>
      </p:sp>
      <p:sp>
        <p:nvSpPr>
          <p:cNvPr id="7" name="Rectangle 6">
            <a:extLst>
              <a:ext uri="{FF2B5EF4-FFF2-40B4-BE49-F238E27FC236}">
                <a16:creationId xmlns:a16="http://schemas.microsoft.com/office/drawing/2014/main" id="{153C0CC4-023C-F44E-8AB1-563099C3D503}"/>
              </a:ext>
            </a:extLst>
          </p:cNvPr>
          <p:cNvSpPr/>
          <p:nvPr/>
        </p:nvSpPr>
        <p:spPr bwMode="auto">
          <a:xfrm>
            <a:off x="2279576" y="2204864"/>
            <a:ext cx="882000" cy="792000"/>
          </a:xfrm>
          <a:prstGeom prst="rect">
            <a:avLst/>
          </a:prstGeom>
          <a:noFill/>
          <a:ln w="28575">
            <a:solidFill>
              <a:srgbClr val="FF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dirty="0">
              <a:solidFill>
                <a:schemeClr val="tx1"/>
              </a:solidFill>
              <a:cs typeface="Arial" pitchFamily="34" charset="0"/>
            </a:endParaRPr>
          </a:p>
        </p:txBody>
      </p:sp>
      <p:sp>
        <p:nvSpPr>
          <p:cNvPr id="9" name="Rectangle 8">
            <a:extLst>
              <a:ext uri="{FF2B5EF4-FFF2-40B4-BE49-F238E27FC236}">
                <a16:creationId xmlns:a16="http://schemas.microsoft.com/office/drawing/2014/main" id="{BA214CAA-B4F4-7E4A-9F31-1A613227E443}"/>
              </a:ext>
            </a:extLst>
          </p:cNvPr>
          <p:cNvSpPr/>
          <p:nvPr/>
        </p:nvSpPr>
        <p:spPr bwMode="auto">
          <a:xfrm>
            <a:off x="347320" y="1556792"/>
            <a:ext cx="684000" cy="648000"/>
          </a:xfrm>
          <a:prstGeom prst="rect">
            <a:avLst/>
          </a:prstGeom>
          <a:noFill/>
          <a:ln w="28575">
            <a:solidFill>
              <a:srgbClr val="FF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dirty="0">
              <a:solidFill>
                <a:schemeClr val="tx1"/>
              </a:solidFill>
              <a:cs typeface="Arial" pitchFamily="34" charset="0"/>
            </a:endParaRPr>
          </a:p>
        </p:txBody>
      </p:sp>
      <p:sp>
        <p:nvSpPr>
          <p:cNvPr id="10" name="Rectangle 9">
            <a:extLst>
              <a:ext uri="{FF2B5EF4-FFF2-40B4-BE49-F238E27FC236}">
                <a16:creationId xmlns:a16="http://schemas.microsoft.com/office/drawing/2014/main" id="{5BC9DCB3-6E91-0243-BD0D-DDF4E8113D1F}"/>
              </a:ext>
            </a:extLst>
          </p:cNvPr>
          <p:cNvSpPr/>
          <p:nvPr/>
        </p:nvSpPr>
        <p:spPr bwMode="auto">
          <a:xfrm>
            <a:off x="342211" y="2420888"/>
            <a:ext cx="715064" cy="540000"/>
          </a:xfrm>
          <a:prstGeom prst="rect">
            <a:avLst/>
          </a:prstGeom>
          <a:noFill/>
          <a:ln w="28575">
            <a:solidFill>
              <a:srgbClr val="FF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dirty="0">
              <a:solidFill>
                <a:schemeClr val="tx1"/>
              </a:solidFill>
              <a:cs typeface="Arial" pitchFamily="34" charset="0"/>
            </a:endParaRPr>
          </a:p>
        </p:txBody>
      </p:sp>
      <p:sp>
        <p:nvSpPr>
          <p:cNvPr id="11" name="Rectangle 10">
            <a:extLst>
              <a:ext uri="{FF2B5EF4-FFF2-40B4-BE49-F238E27FC236}">
                <a16:creationId xmlns:a16="http://schemas.microsoft.com/office/drawing/2014/main" id="{2190D931-70BB-AB44-9309-65219574ED23}"/>
              </a:ext>
            </a:extLst>
          </p:cNvPr>
          <p:cNvSpPr/>
          <p:nvPr/>
        </p:nvSpPr>
        <p:spPr bwMode="auto">
          <a:xfrm>
            <a:off x="1343472" y="2204864"/>
            <a:ext cx="684000" cy="486000"/>
          </a:xfrm>
          <a:prstGeom prst="rect">
            <a:avLst/>
          </a:prstGeom>
          <a:noFill/>
          <a:ln w="28575">
            <a:solidFill>
              <a:srgbClr val="FF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dirty="0">
              <a:solidFill>
                <a:schemeClr val="tx1"/>
              </a:solidFill>
              <a:cs typeface="Arial" pitchFamily="34" charset="0"/>
            </a:endParaRPr>
          </a:p>
        </p:txBody>
      </p:sp>
    </p:spTree>
    <p:extLst>
      <p:ext uri="{BB962C8B-B14F-4D97-AF65-F5344CB8AC3E}">
        <p14:creationId xmlns:p14="http://schemas.microsoft.com/office/powerpoint/2010/main" val="391693003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icture containing screenshot&#10;&#10;Description automatically generated">
            <a:extLst>
              <a:ext uri="{FF2B5EF4-FFF2-40B4-BE49-F238E27FC236}">
                <a16:creationId xmlns:a16="http://schemas.microsoft.com/office/drawing/2014/main" id="{8209C6C9-68E8-0344-B0A1-DFDAF27221A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0650" y="303757"/>
            <a:ext cx="11014075" cy="6250486"/>
          </a:xfrm>
          <a:noFill/>
        </p:spPr>
      </p:pic>
      <p:sp>
        <p:nvSpPr>
          <p:cNvPr id="4" name="Date Placeholder 3" hidden="1">
            <a:extLst>
              <a:ext uri="{FF2B5EF4-FFF2-40B4-BE49-F238E27FC236}">
                <a16:creationId xmlns:a16="http://schemas.microsoft.com/office/drawing/2014/main" id="{7681A889-8AF1-4949-8938-C8CEA8E12569}"/>
              </a:ext>
            </a:extLst>
          </p:cNvPr>
          <p:cNvSpPr>
            <a:spLocks noGrp="1"/>
          </p:cNvSpPr>
          <p:nvPr>
            <p:ph type="dt" sz="half" idx="10"/>
          </p:nvPr>
        </p:nvSpPr>
        <p:spPr/>
        <p:txBody>
          <a:bodyPr/>
          <a:lstStyle/>
          <a:p>
            <a:pPr>
              <a:spcAft>
                <a:spcPts val="600"/>
              </a:spcAft>
              <a:defRPr/>
            </a:pPr>
            <a:r>
              <a:rPr lang="de-DE"/>
              <a:t>© sebis</a:t>
            </a:r>
          </a:p>
        </p:txBody>
      </p:sp>
      <p:sp>
        <p:nvSpPr>
          <p:cNvPr id="6" name="Slide Number Placeholder 5" hidden="1">
            <a:extLst>
              <a:ext uri="{FF2B5EF4-FFF2-40B4-BE49-F238E27FC236}">
                <a16:creationId xmlns:a16="http://schemas.microsoft.com/office/drawing/2014/main" id="{FD0867AB-90DC-0243-963A-1D44759F55F3}"/>
              </a:ext>
            </a:extLst>
          </p:cNvPr>
          <p:cNvSpPr>
            <a:spLocks noGrp="1"/>
          </p:cNvSpPr>
          <p:nvPr>
            <p:ph type="sldNum" sz="quarter" idx="12"/>
          </p:nvPr>
        </p:nvSpPr>
        <p:spPr/>
        <p:txBody>
          <a:bodyPr/>
          <a:lstStyle/>
          <a:p>
            <a:pPr>
              <a:spcAft>
                <a:spcPts val="600"/>
              </a:spcAft>
              <a:defRPr/>
            </a:pPr>
            <a:fld id="{E201E5CB-5EE0-4EA4-87FF-7D8A79A61969}" type="slidenum">
              <a:rPr lang="de-DE" smtClean="0"/>
              <a:pPr>
                <a:spcAft>
                  <a:spcPts val="600"/>
                </a:spcAft>
                <a:defRPr/>
              </a:pPr>
              <a:t>13</a:t>
            </a:fld>
            <a:endParaRPr lang="de-DE"/>
          </a:p>
        </p:txBody>
      </p:sp>
      <p:sp>
        <p:nvSpPr>
          <p:cNvPr id="5" name="Footer Placeholder 4">
            <a:extLst>
              <a:ext uri="{FF2B5EF4-FFF2-40B4-BE49-F238E27FC236}">
                <a16:creationId xmlns:a16="http://schemas.microsoft.com/office/drawing/2014/main" id="{09D72593-FA3F-D440-9FB5-924DD8993AF0}"/>
              </a:ext>
            </a:extLst>
          </p:cNvPr>
          <p:cNvSpPr>
            <a:spLocks noGrp="1"/>
          </p:cNvSpPr>
          <p:nvPr>
            <p:ph type="ftr" sz="quarter" idx="11"/>
          </p:nvPr>
        </p:nvSpPr>
        <p:spPr/>
        <p:txBody>
          <a:bodyPr/>
          <a:lstStyle/>
          <a:p>
            <a:pPr>
              <a:spcAft>
                <a:spcPts val="600"/>
              </a:spcAft>
            </a:pPr>
            <a:r>
              <a:rPr lang="en-US"/>
              <a:t>Navina Lang – Bachelor Thesis Final Presentation – 07.09.20 </a:t>
            </a:r>
            <a:endParaRPr lang="de-DE"/>
          </a:p>
        </p:txBody>
      </p:sp>
      <p:sp>
        <p:nvSpPr>
          <p:cNvPr id="9" name="Rectangle 8">
            <a:extLst>
              <a:ext uri="{FF2B5EF4-FFF2-40B4-BE49-F238E27FC236}">
                <a16:creationId xmlns:a16="http://schemas.microsoft.com/office/drawing/2014/main" id="{A2BF7764-BB0B-8B46-830E-92A8D5C7B57A}"/>
              </a:ext>
            </a:extLst>
          </p:cNvPr>
          <p:cNvSpPr/>
          <p:nvPr/>
        </p:nvSpPr>
        <p:spPr bwMode="auto">
          <a:xfrm>
            <a:off x="6816080" y="5085184"/>
            <a:ext cx="1008112" cy="504056"/>
          </a:xfrm>
          <a:prstGeom prst="rect">
            <a:avLst/>
          </a:prstGeom>
          <a:noFill/>
          <a:ln w="28575">
            <a:solidFill>
              <a:srgbClr val="FF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dirty="0">
              <a:solidFill>
                <a:schemeClr val="tx1"/>
              </a:solidFill>
              <a:cs typeface="Arial" pitchFamily="34" charset="0"/>
            </a:endParaRPr>
          </a:p>
        </p:txBody>
      </p:sp>
    </p:spTree>
    <p:extLst>
      <p:ext uri="{BB962C8B-B14F-4D97-AF65-F5344CB8AC3E}">
        <p14:creationId xmlns:p14="http://schemas.microsoft.com/office/powerpoint/2010/main" val="71371422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6">
            <a:extLst>
              <a:ext uri="{FF2B5EF4-FFF2-40B4-BE49-F238E27FC236}">
                <a16:creationId xmlns:a16="http://schemas.microsoft.com/office/drawing/2014/main" id="{14145C83-9440-D143-91EC-7EFCD988ED55}"/>
              </a:ext>
            </a:extLst>
          </p:cNvPr>
          <p:cNvSpPr/>
          <p:nvPr/>
        </p:nvSpPr>
        <p:spPr bwMode="auto">
          <a:xfrm>
            <a:off x="-1530" y="1988840"/>
            <a:ext cx="12192000" cy="36004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algn="r" eaLnBrk="0" hangingPunct="0">
              <a:defRPr/>
            </a:pPr>
            <a:endParaRPr lang="de-DE" dirty="0">
              <a:solidFill>
                <a:schemeClr val="tx1"/>
              </a:solidFill>
              <a:latin typeface="Arial Unicode MS" pitchFamily="34" charset="-128"/>
            </a:endParaRPr>
          </a:p>
        </p:txBody>
      </p:sp>
      <p:sp>
        <p:nvSpPr>
          <p:cNvPr id="3" name="Inhaltsplatzhalter 2"/>
          <p:cNvSpPr>
            <a:spLocks noGrp="1"/>
          </p:cNvSpPr>
          <p:nvPr>
            <p:ph idx="1"/>
          </p:nvPr>
        </p:nvSpPr>
        <p:spPr/>
        <p:txBody>
          <a:bodyPr/>
          <a:lstStyle/>
          <a:p>
            <a:pPr marL="342900" indent="-342900">
              <a:buFont typeface="+mj-lt"/>
              <a:buAutoNum type="arabicPeriod"/>
            </a:pPr>
            <a:r>
              <a:rPr lang="en-US" dirty="0"/>
              <a:t>Motivation</a:t>
            </a:r>
          </a:p>
          <a:p>
            <a:pPr marL="342900" indent="-342900">
              <a:buFont typeface="+mj-lt"/>
              <a:buAutoNum type="arabicPeriod"/>
            </a:pPr>
            <a:r>
              <a:rPr lang="en-US" dirty="0"/>
              <a:t>Research Questions</a:t>
            </a:r>
          </a:p>
          <a:p>
            <a:pPr marL="342900" indent="-342900">
              <a:buFont typeface="+mj-lt"/>
              <a:buAutoNum type="arabicPeriod"/>
            </a:pPr>
            <a:r>
              <a:rPr lang="en-US" dirty="0"/>
              <a:t>Data model </a:t>
            </a:r>
          </a:p>
          <a:p>
            <a:pPr marL="342900" indent="-342900">
              <a:buFont typeface="+mj-lt"/>
              <a:buAutoNum type="arabicPeriod"/>
            </a:pPr>
            <a:r>
              <a:rPr lang="en-US" dirty="0"/>
              <a:t>Example</a:t>
            </a:r>
          </a:p>
          <a:p>
            <a:pPr marL="342900" indent="-342900">
              <a:buFont typeface="+mj-lt"/>
              <a:buAutoNum type="arabicPeriod"/>
            </a:pPr>
            <a:r>
              <a:rPr lang="en-US" dirty="0"/>
              <a:t>Evaluation</a:t>
            </a:r>
          </a:p>
          <a:p>
            <a:pPr marL="342900" indent="-342900">
              <a:buFont typeface="+mj-lt"/>
              <a:buAutoNum type="arabicPeriod"/>
            </a:pPr>
            <a:r>
              <a:rPr lang="en-US" dirty="0"/>
              <a:t>Outlook</a:t>
            </a:r>
          </a:p>
        </p:txBody>
      </p:sp>
      <p:sp>
        <p:nvSpPr>
          <p:cNvPr id="2" name="Titel 1"/>
          <p:cNvSpPr>
            <a:spLocks noGrp="1"/>
          </p:cNvSpPr>
          <p:nvPr>
            <p:ph type="title"/>
          </p:nvPr>
        </p:nvSpPr>
        <p:spPr/>
        <p:txBody>
          <a:bodyPr/>
          <a:lstStyle/>
          <a:p>
            <a:r>
              <a:rPr lang="en-US" dirty="0"/>
              <a:t>Outline</a:t>
            </a:r>
          </a:p>
        </p:txBody>
      </p:sp>
      <p:sp>
        <p:nvSpPr>
          <p:cNvPr id="4" name="Datumsplatzhalter 3"/>
          <p:cNvSpPr>
            <a:spLocks noGrp="1"/>
          </p:cNvSpPr>
          <p:nvPr>
            <p:ph type="dt" sz="half" idx="10"/>
          </p:nvPr>
        </p:nvSpPr>
        <p:spPr/>
        <p:txBody>
          <a:bodyPr/>
          <a:lstStyle/>
          <a:p>
            <a:r>
              <a:rPr lang="de-DE"/>
              <a:t>© sebis</a:t>
            </a:r>
            <a:endParaRPr lang="de-DE" dirty="0"/>
          </a:p>
        </p:txBody>
      </p:sp>
      <p:sp>
        <p:nvSpPr>
          <p:cNvPr id="5" name="Fußzeilenplatzhalter 4"/>
          <p:cNvSpPr>
            <a:spLocks noGrp="1"/>
          </p:cNvSpPr>
          <p:nvPr>
            <p:ph type="ftr" sz="quarter" idx="11"/>
          </p:nvPr>
        </p:nvSpPr>
        <p:spPr/>
        <p:txBody>
          <a:bodyPr/>
          <a:lstStyle/>
          <a:p>
            <a:r>
              <a:rPr lang="en-US"/>
              <a:t>Navina Lang – Bachelor Thesis Final Presentation – 07.09.20 </a:t>
            </a:r>
            <a:endParaRPr lang="de-DE" dirty="0"/>
          </a:p>
        </p:txBody>
      </p:sp>
      <p:sp>
        <p:nvSpPr>
          <p:cNvPr id="6" name="Foliennummernplatzhalter 5"/>
          <p:cNvSpPr>
            <a:spLocks noGrp="1"/>
          </p:cNvSpPr>
          <p:nvPr>
            <p:ph type="sldNum" sz="quarter" idx="12"/>
          </p:nvPr>
        </p:nvSpPr>
        <p:spPr/>
        <p:txBody>
          <a:bodyPr/>
          <a:lstStyle/>
          <a:p>
            <a:fld id="{05BC9FAB-BDC1-47C0-A8BB-6E12A8205D33}" type="slidenum">
              <a:rPr lang="de-DE" smtClean="0"/>
              <a:pPr/>
              <a:t>14</a:t>
            </a:fld>
            <a:endParaRPr lang="de-DE" dirty="0"/>
          </a:p>
        </p:txBody>
      </p:sp>
    </p:spTree>
    <p:extLst>
      <p:ext uri="{BB962C8B-B14F-4D97-AF65-F5344CB8AC3E}">
        <p14:creationId xmlns:p14="http://schemas.microsoft.com/office/powerpoint/2010/main" val="82008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AD1735-5705-3341-BBBF-40CF29628D84}"/>
              </a:ext>
            </a:extLst>
          </p:cNvPr>
          <p:cNvSpPr>
            <a:spLocks noGrp="1"/>
          </p:cNvSpPr>
          <p:nvPr>
            <p:ph idx="1"/>
          </p:nvPr>
        </p:nvSpPr>
        <p:spPr/>
        <p:txBody>
          <a:bodyPr/>
          <a:lstStyle/>
          <a:p>
            <a:pPr marL="285750" indent="-285750">
              <a:buFont typeface="Arial" panose="020B0604020202020204" pitchFamily="34" charset="0"/>
              <a:buChar char="•"/>
            </a:pPr>
            <a:r>
              <a:rPr lang="en-GB" b="1" dirty="0"/>
              <a:t>Input</a:t>
            </a:r>
          </a:p>
          <a:p>
            <a:pPr marL="642937" lvl="1" indent="-285750">
              <a:buFont typeface="Arial" panose="020B0604020202020204" pitchFamily="34" charset="0"/>
              <a:buChar char="•"/>
            </a:pPr>
            <a:r>
              <a:rPr lang="en-GB" dirty="0"/>
              <a:t>product which includes several component usages (component, version, usage)</a:t>
            </a:r>
            <a:br>
              <a:rPr lang="en-GB" dirty="0"/>
            </a:br>
            <a:endParaRPr lang="en-GB" dirty="0"/>
          </a:p>
          <a:p>
            <a:pPr marL="285750" indent="-285750">
              <a:buFont typeface="Arial" panose="020B0604020202020204" pitchFamily="34" charset="0"/>
              <a:buChar char="•"/>
            </a:pPr>
            <a:r>
              <a:rPr lang="en-GB" b="1" dirty="0"/>
              <a:t>Calculation</a:t>
            </a:r>
          </a:p>
          <a:p>
            <a:pPr marL="642937" lvl="1" indent="-285750">
              <a:buFont typeface="Arial" panose="020B0604020202020204" pitchFamily="34" charset="0"/>
              <a:buChar char="•"/>
            </a:pPr>
            <a:r>
              <a:rPr lang="en-GB" dirty="0"/>
              <a:t>Basis: values of </a:t>
            </a:r>
            <a:r>
              <a:rPr lang="en-GB" dirty="0" err="1"/>
              <a:t>UseTypeObligationCombination</a:t>
            </a:r>
            <a:endParaRPr lang="en-GB" dirty="0"/>
          </a:p>
          <a:p>
            <a:pPr marL="357187" lvl="1" indent="0">
              <a:buNone/>
            </a:pPr>
            <a:endParaRPr lang="en-GB" dirty="0"/>
          </a:p>
          <a:p>
            <a:pPr marL="642937" lvl="1" indent="-285750">
              <a:buFont typeface="Arial" panose="020B0604020202020204" pitchFamily="34" charset="0"/>
              <a:buChar char="•"/>
            </a:pPr>
            <a:endParaRPr lang="en-GB" dirty="0"/>
          </a:p>
          <a:p>
            <a:pPr marL="357187" lvl="1" indent="0">
              <a:buNone/>
            </a:pPr>
            <a:endParaRPr lang="en-GB" dirty="0"/>
          </a:p>
          <a:p>
            <a:pPr marL="357187" lvl="1" indent="0">
              <a:buNone/>
            </a:pPr>
            <a:r>
              <a:rPr lang="en-GB" dirty="0"/>
              <a:t>	(X1 AND X2) OR (X3 AND X4) </a:t>
            </a:r>
          </a:p>
          <a:p>
            <a:pPr marL="642937" lvl="1" indent="-285750">
              <a:buFont typeface="Arial" panose="020B0604020202020204" pitchFamily="34" charset="0"/>
              <a:buChar char="•"/>
            </a:pPr>
            <a:endParaRPr lang="en-GB" dirty="0"/>
          </a:p>
          <a:p>
            <a:pPr marL="357187" lvl="1" indent="0">
              <a:buNone/>
            </a:pPr>
            <a:endParaRPr lang="en-GB" dirty="0"/>
          </a:p>
          <a:p>
            <a:pPr marL="285750" indent="-285750">
              <a:buFont typeface="Arial" panose="020B0604020202020204" pitchFamily="34" charset="0"/>
              <a:buChar char="•"/>
            </a:pPr>
            <a:r>
              <a:rPr lang="en-GB" b="1" dirty="0"/>
              <a:t>Return</a:t>
            </a:r>
          </a:p>
          <a:p>
            <a:pPr marL="642937" lvl="1" indent="-285750">
              <a:buFont typeface="Arial" panose="020B0604020202020204" pitchFamily="34" charset="0"/>
              <a:buChar char="•"/>
            </a:pPr>
            <a:r>
              <a:rPr lang="en-GB" dirty="0"/>
              <a:t>object which includes</a:t>
            </a:r>
          </a:p>
          <a:p>
            <a:pPr marL="909637" lvl="2" indent="-285750">
              <a:buFont typeface="Arial" panose="020B0604020202020204" pitchFamily="34" charset="0"/>
              <a:buChar char="•"/>
            </a:pPr>
            <a:r>
              <a:rPr lang="en-GB" dirty="0"/>
              <a:t>a calculated value between 0 and 6</a:t>
            </a:r>
          </a:p>
          <a:p>
            <a:pPr marL="909637" lvl="2" indent="-285750">
              <a:buFont typeface="Arial" panose="020B0604020202020204" pitchFamily="34" charset="0"/>
              <a:buChar char="•"/>
            </a:pPr>
            <a:r>
              <a:rPr lang="en-GB" dirty="0"/>
              <a:t>name, license information, version, use types, transitive dependencies</a:t>
            </a:r>
          </a:p>
        </p:txBody>
      </p:sp>
      <p:sp>
        <p:nvSpPr>
          <p:cNvPr id="3" name="Title 2">
            <a:extLst>
              <a:ext uri="{FF2B5EF4-FFF2-40B4-BE49-F238E27FC236}">
                <a16:creationId xmlns:a16="http://schemas.microsoft.com/office/drawing/2014/main" id="{237BB5F2-ED6C-D744-BB08-AB504D669E8F}"/>
              </a:ext>
            </a:extLst>
          </p:cNvPr>
          <p:cNvSpPr>
            <a:spLocks noGrp="1"/>
          </p:cNvSpPr>
          <p:nvPr>
            <p:ph type="title"/>
          </p:nvPr>
        </p:nvSpPr>
        <p:spPr/>
        <p:txBody>
          <a:bodyPr/>
          <a:lstStyle/>
          <a:p>
            <a:r>
              <a:rPr lang="en-GB" dirty="0"/>
              <a:t>Algorithm</a:t>
            </a:r>
          </a:p>
        </p:txBody>
      </p:sp>
      <p:sp>
        <p:nvSpPr>
          <p:cNvPr id="4" name="Date Placeholder 3">
            <a:extLst>
              <a:ext uri="{FF2B5EF4-FFF2-40B4-BE49-F238E27FC236}">
                <a16:creationId xmlns:a16="http://schemas.microsoft.com/office/drawing/2014/main" id="{57814991-3C15-134F-AD65-F1C23CD1BE4D}"/>
              </a:ext>
            </a:extLst>
          </p:cNvPr>
          <p:cNvSpPr>
            <a:spLocks noGrp="1"/>
          </p:cNvSpPr>
          <p:nvPr>
            <p:ph type="dt" sz="half" idx="10"/>
          </p:nvPr>
        </p:nvSpPr>
        <p:spPr/>
        <p:txBody>
          <a:bodyPr/>
          <a:lstStyle/>
          <a:p>
            <a:pPr>
              <a:defRPr/>
            </a:pPr>
            <a:r>
              <a:rPr lang="de-DE"/>
              <a:t>© sebis</a:t>
            </a:r>
            <a:endParaRPr lang="de-DE" dirty="0"/>
          </a:p>
        </p:txBody>
      </p:sp>
      <p:sp>
        <p:nvSpPr>
          <p:cNvPr id="5" name="Footer Placeholder 4">
            <a:extLst>
              <a:ext uri="{FF2B5EF4-FFF2-40B4-BE49-F238E27FC236}">
                <a16:creationId xmlns:a16="http://schemas.microsoft.com/office/drawing/2014/main" id="{3D62D5F5-EDD6-0F4E-AFF8-B26D6ADD1075}"/>
              </a:ext>
            </a:extLst>
          </p:cNvPr>
          <p:cNvSpPr>
            <a:spLocks noGrp="1"/>
          </p:cNvSpPr>
          <p:nvPr>
            <p:ph type="ftr" sz="quarter" idx="11"/>
          </p:nvPr>
        </p:nvSpPr>
        <p:spPr/>
        <p:txBody>
          <a:bodyPr/>
          <a:lstStyle/>
          <a:p>
            <a:r>
              <a:rPr lang="en-US"/>
              <a:t>Navina Lang – Bachelor Thesis Final Presentation – 07.09.20 </a:t>
            </a:r>
            <a:endParaRPr lang="de-DE" dirty="0"/>
          </a:p>
        </p:txBody>
      </p:sp>
      <p:sp>
        <p:nvSpPr>
          <p:cNvPr id="6" name="Slide Number Placeholder 5">
            <a:extLst>
              <a:ext uri="{FF2B5EF4-FFF2-40B4-BE49-F238E27FC236}">
                <a16:creationId xmlns:a16="http://schemas.microsoft.com/office/drawing/2014/main" id="{60E407A9-9F05-514C-B79E-92759D7CAF56}"/>
              </a:ext>
            </a:extLst>
          </p:cNvPr>
          <p:cNvSpPr>
            <a:spLocks noGrp="1"/>
          </p:cNvSpPr>
          <p:nvPr>
            <p:ph type="sldNum" sz="quarter" idx="12"/>
          </p:nvPr>
        </p:nvSpPr>
        <p:spPr/>
        <p:txBody>
          <a:bodyPr/>
          <a:lstStyle/>
          <a:p>
            <a:pPr>
              <a:defRPr/>
            </a:pPr>
            <a:fld id="{E201E5CB-5EE0-4EA4-87FF-7D8A79A61969}" type="slidenum">
              <a:rPr lang="de-DE" smtClean="0"/>
              <a:pPr>
                <a:defRPr/>
              </a:pPr>
              <a:t>15</a:t>
            </a:fld>
            <a:endParaRPr lang="de-DE" dirty="0"/>
          </a:p>
        </p:txBody>
      </p:sp>
      <p:sp>
        <p:nvSpPr>
          <p:cNvPr id="8" name="Right Brace 7">
            <a:extLst>
              <a:ext uri="{FF2B5EF4-FFF2-40B4-BE49-F238E27FC236}">
                <a16:creationId xmlns:a16="http://schemas.microsoft.com/office/drawing/2014/main" id="{0490EE1C-F8CF-4144-9176-BD759815460E}"/>
              </a:ext>
            </a:extLst>
          </p:cNvPr>
          <p:cNvSpPr/>
          <p:nvPr/>
        </p:nvSpPr>
        <p:spPr bwMode="auto">
          <a:xfrm rot="5400000">
            <a:off x="2762223" y="2399480"/>
            <a:ext cx="259200" cy="3240000"/>
          </a:xfrm>
          <a:prstGeom prst="rightBrace">
            <a:avLst/>
          </a:prstGeom>
          <a:ln>
            <a:headEnd type="none" w="med" len="med"/>
            <a:tailEnd type="none"/>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en-GB"/>
          </a:p>
        </p:txBody>
      </p:sp>
      <p:sp>
        <p:nvSpPr>
          <p:cNvPr id="10" name="Right Brace 9">
            <a:extLst>
              <a:ext uri="{FF2B5EF4-FFF2-40B4-BE49-F238E27FC236}">
                <a16:creationId xmlns:a16="http://schemas.microsoft.com/office/drawing/2014/main" id="{BB97CCE6-4660-674F-9F9F-79F9325746DA}"/>
              </a:ext>
            </a:extLst>
          </p:cNvPr>
          <p:cNvSpPr/>
          <p:nvPr/>
        </p:nvSpPr>
        <p:spPr bwMode="auto">
          <a:xfrm rot="16200000">
            <a:off x="1858318" y="2801747"/>
            <a:ext cx="260101" cy="1440162"/>
          </a:xfrm>
          <a:prstGeom prst="rightBrace">
            <a:avLst/>
          </a:prstGeom>
          <a:ln>
            <a:headEnd type="none" w="med" len="med"/>
            <a:tailEnd type="none"/>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en-GB"/>
          </a:p>
        </p:txBody>
      </p:sp>
      <p:sp>
        <p:nvSpPr>
          <p:cNvPr id="11" name="TextBox 10">
            <a:extLst>
              <a:ext uri="{FF2B5EF4-FFF2-40B4-BE49-F238E27FC236}">
                <a16:creationId xmlns:a16="http://schemas.microsoft.com/office/drawing/2014/main" id="{D8FA1E9E-0353-694B-96DE-97FE952EA1E6}"/>
              </a:ext>
            </a:extLst>
          </p:cNvPr>
          <p:cNvSpPr txBox="1"/>
          <p:nvPr/>
        </p:nvSpPr>
        <p:spPr>
          <a:xfrm>
            <a:off x="1424830" y="3022445"/>
            <a:ext cx="1292970"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a:latin typeface="Arial" pitchFamily="34" charset="0"/>
              </a:rPr>
              <a:t>worst case</a:t>
            </a:r>
          </a:p>
        </p:txBody>
      </p:sp>
      <p:sp>
        <p:nvSpPr>
          <p:cNvPr id="12" name="TextBox 11">
            <a:extLst>
              <a:ext uri="{FF2B5EF4-FFF2-40B4-BE49-F238E27FC236}">
                <a16:creationId xmlns:a16="http://schemas.microsoft.com/office/drawing/2014/main" id="{8366C794-F291-C44A-9BEB-7D3BBC4A1B35}"/>
              </a:ext>
            </a:extLst>
          </p:cNvPr>
          <p:cNvSpPr txBox="1"/>
          <p:nvPr/>
        </p:nvSpPr>
        <p:spPr>
          <a:xfrm>
            <a:off x="2245338" y="4138568"/>
            <a:ext cx="1292970"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dirty="0">
                <a:latin typeface="Arial" pitchFamily="34" charset="0"/>
              </a:rPr>
              <a:t>best case</a:t>
            </a:r>
          </a:p>
        </p:txBody>
      </p:sp>
    </p:spTree>
    <p:extLst>
      <p:ext uri="{BB962C8B-B14F-4D97-AF65-F5344CB8AC3E}">
        <p14:creationId xmlns:p14="http://schemas.microsoft.com/office/powerpoint/2010/main" val="108388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88EF69B-434A-9E42-9E6D-96EA0BF97BF8}"/>
              </a:ext>
            </a:extLst>
          </p:cNvPr>
          <p:cNvSpPr>
            <a:spLocks noGrp="1"/>
          </p:cNvSpPr>
          <p:nvPr>
            <p:ph type="title"/>
          </p:nvPr>
        </p:nvSpPr>
        <p:spPr/>
        <p:txBody>
          <a:bodyPr/>
          <a:lstStyle/>
          <a:p>
            <a:r>
              <a:rPr lang="en-GB" dirty="0"/>
              <a:t>Example: “</a:t>
            </a:r>
            <a:r>
              <a:rPr lang="en-GB" dirty="0" err="1"/>
              <a:t>MyProduct</a:t>
            </a:r>
            <a:r>
              <a:rPr lang="en-GB" dirty="0"/>
              <a:t>”</a:t>
            </a:r>
          </a:p>
        </p:txBody>
      </p:sp>
      <p:sp>
        <p:nvSpPr>
          <p:cNvPr id="10" name="Content Placeholder 9">
            <a:extLst>
              <a:ext uri="{FF2B5EF4-FFF2-40B4-BE49-F238E27FC236}">
                <a16:creationId xmlns:a16="http://schemas.microsoft.com/office/drawing/2014/main" id="{6A6BD95E-F590-1145-8648-39351330723C}"/>
              </a:ext>
            </a:extLst>
          </p:cNvPr>
          <p:cNvSpPr>
            <a:spLocks noGrp="1"/>
          </p:cNvSpPr>
          <p:nvPr>
            <p:ph sz="half" idx="1"/>
          </p:nvPr>
        </p:nvSpPr>
        <p:spPr/>
        <p:txBody>
          <a:bodyPr>
            <a:normAutofit fontScale="85000" lnSpcReduction="20000"/>
          </a:bodyPr>
          <a:lstStyle/>
          <a:p>
            <a:r>
              <a:rPr lang="en-DE" sz="1300" b="1" dirty="0"/>
              <a:t>Bootstrap Business Test Tree (MIT)</a:t>
            </a:r>
            <a:r>
              <a:rPr lang="en-DE" sz="1300" b="1" baseline="30000" dirty="0"/>
              <a:t>1</a:t>
            </a:r>
            <a:r>
              <a:rPr lang="en-DE" sz="1300" b="1" dirty="0"/>
              <a:t> </a:t>
            </a:r>
            <a:endParaRPr lang="en-DE" sz="1300" dirty="0"/>
          </a:p>
          <a:p>
            <a:pPr lvl="0"/>
            <a:r>
              <a:rPr lang="en-DE" sz="1300" dirty="0"/>
              <a:t>Wiremock (Apache-2.0)</a:t>
            </a:r>
          </a:p>
          <a:p>
            <a:pPr lvl="1"/>
            <a:r>
              <a:rPr lang="en-DE" sz="1300" b="1" dirty="0"/>
              <a:t> </a:t>
            </a:r>
            <a:r>
              <a:rPr lang="en-DE" sz="1300" dirty="0"/>
              <a:t>jackson-annotations (Apache-2.0)</a:t>
            </a:r>
          </a:p>
          <a:p>
            <a:pPr lvl="1"/>
            <a:r>
              <a:rPr lang="en-DE" sz="1300" dirty="0"/>
              <a:t>jackson-databind (Apache-2.0)</a:t>
            </a:r>
          </a:p>
          <a:p>
            <a:pPr lvl="1"/>
            <a:r>
              <a:rPr lang="en-DE" sz="1300" b="1" dirty="0"/>
              <a:t> </a:t>
            </a:r>
            <a:r>
              <a:rPr lang="en-DE" sz="1300" dirty="0"/>
              <a:t>slf4j-api (MIT)</a:t>
            </a:r>
          </a:p>
          <a:p>
            <a:pPr lvl="0"/>
            <a:r>
              <a:rPr lang="en-DE" sz="1300" dirty="0"/>
              <a:t>Loremipsum (MIT)</a:t>
            </a:r>
          </a:p>
          <a:p>
            <a:pPr lvl="1"/>
            <a:r>
              <a:rPr lang="en-DE" sz="1300" dirty="0"/>
              <a:t>junit (EPL-1.0)</a:t>
            </a:r>
          </a:p>
          <a:p>
            <a:pPr lvl="2"/>
            <a:r>
              <a:rPr lang="en-DE" sz="1300" dirty="0"/>
              <a:t>hamcrest-core (BSD-3-Clause)</a:t>
            </a:r>
          </a:p>
          <a:p>
            <a:pPr lvl="0"/>
            <a:r>
              <a:rPr lang="en-DE" sz="1300" dirty="0"/>
              <a:t>jetty-server (Apache-2.0, EPL-1.0)</a:t>
            </a:r>
          </a:p>
          <a:p>
            <a:pPr lvl="1"/>
            <a:r>
              <a:rPr lang="en-DE" sz="1300" dirty="0"/>
              <a:t>jetty-xml (Apache-2.0)</a:t>
            </a:r>
          </a:p>
          <a:p>
            <a:pPr lvl="1"/>
            <a:r>
              <a:rPr lang="en-DE" sz="1300" dirty="0"/>
              <a:t>jetty-util-ajax (Apache-2.0)</a:t>
            </a:r>
          </a:p>
          <a:p>
            <a:pPr lvl="1"/>
            <a:r>
              <a:rPr lang="en-DE" sz="1300" dirty="0"/>
              <a:t>jetty-slf4j-impl (Apache-2.0)</a:t>
            </a:r>
          </a:p>
          <a:p>
            <a:pPr lvl="1"/>
            <a:r>
              <a:rPr lang="en-DE" sz="1300" dirty="0"/>
              <a:t>jetty-test-helper (Apache-2.0) </a:t>
            </a:r>
          </a:p>
          <a:p>
            <a:pPr lvl="0"/>
            <a:r>
              <a:rPr lang="en-DE" sz="1300" dirty="0"/>
              <a:t>HSQLDB (HSQLDB License - based on BSD-3-Clause)</a:t>
            </a:r>
          </a:p>
          <a:p>
            <a:pPr lvl="0"/>
            <a:r>
              <a:rPr lang="en-DE" sz="1300" dirty="0"/>
              <a:t>junit-jupiter-engine (EPL-1.0)</a:t>
            </a:r>
          </a:p>
          <a:p>
            <a:pPr lvl="0"/>
            <a:r>
              <a:rPr lang="en-DE" sz="1300" dirty="0"/>
              <a:t>junit-jupiter-params (EPL-1.0)</a:t>
            </a:r>
          </a:p>
          <a:p>
            <a:pPr lvl="1"/>
            <a:r>
              <a:rPr lang="en-DE" sz="1300" dirty="0"/>
              <a:t>jackson-annotations (Apache-2.0)</a:t>
            </a:r>
          </a:p>
          <a:p>
            <a:pPr lvl="1"/>
            <a:r>
              <a:rPr lang="en-DE" sz="1300" dirty="0"/>
              <a:t>jackson-databind (Apache-2.0)</a:t>
            </a:r>
          </a:p>
          <a:p>
            <a:pPr lvl="1"/>
            <a:r>
              <a:rPr lang="en-DE" sz="1300" dirty="0"/>
              <a:t>jackson-jaxrs-json-provider (Apache-2.0)</a:t>
            </a:r>
          </a:p>
          <a:p>
            <a:pPr lvl="1"/>
            <a:r>
              <a:rPr lang="en-DE" sz="1300" dirty="0"/>
              <a:t>jsoup (MIT)</a:t>
            </a:r>
          </a:p>
          <a:p>
            <a:pPr lvl="2"/>
            <a:r>
              <a:rPr lang="en-DE" sz="1300" dirty="0"/>
              <a:t>gson (Apache-2.0)</a:t>
            </a:r>
          </a:p>
          <a:p>
            <a:pPr lvl="3"/>
            <a:r>
              <a:rPr lang="en-DE" sz="1300" dirty="0"/>
              <a:t>junit (EPL-1.0)</a:t>
            </a:r>
          </a:p>
          <a:p>
            <a:pPr lvl="4"/>
            <a:r>
              <a:rPr lang="en-DE" sz="1300" dirty="0"/>
              <a:t>hamcrest-core (BSD-3-Clause)</a:t>
            </a:r>
          </a:p>
          <a:p>
            <a:pPr lvl="2"/>
            <a:r>
              <a:rPr lang="en-DE" sz="1300" dirty="0"/>
              <a:t>junit (EPL-1.0) </a:t>
            </a:r>
          </a:p>
          <a:p>
            <a:pPr lvl="3"/>
            <a:r>
              <a:rPr lang="en-DE" sz="1300" dirty="0"/>
              <a:t>hamcrest-core (BSD-3-Clause)</a:t>
            </a:r>
          </a:p>
          <a:p>
            <a:pPr lvl="2"/>
            <a:r>
              <a:rPr lang="en-DE" sz="1300" dirty="0"/>
              <a:t>jetty-server (Apache-2.0</a:t>
            </a:r>
            <a:r>
              <a:rPr lang="de-DE" sz="1300" dirty="0"/>
              <a:t>)</a:t>
            </a:r>
            <a:endParaRPr lang="en-DE" sz="1300" dirty="0"/>
          </a:p>
          <a:p>
            <a:pPr lvl="2"/>
            <a:r>
              <a:rPr lang="en-DE" sz="1300" dirty="0"/>
              <a:t>jetty-servlet (Apache-2.0) </a:t>
            </a:r>
          </a:p>
          <a:p>
            <a:pPr lvl="1"/>
            <a:r>
              <a:rPr lang="en-DE" sz="1300" dirty="0"/>
              <a:t>bootstrap-launcher (MIT)</a:t>
            </a:r>
          </a:p>
          <a:p>
            <a:pPr lvl="1"/>
            <a:r>
              <a:rPr lang="en-DE" sz="1300" dirty="0"/>
              <a:t>mockito-core (MIT)</a:t>
            </a:r>
          </a:p>
          <a:p>
            <a:pPr lvl="1"/>
            <a:r>
              <a:rPr lang="en-DE" sz="1300" dirty="0"/>
              <a:t>spring-test (Apache-2.0) </a:t>
            </a:r>
          </a:p>
        </p:txBody>
      </p:sp>
      <p:sp>
        <p:nvSpPr>
          <p:cNvPr id="11" name="Content Placeholder 10">
            <a:extLst>
              <a:ext uri="{FF2B5EF4-FFF2-40B4-BE49-F238E27FC236}">
                <a16:creationId xmlns:a16="http://schemas.microsoft.com/office/drawing/2014/main" id="{3178AD3E-B52A-BD44-B376-8822395A8B1E}"/>
              </a:ext>
            </a:extLst>
          </p:cNvPr>
          <p:cNvSpPr>
            <a:spLocks noGrp="1"/>
          </p:cNvSpPr>
          <p:nvPr>
            <p:ph sz="half" idx="2"/>
          </p:nvPr>
        </p:nvSpPr>
        <p:spPr>
          <a:xfrm>
            <a:off x="6197602" y="981076"/>
            <a:ext cx="5659967" cy="2087883"/>
          </a:xfrm>
        </p:spPr>
        <p:txBody>
          <a:bodyPr>
            <a:noAutofit/>
          </a:bodyPr>
          <a:lstStyle/>
          <a:p>
            <a:pPr marL="0" lvl="0" indent="0" eaLnBrk="0" hangingPunct="0">
              <a:spcBef>
                <a:spcPct val="0"/>
              </a:spcBef>
            </a:pPr>
            <a:r>
              <a:rPr lang="en-DE" altLang="en-DE" sz="1100" b="1" dirty="0">
                <a:latin typeface="URWPalladioL"/>
              </a:rPr>
              <a:t>Spring Boot Tree (Apache-2.0)</a:t>
            </a:r>
            <a:r>
              <a:rPr lang="en-DE" sz="1100" b="1" baseline="30000" dirty="0"/>
              <a:t> 1</a:t>
            </a:r>
            <a:endParaRPr lang="en-DE" altLang="en-DE" sz="1100" dirty="0"/>
          </a:p>
          <a:p>
            <a:pPr marL="285750" lvl="0" indent="-285750" eaLnBrk="0" hangingPunct="0">
              <a:spcBef>
                <a:spcPct val="0"/>
              </a:spcBef>
              <a:buFont typeface="Arial" panose="020B0604020202020204" pitchFamily="34" charset="0"/>
              <a:buChar char="•"/>
            </a:pPr>
            <a:r>
              <a:rPr lang="en-DE" altLang="en-DE" sz="1100" dirty="0">
                <a:latin typeface="URWPalladioL"/>
              </a:rPr>
              <a:t>spring-core (Apache-2.0)</a:t>
            </a:r>
          </a:p>
          <a:p>
            <a:pPr marL="642937" lvl="1" indent="-285750" eaLnBrk="0" hangingPunct="0">
              <a:spcBef>
                <a:spcPct val="0"/>
              </a:spcBef>
              <a:buFont typeface="Arial" panose="020B0604020202020204" pitchFamily="34" charset="0"/>
              <a:buChar char="•"/>
            </a:pPr>
            <a:r>
              <a:rPr lang="en-DE" altLang="en-DE" sz="1100" dirty="0">
                <a:latin typeface="URWPalladioL"/>
              </a:rPr>
              <a:t>spring-icl (Apache-2.0)</a:t>
            </a:r>
          </a:p>
          <a:p>
            <a:pPr marL="642937" lvl="1" indent="-285750" eaLnBrk="0" hangingPunct="0">
              <a:spcBef>
                <a:spcPct val="0"/>
              </a:spcBef>
              <a:buFont typeface="Arial" panose="020B0604020202020204" pitchFamily="34" charset="0"/>
              <a:buChar char="•"/>
            </a:pPr>
            <a:r>
              <a:rPr lang="en-DE" altLang="en-DE" sz="1100" dirty="0">
                <a:latin typeface="URWPalladioL"/>
              </a:rPr>
              <a:t>spring-context (Apache-2.0) </a:t>
            </a:r>
            <a:endParaRPr lang="en-DE" altLang="en-DE" sz="1100" dirty="0"/>
          </a:p>
          <a:p>
            <a:pPr marL="909637" lvl="2" indent="-285750" eaLnBrk="0" hangingPunct="0">
              <a:spcBef>
                <a:spcPct val="0"/>
              </a:spcBef>
              <a:buFont typeface="Arial" panose="020B0604020202020204" pitchFamily="34" charset="0"/>
              <a:buChar char="•"/>
            </a:pPr>
            <a:r>
              <a:rPr lang="en-DE" altLang="en-DE" sz="1100" dirty="0">
                <a:latin typeface="URWPalladioL"/>
              </a:rPr>
              <a:t>spring-aop (Apache-2.0)</a:t>
            </a:r>
          </a:p>
          <a:p>
            <a:pPr marL="1266825" lvl="3" indent="-285750" eaLnBrk="0" hangingPunct="0">
              <a:spcBef>
                <a:spcPct val="0"/>
              </a:spcBef>
              <a:buFont typeface="Arial" panose="020B0604020202020204" pitchFamily="34" charset="0"/>
              <a:buChar char="•"/>
            </a:pPr>
            <a:r>
              <a:rPr lang="en-DE" altLang="en-DE" sz="1100" dirty="0">
                <a:latin typeface="URWPalladioL"/>
              </a:rPr>
              <a:t>spring-beans (Apache-2.0) </a:t>
            </a:r>
            <a:endParaRPr lang="en-DE" altLang="en-DE" sz="1100" dirty="0"/>
          </a:p>
          <a:p>
            <a:pPr marL="1266825" lvl="3" indent="-285750" eaLnBrk="0" hangingPunct="0">
              <a:spcBef>
                <a:spcPct val="0"/>
              </a:spcBef>
              <a:buFont typeface="Arial" panose="020B0604020202020204" pitchFamily="34" charset="0"/>
              <a:buChar char="•"/>
            </a:pPr>
            <a:r>
              <a:rPr lang="en-DE" altLang="en-DE" sz="1100" dirty="0">
                <a:latin typeface="URWPalladioL"/>
              </a:rPr>
              <a:t>spring-core (Apache-2.0) </a:t>
            </a:r>
            <a:endParaRPr lang="en-DE" altLang="en-DE" sz="1100" dirty="0">
              <a:latin typeface="CMSY10"/>
            </a:endParaRPr>
          </a:p>
          <a:p>
            <a:pPr marL="909637" lvl="2" indent="-285750" eaLnBrk="0" hangingPunct="0">
              <a:spcBef>
                <a:spcPct val="0"/>
              </a:spcBef>
              <a:buFont typeface="Arial" panose="020B0604020202020204" pitchFamily="34" charset="0"/>
              <a:buChar char="•"/>
            </a:pPr>
            <a:r>
              <a:rPr lang="en-DE" altLang="en-DE" sz="1100" dirty="0">
                <a:latin typeface="URWPalladioL"/>
              </a:rPr>
              <a:t>spring-core (Apache-2.0)</a:t>
            </a:r>
          </a:p>
          <a:p>
            <a:pPr marL="642937" lvl="1" indent="-285750" eaLnBrk="0" hangingPunct="0">
              <a:spcBef>
                <a:spcPct val="0"/>
              </a:spcBef>
              <a:buFont typeface="Arial" panose="020B0604020202020204" pitchFamily="34" charset="0"/>
              <a:buChar char="•"/>
            </a:pPr>
            <a:r>
              <a:rPr lang="en-DE" altLang="en-DE" sz="1100" dirty="0">
                <a:latin typeface="URWPalladioL"/>
              </a:rPr>
              <a:t>spring-beans (Apache-2.0) </a:t>
            </a:r>
          </a:p>
          <a:p>
            <a:pPr marL="642937" lvl="1" indent="-285750" eaLnBrk="0" hangingPunct="0">
              <a:spcBef>
                <a:spcPct val="0"/>
              </a:spcBef>
              <a:buFont typeface="Arial" panose="020B0604020202020204" pitchFamily="34" charset="0"/>
              <a:buChar char="•"/>
            </a:pPr>
            <a:r>
              <a:rPr lang="en-DE" altLang="en-DE" sz="1100" dirty="0">
                <a:latin typeface="URWPalladioL"/>
              </a:rPr>
              <a:t>spring-core (Apache-2.0) </a:t>
            </a:r>
          </a:p>
          <a:p>
            <a:pPr marL="642937" lvl="1" indent="-285750" eaLnBrk="0" hangingPunct="0">
              <a:spcBef>
                <a:spcPct val="0"/>
              </a:spcBef>
              <a:buFont typeface="Arial" panose="020B0604020202020204" pitchFamily="34" charset="0"/>
              <a:buChar char="•"/>
            </a:pPr>
            <a:r>
              <a:rPr lang="en-DE" altLang="en-DE" sz="1100" dirty="0">
                <a:latin typeface="URWPalladioL"/>
              </a:rPr>
              <a:t>spring-expression (Apache-2.0) </a:t>
            </a:r>
            <a:endParaRPr lang="en-DE" altLang="en-DE" sz="1100" dirty="0">
              <a:latin typeface="Arial" panose="020B0604020202020204" pitchFamily="34" charset="0"/>
            </a:endParaRPr>
          </a:p>
          <a:p>
            <a:endParaRPr lang="en-GB" sz="1100" dirty="0"/>
          </a:p>
        </p:txBody>
      </p:sp>
      <p:sp>
        <p:nvSpPr>
          <p:cNvPr id="4" name="Date Placeholder 3">
            <a:extLst>
              <a:ext uri="{FF2B5EF4-FFF2-40B4-BE49-F238E27FC236}">
                <a16:creationId xmlns:a16="http://schemas.microsoft.com/office/drawing/2014/main" id="{23B5AECB-1640-6B4B-9C0E-9D439888F733}"/>
              </a:ext>
            </a:extLst>
          </p:cNvPr>
          <p:cNvSpPr>
            <a:spLocks noGrp="1"/>
          </p:cNvSpPr>
          <p:nvPr>
            <p:ph type="dt" sz="half" idx="10"/>
          </p:nvPr>
        </p:nvSpPr>
        <p:spPr/>
        <p:txBody>
          <a:bodyPr/>
          <a:lstStyle/>
          <a:p>
            <a:pPr>
              <a:defRPr/>
            </a:pPr>
            <a:r>
              <a:rPr lang="de-DE"/>
              <a:t>© sebis</a:t>
            </a:r>
            <a:endParaRPr lang="de-DE" dirty="0"/>
          </a:p>
        </p:txBody>
      </p:sp>
      <p:sp>
        <p:nvSpPr>
          <p:cNvPr id="5" name="Footer Placeholder 4">
            <a:extLst>
              <a:ext uri="{FF2B5EF4-FFF2-40B4-BE49-F238E27FC236}">
                <a16:creationId xmlns:a16="http://schemas.microsoft.com/office/drawing/2014/main" id="{408CB882-362A-6E4F-986E-18CDF4437D76}"/>
              </a:ext>
            </a:extLst>
          </p:cNvPr>
          <p:cNvSpPr>
            <a:spLocks noGrp="1"/>
          </p:cNvSpPr>
          <p:nvPr>
            <p:ph type="ftr" sz="quarter" idx="11"/>
          </p:nvPr>
        </p:nvSpPr>
        <p:spPr/>
        <p:txBody>
          <a:bodyPr/>
          <a:lstStyle/>
          <a:p>
            <a:r>
              <a:rPr lang="en-US"/>
              <a:t>Navina Lang – Bachelor Thesis Final Presentation – 07.09.20 </a:t>
            </a:r>
            <a:endParaRPr lang="de-DE" dirty="0"/>
          </a:p>
        </p:txBody>
      </p:sp>
      <p:sp>
        <p:nvSpPr>
          <p:cNvPr id="6" name="Slide Number Placeholder 5">
            <a:extLst>
              <a:ext uri="{FF2B5EF4-FFF2-40B4-BE49-F238E27FC236}">
                <a16:creationId xmlns:a16="http://schemas.microsoft.com/office/drawing/2014/main" id="{0AC4F699-9500-2D4B-8595-6B06F1A209F3}"/>
              </a:ext>
            </a:extLst>
          </p:cNvPr>
          <p:cNvSpPr>
            <a:spLocks noGrp="1"/>
          </p:cNvSpPr>
          <p:nvPr>
            <p:ph type="sldNum" sz="quarter" idx="12"/>
          </p:nvPr>
        </p:nvSpPr>
        <p:spPr/>
        <p:txBody>
          <a:bodyPr/>
          <a:lstStyle/>
          <a:p>
            <a:pPr>
              <a:defRPr/>
            </a:pPr>
            <a:fld id="{E201E5CB-5EE0-4EA4-87FF-7D8A79A61969}" type="slidenum">
              <a:rPr lang="de-DE" smtClean="0"/>
              <a:pPr>
                <a:defRPr/>
              </a:pPr>
              <a:t>16</a:t>
            </a:fld>
            <a:endParaRPr lang="de-DE" dirty="0"/>
          </a:p>
        </p:txBody>
      </p:sp>
      <p:pic>
        <p:nvPicPr>
          <p:cNvPr id="1026" name="Picture 2" descr="page75image35011968">
            <a:extLst>
              <a:ext uri="{FF2B5EF4-FFF2-40B4-BE49-F238E27FC236}">
                <a16:creationId xmlns:a16="http://schemas.microsoft.com/office/drawing/2014/main" id="{63462D09-C1A1-9040-BBDC-AA0C58C09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808038"/>
            <a:ext cx="5676900" cy="127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screenshot of a cell phone&#10;&#10;Description automatically generated">
            <a:extLst>
              <a:ext uri="{FF2B5EF4-FFF2-40B4-BE49-F238E27FC236}">
                <a16:creationId xmlns:a16="http://schemas.microsoft.com/office/drawing/2014/main" id="{6AB15EB1-2EE4-D748-B731-8A8F3C3FCA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5185" y="3616324"/>
            <a:ext cx="5384800" cy="2260600"/>
          </a:xfrm>
          <a:prstGeom prst="rect">
            <a:avLst/>
          </a:prstGeom>
        </p:spPr>
      </p:pic>
      <p:sp>
        <p:nvSpPr>
          <p:cNvPr id="12" name="TextBox 11">
            <a:extLst>
              <a:ext uri="{FF2B5EF4-FFF2-40B4-BE49-F238E27FC236}">
                <a16:creationId xmlns:a16="http://schemas.microsoft.com/office/drawing/2014/main" id="{D3820AC7-0267-B644-A322-13BB35852F16}"/>
              </a:ext>
            </a:extLst>
          </p:cNvPr>
          <p:cNvSpPr txBox="1"/>
          <p:nvPr/>
        </p:nvSpPr>
        <p:spPr>
          <a:xfrm>
            <a:off x="332903" y="6381328"/>
            <a:ext cx="8717965" cy="2462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500" dirty="0"/>
              <a:t>1 F. </a:t>
            </a:r>
            <a:r>
              <a:rPr lang="en-GB" sz="500" dirty="0" err="1"/>
              <a:t>Daugan</a:t>
            </a:r>
            <a:r>
              <a:rPr lang="en-GB" sz="500" dirty="0"/>
              <a:t>. “Bootstrap Business Test » 2.8.3”. In: (2006-2020). </a:t>
            </a:r>
            <a:r>
              <a:rPr lang="en-GB" sz="500" dirty="0" err="1"/>
              <a:t>url</a:t>
            </a:r>
            <a:r>
              <a:rPr lang="en-GB" sz="500" dirty="0"/>
              <a:t>: https://</a:t>
            </a:r>
            <a:r>
              <a:rPr lang="en-GB" sz="500" dirty="0" err="1"/>
              <a:t>bit.ly</a:t>
            </a:r>
            <a:r>
              <a:rPr lang="en-GB" sz="500" dirty="0"/>
              <a:t>/ 3ha4QXP (visited on 08/18/2020).</a:t>
            </a:r>
            <a:br>
              <a:rPr lang="en-GB" sz="500" dirty="0"/>
            </a:br>
            <a:r>
              <a:rPr lang="en-GB" sz="500" dirty="0"/>
              <a:t>2 Pivotal. “Spring Boot » 2.3.3.RELEASE”. In: (2006-2020). </a:t>
            </a:r>
            <a:r>
              <a:rPr lang="en-GB" sz="500" dirty="0" err="1"/>
              <a:t>url</a:t>
            </a:r>
            <a:r>
              <a:rPr lang="en-GB" sz="500" dirty="0"/>
              <a:t>: https://</a:t>
            </a:r>
            <a:r>
              <a:rPr lang="en-GB" sz="500" dirty="0" err="1"/>
              <a:t>bit.ly</a:t>
            </a:r>
            <a:r>
              <a:rPr lang="en-GB" sz="500" dirty="0"/>
              <a:t>/3iQv6XD (visited on 08/18/2020).</a:t>
            </a:r>
          </a:p>
        </p:txBody>
      </p:sp>
    </p:spTree>
    <p:extLst>
      <p:ext uri="{BB962C8B-B14F-4D97-AF65-F5344CB8AC3E}">
        <p14:creationId xmlns:p14="http://schemas.microsoft.com/office/powerpoint/2010/main" val="2521993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88F55AC-B102-6A41-B2E4-C66F841F43FC}"/>
              </a:ext>
            </a:extLst>
          </p:cNvPr>
          <p:cNvSpPr>
            <a:spLocks noGrp="1"/>
          </p:cNvSpPr>
          <p:nvPr>
            <p:ph type="title"/>
          </p:nvPr>
        </p:nvSpPr>
        <p:spPr/>
        <p:txBody>
          <a:bodyPr/>
          <a:lstStyle/>
          <a:p>
            <a:r>
              <a:rPr lang="en-GB" dirty="0"/>
              <a:t>Visualization of </a:t>
            </a:r>
            <a:r>
              <a:rPr lang="en-GB" dirty="0" err="1"/>
              <a:t>MyProduct</a:t>
            </a:r>
            <a:endParaRPr lang="en-GB" dirty="0"/>
          </a:p>
        </p:txBody>
      </p:sp>
      <p:sp>
        <p:nvSpPr>
          <p:cNvPr id="3" name="Content Placeholder 2">
            <a:extLst>
              <a:ext uri="{FF2B5EF4-FFF2-40B4-BE49-F238E27FC236}">
                <a16:creationId xmlns:a16="http://schemas.microsoft.com/office/drawing/2014/main" id="{3BF7F9EA-966D-E349-AE05-3C9814D00CFD}"/>
              </a:ext>
            </a:extLst>
          </p:cNvPr>
          <p:cNvSpPr>
            <a:spLocks noGrp="1"/>
          </p:cNvSpPr>
          <p:nvPr>
            <p:ph idx="1"/>
          </p:nvPr>
        </p:nvSpPr>
        <p:spPr/>
        <p:txBody>
          <a:bodyPr/>
          <a:lstStyle/>
          <a:p>
            <a:r>
              <a:rPr lang="en-GB" dirty="0">
                <a:hlinkClick r:id="rId3"/>
              </a:rPr>
              <a:t>file:///Users/navinalang/open-source/03-Thesis/02-Minutes/Algorithm/Treemap/index.html</a:t>
            </a:r>
            <a:endParaRPr lang="en-GB" dirty="0"/>
          </a:p>
        </p:txBody>
      </p:sp>
      <p:sp>
        <p:nvSpPr>
          <p:cNvPr id="5" name="Date Placeholder 4">
            <a:extLst>
              <a:ext uri="{FF2B5EF4-FFF2-40B4-BE49-F238E27FC236}">
                <a16:creationId xmlns:a16="http://schemas.microsoft.com/office/drawing/2014/main" id="{31AF95FB-32AF-FD49-A824-0D5CC0F67AA4}"/>
              </a:ext>
            </a:extLst>
          </p:cNvPr>
          <p:cNvSpPr>
            <a:spLocks noGrp="1"/>
          </p:cNvSpPr>
          <p:nvPr>
            <p:ph type="dt" sz="half" idx="10"/>
          </p:nvPr>
        </p:nvSpPr>
        <p:spPr/>
        <p:txBody>
          <a:bodyPr/>
          <a:lstStyle/>
          <a:p>
            <a:pPr>
              <a:defRPr/>
            </a:pPr>
            <a:r>
              <a:rPr lang="de-DE"/>
              <a:t>© sebis</a:t>
            </a:r>
            <a:endParaRPr lang="de-DE" dirty="0"/>
          </a:p>
        </p:txBody>
      </p:sp>
      <p:sp>
        <p:nvSpPr>
          <p:cNvPr id="6" name="Footer Placeholder 5">
            <a:extLst>
              <a:ext uri="{FF2B5EF4-FFF2-40B4-BE49-F238E27FC236}">
                <a16:creationId xmlns:a16="http://schemas.microsoft.com/office/drawing/2014/main" id="{9C2F4761-EAA7-094A-897E-AF62E849FB91}"/>
              </a:ext>
            </a:extLst>
          </p:cNvPr>
          <p:cNvSpPr>
            <a:spLocks noGrp="1"/>
          </p:cNvSpPr>
          <p:nvPr>
            <p:ph type="ftr" sz="quarter" idx="11"/>
          </p:nvPr>
        </p:nvSpPr>
        <p:spPr/>
        <p:txBody>
          <a:bodyPr/>
          <a:lstStyle/>
          <a:p>
            <a:r>
              <a:rPr lang="en-US"/>
              <a:t>Navina Lang – Bachelor Thesis Final Presentation – 07.09.20 </a:t>
            </a:r>
            <a:endParaRPr lang="de-DE" dirty="0"/>
          </a:p>
        </p:txBody>
      </p:sp>
      <p:sp>
        <p:nvSpPr>
          <p:cNvPr id="7" name="Slide Number Placeholder 6">
            <a:extLst>
              <a:ext uri="{FF2B5EF4-FFF2-40B4-BE49-F238E27FC236}">
                <a16:creationId xmlns:a16="http://schemas.microsoft.com/office/drawing/2014/main" id="{8B9A39DC-40D2-D94C-89A5-FFF2C5E76EEF}"/>
              </a:ext>
            </a:extLst>
          </p:cNvPr>
          <p:cNvSpPr>
            <a:spLocks noGrp="1"/>
          </p:cNvSpPr>
          <p:nvPr>
            <p:ph type="sldNum" sz="quarter" idx="12"/>
          </p:nvPr>
        </p:nvSpPr>
        <p:spPr/>
        <p:txBody>
          <a:bodyPr/>
          <a:lstStyle/>
          <a:p>
            <a:pPr>
              <a:defRPr/>
            </a:pPr>
            <a:fld id="{B96C9E22-1B76-46A8-871B-C48D8E59C6FA}" type="slidenum">
              <a:rPr lang="de-DE" smtClean="0"/>
              <a:pPr>
                <a:defRPr/>
              </a:pPr>
              <a:t>17</a:t>
            </a:fld>
            <a:endParaRPr lang="de-DE" dirty="0"/>
          </a:p>
        </p:txBody>
      </p:sp>
      <p:sp>
        <p:nvSpPr>
          <p:cNvPr id="2" name="TextBox 1">
            <a:extLst>
              <a:ext uri="{FF2B5EF4-FFF2-40B4-BE49-F238E27FC236}">
                <a16:creationId xmlns:a16="http://schemas.microsoft.com/office/drawing/2014/main" id="{3B765541-3177-9E43-9483-549A70F2A70F}"/>
              </a:ext>
            </a:extLst>
          </p:cNvPr>
          <p:cNvSpPr txBox="1"/>
          <p:nvPr/>
        </p:nvSpPr>
        <p:spPr>
          <a:xfrm>
            <a:off x="3240741" y="2891118"/>
            <a:ext cx="184731"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endParaRPr lang="en-GB" dirty="0">
              <a:latin typeface="Arial" pitchFamily="34" charset="0"/>
            </a:endParaRPr>
          </a:p>
        </p:txBody>
      </p:sp>
    </p:spTree>
    <p:extLst>
      <p:ext uri="{BB962C8B-B14F-4D97-AF65-F5344CB8AC3E}">
        <p14:creationId xmlns:p14="http://schemas.microsoft.com/office/powerpoint/2010/main" val="2104935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6">
            <a:extLst>
              <a:ext uri="{FF2B5EF4-FFF2-40B4-BE49-F238E27FC236}">
                <a16:creationId xmlns:a16="http://schemas.microsoft.com/office/drawing/2014/main" id="{14145C83-9440-D143-91EC-7EFCD988ED55}"/>
              </a:ext>
            </a:extLst>
          </p:cNvPr>
          <p:cNvSpPr/>
          <p:nvPr/>
        </p:nvSpPr>
        <p:spPr bwMode="auto">
          <a:xfrm>
            <a:off x="-1530" y="2276872"/>
            <a:ext cx="12192000" cy="36004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algn="r" eaLnBrk="0" hangingPunct="0">
              <a:defRPr/>
            </a:pPr>
            <a:endParaRPr lang="de-DE" dirty="0">
              <a:solidFill>
                <a:schemeClr val="tx1"/>
              </a:solidFill>
              <a:latin typeface="Arial Unicode MS" pitchFamily="34" charset="-128"/>
            </a:endParaRPr>
          </a:p>
        </p:txBody>
      </p:sp>
      <p:sp>
        <p:nvSpPr>
          <p:cNvPr id="3" name="Inhaltsplatzhalter 2"/>
          <p:cNvSpPr>
            <a:spLocks noGrp="1"/>
          </p:cNvSpPr>
          <p:nvPr>
            <p:ph idx="1"/>
          </p:nvPr>
        </p:nvSpPr>
        <p:spPr/>
        <p:txBody>
          <a:bodyPr/>
          <a:lstStyle/>
          <a:p>
            <a:pPr marL="342900" indent="-342900">
              <a:buFont typeface="+mj-lt"/>
              <a:buAutoNum type="arabicPeriod"/>
            </a:pPr>
            <a:r>
              <a:rPr lang="en-US" dirty="0"/>
              <a:t>Motivation</a:t>
            </a:r>
          </a:p>
          <a:p>
            <a:pPr marL="342900" indent="-342900">
              <a:buFont typeface="+mj-lt"/>
              <a:buAutoNum type="arabicPeriod"/>
            </a:pPr>
            <a:r>
              <a:rPr lang="en-US" dirty="0"/>
              <a:t>Research Questions</a:t>
            </a:r>
          </a:p>
          <a:p>
            <a:pPr marL="342900" indent="-342900">
              <a:buFont typeface="+mj-lt"/>
              <a:buAutoNum type="arabicPeriod"/>
            </a:pPr>
            <a:r>
              <a:rPr lang="en-US" dirty="0"/>
              <a:t>Data model </a:t>
            </a:r>
          </a:p>
          <a:p>
            <a:pPr marL="342900" indent="-342900">
              <a:buFont typeface="+mj-lt"/>
              <a:buAutoNum type="arabicPeriod"/>
            </a:pPr>
            <a:r>
              <a:rPr lang="en-US" dirty="0"/>
              <a:t>Example</a:t>
            </a:r>
          </a:p>
          <a:p>
            <a:pPr marL="342900" indent="-342900">
              <a:buFont typeface="+mj-lt"/>
              <a:buAutoNum type="arabicPeriod"/>
            </a:pPr>
            <a:r>
              <a:rPr lang="en-US" dirty="0"/>
              <a:t>Evaluation</a:t>
            </a:r>
          </a:p>
          <a:p>
            <a:pPr marL="342900" indent="-342900">
              <a:buFont typeface="+mj-lt"/>
              <a:buAutoNum type="arabicPeriod"/>
            </a:pPr>
            <a:r>
              <a:rPr lang="en-US" dirty="0"/>
              <a:t>Outlook</a:t>
            </a:r>
          </a:p>
        </p:txBody>
      </p:sp>
      <p:sp>
        <p:nvSpPr>
          <p:cNvPr id="2" name="Titel 1"/>
          <p:cNvSpPr>
            <a:spLocks noGrp="1"/>
          </p:cNvSpPr>
          <p:nvPr>
            <p:ph type="title"/>
          </p:nvPr>
        </p:nvSpPr>
        <p:spPr/>
        <p:txBody>
          <a:bodyPr/>
          <a:lstStyle/>
          <a:p>
            <a:r>
              <a:rPr lang="en-US" dirty="0"/>
              <a:t>Outline</a:t>
            </a:r>
          </a:p>
        </p:txBody>
      </p:sp>
      <p:sp>
        <p:nvSpPr>
          <p:cNvPr id="4" name="Datumsplatzhalter 3"/>
          <p:cNvSpPr>
            <a:spLocks noGrp="1"/>
          </p:cNvSpPr>
          <p:nvPr>
            <p:ph type="dt" sz="half" idx="10"/>
          </p:nvPr>
        </p:nvSpPr>
        <p:spPr/>
        <p:txBody>
          <a:bodyPr/>
          <a:lstStyle/>
          <a:p>
            <a:r>
              <a:rPr lang="de-DE"/>
              <a:t>© sebis</a:t>
            </a:r>
            <a:endParaRPr lang="de-DE" dirty="0"/>
          </a:p>
        </p:txBody>
      </p:sp>
      <p:sp>
        <p:nvSpPr>
          <p:cNvPr id="5" name="Fußzeilenplatzhalter 4"/>
          <p:cNvSpPr>
            <a:spLocks noGrp="1"/>
          </p:cNvSpPr>
          <p:nvPr>
            <p:ph type="ftr" sz="quarter" idx="11"/>
          </p:nvPr>
        </p:nvSpPr>
        <p:spPr/>
        <p:txBody>
          <a:bodyPr/>
          <a:lstStyle/>
          <a:p>
            <a:r>
              <a:rPr lang="en-US"/>
              <a:t>Navina Lang – Bachelor Thesis Final Presentation – 07.09.20 </a:t>
            </a:r>
            <a:endParaRPr lang="de-DE" dirty="0"/>
          </a:p>
        </p:txBody>
      </p:sp>
      <p:sp>
        <p:nvSpPr>
          <p:cNvPr id="6" name="Foliennummernplatzhalter 5"/>
          <p:cNvSpPr>
            <a:spLocks noGrp="1"/>
          </p:cNvSpPr>
          <p:nvPr>
            <p:ph type="sldNum" sz="quarter" idx="12"/>
          </p:nvPr>
        </p:nvSpPr>
        <p:spPr/>
        <p:txBody>
          <a:bodyPr/>
          <a:lstStyle/>
          <a:p>
            <a:fld id="{05BC9FAB-BDC1-47C0-A8BB-6E12A8205D33}" type="slidenum">
              <a:rPr lang="de-DE" smtClean="0"/>
              <a:pPr/>
              <a:t>18</a:t>
            </a:fld>
            <a:endParaRPr lang="de-DE" dirty="0"/>
          </a:p>
        </p:txBody>
      </p:sp>
    </p:spTree>
    <p:extLst>
      <p:ext uri="{BB962C8B-B14F-4D97-AF65-F5344CB8AC3E}">
        <p14:creationId xmlns:p14="http://schemas.microsoft.com/office/powerpoint/2010/main" val="1317978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D9F516EC-9812-9542-8C6F-EAB680994BDC}"/>
              </a:ext>
            </a:extLst>
          </p:cNvPr>
          <p:cNvGraphicFramePr>
            <a:graphicFrameLocks noGrp="1"/>
          </p:cNvGraphicFramePr>
          <p:nvPr>
            <p:ph idx="1"/>
            <p:extLst>
              <p:ext uri="{D42A27DB-BD31-4B8C-83A1-F6EECF244321}">
                <p14:modId xmlns:p14="http://schemas.microsoft.com/office/powerpoint/2010/main" val="1185851557"/>
              </p:ext>
            </p:extLst>
          </p:nvPr>
        </p:nvGraphicFramePr>
        <p:xfrm>
          <a:off x="658735" y="1551940"/>
          <a:ext cx="9937501" cy="3754120"/>
        </p:xfrm>
        <a:graphic>
          <a:graphicData uri="http://schemas.openxmlformats.org/drawingml/2006/table">
            <a:tbl>
              <a:tblPr firstRow="1" bandRow="1">
                <a:tableStyleId>{2D5ABB26-0587-4C30-8999-92F81FD0307C}</a:tableStyleId>
              </a:tblPr>
              <a:tblGrid>
                <a:gridCol w="1800597">
                  <a:extLst>
                    <a:ext uri="{9D8B030D-6E8A-4147-A177-3AD203B41FA5}">
                      <a16:colId xmlns:a16="http://schemas.microsoft.com/office/drawing/2014/main" val="2722142476"/>
                    </a:ext>
                  </a:extLst>
                </a:gridCol>
                <a:gridCol w="8136904">
                  <a:extLst>
                    <a:ext uri="{9D8B030D-6E8A-4147-A177-3AD203B41FA5}">
                      <a16:colId xmlns:a16="http://schemas.microsoft.com/office/drawing/2014/main" val="151615901"/>
                    </a:ext>
                  </a:extLst>
                </a:gridCol>
              </a:tblGrid>
              <a:tr h="370840">
                <a:tc>
                  <a:txBody>
                    <a:bodyPr/>
                    <a:lstStyle/>
                    <a:p>
                      <a:r>
                        <a:rPr lang="en-GB" dirty="0"/>
                        <a:t>Interview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Legal expert of </a:t>
                      </a:r>
                      <a:r>
                        <a:rPr lang="en-GB" sz="1800" kern="1200" dirty="0" err="1">
                          <a:solidFill>
                            <a:schemeClr val="tx1"/>
                          </a:solidFill>
                          <a:effectLst/>
                          <a:latin typeface="+mn-lt"/>
                          <a:ea typeface="+mn-ea"/>
                          <a:cs typeface="+mn-cs"/>
                        </a:rPr>
                        <a:t>msg</a:t>
                      </a:r>
                      <a:r>
                        <a:rPr lang="en-GB" sz="1800" kern="1200" dirty="0">
                          <a:solidFill>
                            <a:schemeClr val="tx1"/>
                          </a:solidFill>
                          <a:effectLst/>
                          <a:latin typeface="+mn-lt"/>
                          <a:ea typeface="+mn-ea"/>
                          <a:cs typeface="+mn-cs"/>
                        </a:rPr>
                        <a:t> Legal Department.</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6134956"/>
                  </a:ext>
                </a:extLst>
              </a:tr>
              <a:tr h="370840">
                <a:tc>
                  <a:txBody>
                    <a:bodyPr/>
                    <a:lstStyle/>
                    <a:p>
                      <a:r>
                        <a:rPr lang="en-GB" dirty="0"/>
                        <a:t>Interview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Project Manager who is currently confronted with license compliance from a customer of a big automotive manufacturer.</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3308224"/>
                  </a:ext>
                </a:extLst>
              </a:tr>
              <a:tr h="370840">
                <a:tc>
                  <a:txBody>
                    <a:bodyPr/>
                    <a:lstStyle/>
                    <a:p>
                      <a:r>
                        <a:rPr lang="en-GB" dirty="0"/>
                        <a:t>Interview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Architect who is currently confronted with license compliance from a customer of a big automotive manufacturer.</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7932458"/>
                  </a:ext>
                </a:extLst>
              </a:tr>
              <a:tr h="148853">
                <a:tc>
                  <a:txBody>
                    <a:bodyPr/>
                    <a:lstStyle/>
                    <a:p>
                      <a:r>
                        <a:rPr lang="en-GB" dirty="0"/>
                        <a:t>Interview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Architect who is currently confronted with license compliance from a customer of a big automotive manufacturer.</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9678714"/>
                  </a:ext>
                </a:extLst>
              </a:tr>
              <a:tr h="148853">
                <a:tc>
                  <a:txBody>
                    <a:bodyPr/>
                    <a:lstStyle/>
                    <a:p>
                      <a:r>
                        <a:rPr lang="en-GB" dirty="0"/>
                        <a:t>Interview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Architect who usually develops individual software for the customer </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3645226"/>
                  </a:ext>
                </a:extLst>
              </a:tr>
              <a:tr h="148853">
                <a:tc>
                  <a:txBody>
                    <a:bodyPr/>
                    <a:lstStyle/>
                    <a:p>
                      <a:r>
                        <a:rPr lang="en-GB" dirty="0"/>
                        <a:t>Interview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Architect who develops both product and individual software. </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7141325"/>
                  </a:ext>
                </a:extLst>
              </a:tr>
              <a:tr h="148853">
                <a:tc>
                  <a:txBody>
                    <a:bodyPr/>
                    <a:lstStyle/>
                    <a:p>
                      <a:r>
                        <a:rPr lang="en-GB" dirty="0"/>
                        <a:t>Interview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Architect who develops individual software for the automotive sector. </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7836440"/>
                  </a:ext>
                </a:extLst>
              </a:tr>
              <a:tr h="148853">
                <a:tc>
                  <a:txBody>
                    <a:bodyPr/>
                    <a:lstStyle/>
                    <a:p>
                      <a:r>
                        <a:rPr lang="en-GB" dirty="0"/>
                        <a:t>Interview 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Architect who is also an OSS expert, including knowledge about licenses.</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74832954"/>
                  </a:ext>
                </a:extLst>
              </a:tr>
            </a:tbl>
          </a:graphicData>
        </a:graphic>
      </p:graphicFrame>
      <p:sp>
        <p:nvSpPr>
          <p:cNvPr id="3" name="Title 2">
            <a:extLst>
              <a:ext uri="{FF2B5EF4-FFF2-40B4-BE49-F238E27FC236}">
                <a16:creationId xmlns:a16="http://schemas.microsoft.com/office/drawing/2014/main" id="{D3221EAB-1224-5C43-8C07-594E9810CE41}"/>
              </a:ext>
            </a:extLst>
          </p:cNvPr>
          <p:cNvSpPr>
            <a:spLocks noGrp="1"/>
          </p:cNvSpPr>
          <p:nvPr>
            <p:ph type="title"/>
          </p:nvPr>
        </p:nvSpPr>
        <p:spPr/>
        <p:txBody>
          <a:bodyPr/>
          <a:lstStyle/>
          <a:p>
            <a:r>
              <a:rPr lang="en-GB" dirty="0"/>
              <a:t>Evaluation: Interviews</a:t>
            </a:r>
          </a:p>
        </p:txBody>
      </p:sp>
      <p:sp>
        <p:nvSpPr>
          <p:cNvPr id="4" name="Date Placeholder 3">
            <a:extLst>
              <a:ext uri="{FF2B5EF4-FFF2-40B4-BE49-F238E27FC236}">
                <a16:creationId xmlns:a16="http://schemas.microsoft.com/office/drawing/2014/main" id="{EFA847A1-21FA-F04B-973F-87C9A5582960}"/>
              </a:ext>
            </a:extLst>
          </p:cNvPr>
          <p:cNvSpPr>
            <a:spLocks noGrp="1"/>
          </p:cNvSpPr>
          <p:nvPr>
            <p:ph type="dt" sz="half" idx="10"/>
          </p:nvPr>
        </p:nvSpPr>
        <p:spPr/>
        <p:txBody>
          <a:bodyPr/>
          <a:lstStyle/>
          <a:p>
            <a:pPr>
              <a:defRPr/>
            </a:pPr>
            <a:r>
              <a:rPr lang="de-DE"/>
              <a:t>© sebis</a:t>
            </a:r>
            <a:endParaRPr lang="de-DE" dirty="0"/>
          </a:p>
        </p:txBody>
      </p:sp>
      <p:sp>
        <p:nvSpPr>
          <p:cNvPr id="5" name="Footer Placeholder 4">
            <a:extLst>
              <a:ext uri="{FF2B5EF4-FFF2-40B4-BE49-F238E27FC236}">
                <a16:creationId xmlns:a16="http://schemas.microsoft.com/office/drawing/2014/main" id="{A028702F-EE41-BA48-B281-97FDDA433A3B}"/>
              </a:ext>
            </a:extLst>
          </p:cNvPr>
          <p:cNvSpPr>
            <a:spLocks noGrp="1"/>
          </p:cNvSpPr>
          <p:nvPr>
            <p:ph type="ftr" sz="quarter" idx="11"/>
          </p:nvPr>
        </p:nvSpPr>
        <p:spPr/>
        <p:txBody>
          <a:bodyPr/>
          <a:lstStyle/>
          <a:p>
            <a:r>
              <a:rPr lang="en-US"/>
              <a:t>Navina Lang – Bachelor Thesis Final Presentation – 07.09.20 </a:t>
            </a:r>
            <a:endParaRPr lang="de-DE" dirty="0"/>
          </a:p>
        </p:txBody>
      </p:sp>
      <p:sp>
        <p:nvSpPr>
          <p:cNvPr id="6" name="Slide Number Placeholder 5">
            <a:extLst>
              <a:ext uri="{FF2B5EF4-FFF2-40B4-BE49-F238E27FC236}">
                <a16:creationId xmlns:a16="http://schemas.microsoft.com/office/drawing/2014/main" id="{B91AFE8F-76B7-0040-9FC7-AD8D882F4D9D}"/>
              </a:ext>
            </a:extLst>
          </p:cNvPr>
          <p:cNvSpPr>
            <a:spLocks noGrp="1"/>
          </p:cNvSpPr>
          <p:nvPr>
            <p:ph type="sldNum" sz="quarter" idx="12"/>
          </p:nvPr>
        </p:nvSpPr>
        <p:spPr/>
        <p:txBody>
          <a:bodyPr/>
          <a:lstStyle/>
          <a:p>
            <a:pPr>
              <a:defRPr/>
            </a:pPr>
            <a:fld id="{E201E5CB-5EE0-4EA4-87FF-7D8A79A61969}" type="slidenum">
              <a:rPr lang="de-DE" smtClean="0"/>
              <a:pPr>
                <a:defRPr/>
              </a:pPr>
              <a:t>19</a:t>
            </a:fld>
            <a:endParaRPr lang="de-DE" dirty="0"/>
          </a:p>
        </p:txBody>
      </p:sp>
    </p:spTree>
    <p:extLst>
      <p:ext uri="{BB962C8B-B14F-4D97-AF65-F5344CB8AC3E}">
        <p14:creationId xmlns:p14="http://schemas.microsoft.com/office/powerpoint/2010/main" val="661300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6">
            <a:extLst>
              <a:ext uri="{FF2B5EF4-FFF2-40B4-BE49-F238E27FC236}">
                <a16:creationId xmlns:a16="http://schemas.microsoft.com/office/drawing/2014/main" id="{3CD3C754-506E-7844-8E84-17A955053258}"/>
              </a:ext>
            </a:extLst>
          </p:cNvPr>
          <p:cNvSpPr/>
          <p:nvPr/>
        </p:nvSpPr>
        <p:spPr bwMode="auto">
          <a:xfrm>
            <a:off x="-3892" y="980728"/>
            <a:ext cx="12192000" cy="36004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algn="r" eaLnBrk="0" hangingPunct="0">
              <a:defRPr/>
            </a:pPr>
            <a:endParaRPr lang="de-DE" dirty="0">
              <a:solidFill>
                <a:schemeClr val="tx1"/>
              </a:solidFill>
              <a:latin typeface="Arial Unicode MS" pitchFamily="34" charset="-128"/>
            </a:endParaRPr>
          </a:p>
        </p:txBody>
      </p:sp>
      <p:sp>
        <p:nvSpPr>
          <p:cNvPr id="3" name="Inhaltsplatzhalter 2"/>
          <p:cNvSpPr>
            <a:spLocks noGrp="1"/>
          </p:cNvSpPr>
          <p:nvPr>
            <p:ph idx="1"/>
          </p:nvPr>
        </p:nvSpPr>
        <p:spPr/>
        <p:txBody>
          <a:bodyPr/>
          <a:lstStyle/>
          <a:p>
            <a:pPr marL="342900" indent="-342900">
              <a:buFont typeface="+mj-lt"/>
              <a:buAutoNum type="arabicPeriod"/>
            </a:pPr>
            <a:r>
              <a:rPr lang="en-US" dirty="0"/>
              <a:t>Motivation</a:t>
            </a:r>
          </a:p>
          <a:p>
            <a:pPr marL="342900" indent="-342900">
              <a:buFont typeface="+mj-lt"/>
              <a:buAutoNum type="arabicPeriod"/>
            </a:pPr>
            <a:r>
              <a:rPr lang="en-US" dirty="0"/>
              <a:t>Research Questions</a:t>
            </a:r>
          </a:p>
          <a:p>
            <a:pPr marL="342900" indent="-342900">
              <a:buFont typeface="+mj-lt"/>
              <a:buAutoNum type="arabicPeriod"/>
            </a:pPr>
            <a:r>
              <a:rPr lang="en-US" dirty="0"/>
              <a:t>Data model </a:t>
            </a:r>
          </a:p>
          <a:p>
            <a:pPr marL="342900" indent="-342900">
              <a:buFont typeface="+mj-lt"/>
              <a:buAutoNum type="arabicPeriod"/>
            </a:pPr>
            <a:r>
              <a:rPr lang="en-US" dirty="0"/>
              <a:t>Example</a:t>
            </a:r>
          </a:p>
          <a:p>
            <a:pPr marL="342900" indent="-342900">
              <a:buFont typeface="+mj-lt"/>
              <a:buAutoNum type="arabicPeriod"/>
            </a:pPr>
            <a:r>
              <a:rPr lang="en-US" dirty="0"/>
              <a:t>Evaluation</a:t>
            </a:r>
          </a:p>
          <a:p>
            <a:pPr marL="342900" indent="-342900">
              <a:buFont typeface="+mj-lt"/>
              <a:buAutoNum type="arabicPeriod"/>
            </a:pPr>
            <a:r>
              <a:rPr lang="en-US" dirty="0"/>
              <a:t>Outlook</a:t>
            </a:r>
          </a:p>
        </p:txBody>
      </p:sp>
      <p:sp>
        <p:nvSpPr>
          <p:cNvPr id="2" name="Titel 1"/>
          <p:cNvSpPr>
            <a:spLocks noGrp="1"/>
          </p:cNvSpPr>
          <p:nvPr>
            <p:ph type="title"/>
          </p:nvPr>
        </p:nvSpPr>
        <p:spPr/>
        <p:txBody>
          <a:bodyPr/>
          <a:lstStyle/>
          <a:p>
            <a:r>
              <a:rPr lang="en-US" dirty="0"/>
              <a:t>Outline</a:t>
            </a:r>
          </a:p>
        </p:txBody>
      </p:sp>
      <p:sp>
        <p:nvSpPr>
          <p:cNvPr id="4" name="Datumsplatzhalter 3"/>
          <p:cNvSpPr>
            <a:spLocks noGrp="1"/>
          </p:cNvSpPr>
          <p:nvPr>
            <p:ph type="dt" sz="half" idx="10"/>
          </p:nvPr>
        </p:nvSpPr>
        <p:spPr/>
        <p:txBody>
          <a:bodyPr/>
          <a:lstStyle/>
          <a:p>
            <a:r>
              <a:rPr lang="de-DE"/>
              <a:t>© sebis</a:t>
            </a:r>
            <a:endParaRPr lang="de-DE" dirty="0"/>
          </a:p>
        </p:txBody>
      </p:sp>
      <p:sp>
        <p:nvSpPr>
          <p:cNvPr id="5" name="Fußzeilenplatzhalter 4"/>
          <p:cNvSpPr>
            <a:spLocks noGrp="1"/>
          </p:cNvSpPr>
          <p:nvPr>
            <p:ph type="ftr" sz="quarter" idx="11"/>
          </p:nvPr>
        </p:nvSpPr>
        <p:spPr/>
        <p:txBody>
          <a:bodyPr/>
          <a:lstStyle/>
          <a:p>
            <a:r>
              <a:rPr lang="en-US"/>
              <a:t>Navina Lang – Bachelor Thesis Final Presentation – 07.09.20 </a:t>
            </a:r>
            <a:endParaRPr lang="de-DE" dirty="0"/>
          </a:p>
        </p:txBody>
      </p:sp>
      <p:sp>
        <p:nvSpPr>
          <p:cNvPr id="6" name="Foliennummernplatzhalter 5"/>
          <p:cNvSpPr>
            <a:spLocks noGrp="1"/>
          </p:cNvSpPr>
          <p:nvPr>
            <p:ph type="sldNum" sz="quarter" idx="12"/>
          </p:nvPr>
        </p:nvSpPr>
        <p:spPr/>
        <p:txBody>
          <a:bodyPr/>
          <a:lstStyle/>
          <a:p>
            <a:fld id="{05BC9FAB-BDC1-47C0-A8BB-6E12A8205D33}" type="slidenum">
              <a:rPr lang="de-DE" smtClean="0"/>
              <a:pPr/>
              <a:t>2</a:t>
            </a:fld>
            <a:endParaRPr lang="de-DE" dirty="0"/>
          </a:p>
        </p:txBody>
      </p:sp>
    </p:spTree>
    <p:extLst>
      <p:ext uri="{BB962C8B-B14F-4D97-AF65-F5344CB8AC3E}">
        <p14:creationId xmlns:p14="http://schemas.microsoft.com/office/powerpoint/2010/main" val="28381146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screenshot of a cell phone&#10;&#10;Description automatically generated">
            <a:extLst>
              <a:ext uri="{FF2B5EF4-FFF2-40B4-BE49-F238E27FC236}">
                <a16:creationId xmlns:a16="http://schemas.microsoft.com/office/drawing/2014/main" id="{7FD0FFD8-492A-264B-B79D-94610625692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4435" y="1679270"/>
            <a:ext cx="11523135" cy="4004287"/>
          </a:xfrm>
          <a:noFill/>
        </p:spPr>
      </p:pic>
      <p:sp>
        <p:nvSpPr>
          <p:cNvPr id="3" name="Title 2">
            <a:extLst>
              <a:ext uri="{FF2B5EF4-FFF2-40B4-BE49-F238E27FC236}">
                <a16:creationId xmlns:a16="http://schemas.microsoft.com/office/drawing/2014/main" id="{BBB77997-5104-7E4F-B4B2-40392D66D932}"/>
              </a:ext>
            </a:extLst>
          </p:cNvPr>
          <p:cNvSpPr>
            <a:spLocks noGrp="1"/>
          </p:cNvSpPr>
          <p:nvPr>
            <p:ph type="title"/>
          </p:nvPr>
        </p:nvSpPr>
        <p:spPr>
          <a:xfrm>
            <a:off x="334437" y="44452"/>
            <a:ext cx="10586099" cy="720725"/>
          </a:xfrm>
        </p:spPr>
        <p:txBody>
          <a:bodyPr wrap="square" anchor="b">
            <a:normAutofit/>
          </a:bodyPr>
          <a:lstStyle/>
          <a:p>
            <a:r>
              <a:rPr lang="en-GB" dirty="0"/>
              <a:t>Evaluation: Results</a:t>
            </a:r>
          </a:p>
        </p:txBody>
      </p:sp>
      <p:sp>
        <p:nvSpPr>
          <p:cNvPr id="4" name="Date Placeholder 3">
            <a:extLst>
              <a:ext uri="{FF2B5EF4-FFF2-40B4-BE49-F238E27FC236}">
                <a16:creationId xmlns:a16="http://schemas.microsoft.com/office/drawing/2014/main" id="{86400148-66C1-304C-9584-A58A2444DFA6}"/>
              </a:ext>
            </a:extLst>
          </p:cNvPr>
          <p:cNvSpPr>
            <a:spLocks noGrp="1"/>
          </p:cNvSpPr>
          <p:nvPr>
            <p:ph type="dt" sz="half" idx="10"/>
          </p:nvPr>
        </p:nvSpPr>
        <p:spPr>
          <a:xfrm>
            <a:off x="9383184" y="6570616"/>
            <a:ext cx="2142067" cy="288925"/>
          </a:xfrm>
        </p:spPr>
        <p:txBody>
          <a:bodyPr wrap="none" anchor="ctr">
            <a:normAutofit/>
          </a:bodyPr>
          <a:lstStyle/>
          <a:p>
            <a:pPr>
              <a:spcAft>
                <a:spcPts val="600"/>
              </a:spcAft>
              <a:defRPr/>
            </a:pPr>
            <a:r>
              <a:rPr lang="de-DE"/>
              <a:t>© sebis</a:t>
            </a:r>
          </a:p>
        </p:txBody>
      </p:sp>
      <p:sp>
        <p:nvSpPr>
          <p:cNvPr id="5" name="Footer Placeholder 4">
            <a:extLst>
              <a:ext uri="{FF2B5EF4-FFF2-40B4-BE49-F238E27FC236}">
                <a16:creationId xmlns:a16="http://schemas.microsoft.com/office/drawing/2014/main" id="{242D6804-0A7A-F045-BBE7-C0BD8BD1F199}"/>
              </a:ext>
            </a:extLst>
          </p:cNvPr>
          <p:cNvSpPr>
            <a:spLocks noGrp="1"/>
          </p:cNvSpPr>
          <p:nvPr>
            <p:ph type="ftr" sz="quarter" idx="11"/>
          </p:nvPr>
        </p:nvSpPr>
        <p:spPr>
          <a:xfrm>
            <a:off x="332903" y="6569076"/>
            <a:ext cx="5761567" cy="288925"/>
          </a:xfrm>
        </p:spPr>
        <p:txBody>
          <a:bodyPr wrap="square" anchor="ctr">
            <a:normAutofit/>
          </a:bodyPr>
          <a:lstStyle/>
          <a:p>
            <a:pPr>
              <a:spcAft>
                <a:spcPts val="600"/>
              </a:spcAft>
            </a:pPr>
            <a:r>
              <a:rPr lang="en-US"/>
              <a:t>Navina Lang – Bachelor Thesis Final Presentation – 07.09.20 </a:t>
            </a:r>
            <a:endParaRPr lang="de-DE"/>
          </a:p>
        </p:txBody>
      </p:sp>
      <p:sp>
        <p:nvSpPr>
          <p:cNvPr id="6" name="Slide Number Placeholder 5">
            <a:extLst>
              <a:ext uri="{FF2B5EF4-FFF2-40B4-BE49-F238E27FC236}">
                <a16:creationId xmlns:a16="http://schemas.microsoft.com/office/drawing/2014/main" id="{2E483341-0231-BB4A-B092-3A5265A55C61}"/>
              </a:ext>
            </a:extLst>
          </p:cNvPr>
          <p:cNvSpPr>
            <a:spLocks noGrp="1"/>
          </p:cNvSpPr>
          <p:nvPr>
            <p:ph type="sldNum" sz="quarter" idx="12"/>
          </p:nvPr>
        </p:nvSpPr>
        <p:spPr>
          <a:xfrm>
            <a:off x="11525251" y="6570616"/>
            <a:ext cx="332316" cy="288925"/>
          </a:xfrm>
        </p:spPr>
        <p:txBody>
          <a:bodyPr wrap="none" anchor="ctr">
            <a:normAutofit/>
          </a:bodyPr>
          <a:lstStyle/>
          <a:p>
            <a:pPr>
              <a:spcAft>
                <a:spcPts val="600"/>
              </a:spcAft>
              <a:defRPr/>
            </a:pPr>
            <a:fld id="{E201E5CB-5EE0-4EA4-87FF-7D8A79A61969}" type="slidenum">
              <a:rPr lang="de-DE" smtClean="0"/>
              <a:pPr>
                <a:spcAft>
                  <a:spcPts val="600"/>
                </a:spcAft>
                <a:defRPr/>
              </a:pPr>
              <a:t>20</a:t>
            </a:fld>
            <a:endParaRPr lang="de-DE"/>
          </a:p>
        </p:txBody>
      </p:sp>
    </p:spTree>
    <p:extLst>
      <p:ext uri="{BB962C8B-B14F-4D97-AF65-F5344CB8AC3E}">
        <p14:creationId xmlns:p14="http://schemas.microsoft.com/office/powerpoint/2010/main" val="19288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6">
            <a:extLst>
              <a:ext uri="{FF2B5EF4-FFF2-40B4-BE49-F238E27FC236}">
                <a16:creationId xmlns:a16="http://schemas.microsoft.com/office/drawing/2014/main" id="{B7DBB983-1EFE-1E48-BD1F-83E814632711}"/>
              </a:ext>
            </a:extLst>
          </p:cNvPr>
          <p:cNvSpPr/>
          <p:nvPr/>
        </p:nvSpPr>
        <p:spPr bwMode="auto">
          <a:xfrm>
            <a:off x="-1530" y="2636912"/>
            <a:ext cx="12192000" cy="36004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algn="r" eaLnBrk="0" hangingPunct="0">
              <a:defRPr/>
            </a:pPr>
            <a:endParaRPr lang="de-DE" dirty="0">
              <a:solidFill>
                <a:schemeClr val="tx1"/>
              </a:solidFill>
              <a:latin typeface="Arial Unicode MS" pitchFamily="34" charset="-128"/>
            </a:endParaRPr>
          </a:p>
        </p:txBody>
      </p:sp>
      <p:sp>
        <p:nvSpPr>
          <p:cNvPr id="3" name="Inhaltsplatzhalter 2"/>
          <p:cNvSpPr>
            <a:spLocks noGrp="1"/>
          </p:cNvSpPr>
          <p:nvPr>
            <p:ph idx="1"/>
          </p:nvPr>
        </p:nvSpPr>
        <p:spPr/>
        <p:txBody>
          <a:bodyPr/>
          <a:lstStyle/>
          <a:p>
            <a:pPr marL="342900" indent="-342900">
              <a:buFont typeface="+mj-lt"/>
              <a:buAutoNum type="arabicPeriod"/>
            </a:pPr>
            <a:r>
              <a:rPr lang="en-US" dirty="0"/>
              <a:t>Motivation</a:t>
            </a:r>
          </a:p>
          <a:p>
            <a:pPr marL="342900" indent="-342900">
              <a:buFont typeface="+mj-lt"/>
              <a:buAutoNum type="arabicPeriod"/>
            </a:pPr>
            <a:r>
              <a:rPr lang="en-US" dirty="0"/>
              <a:t>Research Questions</a:t>
            </a:r>
          </a:p>
          <a:p>
            <a:pPr marL="342900" indent="-342900">
              <a:buFont typeface="+mj-lt"/>
              <a:buAutoNum type="arabicPeriod"/>
            </a:pPr>
            <a:r>
              <a:rPr lang="en-US" dirty="0"/>
              <a:t>Research Approach</a:t>
            </a:r>
          </a:p>
          <a:p>
            <a:pPr marL="342900" indent="-342900">
              <a:buFont typeface="+mj-lt"/>
              <a:buAutoNum type="arabicPeriod"/>
            </a:pPr>
            <a:r>
              <a:rPr lang="en-US" dirty="0"/>
              <a:t>Example Case</a:t>
            </a:r>
          </a:p>
          <a:p>
            <a:pPr marL="342900" indent="-342900">
              <a:buFont typeface="+mj-lt"/>
              <a:buAutoNum type="arabicPeriod"/>
            </a:pPr>
            <a:r>
              <a:rPr lang="en-US" dirty="0"/>
              <a:t>Evaluation</a:t>
            </a:r>
          </a:p>
          <a:p>
            <a:pPr marL="342900" indent="-342900">
              <a:buFont typeface="+mj-lt"/>
              <a:buAutoNum type="arabicPeriod"/>
            </a:pPr>
            <a:r>
              <a:rPr lang="en-US" dirty="0"/>
              <a:t>Outlook</a:t>
            </a:r>
          </a:p>
          <a:p>
            <a:pPr marL="342900" indent="-342900">
              <a:buFont typeface="+mj-lt"/>
              <a:buAutoNum type="arabicPeriod"/>
            </a:pPr>
            <a:endParaRPr lang="en-US" dirty="0"/>
          </a:p>
        </p:txBody>
      </p:sp>
      <p:sp>
        <p:nvSpPr>
          <p:cNvPr id="2" name="Titel 1"/>
          <p:cNvSpPr>
            <a:spLocks noGrp="1"/>
          </p:cNvSpPr>
          <p:nvPr>
            <p:ph type="title"/>
          </p:nvPr>
        </p:nvSpPr>
        <p:spPr/>
        <p:txBody>
          <a:bodyPr/>
          <a:lstStyle/>
          <a:p>
            <a:r>
              <a:rPr lang="en-US" dirty="0"/>
              <a:t>Outline</a:t>
            </a:r>
          </a:p>
        </p:txBody>
      </p:sp>
      <p:sp>
        <p:nvSpPr>
          <p:cNvPr id="4" name="Datumsplatzhalter 3"/>
          <p:cNvSpPr>
            <a:spLocks noGrp="1"/>
          </p:cNvSpPr>
          <p:nvPr>
            <p:ph type="dt" sz="half" idx="10"/>
          </p:nvPr>
        </p:nvSpPr>
        <p:spPr/>
        <p:txBody>
          <a:bodyPr/>
          <a:lstStyle/>
          <a:p>
            <a:r>
              <a:rPr lang="de-DE"/>
              <a:t>© sebis</a:t>
            </a:r>
            <a:endParaRPr lang="de-DE" dirty="0"/>
          </a:p>
        </p:txBody>
      </p:sp>
      <p:sp>
        <p:nvSpPr>
          <p:cNvPr id="5" name="Fußzeilenplatzhalter 4"/>
          <p:cNvSpPr>
            <a:spLocks noGrp="1"/>
          </p:cNvSpPr>
          <p:nvPr>
            <p:ph type="ftr" sz="quarter" idx="11"/>
          </p:nvPr>
        </p:nvSpPr>
        <p:spPr/>
        <p:txBody>
          <a:bodyPr/>
          <a:lstStyle/>
          <a:p>
            <a:r>
              <a:rPr lang="en-US"/>
              <a:t>Navina Lang – Bachelor Thesis Final Presentation – 07.09.20 </a:t>
            </a:r>
            <a:endParaRPr lang="de-DE" dirty="0"/>
          </a:p>
        </p:txBody>
      </p:sp>
      <p:sp>
        <p:nvSpPr>
          <p:cNvPr id="6" name="Foliennummernplatzhalter 5"/>
          <p:cNvSpPr>
            <a:spLocks noGrp="1"/>
          </p:cNvSpPr>
          <p:nvPr>
            <p:ph type="sldNum" sz="quarter" idx="12"/>
          </p:nvPr>
        </p:nvSpPr>
        <p:spPr/>
        <p:txBody>
          <a:bodyPr/>
          <a:lstStyle/>
          <a:p>
            <a:fld id="{05BC9FAB-BDC1-47C0-A8BB-6E12A8205D33}" type="slidenum">
              <a:rPr lang="de-DE" smtClean="0"/>
              <a:pPr/>
              <a:t>21</a:t>
            </a:fld>
            <a:endParaRPr lang="de-DE" dirty="0"/>
          </a:p>
        </p:txBody>
      </p:sp>
    </p:spTree>
    <p:extLst>
      <p:ext uri="{BB962C8B-B14F-4D97-AF65-F5344CB8AC3E}">
        <p14:creationId xmlns:p14="http://schemas.microsoft.com/office/powerpoint/2010/main" val="1017389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a:extLst>
              <a:ext uri="{FF2B5EF4-FFF2-40B4-BE49-F238E27FC236}">
                <a16:creationId xmlns:a16="http://schemas.microsoft.com/office/drawing/2014/main" id="{2FA5E291-E4B1-A04D-AC57-6855F4C6F4DE}"/>
              </a:ext>
            </a:extLst>
          </p:cNvPr>
          <p:cNvGraphicFramePr>
            <a:graphicFrameLocks noGrp="1"/>
          </p:cNvGraphicFramePr>
          <p:nvPr>
            <p:ph idx="1"/>
            <p:extLst>
              <p:ext uri="{D42A27DB-BD31-4B8C-83A1-F6EECF244321}">
                <p14:modId xmlns:p14="http://schemas.microsoft.com/office/powerpoint/2010/main" val="2700714543"/>
              </p:ext>
            </p:extLst>
          </p:nvPr>
        </p:nvGraphicFramePr>
        <p:xfrm>
          <a:off x="334435" y="981076"/>
          <a:ext cx="11523135" cy="5400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A251203A-5DEC-F740-8395-73B5266CF629}"/>
              </a:ext>
            </a:extLst>
          </p:cNvPr>
          <p:cNvSpPr>
            <a:spLocks noGrp="1"/>
          </p:cNvSpPr>
          <p:nvPr>
            <p:ph type="title"/>
          </p:nvPr>
        </p:nvSpPr>
        <p:spPr/>
        <p:txBody>
          <a:bodyPr/>
          <a:lstStyle/>
          <a:p>
            <a:r>
              <a:rPr lang="en-GB" dirty="0"/>
              <a:t>Outlook</a:t>
            </a:r>
          </a:p>
        </p:txBody>
      </p:sp>
      <p:sp>
        <p:nvSpPr>
          <p:cNvPr id="4" name="Date Placeholder 3">
            <a:extLst>
              <a:ext uri="{FF2B5EF4-FFF2-40B4-BE49-F238E27FC236}">
                <a16:creationId xmlns:a16="http://schemas.microsoft.com/office/drawing/2014/main" id="{2963A67B-1582-3144-9457-F7E20D2B6F92}"/>
              </a:ext>
            </a:extLst>
          </p:cNvPr>
          <p:cNvSpPr>
            <a:spLocks noGrp="1"/>
          </p:cNvSpPr>
          <p:nvPr>
            <p:ph type="dt" sz="half" idx="10"/>
          </p:nvPr>
        </p:nvSpPr>
        <p:spPr/>
        <p:txBody>
          <a:bodyPr/>
          <a:lstStyle/>
          <a:p>
            <a:pPr>
              <a:defRPr/>
            </a:pPr>
            <a:r>
              <a:rPr lang="de-DE"/>
              <a:t>© sebis</a:t>
            </a:r>
            <a:endParaRPr lang="de-DE" dirty="0"/>
          </a:p>
        </p:txBody>
      </p:sp>
      <p:sp>
        <p:nvSpPr>
          <p:cNvPr id="5" name="Footer Placeholder 4">
            <a:extLst>
              <a:ext uri="{FF2B5EF4-FFF2-40B4-BE49-F238E27FC236}">
                <a16:creationId xmlns:a16="http://schemas.microsoft.com/office/drawing/2014/main" id="{3BF65AE8-7CCC-E043-90C3-63B85ED0AB54}"/>
              </a:ext>
            </a:extLst>
          </p:cNvPr>
          <p:cNvSpPr>
            <a:spLocks noGrp="1"/>
          </p:cNvSpPr>
          <p:nvPr>
            <p:ph type="ftr" sz="quarter" idx="11"/>
          </p:nvPr>
        </p:nvSpPr>
        <p:spPr/>
        <p:txBody>
          <a:bodyPr/>
          <a:lstStyle/>
          <a:p>
            <a:r>
              <a:rPr lang="en-US"/>
              <a:t>Navina Lang – Bachelor Thesis Final Presentation – 07.09.20 </a:t>
            </a:r>
            <a:endParaRPr lang="de-DE" dirty="0"/>
          </a:p>
        </p:txBody>
      </p:sp>
      <p:sp>
        <p:nvSpPr>
          <p:cNvPr id="6" name="Slide Number Placeholder 5">
            <a:extLst>
              <a:ext uri="{FF2B5EF4-FFF2-40B4-BE49-F238E27FC236}">
                <a16:creationId xmlns:a16="http://schemas.microsoft.com/office/drawing/2014/main" id="{1C94B293-07BF-B549-9B84-2D6521BF41F4}"/>
              </a:ext>
            </a:extLst>
          </p:cNvPr>
          <p:cNvSpPr>
            <a:spLocks noGrp="1"/>
          </p:cNvSpPr>
          <p:nvPr>
            <p:ph type="sldNum" sz="quarter" idx="12"/>
          </p:nvPr>
        </p:nvSpPr>
        <p:spPr/>
        <p:txBody>
          <a:bodyPr/>
          <a:lstStyle/>
          <a:p>
            <a:pPr>
              <a:defRPr/>
            </a:pPr>
            <a:fld id="{E201E5CB-5EE0-4EA4-87FF-7D8A79A61969}" type="slidenum">
              <a:rPr lang="de-DE" smtClean="0"/>
              <a:pPr>
                <a:defRPr/>
              </a:pPr>
              <a:t>22</a:t>
            </a:fld>
            <a:endParaRPr lang="de-DE" dirty="0"/>
          </a:p>
        </p:txBody>
      </p:sp>
    </p:spTree>
    <p:extLst>
      <p:ext uri="{BB962C8B-B14F-4D97-AF65-F5344CB8AC3E}">
        <p14:creationId xmlns:p14="http://schemas.microsoft.com/office/powerpoint/2010/main" val="264633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platzhalter 16"/>
          <p:cNvSpPr>
            <a:spLocks noGrp="1"/>
          </p:cNvSpPr>
          <p:nvPr>
            <p:ph type="body" sz="quarter" idx="13"/>
          </p:nvPr>
        </p:nvSpPr>
        <p:spPr/>
        <p:txBody>
          <a:bodyPr/>
          <a:lstStyle/>
          <a:p>
            <a:r>
              <a:rPr lang="en-AU" dirty="0" err="1"/>
              <a:t>Navina</a:t>
            </a:r>
            <a:r>
              <a:rPr lang="en-AU" dirty="0"/>
              <a:t> Lang</a:t>
            </a:r>
          </a:p>
        </p:txBody>
      </p:sp>
    </p:spTree>
    <p:extLst>
      <p:ext uri="{BB962C8B-B14F-4D97-AF65-F5344CB8AC3E}">
        <p14:creationId xmlns:p14="http://schemas.microsoft.com/office/powerpoint/2010/main" val="1627620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BAFE2-BD3B-E644-BD75-55A049ABC73F}"/>
              </a:ext>
            </a:extLst>
          </p:cNvPr>
          <p:cNvSpPr>
            <a:spLocks noGrp="1"/>
          </p:cNvSpPr>
          <p:nvPr>
            <p:ph type="title"/>
          </p:nvPr>
        </p:nvSpPr>
        <p:spPr>
          <a:xfrm>
            <a:off x="334437" y="44452"/>
            <a:ext cx="10586099" cy="720725"/>
          </a:xfrm>
        </p:spPr>
        <p:txBody>
          <a:bodyPr wrap="square" anchor="b">
            <a:normAutofit/>
          </a:bodyPr>
          <a:lstStyle/>
          <a:p>
            <a:r>
              <a:rPr lang="en-GB" dirty="0"/>
              <a:t>Licenses of license analysis</a:t>
            </a:r>
          </a:p>
        </p:txBody>
      </p:sp>
      <p:pic>
        <p:nvPicPr>
          <p:cNvPr id="8" name="Content Placeholder 7" descr="A screenshot of a cell phone&#10;&#10;Description automatically generated">
            <a:extLst>
              <a:ext uri="{FF2B5EF4-FFF2-40B4-BE49-F238E27FC236}">
                <a16:creationId xmlns:a16="http://schemas.microsoft.com/office/drawing/2014/main" id="{7BF61DB2-1437-E947-B2E1-20263A1DD0A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57618" y="981076"/>
            <a:ext cx="9076764" cy="5400675"/>
          </a:xfrm>
          <a:noFill/>
        </p:spPr>
      </p:pic>
      <p:sp>
        <p:nvSpPr>
          <p:cNvPr id="4" name="Date Placeholder 3">
            <a:extLst>
              <a:ext uri="{FF2B5EF4-FFF2-40B4-BE49-F238E27FC236}">
                <a16:creationId xmlns:a16="http://schemas.microsoft.com/office/drawing/2014/main" id="{1DA3CFFE-4172-3D48-B8EA-375C7100C39A}"/>
              </a:ext>
            </a:extLst>
          </p:cNvPr>
          <p:cNvSpPr>
            <a:spLocks noGrp="1"/>
          </p:cNvSpPr>
          <p:nvPr>
            <p:ph type="dt" sz="half" idx="10"/>
          </p:nvPr>
        </p:nvSpPr>
        <p:spPr>
          <a:xfrm>
            <a:off x="9383184" y="6570616"/>
            <a:ext cx="2142067" cy="288925"/>
          </a:xfrm>
        </p:spPr>
        <p:txBody>
          <a:bodyPr wrap="none" anchor="ctr">
            <a:normAutofit/>
          </a:bodyPr>
          <a:lstStyle/>
          <a:p>
            <a:pPr>
              <a:spcAft>
                <a:spcPts val="600"/>
              </a:spcAft>
              <a:defRPr/>
            </a:pPr>
            <a:r>
              <a:rPr lang="de-DE" noProof="0"/>
              <a:t>© sebis</a:t>
            </a:r>
            <a:endParaRPr lang="en-US" noProof="0"/>
          </a:p>
        </p:txBody>
      </p:sp>
      <p:sp>
        <p:nvSpPr>
          <p:cNvPr id="5" name="Footer Placeholder 4">
            <a:extLst>
              <a:ext uri="{FF2B5EF4-FFF2-40B4-BE49-F238E27FC236}">
                <a16:creationId xmlns:a16="http://schemas.microsoft.com/office/drawing/2014/main" id="{BE309309-6FEC-994A-83C3-D9C73E9D2F9C}"/>
              </a:ext>
            </a:extLst>
          </p:cNvPr>
          <p:cNvSpPr>
            <a:spLocks noGrp="1"/>
          </p:cNvSpPr>
          <p:nvPr>
            <p:ph type="ftr" sz="quarter" idx="11"/>
          </p:nvPr>
        </p:nvSpPr>
        <p:spPr>
          <a:xfrm>
            <a:off x="332903" y="6569076"/>
            <a:ext cx="5761567" cy="288925"/>
          </a:xfrm>
        </p:spPr>
        <p:txBody>
          <a:bodyPr wrap="square" anchor="ctr">
            <a:normAutofit/>
          </a:bodyPr>
          <a:lstStyle/>
          <a:p>
            <a:pPr>
              <a:spcAft>
                <a:spcPts val="600"/>
              </a:spcAft>
            </a:pPr>
            <a:r>
              <a:rPr lang="en-US"/>
              <a:t>Navina Lang – Bachelor Thesis Final Presentation – 07.09.20 </a:t>
            </a:r>
            <a:endParaRPr lang="en-US" dirty="0"/>
          </a:p>
        </p:txBody>
      </p:sp>
      <p:sp>
        <p:nvSpPr>
          <p:cNvPr id="6" name="Slide Number Placeholder 5">
            <a:extLst>
              <a:ext uri="{FF2B5EF4-FFF2-40B4-BE49-F238E27FC236}">
                <a16:creationId xmlns:a16="http://schemas.microsoft.com/office/drawing/2014/main" id="{0523F1D1-12E4-0447-928B-688AD8F6E6E0}"/>
              </a:ext>
            </a:extLst>
          </p:cNvPr>
          <p:cNvSpPr>
            <a:spLocks noGrp="1"/>
          </p:cNvSpPr>
          <p:nvPr>
            <p:ph type="sldNum" sz="quarter" idx="12"/>
          </p:nvPr>
        </p:nvSpPr>
        <p:spPr>
          <a:xfrm>
            <a:off x="11525251" y="6570616"/>
            <a:ext cx="332316" cy="288925"/>
          </a:xfrm>
        </p:spPr>
        <p:txBody>
          <a:bodyPr wrap="none" anchor="ctr">
            <a:normAutofit/>
          </a:bodyPr>
          <a:lstStyle/>
          <a:p>
            <a:pPr>
              <a:spcAft>
                <a:spcPts val="600"/>
              </a:spcAft>
              <a:defRPr/>
            </a:pPr>
            <a:fld id="{5E4FF76D-8657-43F1-929B-F6D2FAB2741A}" type="slidenum">
              <a:rPr lang="en-US" smtClean="0"/>
              <a:pPr>
                <a:spcAft>
                  <a:spcPts val="600"/>
                </a:spcAft>
                <a:defRPr/>
              </a:pPr>
              <a:t>24</a:t>
            </a:fld>
            <a:endParaRPr lang="en-US"/>
          </a:p>
        </p:txBody>
      </p:sp>
    </p:spTree>
    <p:extLst>
      <p:ext uri="{BB962C8B-B14F-4D97-AF65-F5344CB8AC3E}">
        <p14:creationId xmlns:p14="http://schemas.microsoft.com/office/powerpoint/2010/main" val="162872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AA933-E0DF-F048-9858-2D97809DC3AA}"/>
              </a:ext>
            </a:extLst>
          </p:cNvPr>
          <p:cNvSpPr>
            <a:spLocks noGrp="1"/>
          </p:cNvSpPr>
          <p:nvPr>
            <p:ph type="title"/>
          </p:nvPr>
        </p:nvSpPr>
        <p:spPr/>
        <p:txBody>
          <a:bodyPr/>
          <a:lstStyle/>
          <a:p>
            <a:r>
              <a:rPr lang="en-GB" dirty="0"/>
              <a:t>Example of license analysis (Excerpt of GNU Lesser General Public License)</a:t>
            </a:r>
          </a:p>
        </p:txBody>
      </p:sp>
      <p:sp>
        <p:nvSpPr>
          <p:cNvPr id="4" name="Date Placeholder 3">
            <a:extLst>
              <a:ext uri="{FF2B5EF4-FFF2-40B4-BE49-F238E27FC236}">
                <a16:creationId xmlns:a16="http://schemas.microsoft.com/office/drawing/2014/main" id="{C8E36A95-DBA7-4A4B-AED6-D95D4F3C160F}"/>
              </a:ext>
            </a:extLst>
          </p:cNvPr>
          <p:cNvSpPr>
            <a:spLocks noGrp="1"/>
          </p:cNvSpPr>
          <p:nvPr>
            <p:ph type="dt" sz="half" idx="10"/>
          </p:nvPr>
        </p:nvSpPr>
        <p:spPr/>
        <p:txBody>
          <a:bodyPr/>
          <a:lstStyle/>
          <a:p>
            <a:pPr>
              <a:defRPr/>
            </a:pPr>
            <a:r>
              <a:rPr lang="de-DE" noProof="0"/>
              <a:t>© sebis</a:t>
            </a:r>
            <a:endParaRPr lang="en-US" noProof="0" dirty="0"/>
          </a:p>
        </p:txBody>
      </p:sp>
      <p:sp>
        <p:nvSpPr>
          <p:cNvPr id="5" name="Footer Placeholder 4">
            <a:extLst>
              <a:ext uri="{FF2B5EF4-FFF2-40B4-BE49-F238E27FC236}">
                <a16:creationId xmlns:a16="http://schemas.microsoft.com/office/drawing/2014/main" id="{7EE3EEED-938A-8E4C-B1F8-ACB872B2830F}"/>
              </a:ext>
            </a:extLst>
          </p:cNvPr>
          <p:cNvSpPr>
            <a:spLocks noGrp="1"/>
          </p:cNvSpPr>
          <p:nvPr>
            <p:ph type="ftr" sz="quarter" idx="11"/>
          </p:nvPr>
        </p:nvSpPr>
        <p:spPr/>
        <p:txBody>
          <a:bodyPr/>
          <a:lstStyle/>
          <a:p>
            <a:r>
              <a:rPr lang="en-US"/>
              <a:t>Navina Lang – Bachelor Thesis Final Presentation – 07.09.20 </a:t>
            </a:r>
            <a:endParaRPr lang="en-US" dirty="0"/>
          </a:p>
        </p:txBody>
      </p:sp>
      <p:sp>
        <p:nvSpPr>
          <p:cNvPr id="6" name="Slide Number Placeholder 5">
            <a:extLst>
              <a:ext uri="{FF2B5EF4-FFF2-40B4-BE49-F238E27FC236}">
                <a16:creationId xmlns:a16="http://schemas.microsoft.com/office/drawing/2014/main" id="{7AB640BB-7346-FB4C-B12E-A853DF6362B8}"/>
              </a:ext>
            </a:extLst>
          </p:cNvPr>
          <p:cNvSpPr>
            <a:spLocks noGrp="1"/>
          </p:cNvSpPr>
          <p:nvPr>
            <p:ph type="sldNum" sz="quarter" idx="12"/>
          </p:nvPr>
        </p:nvSpPr>
        <p:spPr/>
        <p:txBody>
          <a:bodyPr/>
          <a:lstStyle/>
          <a:p>
            <a:pPr>
              <a:defRPr/>
            </a:pPr>
            <a:fld id="{5E4FF76D-8657-43F1-929B-F6D2FAB2741A}" type="slidenum">
              <a:rPr lang="en-US" smtClean="0"/>
              <a:pPr>
                <a:defRPr/>
              </a:pPr>
              <a:t>25</a:t>
            </a:fld>
            <a:endParaRPr lang="en-US" dirty="0"/>
          </a:p>
        </p:txBody>
      </p:sp>
      <p:pic>
        <p:nvPicPr>
          <p:cNvPr id="8" name="Picture 7" descr="A screenshot of a cell phone&#10;&#10;Description automatically generated">
            <a:extLst>
              <a:ext uri="{FF2B5EF4-FFF2-40B4-BE49-F238E27FC236}">
                <a16:creationId xmlns:a16="http://schemas.microsoft.com/office/drawing/2014/main" id="{2E3CE1CB-46F8-6742-805E-E959ACC985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805" y="2094147"/>
            <a:ext cx="10820075" cy="2598522"/>
          </a:xfrm>
          <a:prstGeom prst="rect">
            <a:avLst/>
          </a:prstGeom>
        </p:spPr>
      </p:pic>
      <p:sp>
        <p:nvSpPr>
          <p:cNvPr id="11" name="Right Arrow 10">
            <a:extLst>
              <a:ext uri="{FF2B5EF4-FFF2-40B4-BE49-F238E27FC236}">
                <a16:creationId xmlns:a16="http://schemas.microsoft.com/office/drawing/2014/main" id="{9B8D6DB6-3293-E549-A412-A10ED67B87D4}"/>
              </a:ext>
            </a:extLst>
          </p:cNvPr>
          <p:cNvSpPr/>
          <p:nvPr/>
        </p:nvSpPr>
        <p:spPr bwMode="auto">
          <a:xfrm rot="2060650">
            <a:off x="4583832" y="1302059"/>
            <a:ext cx="1872208" cy="720080"/>
          </a:xfrm>
          <a:prstGeom prst="rightArrow">
            <a:avLst/>
          </a:prstGeom>
          <a:solidFill>
            <a:schemeClr val="accent6">
              <a:lumMod val="75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dirty="0">
                <a:solidFill>
                  <a:schemeClr val="tx1"/>
                </a:solidFill>
                <a:cs typeface="Arial" pitchFamily="34" charset="0"/>
              </a:rPr>
              <a:t>use type</a:t>
            </a:r>
          </a:p>
        </p:txBody>
      </p:sp>
      <p:sp>
        <p:nvSpPr>
          <p:cNvPr id="12" name="Right Arrow 11">
            <a:extLst>
              <a:ext uri="{FF2B5EF4-FFF2-40B4-BE49-F238E27FC236}">
                <a16:creationId xmlns:a16="http://schemas.microsoft.com/office/drawing/2014/main" id="{EEEC58D6-AFC3-144E-96A3-FA56C61D1938}"/>
              </a:ext>
            </a:extLst>
          </p:cNvPr>
          <p:cNvSpPr/>
          <p:nvPr/>
        </p:nvSpPr>
        <p:spPr bwMode="auto">
          <a:xfrm rot="2060650">
            <a:off x="39925" y="3135557"/>
            <a:ext cx="1872208" cy="720080"/>
          </a:xfrm>
          <a:prstGeom prst="rightArrow">
            <a:avLst/>
          </a:prstGeom>
          <a:solidFill>
            <a:schemeClr val="accent6">
              <a:lumMod val="75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dirty="0">
                <a:solidFill>
                  <a:schemeClr val="tx1"/>
                </a:solidFill>
                <a:cs typeface="Arial" pitchFamily="34" charset="0"/>
              </a:rPr>
              <a:t>obligation</a:t>
            </a:r>
          </a:p>
        </p:txBody>
      </p:sp>
      <p:sp>
        <p:nvSpPr>
          <p:cNvPr id="13" name="Right Arrow 12">
            <a:extLst>
              <a:ext uri="{FF2B5EF4-FFF2-40B4-BE49-F238E27FC236}">
                <a16:creationId xmlns:a16="http://schemas.microsoft.com/office/drawing/2014/main" id="{09EC3F4B-3591-164D-A8D2-FEF10C2799CE}"/>
              </a:ext>
            </a:extLst>
          </p:cNvPr>
          <p:cNvSpPr/>
          <p:nvPr/>
        </p:nvSpPr>
        <p:spPr bwMode="auto">
          <a:xfrm rot="19393418">
            <a:off x="8644647" y="4873026"/>
            <a:ext cx="2198585" cy="1066184"/>
          </a:xfrm>
          <a:prstGeom prst="rightArrow">
            <a:avLst/>
          </a:prstGeom>
          <a:solidFill>
            <a:schemeClr val="accent6">
              <a:lumMod val="75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dirty="0" err="1">
                <a:solidFill>
                  <a:schemeClr val="tx1"/>
                </a:solidFill>
                <a:cs typeface="Arial" pitchFamily="34" charset="0"/>
              </a:rPr>
              <a:t>requiresAdditionalUseType</a:t>
            </a:r>
            <a:endParaRPr lang="en-GB" dirty="0">
              <a:solidFill>
                <a:schemeClr val="tx1"/>
              </a:solidFill>
              <a:cs typeface="Arial" pitchFamily="34" charset="0"/>
            </a:endParaRPr>
          </a:p>
        </p:txBody>
      </p:sp>
    </p:spTree>
    <p:extLst>
      <p:ext uri="{BB962C8B-B14F-4D97-AF65-F5344CB8AC3E}">
        <p14:creationId xmlns:p14="http://schemas.microsoft.com/office/powerpoint/2010/main" val="213650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1989E-9F65-044E-A0A2-337C67230044}"/>
              </a:ext>
            </a:extLst>
          </p:cNvPr>
          <p:cNvSpPr>
            <a:spLocks noGrp="1"/>
          </p:cNvSpPr>
          <p:nvPr>
            <p:ph type="title"/>
          </p:nvPr>
        </p:nvSpPr>
        <p:spPr/>
        <p:txBody>
          <a:bodyPr/>
          <a:lstStyle/>
          <a:p>
            <a:r>
              <a:rPr lang="en-GB" dirty="0"/>
              <a:t>Use Types and Obligations</a:t>
            </a:r>
          </a:p>
        </p:txBody>
      </p:sp>
      <p:sp>
        <p:nvSpPr>
          <p:cNvPr id="3" name="Date Placeholder 2">
            <a:extLst>
              <a:ext uri="{FF2B5EF4-FFF2-40B4-BE49-F238E27FC236}">
                <a16:creationId xmlns:a16="http://schemas.microsoft.com/office/drawing/2014/main" id="{D713B3B2-F7B5-634B-9C2B-B05C99CB9D48}"/>
              </a:ext>
            </a:extLst>
          </p:cNvPr>
          <p:cNvSpPr>
            <a:spLocks noGrp="1"/>
          </p:cNvSpPr>
          <p:nvPr>
            <p:ph type="dt" sz="half" idx="10"/>
          </p:nvPr>
        </p:nvSpPr>
        <p:spPr/>
        <p:txBody>
          <a:bodyPr/>
          <a:lstStyle/>
          <a:p>
            <a:pPr>
              <a:defRPr/>
            </a:pPr>
            <a:r>
              <a:rPr lang="de-DE"/>
              <a:t>© sebis</a:t>
            </a:r>
            <a:endParaRPr lang="de-DE" dirty="0"/>
          </a:p>
        </p:txBody>
      </p:sp>
      <p:sp>
        <p:nvSpPr>
          <p:cNvPr id="4" name="Footer Placeholder 3">
            <a:extLst>
              <a:ext uri="{FF2B5EF4-FFF2-40B4-BE49-F238E27FC236}">
                <a16:creationId xmlns:a16="http://schemas.microsoft.com/office/drawing/2014/main" id="{960C54B6-E655-F646-BFC7-C8632DEF26C3}"/>
              </a:ext>
            </a:extLst>
          </p:cNvPr>
          <p:cNvSpPr>
            <a:spLocks noGrp="1"/>
          </p:cNvSpPr>
          <p:nvPr>
            <p:ph type="ftr" sz="quarter" idx="11"/>
          </p:nvPr>
        </p:nvSpPr>
        <p:spPr/>
        <p:txBody>
          <a:bodyPr/>
          <a:lstStyle/>
          <a:p>
            <a:r>
              <a:rPr lang="en-US"/>
              <a:t>Navina Lang – Bachelor Thesis Final Presentation – 07.09.20 </a:t>
            </a:r>
            <a:endParaRPr lang="de-DE" dirty="0"/>
          </a:p>
        </p:txBody>
      </p:sp>
      <p:sp>
        <p:nvSpPr>
          <p:cNvPr id="5" name="Slide Number Placeholder 4">
            <a:extLst>
              <a:ext uri="{FF2B5EF4-FFF2-40B4-BE49-F238E27FC236}">
                <a16:creationId xmlns:a16="http://schemas.microsoft.com/office/drawing/2014/main" id="{EC847094-406C-8A41-B2E3-F0EB448AB900}"/>
              </a:ext>
            </a:extLst>
          </p:cNvPr>
          <p:cNvSpPr>
            <a:spLocks noGrp="1"/>
          </p:cNvSpPr>
          <p:nvPr>
            <p:ph type="sldNum" sz="quarter" idx="12"/>
          </p:nvPr>
        </p:nvSpPr>
        <p:spPr/>
        <p:txBody>
          <a:bodyPr/>
          <a:lstStyle/>
          <a:p>
            <a:pPr>
              <a:defRPr/>
            </a:pPr>
            <a:fld id="{53F79391-FD8B-4951-B07A-A389C4C7CA7B}" type="slidenum">
              <a:rPr lang="de-DE" smtClean="0"/>
              <a:pPr>
                <a:defRPr/>
              </a:pPr>
              <a:t>26</a:t>
            </a:fld>
            <a:endParaRPr lang="de-DE" dirty="0"/>
          </a:p>
        </p:txBody>
      </p:sp>
      <p:pic>
        <p:nvPicPr>
          <p:cNvPr id="6" name="Content Placeholder 5" descr="A screenshot of a cell phone&#10;&#10;Description automatically generated">
            <a:extLst>
              <a:ext uri="{FF2B5EF4-FFF2-40B4-BE49-F238E27FC236}">
                <a16:creationId xmlns:a16="http://schemas.microsoft.com/office/drawing/2014/main" id="{F6A3A39F-1E0C-8542-93BD-D23FA439FF56}"/>
              </a:ext>
            </a:extLst>
          </p:cNvPr>
          <p:cNvPicPr>
            <a:picLocks noChangeAspect="1"/>
          </p:cNvPicPr>
          <p:nvPr/>
        </p:nvPicPr>
        <p:blipFill>
          <a:blip r:embed="rId2"/>
          <a:stretch>
            <a:fillRect/>
          </a:stretch>
        </p:blipFill>
        <p:spPr>
          <a:xfrm>
            <a:off x="1444948" y="1041357"/>
            <a:ext cx="8824436" cy="2243627"/>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1A41E2E-7FD2-B34B-AF6D-509BF4605ABE}"/>
              </a:ext>
            </a:extLst>
          </p:cNvPr>
          <p:cNvPicPr>
            <a:picLocks noChangeAspect="1"/>
          </p:cNvPicPr>
          <p:nvPr/>
        </p:nvPicPr>
        <p:blipFill>
          <a:blip r:embed="rId3"/>
          <a:stretch>
            <a:fillRect/>
          </a:stretch>
        </p:blipFill>
        <p:spPr>
          <a:xfrm>
            <a:off x="1127448" y="3561165"/>
            <a:ext cx="9551512" cy="2592288"/>
          </a:xfrm>
          <a:prstGeom prst="rect">
            <a:avLst/>
          </a:prstGeom>
        </p:spPr>
      </p:pic>
      <p:sp>
        <p:nvSpPr>
          <p:cNvPr id="8" name="TextBox 7">
            <a:extLst>
              <a:ext uri="{FF2B5EF4-FFF2-40B4-BE49-F238E27FC236}">
                <a16:creationId xmlns:a16="http://schemas.microsoft.com/office/drawing/2014/main" id="{84EBA8B1-B01B-694A-BAD9-040B938462FB}"/>
              </a:ext>
            </a:extLst>
          </p:cNvPr>
          <p:cNvSpPr txBox="1"/>
          <p:nvPr/>
        </p:nvSpPr>
        <p:spPr>
          <a:xfrm>
            <a:off x="332903" y="6484437"/>
            <a:ext cx="8717965" cy="1692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500" dirty="0"/>
              <a:t>D. R. S. </a:t>
            </a:r>
            <a:r>
              <a:rPr lang="en-GB" sz="500" dirty="0" err="1"/>
              <a:t>Engelschall</a:t>
            </a:r>
            <a:r>
              <a:rPr lang="en-GB" sz="500" dirty="0"/>
              <a:t>. “ARCHITEKTUR VS. LIZENZRECHT: LIZENZKONFORME VERBAUUNG VON OPEN-SOURCE-SOFTWARE”. In: (2012).</a:t>
            </a:r>
          </a:p>
        </p:txBody>
      </p:sp>
    </p:spTree>
    <p:extLst>
      <p:ext uri="{BB962C8B-B14F-4D97-AF65-F5344CB8AC3E}">
        <p14:creationId xmlns:p14="http://schemas.microsoft.com/office/powerpoint/2010/main" val="166867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21CA3-56EC-6148-95AE-C3AE8330AB3E}"/>
              </a:ext>
            </a:extLst>
          </p:cNvPr>
          <p:cNvSpPr>
            <a:spLocks noGrp="1"/>
          </p:cNvSpPr>
          <p:nvPr>
            <p:ph type="title"/>
          </p:nvPr>
        </p:nvSpPr>
        <p:spPr/>
        <p:txBody>
          <a:bodyPr/>
          <a:lstStyle/>
          <a:p>
            <a:r>
              <a:rPr lang="en-GB" dirty="0"/>
              <a:t>Metric for the MIT License</a:t>
            </a:r>
          </a:p>
        </p:txBody>
      </p:sp>
      <p:sp>
        <p:nvSpPr>
          <p:cNvPr id="3" name="Date Placeholder 2">
            <a:extLst>
              <a:ext uri="{FF2B5EF4-FFF2-40B4-BE49-F238E27FC236}">
                <a16:creationId xmlns:a16="http://schemas.microsoft.com/office/drawing/2014/main" id="{AF34DB05-D34A-0042-91EB-7695F316F656}"/>
              </a:ext>
            </a:extLst>
          </p:cNvPr>
          <p:cNvSpPr>
            <a:spLocks noGrp="1"/>
          </p:cNvSpPr>
          <p:nvPr>
            <p:ph type="dt" sz="half" idx="10"/>
          </p:nvPr>
        </p:nvSpPr>
        <p:spPr/>
        <p:txBody>
          <a:bodyPr/>
          <a:lstStyle/>
          <a:p>
            <a:pPr>
              <a:defRPr/>
            </a:pPr>
            <a:r>
              <a:rPr lang="de-DE"/>
              <a:t>© sebis</a:t>
            </a:r>
            <a:endParaRPr lang="de-DE" dirty="0"/>
          </a:p>
        </p:txBody>
      </p:sp>
      <p:sp>
        <p:nvSpPr>
          <p:cNvPr id="4" name="Footer Placeholder 3">
            <a:extLst>
              <a:ext uri="{FF2B5EF4-FFF2-40B4-BE49-F238E27FC236}">
                <a16:creationId xmlns:a16="http://schemas.microsoft.com/office/drawing/2014/main" id="{F6C61EB2-37CC-6046-A162-76B7491C4836}"/>
              </a:ext>
            </a:extLst>
          </p:cNvPr>
          <p:cNvSpPr>
            <a:spLocks noGrp="1"/>
          </p:cNvSpPr>
          <p:nvPr>
            <p:ph type="ftr" sz="quarter" idx="11"/>
          </p:nvPr>
        </p:nvSpPr>
        <p:spPr/>
        <p:txBody>
          <a:bodyPr/>
          <a:lstStyle/>
          <a:p>
            <a:r>
              <a:rPr lang="en-US"/>
              <a:t>Navina Lang – Bachelor Thesis Final Presentation – 07.09.20 </a:t>
            </a:r>
            <a:endParaRPr lang="de-DE" dirty="0"/>
          </a:p>
        </p:txBody>
      </p:sp>
      <p:sp>
        <p:nvSpPr>
          <p:cNvPr id="5" name="Slide Number Placeholder 4">
            <a:extLst>
              <a:ext uri="{FF2B5EF4-FFF2-40B4-BE49-F238E27FC236}">
                <a16:creationId xmlns:a16="http://schemas.microsoft.com/office/drawing/2014/main" id="{D360A742-1CEA-8249-A173-889DAD2C7B48}"/>
              </a:ext>
            </a:extLst>
          </p:cNvPr>
          <p:cNvSpPr>
            <a:spLocks noGrp="1"/>
          </p:cNvSpPr>
          <p:nvPr>
            <p:ph type="sldNum" sz="quarter" idx="12"/>
          </p:nvPr>
        </p:nvSpPr>
        <p:spPr/>
        <p:txBody>
          <a:bodyPr/>
          <a:lstStyle/>
          <a:p>
            <a:pPr>
              <a:defRPr/>
            </a:pPr>
            <a:fld id="{53F79391-FD8B-4951-B07A-A389C4C7CA7B}" type="slidenum">
              <a:rPr lang="de-DE" smtClean="0"/>
              <a:pPr>
                <a:defRPr/>
              </a:pPr>
              <a:t>27</a:t>
            </a:fld>
            <a:endParaRPr lang="de-DE" dirty="0"/>
          </a:p>
        </p:txBody>
      </p:sp>
      <p:pic>
        <p:nvPicPr>
          <p:cNvPr id="7" name="Picture 6" descr="A close up of text on a white background&#10;&#10;Description automatically generated">
            <a:extLst>
              <a:ext uri="{FF2B5EF4-FFF2-40B4-BE49-F238E27FC236}">
                <a16:creationId xmlns:a16="http://schemas.microsoft.com/office/drawing/2014/main" id="{E77AA8AC-1391-BD44-B74D-65A72878E6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100" y="1384300"/>
            <a:ext cx="10083800" cy="4089400"/>
          </a:xfrm>
          <a:prstGeom prst="rect">
            <a:avLst/>
          </a:prstGeom>
        </p:spPr>
      </p:pic>
    </p:spTree>
    <p:extLst>
      <p:ext uri="{BB962C8B-B14F-4D97-AF65-F5344CB8AC3E}">
        <p14:creationId xmlns:p14="http://schemas.microsoft.com/office/powerpoint/2010/main" val="3518117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CBA0B-423D-DF47-BB6B-B4A12697E427}"/>
              </a:ext>
            </a:extLst>
          </p:cNvPr>
          <p:cNvSpPr>
            <a:spLocks noGrp="1"/>
          </p:cNvSpPr>
          <p:nvPr>
            <p:ph type="title"/>
          </p:nvPr>
        </p:nvSpPr>
        <p:spPr/>
        <p:txBody>
          <a:bodyPr/>
          <a:lstStyle/>
          <a:p>
            <a:r>
              <a:rPr lang="en-GB" dirty="0"/>
              <a:t>Motivation</a:t>
            </a:r>
          </a:p>
        </p:txBody>
      </p:sp>
      <p:sp>
        <p:nvSpPr>
          <p:cNvPr id="3" name="Content Placeholder 2">
            <a:extLst>
              <a:ext uri="{FF2B5EF4-FFF2-40B4-BE49-F238E27FC236}">
                <a16:creationId xmlns:a16="http://schemas.microsoft.com/office/drawing/2014/main" id="{1EF3EFF9-B806-3F4C-96B7-BFCBA1D6EE20}"/>
              </a:ext>
            </a:extLst>
          </p:cNvPr>
          <p:cNvSpPr>
            <a:spLocks noGrp="1"/>
          </p:cNvSpPr>
          <p:nvPr>
            <p:ph sz="half" idx="1"/>
          </p:nvPr>
        </p:nvSpPr>
        <p:spPr>
          <a:xfrm>
            <a:off x="551384" y="1758239"/>
            <a:ext cx="5220000" cy="4263050"/>
          </a:xfrm>
        </p:spPr>
        <p:txBody>
          <a:bodyPr/>
          <a:lstStyle/>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An application architect knows about only 10% of the associated software components because of transitive dependencies between components </a:t>
            </a:r>
            <a:br>
              <a:rPr lang="en-GB" dirty="0"/>
            </a:br>
            <a:endParaRPr lang="en-GB" dirty="0"/>
          </a:p>
          <a:p>
            <a:pPr marL="171450" indent="-171450">
              <a:buFont typeface="Arial" panose="020B0604020202020204" pitchFamily="34" charset="0"/>
              <a:buChar char="•"/>
            </a:pPr>
            <a:r>
              <a:rPr lang="en-DE" dirty="0"/>
              <a:t>Components are all under a specific license which are bound by different conditions (e.g. burdens must be fullfilled)</a:t>
            </a:r>
            <a:br>
              <a:rPr lang="en-DE" dirty="0"/>
            </a:br>
            <a:endParaRPr lang="en-DE" dirty="0"/>
          </a:p>
          <a:p>
            <a:pPr marL="171450" indent="-171450">
              <a:buFont typeface="Arial" panose="020B0604020202020204" pitchFamily="34" charset="0"/>
              <a:buChar char="•"/>
            </a:pPr>
            <a:r>
              <a:rPr lang="en-DE" dirty="0"/>
              <a:t>Architects are not educated on legal issues</a:t>
            </a:r>
            <a:br>
              <a:rPr lang="en-DE" dirty="0"/>
            </a:br>
            <a:endParaRPr lang="en-DE" dirty="0"/>
          </a:p>
          <a:p>
            <a:pPr marL="171450" indent="-171450">
              <a:buFont typeface="Arial" panose="020B0604020202020204" pitchFamily="34" charset="0"/>
              <a:buChar char="•"/>
            </a:pPr>
            <a:r>
              <a:rPr lang="en-DE" dirty="0"/>
              <a:t>Lawyers have no know-how about architecture and Open Source Software (OSS) technologies</a:t>
            </a:r>
          </a:p>
          <a:p>
            <a:endParaRPr lang="en-GB" dirty="0"/>
          </a:p>
        </p:txBody>
      </p:sp>
      <p:sp>
        <p:nvSpPr>
          <p:cNvPr id="4" name="Content Placeholder 3">
            <a:extLst>
              <a:ext uri="{FF2B5EF4-FFF2-40B4-BE49-F238E27FC236}">
                <a16:creationId xmlns:a16="http://schemas.microsoft.com/office/drawing/2014/main" id="{B5771E00-FDBD-9643-B414-1B1C123D490E}"/>
              </a:ext>
            </a:extLst>
          </p:cNvPr>
          <p:cNvSpPr>
            <a:spLocks noGrp="1"/>
          </p:cNvSpPr>
          <p:nvPr>
            <p:ph sz="half" idx="2"/>
          </p:nvPr>
        </p:nvSpPr>
        <p:spPr>
          <a:xfrm>
            <a:off x="6023416" y="1758238"/>
            <a:ext cx="5220000" cy="4263051"/>
          </a:xfrm>
        </p:spPr>
        <p:txBody>
          <a:bodyPr/>
          <a:lstStyle/>
          <a:p>
            <a:endParaRPr lang="en-GB" dirty="0"/>
          </a:p>
          <a:p>
            <a:r>
              <a:rPr lang="en-GB" dirty="0"/>
              <a:t>“Copyleft licenses are conditional licenses. One of the conditions you must satisfy before distributing copylefted software is that any changes you make to that software be likewise released under the copylefted license. A copyleft license ensures that all modified versions of your project remain free in the same way. Such licenses are said to keep code ‘forever free’.”</a:t>
            </a:r>
            <a:r>
              <a:rPr lang="en-GB" baseline="30000" dirty="0"/>
              <a:t>1</a:t>
            </a:r>
          </a:p>
          <a:p>
            <a:endParaRPr lang="en-GB" dirty="0"/>
          </a:p>
        </p:txBody>
      </p:sp>
      <p:sp>
        <p:nvSpPr>
          <p:cNvPr id="5" name="Date Placeholder 4">
            <a:extLst>
              <a:ext uri="{FF2B5EF4-FFF2-40B4-BE49-F238E27FC236}">
                <a16:creationId xmlns:a16="http://schemas.microsoft.com/office/drawing/2014/main" id="{8BE109C8-B345-DA44-A227-A9CE287B8FE5}"/>
              </a:ext>
            </a:extLst>
          </p:cNvPr>
          <p:cNvSpPr>
            <a:spLocks noGrp="1"/>
          </p:cNvSpPr>
          <p:nvPr>
            <p:ph type="dt" sz="half" idx="10"/>
          </p:nvPr>
        </p:nvSpPr>
        <p:spPr/>
        <p:txBody>
          <a:bodyPr/>
          <a:lstStyle/>
          <a:p>
            <a:pPr>
              <a:defRPr/>
            </a:pPr>
            <a:r>
              <a:rPr lang="de-DE"/>
              <a:t>© sebis</a:t>
            </a:r>
            <a:endParaRPr lang="de-DE" dirty="0"/>
          </a:p>
        </p:txBody>
      </p:sp>
      <p:sp>
        <p:nvSpPr>
          <p:cNvPr id="6" name="Footer Placeholder 5">
            <a:extLst>
              <a:ext uri="{FF2B5EF4-FFF2-40B4-BE49-F238E27FC236}">
                <a16:creationId xmlns:a16="http://schemas.microsoft.com/office/drawing/2014/main" id="{674FD139-2567-B94E-BB45-8F3DBCBF9FCC}"/>
              </a:ext>
            </a:extLst>
          </p:cNvPr>
          <p:cNvSpPr>
            <a:spLocks noGrp="1"/>
          </p:cNvSpPr>
          <p:nvPr>
            <p:ph type="ftr" sz="quarter" idx="11"/>
          </p:nvPr>
        </p:nvSpPr>
        <p:spPr/>
        <p:txBody>
          <a:bodyPr/>
          <a:lstStyle/>
          <a:p>
            <a:r>
              <a:rPr lang="en-US"/>
              <a:t>Navina Lang – Bachelor Thesis Final Presentation – 07.09.20 </a:t>
            </a:r>
            <a:endParaRPr lang="de-DE" dirty="0"/>
          </a:p>
        </p:txBody>
      </p:sp>
      <p:sp>
        <p:nvSpPr>
          <p:cNvPr id="7" name="Slide Number Placeholder 6">
            <a:extLst>
              <a:ext uri="{FF2B5EF4-FFF2-40B4-BE49-F238E27FC236}">
                <a16:creationId xmlns:a16="http://schemas.microsoft.com/office/drawing/2014/main" id="{3A40BBFD-4415-0B45-BC56-A48EEBD45D9A}"/>
              </a:ext>
            </a:extLst>
          </p:cNvPr>
          <p:cNvSpPr>
            <a:spLocks noGrp="1"/>
          </p:cNvSpPr>
          <p:nvPr>
            <p:ph type="sldNum" sz="quarter" idx="12"/>
          </p:nvPr>
        </p:nvSpPr>
        <p:spPr/>
        <p:txBody>
          <a:bodyPr/>
          <a:lstStyle/>
          <a:p>
            <a:pPr>
              <a:defRPr/>
            </a:pPr>
            <a:fld id="{B96C9E22-1B76-46A8-871B-C48D8E59C6FA}" type="slidenum">
              <a:rPr lang="de-DE" smtClean="0"/>
              <a:pPr>
                <a:defRPr/>
              </a:pPr>
              <a:t>3</a:t>
            </a:fld>
            <a:endParaRPr lang="de-DE" dirty="0"/>
          </a:p>
        </p:txBody>
      </p:sp>
      <p:sp>
        <p:nvSpPr>
          <p:cNvPr id="8" name="Rectangle 7">
            <a:extLst>
              <a:ext uri="{FF2B5EF4-FFF2-40B4-BE49-F238E27FC236}">
                <a16:creationId xmlns:a16="http://schemas.microsoft.com/office/drawing/2014/main" id="{A7A3259A-EC7D-8047-BFA3-016FF2A6031F}"/>
              </a:ext>
            </a:extLst>
          </p:cNvPr>
          <p:cNvSpPr/>
          <p:nvPr/>
        </p:nvSpPr>
        <p:spPr bwMode="auto">
          <a:xfrm>
            <a:off x="551384" y="1254182"/>
            <a:ext cx="5220000" cy="504056"/>
          </a:xfrm>
          <a:prstGeom prst="rect">
            <a:avLst/>
          </a:prstGeom>
          <a:solidFill>
            <a:schemeClr val="accent5">
              <a:lumMod val="75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b="1" dirty="0">
                <a:solidFill>
                  <a:schemeClr val="bg1"/>
                </a:solidFill>
                <a:cs typeface="Arial" pitchFamily="34" charset="0"/>
              </a:rPr>
              <a:t>Challenges</a:t>
            </a:r>
          </a:p>
        </p:txBody>
      </p:sp>
      <p:sp>
        <p:nvSpPr>
          <p:cNvPr id="9" name="Rectangle 8">
            <a:extLst>
              <a:ext uri="{FF2B5EF4-FFF2-40B4-BE49-F238E27FC236}">
                <a16:creationId xmlns:a16="http://schemas.microsoft.com/office/drawing/2014/main" id="{807CE2C4-B941-C749-BED4-81EF4684FFF3}"/>
              </a:ext>
            </a:extLst>
          </p:cNvPr>
          <p:cNvSpPr/>
          <p:nvPr/>
        </p:nvSpPr>
        <p:spPr bwMode="auto">
          <a:xfrm>
            <a:off x="6023992" y="1254182"/>
            <a:ext cx="5220000" cy="504056"/>
          </a:xfrm>
          <a:prstGeom prst="rect">
            <a:avLst/>
          </a:prstGeom>
          <a:solidFill>
            <a:schemeClr val="accent5">
              <a:lumMod val="75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b="1" dirty="0">
                <a:solidFill>
                  <a:schemeClr val="bg1"/>
                </a:solidFill>
                <a:cs typeface="Arial" pitchFamily="34" charset="0"/>
              </a:rPr>
              <a:t>Copyleft</a:t>
            </a:r>
          </a:p>
        </p:txBody>
      </p:sp>
      <p:sp>
        <p:nvSpPr>
          <p:cNvPr id="10" name="TextBox 9">
            <a:extLst>
              <a:ext uri="{FF2B5EF4-FFF2-40B4-BE49-F238E27FC236}">
                <a16:creationId xmlns:a16="http://schemas.microsoft.com/office/drawing/2014/main" id="{243F0D9F-AD88-B444-8D32-5DD58C87E75F}"/>
              </a:ext>
            </a:extLst>
          </p:cNvPr>
          <p:cNvSpPr txBox="1"/>
          <p:nvPr/>
        </p:nvSpPr>
        <p:spPr>
          <a:xfrm>
            <a:off x="332903" y="6484437"/>
            <a:ext cx="6051129" cy="1692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500" baseline="30000" dirty="0"/>
              <a:t>1</a:t>
            </a:r>
            <a:r>
              <a:rPr lang="en-GB" sz="500" dirty="0"/>
              <a:t>Richard Fontana, Bradley M. Kuhn, </a:t>
            </a:r>
            <a:r>
              <a:rPr lang="en-GB" sz="500" dirty="0" err="1"/>
              <a:t>Eben</a:t>
            </a:r>
            <a:r>
              <a:rPr lang="en-GB" sz="500" dirty="0"/>
              <a:t> </a:t>
            </a:r>
            <a:r>
              <a:rPr lang="en-GB" sz="500" dirty="0" err="1"/>
              <a:t>Moglen</a:t>
            </a:r>
            <a:r>
              <a:rPr lang="en-GB" sz="500" dirty="0"/>
              <a:t>, Matthew Norwood, Daniel B. </a:t>
            </a:r>
            <a:r>
              <a:rPr lang="en-GB" sz="500" dirty="0" err="1"/>
              <a:t>Ravicher</a:t>
            </a:r>
            <a:r>
              <a:rPr lang="en-GB" sz="500" dirty="0"/>
              <a:t>, Karen Sandler, James </a:t>
            </a:r>
            <a:r>
              <a:rPr lang="en-GB" sz="500" dirty="0" err="1"/>
              <a:t>Vasile</a:t>
            </a:r>
            <a:r>
              <a:rPr lang="en-GB" sz="500" dirty="0"/>
              <a:t>, Aaron Williamson “A Legal Issues Primer for Open Source and Free Software Projects”</a:t>
            </a:r>
          </a:p>
        </p:txBody>
      </p:sp>
    </p:spTree>
    <p:extLst>
      <p:ext uri="{BB962C8B-B14F-4D97-AF65-F5344CB8AC3E}">
        <p14:creationId xmlns:p14="http://schemas.microsoft.com/office/powerpoint/2010/main" val="166824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6">
            <a:extLst>
              <a:ext uri="{FF2B5EF4-FFF2-40B4-BE49-F238E27FC236}">
                <a16:creationId xmlns:a16="http://schemas.microsoft.com/office/drawing/2014/main" id="{02B9FB8F-8327-5A43-A321-19231BB26025}"/>
              </a:ext>
            </a:extLst>
          </p:cNvPr>
          <p:cNvSpPr/>
          <p:nvPr/>
        </p:nvSpPr>
        <p:spPr bwMode="auto">
          <a:xfrm>
            <a:off x="-3892" y="1340768"/>
            <a:ext cx="12192000" cy="36004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algn="r" eaLnBrk="0" hangingPunct="0">
              <a:defRPr/>
            </a:pPr>
            <a:endParaRPr lang="de-DE" dirty="0">
              <a:solidFill>
                <a:schemeClr val="tx1"/>
              </a:solidFill>
              <a:latin typeface="Arial Unicode MS" pitchFamily="34" charset="-128"/>
            </a:endParaRPr>
          </a:p>
        </p:txBody>
      </p:sp>
      <p:sp>
        <p:nvSpPr>
          <p:cNvPr id="3" name="Inhaltsplatzhalter 2"/>
          <p:cNvSpPr>
            <a:spLocks noGrp="1"/>
          </p:cNvSpPr>
          <p:nvPr>
            <p:ph idx="1"/>
          </p:nvPr>
        </p:nvSpPr>
        <p:spPr/>
        <p:txBody>
          <a:bodyPr/>
          <a:lstStyle/>
          <a:p>
            <a:pPr marL="342900" indent="-342900">
              <a:buFont typeface="+mj-lt"/>
              <a:buAutoNum type="arabicPeriod"/>
            </a:pPr>
            <a:r>
              <a:rPr lang="en-US" dirty="0"/>
              <a:t>Motivation</a:t>
            </a:r>
          </a:p>
          <a:p>
            <a:pPr marL="342900" indent="-342900">
              <a:buFont typeface="+mj-lt"/>
              <a:buAutoNum type="arabicPeriod"/>
            </a:pPr>
            <a:r>
              <a:rPr lang="en-US" dirty="0"/>
              <a:t>Research Questions</a:t>
            </a:r>
          </a:p>
          <a:p>
            <a:pPr marL="342900" indent="-342900">
              <a:buFont typeface="+mj-lt"/>
              <a:buAutoNum type="arabicPeriod"/>
            </a:pPr>
            <a:r>
              <a:rPr lang="en-US" dirty="0"/>
              <a:t>Data model </a:t>
            </a:r>
          </a:p>
          <a:p>
            <a:pPr marL="342900" indent="-342900">
              <a:buFont typeface="+mj-lt"/>
              <a:buAutoNum type="arabicPeriod"/>
            </a:pPr>
            <a:r>
              <a:rPr lang="en-US" dirty="0"/>
              <a:t>Example</a:t>
            </a:r>
          </a:p>
          <a:p>
            <a:pPr marL="342900" indent="-342900">
              <a:buFont typeface="+mj-lt"/>
              <a:buAutoNum type="arabicPeriod"/>
            </a:pPr>
            <a:r>
              <a:rPr lang="en-US" dirty="0"/>
              <a:t>Evaluation</a:t>
            </a:r>
          </a:p>
          <a:p>
            <a:pPr marL="342900" indent="-342900">
              <a:buFont typeface="+mj-lt"/>
              <a:buAutoNum type="arabicPeriod"/>
            </a:pPr>
            <a:r>
              <a:rPr lang="en-US" dirty="0"/>
              <a:t>Outlook</a:t>
            </a:r>
          </a:p>
        </p:txBody>
      </p:sp>
      <p:sp>
        <p:nvSpPr>
          <p:cNvPr id="2" name="Titel 1"/>
          <p:cNvSpPr>
            <a:spLocks noGrp="1"/>
          </p:cNvSpPr>
          <p:nvPr>
            <p:ph type="title"/>
          </p:nvPr>
        </p:nvSpPr>
        <p:spPr/>
        <p:txBody>
          <a:bodyPr/>
          <a:lstStyle/>
          <a:p>
            <a:r>
              <a:rPr lang="en-US" dirty="0"/>
              <a:t>Outline</a:t>
            </a:r>
          </a:p>
        </p:txBody>
      </p:sp>
      <p:sp>
        <p:nvSpPr>
          <p:cNvPr id="4" name="Datumsplatzhalter 3"/>
          <p:cNvSpPr>
            <a:spLocks noGrp="1"/>
          </p:cNvSpPr>
          <p:nvPr>
            <p:ph type="dt" sz="half" idx="10"/>
          </p:nvPr>
        </p:nvSpPr>
        <p:spPr/>
        <p:txBody>
          <a:bodyPr/>
          <a:lstStyle/>
          <a:p>
            <a:r>
              <a:rPr lang="de-DE"/>
              <a:t>© sebis</a:t>
            </a:r>
            <a:endParaRPr lang="de-DE" dirty="0"/>
          </a:p>
        </p:txBody>
      </p:sp>
      <p:sp>
        <p:nvSpPr>
          <p:cNvPr id="5" name="Fußzeilenplatzhalter 4"/>
          <p:cNvSpPr>
            <a:spLocks noGrp="1"/>
          </p:cNvSpPr>
          <p:nvPr>
            <p:ph type="ftr" sz="quarter" idx="11"/>
          </p:nvPr>
        </p:nvSpPr>
        <p:spPr/>
        <p:txBody>
          <a:bodyPr/>
          <a:lstStyle/>
          <a:p>
            <a:r>
              <a:rPr lang="en-US"/>
              <a:t>Navina Lang – Bachelor Thesis Final Presentation – 07.09.20 </a:t>
            </a:r>
            <a:endParaRPr lang="de-DE" dirty="0"/>
          </a:p>
        </p:txBody>
      </p:sp>
      <p:sp>
        <p:nvSpPr>
          <p:cNvPr id="6" name="Foliennummernplatzhalter 5"/>
          <p:cNvSpPr>
            <a:spLocks noGrp="1"/>
          </p:cNvSpPr>
          <p:nvPr>
            <p:ph type="sldNum" sz="quarter" idx="12"/>
          </p:nvPr>
        </p:nvSpPr>
        <p:spPr/>
        <p:txBody>
          <a:bodyPr/>
          <a:lstStyle/>
          <a:p>
            <a:fld id="{05BC9FAB-BDC1-47C0-A8BB-6E12A8205D33}" type="slidenum">
              <a:rPr lang="de-DE" smtClean="0"/>
              <a:pPr/>
              <a:t>4</a:t>
            </a:fld>
            <a:endParaRPr lang="de-DE" dirty="0"/>
          </a:p>
        </p:txBody>
      </p:sp>
    </p:spTree>
    <p:extLst>
      <p:ext uri="{BB962C8B-B14F-4D97-AF65-F5344CB8AC3E}">
        <p14:creationId xmlns:p14="http://schemas.microsoft.com/office/powerpoint/2010/main" val="1618268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CF5EB-63A4-CE4A-8CFD-EB0DDFAB57D0}"/>
              </a:ext>
            </a:extLst>
          </p:cNvPr>
          <p:cNvSpPr>
            <a:spLocks noGrp="1"/>
          </p:cNvSpPr>
          <p:nvPr>
            <p:ph type="title"/>
          </p:nvPr>
        </p:nvSpPr>
        <p:spPr/>
        <p:txBody>
          <a:bodyPr/>
          <a:lstStyle/>
          <a:p>
            <a:r>
              <a:rPr lang="en-GB" dirty="0"/>
              <a:t>Research Questions</a:t>
            </a:r>
          </a:p>
        </p:txBody>
      </p:sp>
      <p:graphicFrame>
        <p:nvGraphicFramePr>
          <p:cNvPr id="7" name="Content Placeholder 6">
            <a:extLst>
              <a:ext uri="{FF2B5EF4-FFF2-40B4-BE49-F238E27FC236}">
                <a16:creationId xmlns:a16="http://schemas.microsoft.com/office/drawing/2014/main" id="{CA5A8C2D-43CB-3F4C-A3E5-47B8A1AFFC99}"/>
              </a:ext>
            </a:extLst>
          </p:cNvPr>
          <p:cNvGraphicFramePr>
            <a:graphicFrameLocks noGrp="1"/>
          </p:cNvGraphicFramePr>
          <p:nvPr>
            <p:ph idx="1"/>
            <p:extLst>
              <p:ext uri="{D42A27DB-BD31-4B8C-83A1-F6EECF244321}">
                <p14:modId xmlns:p14="http://schemas.microsoft.com/office/powerpoint/2010/main" val="1092139105"/>
              </p:ext>
            </p:extLst>
          </p:nvPr>
        </p:nvGraphicFramePr>
        <p:xfrm>
          <a:off x="334963" y="981075"/>
          <a:ext cx="11522075" cy="5400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EA678C2E-4183-E34B-A84D-1D729B941CC6}"/>
              </a:ext>
            </a:extLst>
          </p:cNvPr>
          <p:cNvSpPr>
            <a:spLocks noGrp="1"/>
          </p:cNvSpPr>
          <p:nvPr>
            <p:ph type="dt" sz="half" idx="10"/>
          </p:nvPr>
        </p:nvSpPr>
        <p:spPr>
          <a:xfrm>
            <a:off x="9383184" y="6570616"/>
            <a:ext cx="2142067" cy="288925"/>
          </a:xfrm>
        </p:spPr>
        <p:txBody>
          <a:bodyPr/>
          <a:lstStyle/>
          <a:p>
            <a:pPr>
              <a:defRPr/>
            </a:pPr>
            <a:r>
              <a:rPr lang="de-DE"/>
              <a:t>© sebis</a:t>
            </a:r>
            <a:endParaRPr lang="de-DE" dirty="0"/>
          </a:p>
        </p:txBody>
      </p:sp>
      <p:sp>
        <p:nvSpPr>
          <p:cNvPr id="5" name="Footer Placeholder 4">
            <a:extLst>
              <a:ext uri="{FF2B5EF4-FFF2-40B4-BE49-F238E27FC236}">
                <a16:creationId xmlns:a16="http://schemas.microsoft.com/office/drawing/2014/main" id="{1ED80BC1-476D-6B4C-97E7-A4D4757CB1A0}"/>
              </a:ext>
            </a:extLst>
          </p:cNvPr>
          <p:cNvSpPr>
            <a:spLocks noGrp="1"/>
          </p:cNvSpPr>
          <p:nvPr>
            <p:ph type="ftr" sz="quarter" idx="11"/>
          </p:nvPr>
        </p:nvSpPr>
        <p:spPr>
          <a:xfrm>
            <a:off x="332903" y="6569076"/>
            <a:ext cx="5761567" cy="288925"/>
          </a:xfrm>
        </p:spPr>
        <p:txBody>
          <a:bodyPr/>
          <a:lstStyle/>
          <a:p>
            <a:r>
              <a:rPr lang="en-US"/>
              <a:t>Navina Lang – Bachelor Thesis Final Presentation – 07.09.20 </a:t>
            </a:r>
            <a:endParaRPr lang="de-DE" dirty="0"/>
          </a:p>
        </p:txBody>
      </p:sp>
      <p:sp>
        <p:nvSpPr>
          <p:cNvPr id="6" name="Slide Number Placeholder 5">
            <a:extLst>
              <a:ext uri="{FF2B5EF4-FFF2-40B4-BE49-F238E27FC236}">
                <a16:creationId xmlns:a16="http://schemas.microsoft.com/office/drawing/2014/main" id="{EC070EE9-32AE-8A4B-9A97-8E9596A0F977}"/>
              </a:ext>
            </a:extLst>
          </p:cNvPr>
          <p:cNvSpPr>
            <a:spLocks noGrp="1"/>
          </p:cNvSpPr>
          <p:nvPr>
            <p:ph type="sldNum" sz="quarter" idx="12"/>
          </p:nvPr>
        </p:nvSpPr>
        <p:spPr>
          <a:xfrm>
            <a:off x="11525251" y="6570616"/>
            <a:ext cx="332316" cy="288925"/>
          </a:xfrm>
        </p:spPr>
        <p:txBody>
          <a:bodyPr/>
          <a:lstStyle/>
          <a:p>
            <a:pPr>
              <a:defRPr/>
            </a:pPr>
            <a:fld id="{05BC9FAB-BDC1-47C0-A8BB-6E12A8205D33}" type="slidenum">
              <a:rPr lang="de-DE" smtClean="0"/>
              <a:pPr>
                <a:defRPr/>
              </a:pPr>
              <a:t>5</a:t>
            </a:fld>
            <a:endParaRPr lang="de-DE" dirty="0"/>
          </a:p>
        </p:txBody>
      </p:sp>
    </p:spTree>
    <p:extLst>
      <p:ext uri="{BB962C8B-B14F-4D97-AF65-F5344CB8AC3E}">
        <p14:creationId xmlns:p14="http://schemas.microsoft.com/office/powerpoint/2010/main" val="330711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6">
            <a:extLst>
              <a:ext uri="{FF2B5EF4-FFF2-40B4-BE49-F238E27FC236}">
                <a16:creationId xmlns:a16="http://schemas.microsoft.com/office/drawing/2014/main" id="{B7DBB983-1EFE-1E48-BD1F-83E814632711}"/>
              </a:ext>
            </a:extLst>
          </p:cNvPr>
          <p:cNvSpPr/>
          <p:nvPr/>
        </p:nvSpPr>
        <p:spPr bwMode="auto">
          <a:xfrm>
            <a:off x="-3892" y="1628800"/>
            <a:ext cx="12192000" cy="36004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a:lstStyle/>
          <a:p>
            <a:pPr algn="r" eaLnBrk="0" hangingPunct="0">
              <a:defRPr/>
            </a:pPr>
            <a:endParaRPr lang="de-DE" dirty="0">
              <a:solidFill>
                <a:schemeClr val="tx1"/>
              </a:solidFill>
              <a:latin typeface="Arial Unicode MS" pitchFamily="34" charset="-128"/>
            </a:endParaRPr>
          </a:p>
        </p:txBody>
      </p:sp>
      <p:sp>
        <p:nvSpPr>
          <p:cNvPr id="3" name="Inhaltsplatzhalter 2"/>
          <p:cNvSpPr>
            <a:spLocks noGrp="1"/>
          </p:cNvSpPr>
          <p:nvPr>
            <p:ph idx="1"/>
          </p:nvPr>
        </p:nvSpPr>
        <p:spPr/>
        <p:txBody>
          <a:bodyPr/>
          <a:lstStyle/>
          <a:p>
            <a:pPr marL="342900" indent="-342900">
              <a:buFont typeface="+mj-lt"/>
              <a:buAutoNum type="arabicPeriod"/>
            </a:pPr>
            <a:r>
              <a:rPr lang="en-US" dirty="0"/>
              <a:t>Motivation</a:t>
            </a:r>
          </a:p>
          <a:p>
            <a:pPr marL="342900" indent="-342900">
              <a:buFont typeface="+mj-lt"/>
              <a:buAutoNum type="arabicPeriod"/>
            </a:pPr>
            <a:r>
              <a:rPr lang="en-US" dirty="0"/>
              <a:t>Research Questions</a:t>
            </a:r>
          </a:p>
          <a:p>
            <a:pPr marL="342900" indent="-342900">
              <a:buFont typeface="+mj-lt"/>
              <a:buAutoNum type="arabicPeriod"/>
            </a:pPr>
            <a:r>
              <a:rPr lang="en-US" dirty="0"/>
              <a:t>Data model </a:t>
            </a:r>
          </a:p>
          <a:p>
            <a:pPr marL="342900" indent="-342900">
              <a:buFont typeface="+mj-lt"/>
              <a:buAutoNum type="arabicPeriod"/>
            </a:pPr>
            <a:r>
              <a:rPr lang="en-US" dirty="0"/>
              <a:t>Example</a:t>
            </a:r>
          </a:p>
          <a:p>
            <a:pPr marL="342900" indent="-342900">
              <a:buFont typeface="+mj-lt"/>
              <a:buAutoNum type="arabicPeriod"/>
            </a:pPr>
            <a:r>
              <a:rPr lang="en-US" dirty="0"/>
              <a:t>Evaluation</a:t>
            </a:r>
          </a:p>
          <a:p>
            <a:pPr marL="342900" indent="-342900">
              <a:buFont typeface="+mj-lt"/>
              <a:buAutoNum type="arabicPeriod"/>
            </a:pPr>
            <a:r>
              <a:rPr lang="en-US" dirty="0"/>
              <a:t>Outlook</a:t>
            </a:r>
          </a:p>
        </p:txBody>
      </p:sp>
      <p:sp>
        <p:nvSpPr>
          <p:cNvPr id="2" name="Titel 1"/>
          <p:cNvSpPr>
            <a:spLocks noGrp="1"/>
          </p:cNvSpPr>
          <p:nvPr>
            <p:ph type="title"/>
          </p:nvPr>
        </p:nvSpPr>
        <p:spPr/>
        <p:txBody>
          <a:bodyPr/>
          <a:lstStyle/>
          <a:p>
            <a:r>
              <a:rPr lang="en-US" dirty="0"/>
              <a:t>Outline</a:t>
            </a:r>
          </a:p>
        </p:txBody>
      </p:sp>
      <p:sp>
        <p:nvSpPr>
          <p:cNvPr id="4" name="Datumsplatzhalter 3"/>
          <p:cNvSpPr>
            <a:spLocks noGrp="1"/>
          </p:cNvSpPr>
          <p:nvPr>
            <p:ph type="dt" sz="half" idx="10"/>
          </p:nvPr>
        </p:nvSpPr>
        <p:spPr/>
        <p:txBody>
          <a:bodyPr/>
          <a:lstStyle/>
          <a:p>
            <a:r>
              <a:rPr lang="de-DE"/>
              <a:t>© sebis</a:t>
            </a:r>
            <a:endParaRPr lang="de-DE" dirty="0"/>
          </a:p>
        </p:txBody>
      </p:sp>
      <p:sp>
        <p:nvSpPr>
          <p:cNvPr id="5" name="Fußzeilenplatzhalter 4"/>
          <p:cNvSpPr>
            <a:spLocks noGrp="1"/>
          </p:cNvSpPr>
          <p:nvPr>
            <p:ph type="ftr" sz="quarter" idx="11"/>
          </p:nvPr>
        </p:nvSpPr>
        <p:spPr/>
        <p:txBody>
          <a:bodyPr/>
          <a:lstStyle/>
          <a:p>
            <a:r>
              <a:rPr lang="en-US"/>
              <a:t>Navina Lang – Bachelor Thesis Final Presentation – 07.09.20 </a:t>
            </a:r>
            <a:endParaRPr lang="de-DE" dirty="0"/>
          </a:p>
        </p:txBody>
      </p:sp>
      <p:sp>
        <p:nvSpPr>
          <p:cNvPr id="6" name="Foliennummernplatzhalter 5"/>
          <p:cNvSpPr>
            <a:spLocks noGrp="1"/>
          </p:cNvSpPr>
          <p:nvPr>
            <p:ph type="sldNum" sz="quarter" idx="12"/>
          </p:nvPr>
        </p:nvSpPr>
        <p:spPr/>
        <p:txBody>
          <a:bodyPr/>
          <a:lstStyle/>
          <a:p>
            <a:fld id="{05BC9FAB-BDC1-47C0-A8BB-6E12A8205D33}" type="slidenum">
              <a:rPr lang="de-DE" smtClean="0"/>
              <a:pPr/>
              <a:t>6</a:t>
            </a:fld>
            <a:endParaRPr lang="de-DE" dirty="0"/>
          </a:p>
        </p:txBody>
      </p:sp>
    </p:spTree>
    <p:extLst>
      <p:ext uri="{BB962C8B-B14F-4D97-AF65-F5344CB8AC3E}">
        <p14:creationId xmlns:p14="http://schemas.microsoft.com/office/powerpoint/2010/main" val="28468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icture containing screenshot&#10;&#10;Description automatically generated">
            <a:extLst>
              <a:ext uri="{FF2B5EF4-FFF2-40B4-BE49-F238E27FC236}">
                <a16:creationId xmlns:a16="http://schemas.microsoft.com/office/drawing/2014/main" id="{8209C6C9-68E8-0344-B0A1-DFDAF27221A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0650" y="303757"/>
            <a:ext cx="11014075" cy="6250486"/>
          </a:xfrm>
          <a:noFill/>
        </p:spPr>
      </p:pic>
      <p:sp>
        <p:nvSpPr>
          <p:cNvPr id="4" name="Date Placeholder 3" hidden="1">
            <a:extLst>
              <a:ext uri="{FF2B5EF4-FFF2-40B4-BE49-F238E27FC236}">
                <a16:creationId xmlns:a16="http://schemas.microsoft.com/office/drawing/2014/main" id="{7681A889-8AF1-4949-8938-C8CEA8E12569}"/>
              </a:ext>
            </a:extLst>
          </p:cNvPr>
          <p:cNvSpPr>
            <a:spLocks noGrp="1"/>
          </p:cNvSpPr>
          <p:nvPr>
            <p:ph type="dt" sz="half" idx="10"/>
          </p:nvPr>
        </p:nvSpPr>
        <p:spPr/>
        <p:txBody>
          <a:bodyPr/>
          <a:lstStyle/>
          <a:p>
            <a:pPr>
              <a:spcAft>
                <a:spcPts val="600"/>
              </a:spcAft>
              <a:defRPr/>
            </a:pPr>
            <a:r>
              <a:rPr lang="de-DE"/>
              <a:t>© sebis</a:t>
            </a:r>
          </a:p>
        </p:txBody>
      </p:sp>
      <p:sp>
        <p:nvSpPr>
          <p:cNvPr id="6" name="Slide Number Placeholder 5" hidden="1">
            <a:extLst>
              <a:ext uri="{FF2B5EF4-FFF2-40B4-BE49-F238E27FC236}">
                <a16:creationId xmlns:a16="http://schemas.microsoft.com/office/drawing/2014/main" id="{FD0867AB-90DC-0243-963A-1D44759F55F3}"/>
              </a:ext>
            </a:extLst>
          </p:cNvPr>
          <p:cNvSpPr>
            <a:spLocks noGrp="1"/>
          </p:cNvSpPr>
          <p:nvPr>
            <p:ph type="sldNum" sz="quarter" idx="12"/>
          </p:nvPr>
        </p:nvSpPr>
        <p:spPr/>
        <p:txBody>
          <a:bodyPr/>
          <a:lstStyle/>
          <a:p>
            <a:pPr>
              <a:spcAft>
                <a:spcPts val="600"/>
              </a:spcAft>
              <a:defRPr/>
            </a:pPr>
            <a:fld id="{E201E5CB-5EE0-4EA4-87FF-7D8A79A61969}" type="slidenum">
              <a:rPr lang="de-DE" smtClean="0"/>
              <a:pPr>
                <a:spcAft>
                  <a:spcPts val="600"/>
                </a:spcAft>
                <a:defRPr/>
              </a:pPr>
              <a:t>7</a:t>
            </a:fld>
            <a:endParaRPr lang="de-DE"/>
          </a:p>
        </p:txBody>
      </p:sp>
      <p:sp>
        <p:nvSpPr>
          <p:cNvPr id="5" name="Footer Placeholder 4">
            <a:extLst>
              <a:ext uri="{FF2B5EF4-FFF2-40B4-BE49-F238E27FC236}">
                <a16:creationId xmlns:a16="http://schemas.microsoft.com/office/drawing/2014/main" id="{09D72593-FA3F-D440-9FB5-924DD8993AF0}"/>
              </a:ext>
            </a:extLst>
          </p:cNvPr>
          <p:cNvSpPr>
            <a:spLocks noGrp="1"/>
          </p:cNvSpPr>
          <p:nvPr>
            <p:ph type="ftr" sz="quarter" idx="11"/>
          </p:nvPr>
        </p:nvSpPr>
        <p:spPr/>
        <p:txBody>
          <a:bodyPr/>
          <a:lstStyle/>
          <a:p>
            <a:pPr>
              <a:spcAft>
                <a:spcPts val="600"/>
              </a:spcAft>
            </a:pPr>
            <a:r>
              <a:rPr lang="en-US"/>
              <a:t>Navina Lang – Bachelor Thesis Final Presentation – 07.09.20 </a:t>
            </a:r>
            <a:endParaRPr lang="de-DE"/>
          </a:p>
        </p:txBody>
      </p:sp>
      <p:sp>
        <p:nvSpPr>
          <p:cNvPr id="9" name="Rectangle 8">
            <a:extLst>
              <a:ext uri="{FF2B5EF4-FFF2-40B4-BE49-F238E27FC236}">
                <a16:creationId xmlns:a16="http://schemas.microsoft.com/office/drawing/2014/main" id="{CBD5483C-1B46-7141-99CD-E0D89A0750A4}"/>
              </a:ext>
            </a:extLst>
          </p:cNvPr>
          <p:cNvSpPr/>
          <p:nvPr/>
        </p:nvSpPr>
        <p:spPr bwMode="auto">
          <a:xfrm>
            <a:off x="8904312" y="2492896"/>
            <a:ext cx="720000" cy="594000"/>
          </a:xfrm>
          <a:prstGeom prst="rect">
            <a:avLst/>
          </a:prstGeom>
          <a:noFill/>
          <a:ln w="28575">
            <a:solidFill>
              <a:srgbClr val="FF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dirty="0">
              <a:solidFill>
                <a:schemeClr val="tx1"/>
              </a:solidFill>
              <a:cs typeface="Arial" pitchFamily="34" charset="0"/>
            </a:endParaRPr>
          </a:p>
        </p:txBody>
      </p:sp>
    </p:spTree>
    <p:extLst>
      <p:ext uri="{BB962C8B-B14F-4D97-AF65-F5344CB8AC3E}">
        <p14:creationId xmlns:p14="http://schemas.microsoft.com/office/powerpoint/2010/main" val="807356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icture containing screenshot&#10;&#10;Description automatically generated">
            <a:extLst>
              <a:ext uri="{FF2B5EF4-FFF2-40B4-BE49-F238E27FC236}">
                <a16:creationId xmlns:a16="http://schemas.microsoft.com/office/drawing/2014/main" id="{8209C6C9-68E8-0344-B0A1-DFDAF27221A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0650" y="303757"/>
            <a:ext cx="11014075" cy="6250486"/>
          </a:xfrm>
          <a:noFill/>
        </p:spPr>
      </p:pic>
      <p:sp>
        <p:nvSpPr>
          <p:cNvPr id="4" name="Date Placeholder 3" hidden="1">
            <a:extLst>
              <a:ext uri="{FF2B5EF4-FFF2-40B4-BE49-F238E27FC236}">
                <a16:creationId xmlns:a16="http://schemas.microsoft.com/office/drawing/2014/main" id="{7681A889-8AF1-4949-8938-C8CEA8E12569}"/>
              </a:ext>
            </a:extLst>
          </p:cNvPr>
          <p:cNvSpPr>
            <a:spLocks noGrp="1"/>
          </p:cNvSpPr>
          <p:nvPr>
            <p:ph type="dt" sz="half" idx="10"/>
          </p:nvPr>
        </p:nvSpPr>
        <p:spPr/>
        <p:txBody>
          <a:bodyPr/>
          <a:lstStyle/>
          <a:p>
            <a:pPr>
              <a:spcAft>
                <a:spcPts val="600"/>
              </a:spcAft>
              <a:defRPr/>
            </a:pPr>
            <a:r>
              <a:rPr lang="de-DE"/>
              <a:t>© sebis</a:t>
            </a:r>
          </a:p>
        </p:txBody>
      </p:sp>
      <p:sp>
        <p:nvSpPr>
          <p:cNvPr id="6" name="Slide Number Placeholder 5" hidden="1">
            <a:extLst>
              <a:ext uri="{FF2B5EF4-FFF2-40B4-BE49-F238E27FC236}">
                <a16:creationId xmlns:a16="http://schemas.microsoft.com/office/drawing/2014/main" id="{FD0867AB-90DC-0243-963A-1D44759F55F3}"/>
              </a:ext>
            </a:extLst>
          </p:cNvPr>
          <p:cNvSpPr>
            <a:spLocks noGrp="1"/>
          </p:cNvSpPr>
          <p:nvPr>
            <p:ph type="sldNum" sz="quarter" idx="12"/>
          </p:nvPr>
        </p:nvSpPr>
        <p:spPr/>
        <p:txBody>
          <a:bodyPr/>
          <a:lstStyle/>
          <a:p>
            <a:pPr>
              <a:spcAft>
                <a:spcPts val="600"/>
              </a:spcAft>
              <a:defRPr/>
            </a:pPr>
            <a:fld id="{E201E5CB-5EE0-4EA4-87FF-7D8A79A61969}" type="slidenum">
              <a:rPr lang="de-DE" smtClean="0"/>
              <a:pPr>
                <a:spcAft>
                  <a:spcPts val="600"/>
                </a:spcAft>
                <a:defRPr/>
              </a:pPr>
              <a:t>8</a:t>
            </a:fld>
            <a:endParaRPr lang="de-DE"/>
          </a:p>
        </p:txBody>
      </p:sp>
      <p:sp>
        <p:nvSpPr>
          <p:cNvPr id="5" name="Footer Placeholder 4">
            <a:extLst>
              <a:ext uri="{FF2B5EF4-FFF2-40B4-BE49-F238E27FC236}">
                <a16:creationId xmlns:a16="http://schemas.microsoft.com/office/drawing/2014/main" id="{09D72593-FA3F-D440-9FB5-924DD8993AF0}"/>
              </a:ext>
            </a:extLst>
          </p:cNvPr>
          <p:cNvSpPr>
            <a:spLocks noGrp="1"/>
          </p:cNvSpPr>
          <p:nvPr>
            <p:ph type="ftr" sz="quarter" idx="11"/>
          </p:nvPr>
        </p:nvSpPr>
        <p:spPr/>
        <p:txBody>
          <a:bodyPr/>
          <a:lstStyle/>
          <a:p>
            <a:pPr>
              <a:spcAft>
                <a:spcPts val="600"/>
              </a:spcAft>
            </a:pPr>
            <a:r>
              <a:rPr lang="en-US"/>
              <a:t>Navina Lang – Bachelor Thesis Final Presentation – 07.09.20 </a:t>
            </a:r>
            <a:endParaRPr lang="de-DE"/>
          </a:p>
        </p:txBody>
      </p:sp>
      <p:sp>
        <p:nvSpPr>
          <p:cNvPr id="7" name="Rectangle 6">
            <a:extLst>
              <a:ext uri="{FF2B5EF4-FFF2-40B4-BE49-F238E27FC236}">
                <a16:creationId xmlns:a16="http://schemas.microsoft.com/office/drawing/2014/main" id="{153C0CC4-023C-F44E-8AB1-563099C3D503}"/>
              </a:ext>
            </a:extLst>
          </p:cNvPr>
          <p:cNvSpPr/>
          <p:nvPr/>
        </p:nvSpPr>
        <p:spPr bwMode="auto">
          <a:xfrm>
            <a:off x="7536160" y="2285840"/>
            <a:ext cx="648072" cy="936000"/>
          </a:xfrm>
          <a:prstGeom prst="rect">
            <a:avLst/>
          </a:prstGeom>
          <a:noFill/>
          <a:ln w="28575">
            <a:solidFill>
              <a:srgbClr val="FF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dirty="0">
              <a:solidFill>
                <a:schemeClr val="tx1"/>
              </a:solidFill>
              <a:cs typeface="Arial" pitchFamily="34" charset="0"/>
            </a:endParaRPr>
          </a:p>
        </p:txBody>
      </p:sp>
    </p:spTree>
    <p:extLst>
      <p:ext uri="{BB962C8B-B14F-4D97-AF65-F5344CB8AC3E}">
        <p14:creationId xmlns:p14="http://schemas.microsoft.com/office/powerpoint/2010/main" val="46653514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icture containing screenshot&#10;&#10;Description automatically generated">
            <a:extLst>
              <a:ext uri="{FF2B5EF4-FFF2-40B4-BE49-F238E27FC236}">
                <a16:creationId xmlns:a16="http://schemas.microsoft.com/office/drawing/2014/main" id="{8209C6C9-68E8-0344-B0A1-DFDAF27221A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0650" y="303757"/>
            <a:ext cx="11014075" cy="6250486"/>
          </a:xfrm>
          <a:noFill/>
        </p:spPr>
      </p:pic>
      <p:sp>
        <p:nvSpPr>
          <p:cNvPr id="4" name="Date Placeholder 3" hidden="1">
            <a:extLst>
              <a:ext uri="{FF2B5EF4-FFF2-40B4-BE49-F238E27FC236}">
                <a16:creationId xmlns:a16="http://schemas.microsoft.com/office/drawing/2014/main" id="{7681A889-8AF1-4949-8938-C8CEA8E12569}"/>
              </a:ext>
            </a:extLst>
          </p:cNvPr>
          <p:cNvSpPr>
            <a:spLocks noGrp="1"/>
          </p:cNvSpPr>
          <p:nvPr>
            <p:ph type="dt" sz="half" idx="10"/>
          </p:nvPr>
        </p:nvSpPr>
        <p:spPr/>
        <p:txBody>
          <a:bodyPr/>
          <a:lstStyle/>
          <a:p>
            <a:pPr>
              <a:spcAft>
                <a:spcPts val="600"/>
              </a:spcAft>
              <a:defRPr/>
            </a:pPr>
            <a:r>
              <a:rPr lang="de-DE"/>
              <a:t>© sebis</a:t>
            </a:r>
          </a:p>
        </p:txBody>
      </p:sp>
      <p:sp>
        <p:nvSpPr>
          <p:cNvPr id="6" name="Slide Number Placeholder 5" hidden="1">
            <a:extLst>
              <a:ext uri="{FF2B5EF4-FFF2-40B4-BE49-F238E27FC236}">
                <a16:creationId xmlns:a16="http://schemas.microsoft.com/office/drawing/2014/main" id="{FD0867AB-90DC-0243-963A-1D44759F55F3}"/>
              </a:ext>
            </a:extLst>
          </p:cNvPr>
          <p:cNvSpPr>
            <a:spLocks noGrp="1"/>
          </p:cNvSpPr>
          <p:nvPr>
            <p:ph type="sldNum" sz="quarter" idx="12"/>
          </p:nvPr>
        </p:nvSpPr>
        <p:spPr/>
        <p:txBody>
          <a:bodyPr/>
          <a:lstStyle/>
          <a:p>
            <a:pPr>
              <a:spcAft>
                <a:spcPts val="600"/>
              </a:spcAft>
              <a:defRPr/>
            </a:pPr>
            <a:fld id="{E201E5CB-5EE0-4EA4-87FF-7D8A79A61969}" type="slidenum">
              <a:rPr lang="de-DE" smtClean="0"/>
              <a:pPr>
                <a:spcAft>
                  <a:spcPts val="600"/>
                </a:spcAft>
                <a:defRPr/>
              </a:pPr>
              <a:t>9</a:t>
            </a:fld>
            <a:endParaRPr lang="de-DE"/>
          </a:p>
        </p:txBody>
      </p:sp>
      <p:sp>
        <p:nvSpPr>
          <p:cNvPr id="5" name="Footer Placeholder 4">
            <a:extLst>
              <a:ext uri="{FF2B5EF4-FFF2-40B4-BE49-F238E27FC236}">
                <a16:creationId xmlns:a16="http://schemas.microsoft.com/office/drawing/2014/main" id="{09D72593-FA3F-D440-9FB5-924DD8993AF0}"/>
              </a:ext>
            </a:extLst>
          </p:cNvPr>
          <p:cNvSpPr>
            <a:spLocks noGrp="1"/>
          </p:cNvSpPr>
          <p:nvPr>
            <p:ph type="ftr" sz="quarter" idx="11"/>
          </p:nvPr>
        </p:nvSpPr>
        <p:spPr/>
        <p:txBody>
          <a:bodyPr/>
          <a:lstStyle/>
          <a:p>
            <a:pPr>
              <a:spcAft>
                <a:spcPts val="600"/>
              </a:spcAft>
            </a:pPr>
            <a:r>
              <a:rPr lang="en-US"/>
              <a:t>Navina Lang – Bachelor Thesis Final Presentation – 07.09.20 </a:t>
            </a:r>
            <a:endParaRPr lang="de-DE"/>
          </a:p>
        </p:txBody>
      </p:sp>
      <p:sp>
        <p:nvSpPr>
          <p:cNvPr id="7" name="Rectangle 6">
            <a:extLst>
              <a:ext uri="{FF2B5EF4-FFF2-40B4-BE49-F238E27FC236}">
                <a16:creationId xmlns:a16="http://schemas.microsoft.com/office/drawing/2014/main" id="{153C0CC4-023C-F44E-8AB1-563099C3D503}"/>
              </a:ext>
            </a:extLst>
          </p:cNvPr>
          <p:cNvSpPr/>
          <p:nvPr/>
        </p:nvSpPr>
        <p:spPr bwMode="auto">
          <a:xfrm>
            <a:off x="6456040" y="2493000"/>
            <a:ext cx="792088" cy="431944"/>
          </a:xfrm>
          <a:prstGeom prst="rect">
            <a:avLst/>
          </a:prstGeom>
          <a:noFill/>
          <a:ln w="28575">
            <a:solidFill>
              <a:srgbClr val="FF0000"/>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dirty="0">
              <a:solidFill>
                <a:schemeClr val="tx1"/>
              </a:solidFill>
              <a:cs typeface="Arial" pitchFamily="34" charset="0"/>
            </a:endParaRPr>
          </a:p>
        </p:txBody>
      </p:sp>
    </p:spTree>
    <p:extLst>
      <p:ext uri="{BB962C8B-B14F-4D97-AF65-F5344CB8AC3E}">
        <p14:creationId xmlns:p14="http://schemas.microsoft.com/office/powerpoint/2010/main" val="385212785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theme/theme1.xml><?xml version="1.0" encoding="utf-8"?>
<a:theme xmlns:a="http://schemas.openxmlformats.org/drawingml/2006/main" name="Slides sebis 2013 2">
  <a:themeElements>
    <a:clrScheme name="Benutzerdefiniert 2">
      <a:dk1>
        <a:srgbClr val="000000"/>
      </a:dk1>
      <a:lt1>
        <a:srgbClr val="FFFFFF"/>
      </a:lt1>
      <a:dk2>
        <a:srgbClr val="002143"/>
      </a:dk2>
      <a:lt2>
        <a:srgbClr val="EEECE1"/>
      </a:lt2>
      <a:accent1>
        <a:srgbClr val="91A02F"/>
      </a:accent1>
      <a:accent2>
        <a:srgbClr val="E37C4D"/>
      </a:accent2>
      <a:accent3>
        <a:srgbClr val="DAD7CB"/>
      </a:accent3>
      <a:accent4>
        <a:srgbClr val="003359"/>
      </a:accent4>
      <a:accent5>
        <a:srgbClr val="0073CF"/>
      </a:accent5>
      <a:accent6>
        <a:srgbClr val="98C6EA"/>
      </a:accent6>
      <a:hlink>
        <a:srgbClr val="64A0C8"/>
      </a:hlink>
      <a:folHlink>
        <a:srgbClr val="64A0C8"/>
      </a:folHlink>
    </a:clrScheme>
    <a:fontScheme name="Larissa Klassisch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ctr" defTabSz="914400" rtl="0" eaLnBrk="0" fontAlgn="base" latinLnBrk="0" hangingPunct="0">
          <a:lnSpc>
            <a:spcPct val="100000"/>
          </a:lnSpc>
          <a:spcBef>
            <a:spcPct val="0"/>
          </a:spcBef>
          <a:spcAft>
            <a:spcPct val="0"/>
          </a:spcAft>
          <a:buClrTx/>
          <a:buSzTx/>
          <a:buFontTx/>
          <a:buNone/>
          <a:tabLst/>
          <a:defRPr dirty="0" smtClean="0">
            <a:solidFill>
              <a:schemeClr val="tx1"/>
            </a:solidFill>
            <a:cs typeface="Arial" pitchFamily="34" charset="0"/>
          </a:defRPr>
        </a:defPPr>
      </a:lstStyle>
      <a:style>
        <a:lnRef idx="1">
          <a:schemeClr val="accent3"/>
        </a:lnRef>
        <a:fillRef idx="2">
          <a:schemeClr val="accent3"/>
        </a:fillRef>
        <a:effectRef idx="1">
          <a:schemeClr val="accent3"/>
        </a:effectRef>
        <a:fontRef idx="minor">
          <a:schemeClr val="dk1"/>
        </a:fontRef>
      </a:style>
    </a:spDef>
    <a:lnDef>
      <a:spPr bwMode="auto">
        <a:ln>
          <a:headEnd type="none" w="med" len="med"/>
          <a:tailEnd type="arrow"/>
        </a:ln>
      </a:spPr>
      <a:bodyPr/>
      <a:lstStyle/>
      <a:style>
        <a:lnRef idx="3">
          <a:schemeClr val="dk1"/>
        </a:lnRef>
        <a:fillRef idx="0">
          <a:schemeClr val="dk1"/>
        </a:fillRef>
        <a:effectRef idx="2">
          <a:schemeClr val="dk1"/>
        </a:effectRef>
        <a:fontRef idx="minor">
          <a:schemeClr val="tx1"/>
        </a:fontRef>
      </a:style>
    </a:lnDef>
    <a:txDef>
      <a:spPr>
        <a:noFill/>
        <a:ln>
          <a:noFill/>
        </a:ln>
      </a:spPr>
      <a:bodyPr wrap="none" rtlCol="0">
        <a:spAutoFit/>
      </a:bodyPr>
      <a:lstStyle>
        <a:defPPr>
          <a:defRPr dirty="0" smtClean="0">
            <a:latin typeface="Arial" pitchFamily="34" charset="0"/>
          </a:defRPr>
        </a:defPPr>
      </a:lstStyle>
      <a:style>
        <a:lnRef idx="2">
          <a:schemeClr val="accent3"/>
        </a:lnRef>
        <a:fillRef idx="1">
          <a:schemeClr val="lt1"/>
        </a:fillRef>
        <a:effectRef idx="0">
          <a:schemeClr val="accent3"/>
        </a:effectRef>
        <a:fontRef idx="minor">
          <a:schemeClr val="dk1"/>
        </a:fontRef>
      </a: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71103 Matthes English Master Slide Deck (wide).potx" id="{91040FA8-FD49-4102-AC41-84BC0B08C488}" vid="{045BDA8C-0E4E-43FE-921F-341BE0C2864F}"/>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1180</Words>
  <Application>Microsoft Macintosh PowerPoint</Application>
  <PresentationFormat>Widescreen</PresentationFormat>
  <Paragraphs>260</Paragraphs>
  <Slides>27</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 Unicode MS</vt:lpstr>
      <vt:lpstr>Arial</vt:lpstr>
      <vt:lpstr>CMSY10</vt:lpstr>
      <vt:lpstr>Helvetica Neue</vt:lpstr>
      <vt:lpstr>TUM Neue Helvetica 75 Bold</vt:lpstr>
      <vt:lpstr>URWPalladioL</vt:lpstr>
      <vt:lpstr>Wingdings</vt:lpstr>
      <vt:lpstr>Slides sebis 2013 2</vt:lpstr>
      <vt:lpstr>Design of a System to Support Open Source Software License Compliance Checking in Large Enterprises</vt:lpstr>
      <vt:lpstr>Outline</vt:lpstr>
      <vt:lpstr>Motivation</vt:lpstr>
      <vt:lpstr>Outline</vt:lpstr>
      <vt:lpstr>Research Questions</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Outline</vt:lpstr>
      <vt:lpstr>Algorithm</vt:lpstr>
      <vt:lpstr>Example: “MyProduct”</vt:lpstr>
      <vt:lpstr>Visualization of MyProduct</vt:lpstr>
      <vt:lpstr>Outline</vt:lpstr>
      <vt:lpstr>Evaluation: Interviews</vt:lpstr>
      <vt:lpstr>Evaluation: Results</vt:lpstr>
      <vt:lpstr>Outline</vt:lpstr>
      <vt:lpstr>Outlook</vt:lpstr>
      <vt:lpstr>PowerPoint Presentation</vt:lpstr>
      <vt:lpstr>Licenses of license analysis</vt:lpstr>
      <vt:lpstr>Example of license analysis (Excerpt of GNU Lesser General Public License)</vt:lpstr>
      <vt:lpstr>Use Types and Obligations</vt:lpstr>
      <vt:lpstr>Metric for the MIT License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ga84hiy</dc:creator>
  <cp:lastModifiedBy/>
  <cp:revision>1</cp:revision>
  <dcterms:created xsi:type="dcterms:W3CDTF">2020-09-03T15:17:42Z</dcterms:created>
  <dcterms:modified xsi:type="dcterms:W3CDTF">2020-09-09T16:36:52Z</dcterms:modified>
</cp:coreProperties>
</file>