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23"/>
  </p:notesMasterIdLst>
  <p:handoutMasterIdLst>
    <p:handoutMasterId r:id="rId24"/>
  </p:handoutMasterIdLst>
  <p:sldIdLst>
    <p:sldId id="647" r:id="rId2"/>
    <p:sldId id="778" r:id="rId3"/>
    <p:sldId id="786" r:id="rId4"/>
    <p:sldId id="804" r:id="rId5"/>
    <p:sldId id="800" r:id="rId6"/>
    <p:sldId id="793" r:id="rId7"/>
    <p:sldId id="803" r:id="rId8"/>
    <p:sldId id="777" r:id="rId9"/>
    <p:sldId id="776" r:id="rId10"/>
    <p:sldId id="779" r:id="rId11"/>
    <p:sldId id="796" r:id="rId12"/>
    <p:sldId id="783" r:id="rId13"/>
    <p:sldId id="805" r:id="rId14"/>
    <p:sldId id="806" r:id="rId15"/>
    <p:sldId id="784" r:id="rId16"/>
    <p:sldId id="799" r:id="rId17"/>
    <p:sldId id="789" r:id="rId18"/>
    <p:sldId id="790" r:id="rId19"/>
    <p:sldId id="795" r:id="rId20"/>
    <p:sldId id="791" r:id="rId21"/>
    <p:sldId id="792" r:id="rId2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0065BD"/>
    <a:srgbClr val="000000"/>
    <a:srgbClr val="074FB0"/>
    <a:srgbClr val="C0C0C0"/>
    <a:srgbClr val="41BEFF"/>
    <a:srgbClr val="FF8000"/>
    <a:srgbClr val="CB6C1D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7193" autoAdjust="0"/>
  </p:normalViewPr>
  <p:slideViewPr>
    <p:cSldViewPr>
      <p:cViewPr varScale="1">
        <p:scale>
          <a:sx n="76" d="100"/>
          <a:sy n="76" d="100"/>
        </p:scale>
        <p:origin x="264" y="48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F5D4A-0B87-47AA-828C-9A54165DF0D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D4E8FD-32F5-4B91-BAC6-778B7CC8308B}">
      <dgm:prSet phldrT="[Texto]" custT="1"/>
      <dgm:spPr>
        <a:xfrm>
          <a:off x="0" y="0"/>
          <a:ext cx="3354393" cy="436643"/>
        </a:xfrm>
        <a:prstGeom prst="homePlate">
          <a:avLst/>
        </a:prstGeom>
        <a:solidFill>
          <a:srgbClr val="0065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s-ES" sz="16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 1. </a:t>
          </a:r>
          <a:r>
            <a:rPr lang="en-GB" sz="1600" noProof="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Motivation</a:t>
          </a:r>
        </a:p>
      </dgm:t>
    </dgm:pt>
    <dgm:pt modelId="{E09FB453-19DD-47B3-94D1-83284DA0B813}" type="parTrans" cxnId="{0FD8E6D1-A1D6-473F-A9CE-8941D532C85D}">
      <dgm:prSet/>
      <dgm:spPr/>
      <dgm:t>
        <a:bodyPr/>
        <a:lstStyle/>
        <a:p>
          <a:endParaRPr lang="es-ES"/>
        </a:p>
      </dgm:t>
    </dgm:pt>
    <dgm:pt modelId="{2F03E400-1F7E-4E4A-BB54-FEAB55A525BE}" type="sibTrans" cxnId="{0FD8E6D1-A1D6-473F-A9CE-8941D532C85D}">
      <dgm:prSet/>
      <dgm:spPr/>
      <dgm:t>
        <a:bodyPr/>
        <a:lstStyle/>
        <a:p>
          <a:endParaRPr lang="es-ES"/>
        </a:p>
      </dgm:t>
    </dgm:pt>
    <dgm:pt modelId="{E474963D-FBF4-4F1C-98B7-959F7A5F5313}" type="pres">
      <dgm:prSet presAssocID="{E20F5D4A-0B87-47AA-828C-9A54165DF0DD}" presName="Name0" presStyleCnt="0">
        <dgm:presLayoutVars>
          <dgm:dir/>
          <dgm:resizeHandles val="exact"/>
        </dgm:presLayoutVars>
      </dgm:prSet>
      <dgm:spPr/>
    </dgm:pt>
    <dgm:pt modelId="{8B0AFD00-7D64-4366-A463-1277138D850D}" type="pres">
      <dgm:prSet presAssocID="{E6D4E8FD-32F5-4B91-BAC6-778B7CC8308B}" presName="parTxOnly" presStyleLbl="node1" presStyleIdx="0" presStyleCnt="1" custLinFactX="-100000" custLinFactNeighborX="-141462" custLinFactNeighborY="31913">
        <dgm:presLayoutVars>
          <dgm:bulletEnabled val="1"/>
        </dgm:presLayoutVars>
      </dgm:prSet>
      <dgm:spPr/>
    </dgm:pt>
  </dgm:ptLst>
  <dgm:cxnLst>
    <dgm:cxn modelId="{F0D9E221-988C-4E79-B60B-E67825F88723}" type="presOf" srcId="{E20F5D4A-0B87-47AA-828C-9A54165DF0DD}" destId="{E474963D-FBF4-4F1C-98B7-959F7A5F5313}" srcOrd="0" destOrd="0" presId="urn:microsoft.com/office/officeart/2005/8/layout/hChevron3"/>
    <dgm:cxn modelId="{DC1ABB89-BAE3-40E7-A2F1-AD50C15A7B54}" type="presOf" srcId="{E6D4E8FD-32F5-4B91-BAC6-778B7CC8308B}" destId="{8B0AFD00-7D64-4366-A463-1277138D850D}" srcOrd="0" destOrd="0" presId="urn:microsoft.com/office/officeart/2005/8/layout/hChevron3"/>
    <dgm:cxn modelId="{0FD8E6D1-A1D6-473F-A9CE-8941D532C85D}" srcId="{E20F5D4A-0B87-47AA-828C-9A54165DF0DD}" destId="{E6D4E8FD-32F5-4B91-BAC6-778B7CC8308B}" srcOrd="0" destOrd="0" parTransId="{E09FB453-19DD-47B3-94D1-83284DA0B813}" sibTransId="{2F03E400-1F7E-4E4A-BB54-FEAB55A525BE}"/>
    <dgm:cxn modelId="{25EE7E56-AFC3-48FB-BBE8-23C8085B7EF3}" type="presParOf" srcId="{E474963D-FBF4-4F1C-98B7-959F7A5F5313}" destId="{8B0AFD00-7D64-4366-A463-1277138D850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1CA14-362E-4153-BD72-1D56687366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1B208C-28D5-4748-A3D4-B6825D0A50F7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2000" dirty="0">
              <a:solidFill>
                <a:schemeClr val="bg1"/>
              </a:solidFill>
            </a:rPr>
            <a:t>How to obtain EA relevant information from the runtime behaviour of cloud based environments?</a:t>
          </a:r>
          <a:endParaRPr lang="de-DE" sz="2000" dirty="0">
            <a:solidFill>
              <a:schemeClr val="bg1"/>
            </a:solidFill>
          </a:endParaRPr>
        </a:p>
      </dgm:t>
    </dgm:pt>
    <dgm:pt modelId="{F05D06E1-27E9-49A5-A005-375DC85CDEE8}" type="parTrans" cxnId="{724DABDF-78CE-4B2C-B0DB-24D2C9C9052B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917768DF-7875-4D6F-B343-C8108CCDB97B}" type="sibTrans" cxnId="{724DABDF-78CE-4B2C-B0DB-24D2C9C9052B}">
      <dgm:prSet/>
      <dgm:spPr>
        <a:solidFill>
          <a:schemeClr val="accent4"/>
        </a:solidFill>
        <a:ln>
          <a:solidFill>
            <a:srgbClr val="003359"/>
          </a:solidFill>
        </a:ln>
      </dgm:spPr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9DCAF62F-EB45-4629-93FA-2E8ACACA95E3}">
      <dgm:prSet phldrT="[Texto]" custT="1"/>
      <dgm:spPr>
        <a:solidFill>
          <a:srgbClr val="074FB0"/>
        </a:solidFill>
      </dgm:spPr>
      <dgm:t>
        <a:bodyPr/>
        <a:lstStyle/>
        <a:p>
          <a:pPr>
            <a:buFontTx/>
            <a:buNone/>
          </a:pPr>
          <a:r>
            <a:rPr lang="en-GB" sz="2000" dirty="0">
              <a:solidFill>
                <a:schemeClr val="bg1"/>
              </a:solidFill>
            </a:rPr>
            <a:t>How to assign the application landscape to business domains?</a:t>
          </a:r>
          <a:endParaRPr lang="de-DE" sz="2000" dirty="0">
            <a:solidFill>
              <a:schemeClr val="bg1"/>
            </a:solidFill>
          </a:endParaRPr>
        </a:p>
      </dgm:t>
    </dgm:pt>
    <dgm:pt modelId="{320A0CB1-2269-4E4E-93E8-44D9B46215B7}" type="parTrans" cxnId="{2BE5279B-C723-4534-BC5F-530445D2FDE1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6D2A45BD-40F4-4CF2-95C1-C25D9F7546A3}" type="sibTrans" cxnId="{2BE5279B-C723-4534-BC5F-530445D2FDE1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039D2C63-BA2B-4CA5-B99C-50624DACD559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2000" dirty="0">
              <a:solidFill>
                <a:schemeClr val="bg1"/>
              </a:solidFill>
            </a:rPr>
            <a:t>How to automate the assignment process with an integrated toolchain?</a:t>
          </a:r>
        </a:p>
      </dgm:t>
    </dgm:pt>
    <dgm:pt modelId="{F79E0703-962C-4D3A-9902-C8C68B9B1681}" type="parTrans" cxnId="{10851E95-F478-4572-BCF9-5731D3C88AF4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7A080B99-4A7D-4940-8879-22C3A2F48CCF}" type="sibTrans" cxnId="{10851E95-F478-4572-BCF9-5731D3C88AF4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8BECE61A-6ED5-4C57-A43F-CFD0389462B5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2000">
              <a:solidFill>
                <a:schemeClr val="bg1"/>
              </a:solidFill>
            </a:rPr>
            <a:t>How does a prototype implementation of the automated documentation process of cloud applications look like?</a:t>
          </a:r>
          <a:endParaRPr lang="en-GB" sz="2000" dirty="0">
            <a:solidFill>
              <a:schemeClr val="bg1"/>
            </a:solidFill>
          </a:endParaRPr>
        </a:p>
      </dgm:t>
    </dgm:pt>
    <dgm:pt modelId="{E7AD8857-C566-4291-9A7B-217AB7185F54}" type="parTrans" cxnId="{419A364A-D8BB-474E-B6F9-343857A3EEE8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7D9F09AA-2978-4E2C-B364-83819F1587F5}" type="sibTrans" cxnId="{419A364A-D8BB-474E-B6F9-343857A3EEE8}">
      <dgm:prSet/>
      <dgm:spPr/>
      <dgm:t>
        <a:bodyPr/>
        <a:lstStyle/>
        <a:p>
          <a:endParaRPr lang="de-DE" sz="2000">
            <a:solidFill>
              <a:schemeClr val="bg1"/>
            </a:solidFill>
          </a:endParaRPr>
        </a:p>
      </dgm:t>
    </dgm:pt>
    <dgm:pt modelId="{72CE705C-4AB6-4139-A429-54CF2528BE0D}" type="pres">
      <dgm:prSet presAssocID="{20F1CA14-362E-4153-BD72-1D56687366C2}" presName="Name0" presStyleCnt="0">
        <dgm:presLayoutVars>
          <dgm:chMax val="7"/>
          <dgm:chPref val="7"/>
          <dgm:dir/>
        </dgm:presLayoutVars>
      </dgm:prSet>
      <dgm:spPr/>
    </dgm:pt>
    <dgm:pt modelId="{23B1DB14-F094-4CC6-BEE5-571013264A83}" type="pres">
      <dgm:prSet presAssocID="{20F1CA14-362E-4153-BD72-1D56687366C2}" presName="Name1" presStyleCnt="0"/>
      <dgm:spPr/>
    </dgm:pt>
    <dgm:pt modelId="{1D4F0626-761D-4733-8E30-E7280A070346}" type="pres">
      <dgm:prSet presAssocID="{20F1CA14-362E-4153-BD72-1D56687366C2}" presName="cycle" presStyleCnt="0"/>
      <dgm:spPr/>
    </dgm:pt>
    <dgm:pt modelId="{141762A0-8644-45E1-A5E8-0DCC5D6FEA8C}" type="pres">
      <dgm:prSet presAssocID="{20F1CA14-362E-4153-BD72-1D56687366C2}" presName="srcNode" presStyleLbl="node1" presStyleIdx="0" presStyleCnt="4"/>
      <dgm:spPr/>
    </dgm:pt>
    <dgm:pt modelId="{E940554C-F12E-477B-A901-8FFB6BDE1334}" type="pres">
      <dgm:prSet presAssocID="{20F1CA14-362E-4153-BD72-1D56687366C2}" presName="conn" presStyleLbl="parChTrans1D2" presStyleIdx="0" presStyleCnt="1"/>
      <dgm:spPr/>
    </dgm:pt>
    <dgm:pt modelId="{1BE3FC03-8CC2-4C63-ACDF-CBB3DB37951A}" type="pres">
      <dgm:prSet presAssocID="{20F1CA14-362E-4153-BD72-1D56687366C2}" presName="extraNode" presStyleLbl="node1" presStyleIdx="0" presStyleCnt="4"/>
      <dgm:spPr/>
    </dgm:pt>
    <dgm:pt modelId="{D4EF09DB-CD98-4457-8530-130323522DD9}" type="pres">
      <dgm:prSet presAssocID="{20F1CA14-362E-4153-BD72-1D56687366C2}" presName="dstNode" presStyleLbl="node1" presStyleIdx="0" presStyleCnt="4"/>
      <dgm:spPr/>
    </dgm:pt>
    <dgm:pt modelId="{20811E7D-225F-4427-8064-B2C9626BA4BC}" type="pres">
      <dgm:prSet presAssocID="{4F1B208C-28D5-4748-A3D4-B6825D0A50F7}" presName="text_1" presStyleLbl="node1" presStyleIdx="0" presStyleCnt="4">
        <dgm:presLayoutVars>
          <dgm:bulletEnabled val="1"/>
        </dgm:presLayoutVars>
      </dgm:prSet>
      <dgm:spPr/>
    </dgm:pt>
    <dgm:pt modelId="{01D13778-3DBA-4B77-B89E-DBE860304169}" type="pres">
      <dgm:prSet presAssocID="{4F1B208C-28D5-4748-A3D4-B6825D0A50F7}" presName="accent_1" presStyleCnt="0"/>
      <dgm:spPr/>
    </dgm:pt>
    <dgm:pt modelId="{84EFCB02-5A6F-468C-8E42-0EF859F3B298}" type="pres">
      <dgm:prSet presAssocID="{4F1B208C-28D5-4748-A3D4-B6825D0A50F7}" presName="accentRepeatNode" presStyleLbl="solidFgAcc1" presStyleIdx="0" presStyleCnt="4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</dgm:pt>
    <dgm:pt modelId="{080F8922-B682-4969-AACF-174CAD42A89F}" type="pres">
      <dgm:prSet presAssocID="{9DCAF62F-EB45-4629-93FA-2E8ACACA95E3}" presName="text_2" presStyleLbl="node1" presStyleIdx="1" presStyleCnt="4">
        <dgm:presLayoutVars>
          <dgm:bulletEnabled val="1"/>
        </dgm:presLayoutVars>
      </dgm:prSet>
      <dgm:spPr/>
    </dgm:pt>
    <dgm:pt modelId="{009E8B10-BC26-4E86-AC11-DC59BEB66820}" type="pres">
      <dgm:prSet presAssocID="{9DCAF62F-EB45-4629-93FA-2E8ACACA95E3}" presName="accent_2" presStyleCnt="0"/>
      <dgm:spPr/>
    </dgm:pt>
    <dgm:pt modelId="{2AA13D28-CCB0-425D-9910-9B15EFAE0321}" type="pres">
      <dgm:prSet presAssocID="{9DCAF62F-EB45-4629-93FA-2E8ACACA95E3}" presName="accentRepeatNode" presStyleLbl="solidFgAcc1" presStyleIdx="1" presStyleCnt="4"/>
      <dgm:spPr>
        <a:solidFill>
          <a:schemeClr val="accent4"/>
        </a:solidFill>
        <a:ln>
          <a:solidFill>
            <a:srgbClr val="003359"/>
          </a:solidFill>
        </a:ln>
      </dgm:spPr>
    </dgm:pt>
    <dgm:pt modelId="{5518F707-0673-4043-B354-D2D674EB86E9}" type="pres">
      <dgm:prSet presAssocID="{039D2C63-BA2B-4CA5-B99C-50624DACD559}" presName="text_3" presStyleLbl="node1" presStyleIdx="2" presStyleCnt="4">
        <dgm:presLayoutVars>
          <dgm:bulletEnabled val="1"/>
        </dgm:presLayoutVars>
      </dgm:prSet>
      <dgm:spPr/>
    </dgm:pt>
    <dgm:pt modelId="{E0166165-7EC7-4A54-B141-769AD951A7C3}" type="pres">
      <dgm:prSet presAssocID="{039D2C63-BA2B-4CA5-B99C-50624DACD559}" presName="accent_3" presStyleCnt="0"/>
      <dgm:spPr/>
    </dgm:pt>
    <dgm:pt modelId="{FCED265B-2BFC-4BA0-9249-C5C6BC445CB5}" type="pres">
      <dgm:prSet presAssocID="{039D2C63-BA2B-4CA5-B99C-50624DACD559}" presName="accentRepeatNode" presStyleLbl="solidFgAcc1" presStyleIdx="2" presStyleCnt="4"/>
      <dgm:spPr>
        <a:solidFill>
          <a:schemeClr val="accent4"/>
        </a:solidFill>
        <a:ln>
          <a:solidFill>
            <a:srgbClr val="003359"/>
          </a:solidFill>
        </a:ln>
      </dgm:spPr>
    </dgm:pt>
    <dgm:pt modelId="{203C8CEF-BD7C-4E63-A62F-7A9AFF220E3E}" type="pres">
      <dgm:prSet presAssocID="{8BECE61A-6ED5-4C57-A43F-CFD0389462B5}" presName="text_4" presStyleLbl="node1" presStyleIdx="3" presStyleCnt="4">
        <dgm:presLayoutVars>
          <dgm:bulletEnabled val="1"/>
        </dgm:presLayoutVars>
      </dgm:prSet>
      <dgm:spPr/>
    </dgm:pt>
    <dgm:pt modelId="{F0B233D5-B624-4E58-8BA8-E2193CAD5766}" type="pres">
      <dgm:prSet presAssocID="{8BECE61A-6ED5-4C57-A43F-CFD0389462B5}" presName="accent_4" presStyleCnt="0"/>
      <dgm:spPr/>
    </dgm:pt>
    <dgm:pt modelId="{E5CD88E9-F423-4E87-9A64-9BF325B040B1}" type="pres">
      <dgm:prSet presAssocID="{8BECE61A-6ED5-4C57-A43F-CFD0389462B5}" presName="accentRepeatNode" presStyleLbl="solidFgAcc1" presStyleIdx="3" presStyleCnt="4"/>
      <dgm:spPr>
        <a:solidFill>
          <a:schemeClr val="accent4"/>
        </a:solidFill>
        <a:ln>
          <a:solidFill>
            <a:srgbClr val="003359"/>
          </a:solidFill>
        </a:ln>
      </dgm:spPr>
    </dgm:pt>
  </dgm:ptLst>
  <dgm:cxnLst>
    <dgm:cxn modelId="{CD104C2D-159A-436E-AD9D-35881BD7FF7E}" type="presOf" srcId="{039D2C63-BA2B-4CA5-B99C-50624DACD559}" destId="{5518F707-0673-4043-B354-D2D674EB86E9}" srcOrd="0" destOrd="0" presId="urn:microsoft.com/office/officeart/2008/layout/VerticalCurvedList"/>
    <dgm:cxn modelId="{419A364A-D8BB-474E-B6F9-343857A3EEE8}" srcId="{20F1CA14-362E-4153-BD72-1D56687366C2}" destId="{8BECE61A-6ED5-4C57-A43F-CFD0389462B5}" srcOrd="3" destOrd="0" parTransId="{E7AD8857-C566-4291-9A7B-217AB7185F54}" sibTransId="{7D9F09AA-2978-4E2C-B364-83819F1587F5}"/>
    <dgm:cxn modelId="{DCDCAA6C-6404-48FD-BDF8-B545F7732F3F}" type="presOf" srcId="{8BECE61A-6ED5-4C57-A43F-CFD0389462B5}" destId="{203C8CEF-BD7C-4E63-A62F-7A9AFF220E3E}" srcOrd="0" destOrd="0" presId="urn:microsoft.com/office/officeart/2008/layout/VerticalCurvedList"/>
    <dgm:cxn modelId="{CA091A8D-3E35-4DF0-B4AC-5843A681E011}" type="presOf" srcId="{20F1CA14-362E-4153-BD72-1D56687366C2}" destId="{72CE705C-4AB6-4139-A429-54CF2528BE0D}" srcOrd="0" destOrd="0" presId="urn:microsoft.com/office/officeart/2008/layout/VerticalCurvedList"/>
    <dgm:cxn modelId="{10851E95-F478-4572-BCF9-5731D3C88AF4}" srcId="{20F1CA14-362E-4153-BD72-1D56687366C2}" destId="{039D2C63-BA2B-4CA5-B99C-50624DACD559}" srcOrd="2" destOrd="0" parTransId="{F79E0703-962C-4D3A-9902-C8C68B9B1681}" sibTransId="{7A080B99-4A7D-4940-8879-22C3A2F48CCF}"/>
    <dgm:cxn modelId="{2BE5279B-C723-4534-BC5F-530445D2FDE1}" srcId="{20F1CA14-362E-4153-BD72-1D56687366C2}" destId="{9DCAF62F-EB45-4629-93FA-2E8ACACA95E3}" srcOrd="1" destOrd="0" parTransId="{320A0CB1-2269-4E4E-93E8-44D9B46215B7}" sibTransId="{6D2A45BD-40F4-4CF2-95C1-C25D9F7546A3}"/>
    <dgm:cxn modelId="{807971BC-81BA-4F62-9043-CF146FDF8960}" type="presOf" srcId="{9DCAF62F-EB45-4629-93FA-2E8ACACA95E3}" destId="{080F8922-B682-4969-AACF-174CAD42A89F}" srcOrd="0" destOrd="0" presId="urn:microsoft.com/office/officeart/2008/layout/VerticalCurvedList"/>
    <dgm:cxn modelId="{DE7CA1CE-E8D1-456E-89BB-72703E464047}" type="presOf" srcId="{917768DF-7875-4D6F-B343-C8108CCDB97B}" destId="{E940554C-F12E-477B-A901-8FFB6BDE1334}" srcOrd="0" destOrd="0" presId="urn:microsoft.com/office/officeart/2008/layout/VerticalCurvedList"/>
    <dgm:cxn modelId="{724DABDF-78CE-4B2C-B0DB-24D2C9C9052B}" srcId="{20F1CA14-362E-4153-BD72-1D56687366C2}" destId="{4F1B208C-28D5-4748-A3D4-B6825D0A50F7}" srcOrd="0" destOrd="0" parTransId="{F05D06E1-27E9-49A5-A005-375DC85CDEE8}" sibTransId="{917768DF-7875-4D6F-B343-C8108CCDB97B}"/>
    <dgm:cxn modelId="{9AE888FA-3B9F-4CE2-BB69-CD27EEF713F0}" type="presOf" srcId="{4F1B208C-28D5-4748-A3D4-B6825D0A50F7}" destId="{20811E7D-225F-4427-8064-B2C9626BA4BC}" srcOrd="0" destOrd="0" presId="urn:microsoft.com/office/officeart/2008/layout/VerticalCurvedList"/>
    <dgm:cxn modelId="{D8DA7F9E-F44C-42AE-899A-B810D28F79D9}" type="presParOf" srcId="{72CE705C-4AB6-4139-A429-54CF2528BE0D}" destId="{23B1DB14-F094-4CC6-BEE5-571013264A83}" srcOrd="0" destOrd="0" presId="urn:microsoft.com/office/officeart/2008/layout/VerticalCurvedList"/>
    <dgm:cxn modelId="{42BD9580-ED1F-4295-81A0-4982041B46D5}" type="presParOf" srcId="{23B1DB14-F094-4CC6-BEE5-571013264A83}" destId="{1D4F0626-761D-4733-8E30-E7280A070346}" srcOrd="0" destOrd="0" presId="urn:microsoft.com/office/officeart/2008/layout/VerticalCurvedList"/>
    <dgm:cxn modelId="{A2660613-6045-40EE-91A6-4B88986312B6}" type="presParOf" srcId="{1D4F0626-761D-4733-8E30-E7280A070346}" destId="{141762A0-8644-45E1-A5E8-0DCC5D6FEA8C}" srcOrd="0" destOrd="0" presId="urn:microsoft.com/office/officeart/2008/layout/VerticalCurvedList"/>
    <dgm:cxn modelId="{E9804D1A-D9D4-40CE-88DC-3A57E0058788}" type="presParOf" srcId="{1D4F0626-761D-4733-8E30-E7280A070346}" destId="{E940554C-F12E-477B-A901-8FFB6BDE1334}" srcOrd="1" destOrd="0" presId="urn:microsoft.com/office/officeart/2008/layout/VerticalCurvedList"/>
    <dgm:cxn modelId="{D588D7F7-ABE1-44A0-9D7A-9E8C675B9318}" type="presParOf" srcId="{1D4F0626-761D-4733-8E30-E7280A070346}" destId="{1BE3FC03-8CC2-4C63-ACDF-CBB3DB37951A}" srcOrd="2" destOrd="0" presId="urn:microsoft.com/office/officeart/2008/layout/VerticalCurvedList"/>
    <dgm:cxn modelId="{4EA7C800-2708-40A4-AE5D-5BCFFF89F209}" type="presParOf" srcId="{1D4F0626-761D-4733-8E30-E7280A070346}" destId="{D4EF09DB-CD98-4457-8530-130323522DD9}" srcOrd="3" destOrd="0" presId="urn:microsoft.com/office/officeart/2008/layout/VerticalCurvedList"/>
    <dgm:cxn modelId="{24EA426D-488F-4700-BB9E-872882EF5521}" type="presParOf" srcId="{23B1DB14-F094-4CC6-BEE5-571013264A83}" destId="{20811E7D-225F-4427-8064-B2C9626BA4BC}" srcOrd="1" destOrd="0" presId="urn:microsoft.com/office/officeart/2008/layout/VerticalCurvedList"/>
    <dgm:cxn modelId="{60081019-1B32-4B19-91D6-62A997607157}" type="presParOf" srcId="{23B1DB14-F094-4CC6-BEE5-571013264A83}" destId="{01D13778-3DBA-4B77-B89E-DBE860304169}" srcOrd="2" destOrd="0" presId="urn:microsoft.com/office/officeart/2008/layout/VerticalCurvedList"/>
    <dgm:cxn modelId="{E5CEE460-7024-4F3E-8701-321723E396F8}" type="presParOf" srcId="{01D13778-3DBA-4B77-B89E-DBE860304169}" destId="{84EFCB02-5A6F-468C-8E42-0EF859F3B298}" srcOrd="0" destOrd="0" presId="urn:microsoft.com/office/officeart/2008/layout/VerticalCurvedList"/>
    <dgm:cxn modelId="{D6F14D5C-D654-42F5-82CB-FF857540670D}" type="presParOf" srcId="{23B1DB14-F094-4CC6-BEE5-571013264A83}" destId="{080F8922-B682-4969-AACF-174CAD42A89F}" srcOrd="3" destOrd="0" presId="urn:microsoft.com/office/officeart/2008/layout/VerticalCurvedList"/>
    <dgm:cxn modelId="{51A891EB-A2A7-4BDA-8908-30DC09B78F8E}" type="presParOf" srcId="{23B1DB14-F094-4CC6-BEE5-571013264A83}" destId="{009E8B10-BC26-4E86-AC11-DC59BEB66820}" srcOrd="4" destOrd="0" presId="urn:microsoft.com/office/officeart/2008/layout/VerticalCurvedList"/>
    <dgm:cxn modelId="{43B3A6C1-2893-42B8-AAF6-F5A4F087AE6A}" type="presParOf" srcId="{009E8B10-BC26-4E86-AC11-DC59BEB66820}" destId="{2AA13D28-CCB0-425D-9910-9B15EFAE0321}" srcOrd="0" destOrd="0" presId="urn:microsoft.com/office/officeart/2008/layout/VerticalCurvedList"/>
    <dgm:cxn modelId="{4552426E-5CAA-483B-8BD8-EBC7347F2C1F}" type="presParOf" srcId="{23B1DB14-F094-4CC6-BEE5-571013264A83}" destId="{5518F707-0673-4043-B354-D2D674EB86E9}" srcOrd="5" destOrd="0" presId="urn:microsoft.com/office/officeart/2008/layout/VerticalCurvedList"/>
    <dgm:cxn modelId="{2DD86FEB-CC7E-4986-A2C5-4AF952AF8F07}" type="presParOf" srcId="{23B1DB14-F094-4CC6-BEE5-571013264A83}" destId="{E0166165-7EC7-4A54-B141-769AD951A7C3}" srcOrd="6" destOrd="0" presId="urn:microsoft.com/office/officeart/2008/layout/VerticalCurvedList"/>
    <dgm:cxn modelId="{893D6397-11E0-4051-8153-45A6089FF772}" type="presParOf" srcId="{E0166165-7EC7-4A54-B141-769AD951A7C3}" destId="{FCED265B-2BFC-4BA0-9249-C5C6BC445CB5}" srcOrd="0" destOrd="0" presId="urn:microsoft.com/office/officeart/2008/layout/VerticalCurvedList"/>
    <dgm:cxn modelId="{1040EA29-4FCB-4B01-BCA1-4B898C4AFE07}" type="presParOf" srcId="{23B1DB14-F094-4CC6-BEE5-571013264A83}" destId="{203C8CEF-BD7C-4E63-A62F-7A9AFF220E3E}" srcOrd="7" destOrd="0" presId="urn:microsoft.com/office/officeart/2008/layout/VerticalCurvedList"/>
    <dgm:cxn modelId="{40D6B865-CC8D-4357-ACD8-43B0B67077D4}" type="presParOf" srcId="{23B1DB14-F094-4CC6-BEE5-571013264A83}" destId="{F0B233D5-B624-4E58-8BA8-E2193CAD5766}" srcOrd="8" destOrd="0" presId="urn:microsoft.com/office/officeart/2008/layout/VerticalCurvedList"/>
    <dgm:cxn modelId="{69EE0CBC-99DD-4738-8799-23E71B4386F6}" type="presParOf" srcId="{F0B233D5-B624-4E58-8BA8-E2193CAD5766}" destId="{E5CD88E9-F423-4E87-9A64-9BF325B040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A84C4-9E8D-4230-9226-AADBF4F7DD3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DC5156D6-A50C-4B2F-890E-E9312BC64608}">
      <dgm:prSet phldrT="[Texto]" custT="1"/>
      <dgm:spPr/>
      <dgm:t>
        <a:bodyPr/>
        <a:lstStyle/>
        <a:p>
          <a:r>
            <a:rPr lang="es-ES" sz="1200" dirty="0"/>
            <a:t>Monitor</a:t>
          </a:r>
        </a:p>
      </dgm:t>
    </dgm:pt>
    <dgm:pt modelId="{59D9BA20-2935-4367-926A-3B3FCE7E692F}" type="parTrans" cxnId="{C5675D31-69C7-4AB4-AC37-B76FAA516961}">
      <dgm:prSet/>
      <dgm:spPr/>
      <dgm:t>
        <a:bodyPr/>
        <a:lstStyle/>
        <a:p>
          <a:endParaRPr lang="es-ES"/>
        </a:p>
      </dgm:t>
    </dgm:pt>
    <dgm:pt modelId="{C493AEF5-7134-4188-8815-5286F88F17C5}" type="sibTrans" cxnId="{C5675D31-69C7-4AB4-AC37-B76FAA516961}">
      <dgm:prSet/>
      <dgm:spPr/>
      <dgm:t>
        <a:bodyPr/>
        <a:lstStyle/>
        <a:p>
          <a:endParaRPr lang="es-ES"/>
        </a:p>
      </dgm:t>
    </dgm:pt>
    <dgm:pt modelId="{9A84BB82-BFC5-4C53-A54F-D455AF3BC22C}">
      <dgm:prSet phldrT="[Texto]" custT="1"/>
      <dgm:spPr/>
      <dgm:t>
        <a:bodyPr/>
        <a:lstStyle/>
        <a:p>
          <a:r>
            <a:rPr lang="en-GB" sz="1200" noProof="0" dirty="0"/>
            <a:t>Analyse</a:t>
          </a:r>
        </a:p>
      </dgm:t>
    </dgm:pt>
    <dgm:pt modelId="{E7C38A5B-CE3A-4B8A-877A-6469FCA3C611}" type="parTrans" cxnId="{9E5251D6-3A97-4ABA-BE48-2B70E2E2103E}">
      <dgm:prSet/>
      <dgm:spPr/>
      <dgm:t>
        <a:bodyPr/>
        <a:lstStyle/>
        <a:p>
          <a:endParaRPr lang="es-ES"/>
        </a:p>
      </dgm:t>
    </dgm:pt>
    <dgm:pt modelId="{8D3DB950-354E-4C60-8A66-C0D026128BBA}" type="sibTrans" cxnId="{9E5251D6-3A97-4ABA-BE48-2B70E2E2103E}">
      <dgm:prSet/>
      <dgm:spPr/>
      <dgm:t>
        <a:bodyPr/>
        <a:lstStyle/>
        <a:p>
          <a:endParaRPr lang="es-ES"/>
        </a:p>
      </dgm:t>
    </dgm:pt>
    <dgm:pt modelId="{6DC4A524-233A-48BA-BFA0-8897386FA587}">
      <dgm:prSet phldrT="[Texto]" custT="1"/>
      <dgm:spPr/>
      <dgm:t>
        <a:bodyPr/>
        <a:lstStyle/>
        <a:p>
          <a:r>
            <a:rPr lang="en-GB" sz="1200" noProof="0" dirty="0"/>
            <a:t>Evaluate</a:t>
          </a:r>
        </a:p>
      </dgm:t>
    </dgm:pt>
    <dgm:pt modelId="{151018C4-4705-48FB-A619-980EFA4AC87A}" type="parTrans" cxnId="{7DAEF20F-BF81-4929-9A52-2EE880710CAC}">
      <dgm:prSet/>
      <dgm:spPr/>
      <dgm:t>
        <a:bodyPr/>
        <a:lstStyle/>
        <a:p>
          <a:endParaRPr lang="es-ES"/>
        </a:p>
      </dgm:t>
    </dgm:pt>
    <dgm:pt modelId="{B8A7E0F8-0E6F-4D53-AEB5-E8C9552E375F}" type="sibTrans" cxnId="{7DAEF20F-BF81-4929-9A52-2EE880710CAC}">
      <dgm:prSet/>
      <dgm:spPr/>
      <dgm:t>
        <a:bodyPr/>
        <a:lstStyle/>
        <a:p>
          <a:endParaRPr lang="es-ES"/>
        </a:p>
      </dgm:t>
    </dgm:pt>
    <dgm:pt modelId="{919DC610-59AC-4562-9DCA-F811153B80B4}">
      <dgm:prSet phldrT="[Texto]" custT="1"/>
      <dgm:spPr/>
      <dgm:t>
        <a:bodyPr/>
        <a:lstStyle/>
        <a:p>
          <a:r>
            <a:rPr lang="en-GB" sz="1200" noProof="0" dirty="0"/>
            <a:t>Execute</a:t>
          </a:r>
        </a:p>
      </dgm:t>
    </dgm:pt>
    <dgm:pt modelId="{9A2ECCCD-C9FC-40F1-B683-866344564EF3}" type="parTrans" cxnId="{0FDE6055-8F62-421E-B1F8-BDF62628CD1B}">
      <dgm:prSet/>
      <dgm:spPr/>
      <dgm:t>
        <a:bodyPr/>
        <a:lstStyle/>
        <a:p>
          <a:endParaRPr lang="es-ES"/>
        </a:p>
      </dgm:t>
    </dgm:pt>
    <dgm:pt modelId="{8D17094A-64B0-4291-96AC-1B1F6F1F6B63}" type="sibTrans" cxnId="{0FDE6055-8F62-421E-B1F8-BDF62628CD1B}">
      <dgm:prSet/>
      <dgm:spPr/>
      <dgm:t>
        <a:bodyPr/>
        <a:lstStyle/>
        <a:p>
          <a:endParaRPr lang="es-ES"/>
        </a:p>
      </dgm:t>
    </dgm:pt>
    <dgm:pt modelId="{34E48CCA-B1FE-4709-996B-DCB8A429530D}" type="pres">
      <dgm:prSet presAssocID="{698A84C4-9E8D-4230-9226-AADBF4F7DD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2E30AF-0D66-4C96-BDD9-6F5BF95C325B}" type="pres">
      <dgm:prSet presAssocID="{DC5156D6-A50C-4B2F-890E-E9312BC6460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F618F6-C511-4B42-B073-48538D6061B2}" type="pres">
      <dgm:prSet presAssocID="{C493AEF5-7134-4188-8815-5286F88F17C5}" presName="parTxOnlySpace" presStyleCnt="0"/>
      <dgm:spPr/>
    </dgm:pt>
    <dgm:pt modelId="{34C957DF-723D-4ABF-8324-0DDA07A28EA5}" type="pres">
      <dgm:prSet presAssocID="{9A84BB82-BFC5-4C53-A54F-D455AF3BC22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722011-BD31-44FA-B770-878C7243B1A7}" type="pres">
      <dgm:prSet presAssocID="{8D3DB950-354E-4C60-8A66-C0D026128BBA}" presName="parTxOnlySpace" presStyleCnt="0"/>
      <dgm:spPr/>
    </dgm:pt>
    <dgm:pt modelId="{0A9E30C6-D4F9-4968-94A8-0EC2C3958B89}" type="pres">
      <dgm:prSet presAssocID="{6DC4A524-233A-48BA-BFA0-8897386FA58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CA3147-200B-4813-A4F3-A9EECF3F2746}" type="pres">
      <dgm:prSet presAssocID="{B8A7E0F8-0E6F-4D53-AEB5-E8C9552E375F}" presName="parTxOnlySpace" presStyleCnt="0"/>
      <dgm:spPr/>
    </dgm:pt>
    <dgm:pt modelId="{9110E058-E4F4-4F47-9630-0D46B8F664EB}" type="pres">
      <dgm:prSet presAssocID="{919DC610-59AC-4562-9DCA-F811153B80B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AEF20F-BF81-4929-9A52-2EE880710CAC}" srcId="{698A84C4-9E8D-4230-9226-AADBF4F7DD38}" destId="{6DC4A524-233A-48BA-BFA0-8897386FA587}" srcOrd="2" destOrd="0" parTransId="{151018C4-4705-48FB-A619-980EFA4AC87A}" sibTransId="{B8A7E0F8-0E6F-4D53-AEB5-E8C9552E375F}"/>
    <dgm:cxn modelId="{F934A924-3DA5-424B-A902-82A4134ED20F}" type="presOf" srcId="{698A84C4-9E8D-4230-9226-AADBF4F7DD38}" destId="{34E48CCA-B1FE-4709-996B-DCB8A429530D}" srcOrd="0" destOrd="0" presId="urn:microsoft.com/office/officeart/2005/8/layout/chevron1"/>
    <dgm:cxn modelId="{C5675D31-69C7-4AB4-AC37-B76FAA516961}" srcId="{698A84C4-9E8D-4230-9226-AADBF4F7DD38}" destId="{DC5156D6-A50C-4B2F-890E-E9312BC64608}" srcOrd="0" destOrd="0" parTransId="{59D9BA20-2935-4367-926A-3B3FCE7E692F}" sibTransId="{C493AEF5-7134-4188-8815-5286F88F17C5}"/>
    <dgm:cxn modelId="{430FDE3B-9F70-4783-8D98-71EFDA8651FF}" type="presOf" srcId="{6DC4A524-233A-48BA-BFA0-8897386FA587}" destId="{0A9E30C6-D4F9-4968-94A8-0EC2C3958B89}" srcOrd="0" destOrd="0" presId="urn:microsoft.com/office/officeart/2005/8/layout/chevron1"/>
    <dgm:cxn modelId="{0FDE6055-8F62-421E-B1F8-BDF62628CD1B}" srcId="{698A84C4-9E8D-4230-9226-AADBF4F7DD38}" destId="{919DC610-59AC-4562-9DCA-F811153B80B4}" srcOrd="3" destOrd="0" parTransId="{9A2ECCCD-C9FC-40F1-B683-866344564EF3}" sibTransId="{8D17094A-64B0-4291-96AC-1B1F6F1F6B63}"/>
    <dgm:cxn modelId="{473223B6-261D-43A6-8815-4B6D33E4EF1E}" type="presOf" srcId="{9A84BB82-BFC5-4C53-A54F-D455AF3BC22C}" destId="{34C957DF-723D-4ABF-8324-0DDA07A28EA5}" srcOrd="0" destOrd="0" presId="urn:microsoft.com/office/officeart/2005/8/layout/chevron1"/>
    <dgm:cxn modelId="{DD7A2FCB-0FD7-43C2-B4AF-F6429083C006}" type="presOf" srcId="{DC5156D6-A50C-4B2F-890E-E9312BC64608}" destId="{322E30AF-0D66-4C96-BDD9-6F5BF95C325B}" srcOrd="0" destOrd="0" presId="urn:microsoft.com/office/officeart/2005/8/layout/chevron1"/>
    <dgm:cxn modelId="{9E5251D6-3A97-4ABA-BE48-2B70E2E2103E}" srcId="{698A84C4-9E8D-4230-9226-AADBF4F7DD38}" destId="{9A84BB82-BFC5-4C53-A54F-D455AF3BC22C}" srcOrd="1" destOrd="0" parTransId="{E7C38A5B-CE3A-4B8A-877A-6469FCA3C611}" sibTransId="{8D3DB950-354E-4C60-8A66-C0D026128BBA}"/>
    <dgm:cxn modelId="{E2AB19F4-6375-432B-A8F1-54867ED13E9D}" type="presOf" srcId="{919DC610-59AC-4562-9DCA-F811153B80B4}" destId="{9110E058-E4F4-4F47-9630-0D46B8F664EB}" srcOrd="0" destOrd="0" presId="urn:microsoft.com/office/officeart/2005/8/layout/chevron1"/>
    <dgm:cxn modelId="{31A758E5-9478-4154-A9CC-CD6C39F22B81}" type="presParOf" srcId="{34E48CCA-B1FE-4709-996B-DCB8A429530D}" destId="{322E30AF-0D66-4C96-BDD9-6F5BF95C325B}" srcOrd="0" destOrd="0" presId="urn:microsoft.com/office/officeart/2005/8/layout/chevron1"/>
    <dgm:cxn modelId="{8A8F7CCF-9E22-474C-9AEF-A4E93FC759C6}" type="presParOf" srcId="{34E48CCA-B1FE-4709-996B-DCB8A429530D}" destId="{1DF618F6-C511-4B42-B073-48538D6061B2}" srcOrd="1" destOrd="0" presId="urn:microsoft.com/office/officeart/2005/8/layout/chevron1"/>
    <dgm:cxn modelId="{49488687-C2D7-4CC8-ACFB-35D1F8386CE0}" type="presParOf" srcId="{34E48CCA-B1FE-4709-996B-DCB8A429530D}" destId="{34C957DF-723D-4ABF-8324-0DDA07A28EA5}" srcOrd="2" destOrd="0" presId="urn:microsoft.com/office/officeart/2005/8/layout/chevron1"/>
    <dgm:cxn modelId="{188777EF-0314-4A43-84B4-7D377E891D31}" type="presParOf" srcId="{34E48CCA-B1FE-4709-996B-DCB8A429530D}" destId="{21722011-BD31-44FA-B770-878C7243B1A7}" srcOrd="3" destOrd="0" presId="urn:microsoft.com/office/officeart/2005/8/layout/chevron1"/>
    <dgm:cxn modelId="{54361C0E-EBAF-4FF5-8115-E863EC206D32}" type="presParOf" srcId="{34E48CCA-B1FE-4709-996B-DCB8A429530D}" destId="{0A9E30C6-D4F9-4968-94A8-0EC2C3958B89}" srcOrd="4" destOrd="0" presId="urn:microsoft.com/office/officeart/2005/8/layout/chevron1"/>
    <dgm:cxn modelId="{AFEE873C-1345-4118-8104-BA8F7848D035}" type="presParOf" srcId="{34E48CCA-B1FE-4709-996B-DCB8A429530D}" destId="{9CCA3147-200B-4813-A4F3-A9EECF3F2746}" srcOrd="5" destOrd="0" presId="urn:microsoft.com/office/officeart/2005/8/layout/chevron1"/>
    <dgm:cxn modelId="{0EB3E39C-0655-4124-8DD6-FB1EFC1263D8}" type="presParOf" srcId="{34E48CCA-B1FE-4709-996B-DCB8A429530D}" destId="{9110E058-E4F4-4F47-9630-0D46B8F664E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866A2-D4C8-4E73-AE47-ACB01354D46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8927B43-C41D-464B-B94D-E53C44C48D17}">
      <dgm:prSet phldrT="[Texto]" custT="1"/>
      <dgm:spPr/>
      <dgm:t>
        <a:bodyPr/>
        <a:lstStyle/>
        <a:p>
          <a:r>
            <a:rPr lang="es-ES" sz="1200" dirty="0"/>
            <a:t>Plan</a:t>
          </a:r>
        </a:p>
      </dgm:t>
    </dgm:pt>
    <dgm:pt modelId="{DDC56F41-1E0F-422B-94C5-224611184FE5}" type="parTrans" cxnId="{51778438-CEAF-405A-8AD2-AA57AAAFFE0B}">
      <dgm:prSet/>
      <dgm:spPr/>
      <dgm:t>
        <a:bodyPr/>
        <a:lstStyle/>
        <a:p>
          <a:endParaRPr lang="es-ES" sz="1600"/>
        </a:p>
      </dgm:t>
    </dgm:pt>
    <dgm:pt modelId="{BEB1252F-6E4D-45F3-8BFF-8EF60D1ABD97}" type="sibTrans" cxnId="{51778438-CEAF-405A-8AD2-AA57AAAFFE0B}">
      <dgm:prSet/>
      <dgm:spPr/>
      <dgm:t>
        <a:bodyPr/>
        <a:lstStyle/>
        <a:p>
          <a:endParaRPr lang="es-ES" sz="1600"/>
        </a:p>
      </dgm:t>
    </dgm:pt>
    <dgm:pt modelId="{543F59AA-E054-4DCB-ACAB-C1EEC3DF512E}">
      <dgm:prSet phldrT="[Texto]" custT="1"/>
      <dgm:spPr/>
      <dgm:t>
        <a:bodyPr/>
        <a:lstStyle/>
        <a:p>
          <a:r>
            <a:rPr lang="en-GB" sz="1200" noProof="0" dirty="0"/>
            <a:t>Build</a:t>
          </a:r>
        </a:p>
      </dgm:t>
    </dgm:pt>
    <dgm:pt modelId="{1D5C6BDB-8684-4E22-9D7F-3573BFCE5A9D}" type="parTrans" cxnId="{F826401A-2C68-494E-96CF-80EAEB00D407}">
      <dgm:prSet/>
      <dgm:spPr/>
      <dgm:t>
        <a:bodyPr/>
        <a:lstStyle/>
        <a:p>
          <a:endParaRPr lang="es-ES" sz="1600"/>
        </a:p>
      </dgm:t>
    </dgm:pt>
    <dgm:pt modelId="{D46C58FB-1E90-4B4D-B01B-C0C7502DD08C}" type="sibTrans" cxnId="{F826401A-2C68-494E-96CF-80EAEB00D407}">
      <dgm:prSet/>
      <dgm:spPr/>
      <dgm:t>
        <a:bodyPr/>
        <a:lstStyle/>
        <a:p>
          <a:endParaRPr lang="es-ES" sz="1600"/>
        </a:p>
      </dgm:t>
    </dgm:pt>
    <dgm:pt modelId="{9B8663A2-A982-48CB-842F-D9A605725547}">
      <dgm:prSet phldrT="[Texto]" custT="1"/>
      <dgm:spPr/>
      <dgm:t>
        <a:bodyPr/>
        <a:lstStyle/>
        <a:p>
          <a:r>
            <a:rPr lang="en-GB" sz="1200" noProof="0" dirty="0"/>
            <a:t>Document</a:t>
          </a:r>
        </a:p>
      </dgm:t>
    </dgm:pt>
    <dgm:pt modelId="{D484A3C3-9C4F-4530-B7EE-76B4DF6D8D1E}" type="parTrans" cxnId="{00C829E4-21EA-47E3-B694-95136E5E91CF}">
      <dgm:prSet/>
      <dgm:spPr/>
      <dgm:t>
        <a:bodyPr/>
        <a:lstStyle/>
        <a:p>
          <a:endParaRPr lang="es-ES" sz="1600"/>
        </a:p>
      </dgm:t>
    </dgm:pt>
    <dgm:pt modelId="{8493F86B-83CB-4297-A2E0-5F39C33A9919}" type="sibTrans" cxnId="{00C829E4-21EA-47E3-B694-95136E5E91CF}">
      <dgm:prSet/>
      <dgm:spPr/>
      <dgm:t>
        <a:bodyPr/>
        <a:lstStyle/>
        <a:p>
          <a:endParaRPr lang="es-ES" sz="1600"/>
        </a:p>
      </dgm:t>
    </dgm:pt>
    <dgm:pt modelId="{85DD691C-11E0-4004-B607-0DB17BF4FA3D}">
      <dgm:prSet phldrT="[Texto]" custT="1"/>
      <dgm:spPr/>
      <dgm:t>
        <a:bodyPr/>
        <a:lstStyle/>
        <a:p>
          <a:r>
            <a:rPr lang="en-GB" sz="1200" noProof="0" dirty="0"/>
            <a:t>Develop</a:t>
          </a:r>
        </a:p>
      </dgm:t>
    </dgm:pt>
    <dgm:pt modelId="{DD700208-646E-4C5A-B474-89F58CDF81C8}" type="parTrans" cxnId="{72290E33-04A0-4AD3-8C4D-23CA8E5383DB}">
      <dgm:prSet/>
      <dgm:spPr/>
      <dgm:t>
        <a:bodyPr/>
        <a:lstStyle/>
        <a:p>
          <a:endParaRPr lang="es-ES" sz="1600"/>
        </a:p>
      </dgm:t>
    </dgm:pt>
    <dgm:pt modelId="{104B0AD7-88AB-4A8C-BEF1-D55BFD51D41D}" type="sibTrans" cxnId="{72290E33-04A0-4AD3-8C4D-23CA8E5383DB}">
      <dgm:prSet/>
      <dgm:spPr/>
      <dgm:t>
        <a:bodyPr/>
        <a:lstStyle/>
        <a:p>
          <a:endParaRPr lang="es-ES" sz="1600"/>
        </a:p>
      </dgm:t>
    </dgm:pt>
    <dgm:pt modelId="{C6B1574A-257D-46DF-A332-05B44E4C9085}">
      <dgm:prSet phldrT="[Texto]" custT="1"/>
      <dgm:spPr/>
      <dgm:t>
        <a:bodyPr/>
        <a:lstStyle/>
        <a:p>
          <a:r>
            <a:rPr lang="en-GB" sz="1200" noProof="0" dirty="0"/>
            <a:t>Deploy</a:t>
          </a:r>
        </a:p>
      </dgm:t>
    </dgm:pt>
    <dgm:pt modelId="{A8BF44EE-9381-4D2B-BAF9-9D8E837DDD48}" type="parTrans" cxnId="{4CC90747-39CE-4851-9550-C2FAB0A0C182}">
      <dgm:prSet/>
      <dgm:spPr/>
      <dgm:t>
        <a:bodyPr/>
        <a:lstStyle/>
        <a:p>
          <a:endParaRPr lang="es-ES"/>
        </a:p>
      </dgm:t>
    </dgm:pt>
    <dgm:pt modelId="{3E876913-40C5-49BA-B28C-AAC429F0B608}" type="sibTrans" cxnId="{4CC90747-39CE-4851-9550-C2FAB0A0C182}">
      <dgm:prSet/>
      <dgm:spPr/>
      <dgm:t>
        <a:bodyPr/>
        <a:lstStyle/>
        <a:p>
          <a:endParaRPr lang="es-ES"/>
        </a:p>
      </dgm:t>
    </dgm:pt>
    <dgm:pt modelId="{E0DB1D1F-6CA2-4E0A-9AD6-63491484C63D}">
      <dgm:prSet phldrT="[Texto]" custT="1"/>
      <dgm:spPr/>
      <dgm:t>
        <a:bodyPr/>
        <a:lstStyle/>
        <a:p>
          <a:r>
            <a:rPr lang="en-GB" sz="1200" noProof="0" dirty="0"/>
            <a:t>Run</a:t>
          </a:r>
        </a:p>
      </dgm:t>
    </dgm:pt>
    <dgm:pt modelId="{DD9AED2E-DB73-4409-BB02-C42D3A98A44A}" type="parTrans" cxnId="{A3AE49D2-DC12-4D57-A2D3-2825EA636546}">
      <dgm:prSet/>
      <dgm:spPr/>
      <dgm:t>
        <a:bodyPr/>
        <a:lstStyle/>
        <a:p>
          <a:endParaRPr lang="de-DE"/>
        </a:p>
      </dgm:t>
    </dgm:pt>
    <dgm:pt modelId="{C1CFD482-38DC-4C2C-BFC1-5AC42E2BE9E7}" type="sibTrans" cxnId="{A3AE49D2-DC12-4D57-A2D3-2825EA636546}">
      <dgm:prSet/>
      <dgm:spPr/>
      <dgm:t>
        <a:bodyPr/>
        <a:lstStyle/>
        <a:p>
          <a:endParaRPr lang="de-DE"/>
        </a:p>
      </dgm:t>
    </dgm:pt>
    <dgm:pt modelId="{A78D0619-6435-4A39-AB89-5E18017B5099}" type="pres">
      <dgm:prSet presAssocID="{FAC866A2-D4C8-4E73-AE47-ACB01354D462}" presName="Name0" presStyleCnt="0">
        <dgm:presLayoutVars>
          <dgm:dir/>
          <dgm:animLvl val="lvl"/>
          <dgm:resizeHandles val="exact"/>
        </dgm:presLayoutVars>
      </dgm:prSet>
      <dgm:spPr/>
    </dgm:pt>
    <dgm:pt modelId="{486E6218-5151-404D-9B6C-4244664A8021}" type="pres">
      <dgm:prSet presAssocID="{E8927B43-C41D-464B-B94D-E53C44C48D1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3506EF4-83B4-4999-8B00-2C0F20FA10D9}" type="pres">
      <dgm:prSet presAssocID="{BEB1252F-6E4D-45F3-8BFF-8EF60D1ABD97}" presName="parTxOnlySpace" presStyleCnt="0"/>
      <dgm:spPr/>
    </dgm:pt>
    <dgm:pt modelId="{84E9381C-1700-491B-ACC9-21A5B6899B32}" type="pres">
      <dgm:prSet presAssocID="{85DD691C-11E0-4004-B607-0DB17BF4FA3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3AC0039-810E-4F59-8D4D-3BFDCDCD5DC8}" type="pres">
      <dgm:prSet presAssocID="{104B0AD7-88AB-4A8C-BEF1-D55BFD51D41D}" presName="parTxOnlySpace" presStyleCnt="0"/>
      <dgm:spPr/>
    </dgm:pt>
    <dgm:pt modelId="{258A3D3B-466B-4E76-B2D9-DFA25106F269}" type="pres">
      <dgm:prSet presAssocID="{543F59AA-E054-4DCB-ACAB-C1EEC3DF512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9D3333D-76BE-4ECC-81BB-C1A5F7927370}" type="pres">
      <dgm:prSet presAssocID="{D46C58FB-1E90-4B4D-B01B-C0C7502DD08C}" presName="parTxOnlySpace" presStyleCnt="0"/>
      <dgm:spPr/>
    </dgm:pt>
    <dgm:pt modelId="{10F2C608-896E-46DC-905F-139D860C7D4E}" type="pres">
      <dgm:prSet presAssocID="{C6B1574A-257D-46DF-A332-05B44E4C908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88D3909-26F7-4F18-B042-9385D7FCECE1}" type="pres">
      <dgm:prSet presAssocID="{3E876913-40C5-49BA-B28C-AAC429F0B608}" presName="parTxOnlySpace" presStyleCnt="0"/>
      <dgm:spPr/>
    </dgm:pt>
    <dgm:pt modelId="{51FEA718-B12A-4AD8-AD0A-BB47C1182C8F}" type="pres">
      <dgm:prSet presAssocID="{E0DB1D1F-6CA2-4E0A-9AD6-63491484C63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7540E4-4252-4F96-B689-B5224074A48A}" type="pres">
      <dgm:prSet presAssocID="{C1CFD482-38DC-4C2C-BFC1-5AC42E2BE9E7}" presName="parTxOnlySpace" presStyleCnt="0"/>
      <dgm:spPr/>
    </dgm:pt>
    <dgm:pt modelId="{80456817-9C95-42D9-B687-293F5D7C2596}" type="pres">
      <dgm:prSet presAssocID="{9B8663A2-A982-48CB-842F-D9A6057255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0144F05-39E5-4813-8E81-32F214DE84A7}" type="presOf" srcId="{C6B1574A-257D-46DF-A332-05B44E4C9085}" destId="{10F2C608-896E-46DC-905F-139D860C7D4E}" srcOrd="0" destOrd="0" presId="urn:microsoft.com/office/officeart/2005/8/layout/chevron1"/>
    <dgm:cxn modelId="{F826401A-2C68-494E-96CF-80EAEB00D407}" srcId="{FAC866A2-D4C8-4E73-AE47-ACB01354D462}" destId="{543F59AA-E054-4DCB-ACAB-C1EEC3DF512E}" srcOrd="2" destOrd="0" parTransId="{1D5C6BDB-8684-4E22-9D7F-3573BFCE5A9D}" sibTransId="{D46C58FB-1E90-4B4D-B01B-C0C7502DD08C}"/>
    <dgm:cxn modelId="{72290E33-04A0-4AD3-8C4D-23CA8E5383DB}" srcId="{FAC866A2-D4C8-4E73-AE47-ACB01354D462}" destId="{85DD691C-11E0-4004-B607-0DB17BF4FA3D}" srcOrd="1" destOrd="0" parTransId="{DD700208-646E-4C5A-B474-89F58CDF81C8}" sibTransId="{104B0AD7-88AB-4A8C-BEF1-D55BFD51D41D}"/>
    <dgm:cxn modelId="{51778438-CEAF-405A-8AD2-AA57AAAFFE0B}" srcId="{FAC866A2-D4C8-4E73-AE47-ACB01354D462}" destId="{E8927B43-C41D-464B-B94D-E53C44C48D17}" srcOrd="0" destOrd="0" parTransId="{DDC56F41-1E0F-422B-94C5-224611184FE5}" sibTransId="{BEB1252F-6E4D-45F3-8BFF-8EF60D1ABD97}"/>
    <dgm:cxn modelId="{A266BE61-137D-413B-A13D-427EF6FA40B6}" type="presOf" srcId="{E0DB1D1F-6CA2-4E0A-9AD6-63491484C63D}" destId="{51FEA718-B12A-4AD8-AD0A-BB47C1182C8F}" srcOrd="0" destOrd="0" presId="urn:microsoft.com/office/officeart/2005/8/layout/chevron1"/>
    <dgm:cxn modelId="{4CC90747-39CE-4851-9550-C2FAB0A0C182}" srcId="{FAC866A2-D4C8-4E73-AE47-ACB01354D462}" destId="{C6B1574A-257D-46DF-A332-05B44E4C9085}" srcOrd="3" destOrd="0" parTransId="{A8BF44EE-9381-4D2B-BAF9-9D8E837DDD48}" sibTransId="{3E876913-40C5-49BA-B28C-AAC429F0B608}"/>
    <dgm:cxn modelId="{523BB758-0BC2-4E3B-9D36-307DE2322981}" type="presOf" srcId="{85DD691C-11E0-4004-B607-0DB17BF4FA3D}" destId="{84E9381C-1700-491B-ACC9-21A5B6899B32}" srcOrd="0" destOrd="0" presId="urn:microsoft.com/office/officeart/2005/8/layout/chevron1"/>
    <dgm:cxn modelId="{055C739C-D771-405D-8F7C-045CFD77DA45}" type="presOf" srcId="{543F59AA-E054-4DCB-ACAB-C1EEC3DF512E}" destId="{258A3D3B-466B-4E76-B2D9-DFA25106F269}" srcOrd="0" destOrd="0" presId="urn:microsoft.com/office/officeart/2005/8/layout/chevron1"/>
    <dgm:cxn modelId="{5FF31CC6-24B6-4441-8E2D-15B02A2E6316}" type="presOf" srcId="{E8927B43-C41D-464B-B94D-E53C44C48D17}" destId="{486E6218-5151-404D-9B6C-4244664A8021}" srcOrd="0" destOrd="0" presId="urn:microsoft.com/office/officeart/2005/8/layout/chevron1"/>
    <dgm:cxn modelId="{02B52DC6-5511-4CA5-A5BC-4A89D29EE819}" type="presOf" srcId="{9B8663A2-A982-48CB-842F-D9A605725547}" destId="{80456817-9C95-42D9-B687-293F5D7C2596}" srcOrd="0" destOrd="0" presId="urn:microsoft.com/office/officeart/2005/8/layout/chevron1"/>
    <dgm:cxn modelId="{A3AE49D2-DC12-4D57-A2D3-2825EA636546}" srcId="{FAC866A2-D4C8-4E73-AE47-ACB01354D462}" destId="{E0DB1D1F-6CA2-4E0A-9AD6-63491484C63D}" srcOrd="4" destOrd="0" parTransId="{DD9AED2E-DB73-4409-BB02-C42D3A98A44A}" sibTransId="{C1CFD482-38DC-4C2C-BFC1-5AC42E2BE9E7}"/>
    <dgm:cxn modelId="{73DB02DD-0B05-4DCE-BB28-4291EBA4F3D0}" type="presOf" srcId="{FAC866A2-D4C8-4E73-AE47-ACB01354D462}" destId="{A78D0619-6435-4A39-AB89-5E18017B5099}" srcOrd="0" destOrd="0" presId="urn:microsoft.com/office/officeart/2005/8/layout/chevron1"/>
    <dgm:cxn modelId="{00C829E4-21EA-47E3-B694-95136E5E91CF}" srcId="{FAC866A2-D4C8-4E73-AE47-ACB01354D462}" destId="{9B8663A2-A982-48CB-842F-D9A605725547}" srcOrd="5" destOrd="0" parTransId="{D484A3C3-9C4F-4530-B7EE-76B4DF6D8D1E}" sibTransId="{8493F86B-83CB-4297-A2E0-5F39C33A9919}"/>
    <dgm:cxn modelId="{CC02B828-0F49-4CC3-873A-525D064361F9}" type="presParOf" srcId="{A78D0619-6435-4A39-AB89-5E18017B5099}" destId="{486E6218-5151-404D-9B6C-4244664A8021}" srcOrd="0" destOrd="0" presId="urn:microsoft.com/office/officeart/2005/8/layout/chevron1"/>
    <dgm:cxn modelId="{79CDA492-6EED-45A3-AF8B-AA7DC07A01B4}" type="presParOf" srcId="{A78D0619-6435-4A39-AB89-5E18017B5099}" destId="{23506EF4-83B4-4999-8B00-2C0F20FA10D9}" srcOrd="1" destOrd="0" presId="urn:microsoft.com/office/officeart/2005/8/layout/chevron1"/>
    <dgm:cxn modelId="{E6E73C0F-8519-47DC-8A57-B408C8482514}" type="presParOf" srcId="{A78D0619-6435-4A39-AB89-5E18017B5099}" destId="{84E9381C-1700-491B-ACC9-21A5B6899B32}" srcOrd="2" destOrd="0" presId="urn:microsoft.com/office/officeart/2005/8/layout/chevron1"/>
    <dgm:cxn modelId="{7F48BD2A-3645-40B7-A21D-C76EBDA53CF0}" type="presParOf" srcId="{A78D0619-6435-4A39-AB89-5E18017B5099}" destId="{E3AC0039-810E-4F59-8D4D-3BFDCDCD5DC8}" srcOrd="3" destOrd="0" presId="urn:microsoft.com/office/officeart/2005/8/layout/chevron1"/>
    <dgm:cxn modelId="{3D797F8F-E3C1-4BC4-AD71-F782DF137073}" type="presParOf" srcId="{A78D0619-6435-4A39-AB89-5E18017B5099}" destId="{258A3D3B-466B-4E76-B2D9-DFA25106F269}" srcOrd="4" destOrd="0" presId="urn:microsoft.com/office/officeart/2005/8/layout/chevron1"/>
    <dgm:cxn modelId="{E4D7A07A-405E-4A1E-8178-A9713F37742E}" type="presParOf" srcId="{A78D0619-6435-4A39-AB89-5E18017B5099}" destId="{D9D3333D-76BE-4ECC-81BB-C1A5F7927370}" srcOrd="5" destOrd="0" presId="urn:microsoft.com/office/officeart/2005/8/layout/chevron1"/>
    <dgm:cxn modelId="{CAA9A333-BDD5-4AC1-9EA3-4AAD48F372E9}" type="presParOf" srcId="{A78D0619-6435-4A39-AB89-5E18017B5099}" destId="{10F2C608-896E-46DC-905F-139D860C7D4E}" srcOrd="6" destOrd="0" presId="urn:microsoft.com/office/officeart/2005/8/layout/chevron1"/>
    <dgm:cxn modelId="{55EFD9A8-BBE5-4292-8C71-FFAFBA9569DF}" type="presParOf" srcId="{A78D0619-6435-4A39-AB89-5E18017B5099}" destId="{988D3909-26F7-4F18-B042-9385D7FCECE1}" srcOrd="7" destOrd="0" presId="urn:microsoft.com/office/officeart/2005/8/layout/chevron1"/>
    <dgm:cxn modelId="{AAC47F3B-F0B0-4D8F-B07A-F77B4A7EBBFF}" type="presParOf" srcId="{A78D0619-6435-4A39-AB89-5E18017B5099}" destId="{51FEA718-B12A-4AD8-AD0A-BB47C1182C8F}" srcOrd="8" destOrd="0" presId="urn:microsoft.com/office/officeart/2005/8/layout/chevron1"/>
    <dgm:cxn modelId="{275AA192-59C1-47F6-A45A-689D015AE1F9}" type="presParOf" srcId="{A78D0619-6435-4A39-AB89-5E18017B5099}" destId="{5D7540E4-4252-4F96-B689-B5224074A48A}" srcOrd="9" destOrd="0" presId="urn:microsoft.com/office/officeart/2005/8/layout/chevron1"/>
    <dgm:cxn modelId="{1CCFB31D-DF24-4453-9B9D-16B8C9D99E1E}" type="presParOf" srcId="{A78D0619-6435-4A39-AB89-5E18017B5099}" destId="{80456817-9C95-42D9-B687-293F5D7C259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A84C4-9E8D-4230-9226-AADBF4F7DD3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DC5156D6-A50C-4B2F-890E-E9312BC64608}">
      <dgm:prSet phldrT="[Texto]" custT="1"/>
      <dgm:spPr/>
      <dgm:t>
        <a:bodyPr/>
        <a:lstStyle/>
        <a:p>
          <a:r>
            <a:rPr lang="es-ES" sz="1200" dirty="0"/>
            <a:t>Monitor</a:t>
          </a:r>
        </a:p>
      </dgm:t>
    </dgm:pt>
    <dgm:pt modelId="{59D9BA20-2935-4367-926A-3B3FCE7E692F}" type="parTrans" cxnId="{C5675D31-69C7-4AB4-AC37-B76FAA516961}">
      <dgm:prSet/>
      <dgm:spPr/>
      <dgm:t>
        <a:bodyPr/>
        <a:lstStyle/>
        <a:p>
          <a:endParaRPr lang="es-ES"/>
        </a:p>
      </dgm:t>
    </dgm:pt>
    <dgm:pt modelId="{C493AEF5-7134-4188-8815-5286F88F17C5}" type="sibTrans" cxnId="{C5675D31-69C7-4AB4-AC37-B76FAA516961}">
      <dgm:prSet/>
      <dgm:spPr/>
      <dgm:t>
        <a:bodyPr/>
        <a:lstStyle/>
        <a:p>
          <a:endParaRPr lang="es-ES"/>
        </a:p>
      </dgm:t>
    </dgm:pt>
    <dgm:pt modelId="{9A84BB82-BFC5-4C53-A54F-D455AF3BC22C}">
      <dgm:prSet phldrT="[Texto]" custT="1"/>
      <dgm:spPr/>
      <dgm:t>
        <a:bodyPr/>
        <a:lstStyle/>
        <a:p>
          <a:r>
            <a:rPr lang="en-GB" sz="1200" noProof="0" dirty="0"/>
            <a:t>Analyse</a:t>
          </a:r>
        </a:p>
      </dgm:t>
    </dgm:pt>
    <dgm:pt modelId="{E7C38A5B-CE3A-4B8A-877A-6469FCA3C611}" type="parTrans" cxnId="{9E5251D6-3A97-4ABA-BE48-2B70E2E2103E}">
      <dgm:prSet/>
      <dgm:spPr/>
      <dgm:t>
        <a:bodyPr/>
        <a:lstStyle/>
        <a:p>
          <a:endParaRPr lang="es-ES"/>
        </a:p>
      </dgm:t>
    </dgm:pt>
    <dgm:pt modelId="{8D3DB950-354E-4C60-8A66-C0D026128BBA}" type="sibTrans" cxnId="{9E5251D6-3A97-4ABA-BE48-2B70E2E2103E}">
      <dgm:prSet/>
      <dgm:spPr/>
      <dgm:t>
        <a:bodyPr/>
        <a:lstStyle/>
        <a:p>
          <a:endParaRPr lang="es-ES"/>
        </a:p>
      </dgm:t>
    </dgm:pt>
    <dgm:pt modelId="{6DC4A524-233A-48BA-BFA0-8897386FA587}">
      <dgm:prSet phldrT="[Texto]" custT="1"/>
      <dgm:spPr/>
      <dgm:t>
        <a:bodyPr/>
        <a:lstStyle/>
        <a:p>
          <a:r>
            <a:rPr lang="en-GB" sz="1200" noProof="0" dirty="0"/>
            <a:t>Evaluate</a:t>
          </a:r>
        </a:p>
      </dgm:t>
    </dgm:pt>
    <dgm:pt modelId="{151018C4-4705-48FB-A619-980EFA4AC87A}" type="parTrans" cxnId="{7DAEF20F-BF81-4929-9A52-2EE880710CAC}">
      <dgm:prSet/>
      <dgm:spPr/>
      <dgm:t>
        <a:bodyPr/>
        <a:lstStyle/>
        <a:p>
          <a:endParaRPr lang="es-ES"/>
        </a:p>
      </dgm:t>
    </dgm:pt>
    <dgm:pt modelId="{B8A7E0F8-0E6F-4D53-AEB5-E8C9552E375F}" type="sibTrans" cxnId="{7DAEF20F-BF81-4929-9A52-2EE880710CAC}">
      <dgm:prSet/>
      <dgm:spPr/>
      <dgm:t>
        <a:bodyPr/>
        <a:lstStyle/>
        <a:p>
          <a:endParaRPr lang="es-ES"/>
        </a:p>
      </dgm:t>
    </dgm:pt>
    <dgm:pt modelId="{919DC610-59AC-4562-9DCA-F811153B80B4}">
      <dgm:prSet phldrT="[Texto]" custT="1"/>
      <dgm:spPr/>
      <dgm:t>
        <a:bodyPr/>
        <a:lstStyle/>
        <a:p>
          <a:r>
            <a:rPr lang="en-GB" sz="1200" noProof="0" dirty="0"/>
            <a:t>Execute</a:t>
          </a:r>
        </a:p>
      </dgm:t>
    </dgm:pt>
    <dgm:pt modelId="{9A2ECCCD-C9FC-40F1-B683-866344564EF3}" type="parTrans" cxnId="{0FDE6055-8F62-421E-B1F8-BDF62628CD1B}">
      <dgm:prSet/>
      <dgm:spPr/>
      <dgm:t>
        <a:bodyPr/>
        <a:lstStyle/>
        <a:p>
          <a:endParaRPr lang="es-ES"/>
        </a:p>
      </dgm:t>
    </dgm:pt>
    <dgm:pt modelId="{8D17094A-64B0-4291-96AC-1B1F6F1F6B63}" type="sibTrans" cxnId="{0FDE6055-8F62-421E-B1F8-BDF62628CD1B}">
      <dgm:prSet/>
      <dgm:spPr/>
      <dgm:t>
        <a:bodyPr/>
        <a:lstStyle/>
        <a:p>
          <a:endParaRPr lang="es-ES"/>
        </a:p>
      </dgm:t>
    </dgm:pt>
    <dgm:pt modelId="{34E48CCA-B1FE-4709-996B-DCB8A429530D}" type="pres">
      <dgm:prSet presAssocID="{698A84C4-9E8D-4230-9226-AADBF4F7DD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2E30AF-0D66-4C96-BDD9-6F5BF95C325B}" type="pres">
      <dgm:prSet presAssocID="{DC5156D6-A50C-4B2F-890E-E9312BC6460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F618F6-C511-4B42-B073-48538D6061B2}" type="pres">
      <dgm:prSet presAssocID="{C493AEF5-7134-4188-8815-5286F88F17C5}" presName="parTxOnlySpace" presStyleCnt="0"/>
      <dgm:spPr/>
    </dgm:pt>
    <dgm:pt modelId="{34C957DF-723D-4ABF-8324-0DDA07A28EA5}" type="pres">
      <dgm:prSet presAssocID="{9A84BB82-BFC5-4C53-A54F-D455AF3BC22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722011-BD31-44FA-B770-878C7243B1A7}" type="pres">
      <dgm:prSet presAssocID="{8D3DB950-354E-4C60-8A66-C0D026128BBA}" presName="parTxOnlySpace" presStyleCnt="0"/>
      <dgm:spPr/>
    </dgm:pt>
    <dgm:pt modelId="{0A9E30C6-D4F9-4968-94A8-0EC2C3958B89}" type="pres">
      <dgm:prSet presAssocID="{6DC4A524-233A-48BA-BFA0-8897386FA58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CA3147-200B-4813-A4F3-A9EECF3F2746}" type="pres">
      <dgm:prSet presAssocID="{B8A7E0F8-0E6F-4D53-AEB5-E8C9552E375F}" presName="parTxOnlySpace" presStyleCnt="0"/>
      <dgm:spPr/>
    </dgm:pt>
    <dgm:pt modelId="{9110E058-E4F4-4F47-9630-0D46B8F664EB}" type="pres">
      <dgm:prSet presAssocID="{919DC610-59AC-4562-9DCA-F811153B80B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AEF20F-BF81-4929-9A52-2EE880710CAC}" srcId="{698A84C4-9E8D-4230-9226-AADBF4F7DD38}" destId="{6DC4A524-233A-48BA-BFA0-8897386FA587}" srcOrd="2" destOrd="0" parTransId="{151018C4-4705-48FB-A619-980EFA4AC87A}" sibTransId="{B8A7E0F8-0E6F-4D53-AEB5-E8C9552E375F}"/>
    <dgm:cxn modelId="{F934A924-3DA5-424B-A902-82A4134ED20F}" type="presOf" srcId="{698A84C4-9E8D-4230-9226-AADBF4F7DD38}" destId="{34E48CCA-B1FE-4709-996B-DCB8A429530D}" srcOrd="0" destOrd="0" presId="urn:microsoft.com/office/officeart/2005/8/layout/chevron1"/>
    <dgm:cxn modelId="{C5675D31-69C7-4AB4-AC37-B76FAA516961}" srcId="{698A84C4-9E8D-4230-9226-AADBF4F7DD38}" destId="{DC5156D6-A50C-4B2F-890E-E9312BC64608}" srcOrd="0" destOrd="0" parTransId="{59D9BA20-2935-4367-926A-3B3FCE7E692F}" sibTransId="{C493AEF5-7134-4188-8815-5286F88F17C5}"/>
    <dgm:cxn modelId="{430FDE3B-9F70-4783-8D98-71EFDA8651FF}" type="presOf" srcId="{6DC4A524-233A-48BA-BFA0-8897386FA587}" destId="{0A9E30C6-D4F9-4968-94A8-0EC2C3958B89}" srcOrd="0" destOrd="0" presId="urn:microsoft.com/office/officeart/2005/8/layout/chevron1"/>
    <dgm:cxn modelId="{0FDE6055-8F62-421E-B1F8-BDF62628CD1B}" srcId="{698A84C4-9E8D-4230-9226-AADBF4F7DD38}" destId="{919DC610-59AC-4562-9DCA-F811153B80B4}" srcOrd="3" destOrd="0" parTransId="{9A2ECCCD-C9FC-40F1-B683-866344564EF3}" sibTransId="{8D17094A-64B0-4291-96AC-1B1F6F1F6B63}"/>
    <dgm:cxn modelId="{473223B6-261D-43A6-8815-4B6D33E4EF1E}" type="presOf" srcId="{9A84BB82-BFC5-4C53-A54F-D455AF3BC22C}" destId="{34C957DF-723D-4ABF-8324-0DDA07A28EA5}" srcOrd="0" destOrd="0" presId="urn:microsoft.com/office/officeart/2005/8/layout/chevron1"/>
    <dgm:cxn modelId="{DD7A2FCB-0FD7-43C2-B4AF-F6429083C006}" type="presOf" srcId="{DC5156D6-A50C-4B2F-890E-E9312BC64608}" destId="{322E30AF-0D66-4C96-BDD9-6F5BF95C325B}" srcOrd="0" destOrd="0" presId="urn:microsoft.com/office/officeart/2005/8/layout/chevron1"/>
    <dgm:cxn modelId="{9E5251D6-3A97-4ABA-BE48-2B70E2E2103E}" srcId="{698A84C4-9E8D-4230-9226-AADBF4F7DD38}" destId="{9A84BB82-BFC5-4C53-A54F-D455AF3BC22C}" srcOrd="1" destOrd="0" parTransId="{E7C38A5B-CE3A-4B8A-877A-6469FCA3C611}" sibTransId="{8D3DB950-354E-4C60-8A66-C0D026128BBA}"/>
    <dgm:cxn modelId="{E2AB19F4-6375-432B-A8F1-54867ED13E9D}" type="presOf" srcId="{919DC610-59AC-4562-9DCA-F811153B80B4}" destId="{9110E058-E4F4-4F47-9630-0D46B8F664EB}" srcOrd="0" destOrd="0" presId="urn:microsoft.com/office/officeart/2005/8/layout/chevron1"/>
    <dgm:cxn modelId="{31A758E5-9478-4154-A9CC-CD6C39F22B81}" type="presParOf" srcId="{34E48CCA-B1FE-4709-996B-DCB8A429530D}" destId="{322E30AF-0D66-4C96-BDD9-6F5BF95C325B}" srcOrd="0" destOrd="0" presId="urn:microsoft.com/office/officeart/2005/8/layout/chevron1"/>
    <dgm:cxn modelId="{8A8F7CCF-9E22-474C-9AEF-A4E93FC759C6}" type="presParOf" srcId="{34E48CCA-B1FE-4709-996B-DCB8A429530D}" destId="{1DF618F6-C511-4B42-B073-48538D6061B2}" srcOrd="1" destOrd="0" presId="urn:microsoft.com/office/officeart/2005/8/layout/chevron1"/>
    <dgm:cxn modelId="{49488687-C2D7-4CC8-ACFB-35D1F8386CE0}" type="presParOf" srcId="{34E48CCA-B1FE-4709-996B-DCB8A429530D}" destId="{34C957DF-723D-4ABF-8324-0DDA07A28EA5}" srcOrd="2" destOrd="0" presId="urn:microsoft.com/office/officeart/2005/8/layout/chevron1"/>
    <dgm:cxn modelId="{188777EF-0314-4A43-84B4-7D377E891D31}" type="presParOf" srcId="{34E48CCA-B1FE-4709-996B-DCB8A429530D}" destId="{21722011-BD31-44FA-B770-878C7243B1A7}" srcOrd="3" destOrd="0" presId="urn:microsoft.com/office/officeart/2005/8/layout/chevron1"/>
    <dgm:cxn modelId="{54361C0E-EBAF-4FF5-8115-E863EC206D32}" type="presParOf" srcId="{34E48CCA-B1FE-4709-996B-DCB8A429530D}" destId="{0A9E30C6-D4F9-4968-94A8-0EC2C3958B89}" srcOrd="4" destOrd="0" presId="urn:microsoft.com/office/officeart/2005/8/layout/chevron1"/>
    <dgm:cxn modelId="{AFEE873C-1345-4118-8104-BA8F7848D035}" type="presParOf" srcId="{34E48CCA-B1FE-4709-996B-DCB8A429530D}" destId="{9CCA3147-200B-4813-A4F3-A9EECF3F2746}" srcOrd="5" destOrd="0" presId="urn:microsoft.com/office/officeart/2005/8/layout/chevron1"/>
    <dgm:cxn modelId="{0EB3E39C-0655-4124-8DD6-FB1EFC1263D8}" type="presParOf" srcId="{34E48CCA-B1FE-4709-996B-DCB8A429530D}" destId="{9110E058-E4F4-4F47-9630-0D46B8F664E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C866A2-D4C8-4E73-AE47-ACB01354D46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8927B43-C41D-464B-B94D-E53C44C48D17}">
      <dgm:prSet phldrT="[Texto]" custT="1"/>
      <dgm:spPr/>
      <dgm:t>
        <a:bodyPr/>
        <a:lstStyle/>
        <a:p>
          <a:r>
            <a:rPr lang="es-ES" sz="1200" dirty="0"/>
            <a:t>Plan</a:t>
          </a:r>
        </a:p>
      </dgm:t>
    </dgm:pt>
    <dgm:pt modelId="{DDC56F41-1E0F-422B-94C5-224611184FE5}" type="parTrans" cxnId="{51778438-CEAF-405A-8AD2-AA57AAAFFE0B}">
      <dgm:prSet/>
      <dgm:spPr/>
      <dgm:t>
        <a:bodyPr/>
        <a:lstStyle/>
        <a:p>
          <a:endParaRPr lang="es-ES" sz="1600"/>
        </a:p>
      </dgm:t>
    </dgm:pt>
    <dgm:pt modelId="{BEB1252F-6E4D-45F3-8BFF-8EF60D1ABD97}" type="sibTrans" cxnId="{51778438-CEAF-405A-8AD2-AA57AAAFFE0B}">
      <dgm:prSet/>
      <dgm:spPr/>
      <dgm:t>
        <a:bodyPr/>
        <a:lstStyle/>
        <a:p>
          <a:endParaRPr lang="es-ES" sz="1600"/>
        </a:p>
      </dgm:t>
    </dgm:pt>
    <dgm:pt modelId="{543F59AA-E054-4DCB-ACAB-C1EEC3DF512E}">
      <dgm:prSet phldrT="[Texto]" custT="1"/>
      <dgm:spPr/>
      <dgm:t>
        <a:bodyPr/>
        <a:lstStyle/>
        <a:p>
          <a:r>
            <a:rPr lang="en-GB" sz="1200" noProof="0" dirty="0"/>
            <a:t>Build</a:t>
          </a:r>
        </a:p>
      </dgm:t>
    </dgm:pt>
    <dgm:pt modelId="{1D5C6BDB-8684-4E22-9D7F-3573BFCE5A9D}" type="parTrans" cxnId="{F826401A-2C68-494E-96CF-80EAEB00D407}">
      <dgm:prSet/>
      <dgm:spPr/>
      <dgm:t>
        <a:bodyPr/>
        <a:lstStyle/>
        <a:p>
          <a:endParaRPr lang="es-ES" sz="1600"/>
        </a:p>
      </dgm:t>
    </dgm:pt>
    <dgm:pt modelId="{D46C58FB-1E90-4B4D-B01B-C0C7502DD08C}" type="sibTrans" cxnId="{F826401A-2C68-494E-96CF-80EAEB00D407}">
      <dgm:prSet/>
      <dgm:spPr/>
      <dgm:t>
        <a:bodyPr/>
        <a:lstStyle/>
        <a:p>
          <a:endParaRPr lang="es-ES" sz="1600"/>
        </a:p>
      </dgm:t>
    </dgm:pt>
    <dgm:pt modelId="{9B8663A2-A982-48CB-842F-D9A605725547}">
      <dgm:prSet phldrT="[Texto]" custT="1"/>
      <dgm:spPr/>
      <dgm:t>
        <a:bodyPr/>
        <a:lstStyle/>
        <a:p>
          <a:r>
            <a:rPr lang="en-GB" sz="1200" noProof="0" dirty="0"/>
            <a:t>Document</a:t>
          </a:r>
        </a:p>
      </dgm:t>
    </dgm:pt>
    <dgm:pt modelId="{D484A3C3-9C4F-4530-B7EE-76B4DF6D8D1E}" type="parTrans" cxnId="{00C829E4-21EA-47E3-B694-95136E5E91CF}">
      <dgm:prSet/>
      <dgm:spPr/>
      <dgm:t>
        <a:bodyPr/>
        <a:lstStyle/>
        <a:p>
          <a:endParaRPr lang="es-ES" sz="1600"/>
        </a:p>
      </dgm:t>
    </dgm:pt>
    <dgm:pt modelId="{8493F86B-83CB-4297-A2E0-5F39C33A9919}" type="sibTrans" cxnId="{00C829E4-21EA-47E3-B694-95136E5E91CF}">
      <dgm:prSet/>
      <dgm:spPr/>
      <dgm:t>
        <a:bodyPr/>
        <a:lstStyle/>
        <a:p>
          <a:endParaRPr lang="es-ES" sz="1600"/>
        </a:p>
      </dgm:t>
    </dgm:pt>
    <dgm:pt modelId="{85DD691C-11E0-4004-B607-0DB17BF4FA3D}">
      <dgm:prSet phldrT="[Texto]" custT="1"/>
      <dgm:spPr/>
      <dgm:t>
        <a:bodyPr/>
        <a:lstStyle/>
        <a:p>
          <a:r>
            <a:rPr lang="en-GB" sz="1200" noProof="0" dirty="0"/>
            <a:t>Develop</a:t>
          </a:r>
        </a:p>
      </dgm:t>
    </dgm:pt>
    <dgm:pt modelId="{DD700208-646E-4C5A-B474-89F58CDF81C8}" type="parTrans" cxnId="{72290E33-04A0-4AD3-8C4D-23CA8E5383DB}">
      <dgm:prSet/>
      <dgm:spPr/>
      <dgm:t>
        <a:bodyPr/>
        <a:lstStyle/>
        <a:p>
          <a:endParaRPr lang="es-ES" sz="1600"/>
        </a:p>
      </dgm:t>
    </dgm:pt>
    <dgm:pt modelId="{104B0AD7-88AB-4A8C-BEF1-D55BFD51D41D}" type="sibTrans" cxnId="{72290E33-04A0-4AD3-8C4D-23CA8E5383DB}">
      <dgm:prSet/>
      <dgm:spPr/>
      <dgm:t>
        <a:bodyPr/>
        <a:lstStyle/>
        <a:p>
          <a:endParaRPr lang="es-ES" sz="1600"/>
        </a:p>
      </dgm:t>
    </dgm:pt>
    <dgm:pt modelId="{C6B1574A-257D-46DF-A332-05B44E4C9085}">
      <dgm:prSet phldrT="[Texto]" custT="1"/>
      <dgm:spPr/>
      <dgm:t>
        <a:bodyPr/>
        <a:lstStyle/>
        <a:p>
          <a:r>
            <a:rPr lang="en-GB" sz="1200" noProof="0" dirty="0"/>
            <a:t>Deploy</a:t>
          </a:r>
        </a:p>
      </dgm:t>
    </dgm:pt>
    <dgm:pt modelId="{A8BF44EE-9381-4D2B-BAF9-9D8E837DDD48}" type="parTrans" cxnId="{4CC90747-39CE-4851-9550-C2FAB0A0C182}">
      <dgm:prSet/>
      <dgm:spPr/>
      <dgm:t>
        <a:bodyPr/>
        <a:lstStyle/>
        <a:p>
          <a:endParaRPr lang="es-ES"/>
        </a:p>
      </dgm:t>
    </dgm:pt>
    <dgm:pt modelId="{3E876913-40C5-49BA-B28C-AAC429F0B608}" type="sibTrans" cxnId="{4CC90747-39CE-4851-9550-C2FAB0A0C182}">
      <dgm:prSet/>
      <dgm:spPr/>
      <dgm:t>
        <a:bodyPr/>
        <a:lstStyle/>
        <a:p>
          <a:endParaRPr lang="es-ES"/>
        </a:p>
      </dgm:t>
    </dgm:pt>
    <dgm:pt modelId="{E0DB1D1F-6CA2-4E0A-9AD6-63491484C63D}">
      <dgm:prSet phldrT="[Texto]" custT="1"/>
      <dgm:spPr/>
      <dgm:t>
        <a:bodyPr/>
        <a:lstStyle/>
        <a:p>
          <a:r>
            <a:rPr lang="en-GB" sz="1200" noProof="0" dirty="0"/>
            <a:t>Run</a:t>
          </a:r>
        </a:p>
      </dgm:t>
    </dgm:pt>
    <dgm:pt modelId="{DD9AED2E-DB73-4409-BB02-C42D3A98A44A}" type="parTrans" cxnId="{A3AE49D2-DC12-4D57-A2D3-2825EA636546}">
      <dgm:prSet/>
      <dgm:spPr/>
      <dgm:t>
        <a:bodyPr/>
        <a:lstStyle/>
        <a:p>
          <a:endParaRPr lang="de-DE"/>
        </a:p>
      </dgm:t>
    </dgm:pt>
    <dgm:pt modelId="{C1CFD482-38DC-4C2C-BFC1-5AC42E2BE9E7}" type="sibTrans" cxnId="{A3AE49D2-DC12-4D57-A2D3-2825EA636546}">
      <dgm:prSet/>
      <dgm:spPr/>
      <dgm:t>
        <a:bodyPr/>
        <a:lstStyle/>
        <a:p>
          <a:endParaRPr lang="de-DE"/>
        </a:p>
      </dgm:t>
    </dgm:pt>
    <dgm:pt modelId="{A78D0619-6435-4A39-AB89-5E18017B5099}" type="pres">
      <dgm:prSet presAssocID="{FAC866A2-D4C8-4E73-AE47-ACB01354D462}" presName="Name0" presStyleCnt="0">
        <dgm:presLayoutVars>
          <dgm:dir/>
          <dgm:animLvl val="lvl"/>
          <dgm:resizeHandles val="exact"/>
        </dgm:presLayoutVars>
      </dgm:prSet>
      <dgm:spPr/>
    </dgm:pt>
    <dgm:pt modelId="{486E6218-5151-404D-9B6C-4244664A8021}" type="pres">
      <dgm:prSet presAssocID="{E8927B43-C41D-464B-B94D-E53C44C48D1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3506EF4-83B4-4999-8B00-2C0F20FA10D9}" type="pres">
      <dgm:prSet presAssocID="{BEB1252F-6E4D-45F3-8BFF-8EF60D1ABD97}" presName="parTxOnlySpace" presStyleCnt="0"/>
      <dgm:spPr/>
    </dgm:pt>
    <dgm:pt modelId="{84E9381C-1700-491B-ACC9-21A5B6899B32}" type="pres">
      <dgm:prSet presAssocID="{85DD691C-11E0-4004-B607-0DB17BF4FA3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3AC0039-810E-4F59-8D4D-3BFDCDCD5DC8}" type="pres">
      <dgm:prSet presAssocID="{104B0AD7-88AB-4A8C-BEF1-D55BFD51D41D}" presName="parTxOnlySpace" presStyleCnt="0"/>
      <dgm:spPr/>
    </dgm:pt>
    <dgm:pt modelId="{258A3D3B-466B-4E76-B2D9-DFA25106F269}" type="pres">
      <dgm:prSet presAssocID="{543F59AA-E054-4DCB-ACAB-C1EEC3DF512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9D3333D-76BE-4ECC-81BB-C1A5F7927370}" type="pres">
      <dgm:prSet presAssocID="{D46C58FB-1E90-4B4D-B01B-C0C7502DD08C}" presName="parTxOnlySpace" presStyleCnt="0"/>
      <dgm:spPr/>
    </dgm:pt>
    <dgm:pt modelId="{10F2C608-896E-46DC-905F-139D860C7D4E}" type="pres">
      <dgm:prSet presAssocID="{C6B1574A-257D-46DF-A332-05B44E4C908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88D3909-26F7-4F18-B042-9385D7FCECE1}" type="pres">
      <dgm:prSet presAssocID="{3E876913-40C5-49BA-B28C-AAC429F0B608}" presName="parTxOnlySpace" presStyleCnt="0"/>
      <dgm:spPr/>
    </dgm:pt>
    <dgm:pt modelId="{51FEA718-B12A-4AD8-AD0A-BB47C1182C8F}" type="pres">
      <dgm:prSet presAssocID="{E0DB1D1F-6CA2-4E0A-9AD6-63491484C63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7540E4-4252-4F96-B689-B5224074A48A}" type="pres">
      <dgm:prSet presAssocID="{C1CFD482-38DC-4C2C-BFC1-5AC42E2BE9E7}" presName="parTxOnlySpace" presStyleCnt="0"/>
      <dgm:spPr/>
    </dgm:pt>
    <dgm:pt modelId="{80456817-9C95-42D9-B687-293F5D7C2596}" type="pres">
      <dgm:prSet presAssocID="{9B8663A2-A982-48CB-842F-D9A6057255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0144F05-39E5-4813-8E81-32F214DE84A7}" type="presOf" srcId="{C6B1574A-257D-46DF-A332-05B44E4C9085}" destId="{10F2C608-896E-46DC-905F-139D860C7D4E}" srcOrd="0" destOrd="0" presId="urn:microsoft.com/office/officeart/2005/8/layout/chevron1"/>
    <dgm:cxn modelId="{F826401A-2C68-494E-96CF-80EAEB00D407}" srcId="{FAC866A2-D4C8-4E73-AE47-ACB01354D462}" destId="{543F59AA-E054-4DCB-ACAB-C1EEC3DF512E}" srcOrd="2" destOrd="0" parTransId="{1D5C6BDB-8684-4E22-9D7F-3573BFCE5A9D}" sibTransId="{D46C58FB-1E90-4B4D-B01B-C0C7502DD08C}"/>
    <dgm:cxn modelId="{72290E33-04A0-4AD3-8C4D-23CA8E5383DB}" srcId="{FAC866A2-D4C8-4E73-AE47-ACB01354D462}" destId="{85DD691C-11E0-4004-B607-0DB17BF4FA3D}" srcOrd="1" destOrd="0" parTransId="{DD700208-646E-4C5A-B474-89F58CDF81C8}" sibTransId="{104B0AD7-88AB-4A8C-BEF1-D55BFD51D41D}"/>
    <dgm:cxn modelId="{51778438-CEAF-405A-8AD2-AA57AAAFFE0B}" srcId="{FAC866A2-D4C8-4E73-AE47-ACB01354D462}" destId="{E8927B43-C41D-464B-B94D-E53C44C48D17}" srcOrd="0" destOrd="0" parTransId="{DDC56F41-1E0F-422B-94C5-224611184FE5}" sibTransId="{BEB1252F-6E4D-45F3-8BFF-8EF60D1ABD97}"/>
    <dgm:cxn modelId="{A266BE61-137D-413B-A13D-427EF6FA40B6}" type="presOf" srcId="{E0DB1D1F-6CA2-4E0A-9AD6-63491484C63D}" destId="{51FEA718-B12A-4AD8-AD0A-BB47C1182C8F}" srcOrd="0" destOrd="0" presId="urn:microsoft.com/office/officeart/2005/8/layout/chevron1"/>
    <dgm:cxn modelId="{4CC90747-39CE-4851-9550-C2FAB0A0C182}" srcId="{FAC866A2-D4C8-4E73-AE47-ACB01354D462}" destId="{C6B1574A-257D-46DF-A332-05B44E4C9085}" srcOrd="3" destOrd="0" parTransId="{A8BF44EE-9381-4D2B-BAF9-9D8E837DDD48}" sibTransId="{3E876913-40C5-49BA-B28C-AAC429F0B608}"/>
    <dgm:cxn modelId="{523BB758-0BC2-4E3B-9D36-307DE2322981}" type="presOf" srcId="{85DD691C-11E0-4004-B607-0DB17BF4FA3D}" destId="{84E9381C-1700-491B-ACC9-21A5B6899B32}" srcOrd="0" destOrd="0" presId="urn:microsoft.com/office/officeart/2005/8/layout/chevron1"/>
    <dgm:cxn modelId="{055C739C-D771-405D-8F7C-045CFD77DA45}" type="presOf" srcId="{543F59AA-E054-4DCB-ACAB-C1EEC3DF512E}" destId="{258A3D3B-466B-4E76-B2D9-DFA25106F269}" srcOrd="0" destOrd="0" presId="urn:microsoft.com/office/officeart/2005/8/layout/chevron1"/>
    <dgm:cxn modelId="{5FF31CC6-24B6-4441-8E2D-15B02A2E6316}" type="presOf" srcId="{E8927B43-C41D-464B-B94D-E53C44C48D17}" destId="{486E6218-5151-404D-9B6C-4244664A8021}" srcOrd="0" destOrd="0" presId="urn:microsoft.com/office/officeart/2005/8/layout/chevron1"/>
    <dgm:cxn modelId="{02B52DC6-5511-4CA5-A5BC-4A89D29EE819}" type="presOf" srcId="{9B8663A2-A982-48CB-842F-D9A605725547}" destId="{80456817-9C95-42D9-B687-293F5D7C2596}" srcOrd="0" destOrd="0" presId="urn:microsoft.com/office/officeart/2005/8/layout/chevron1"/>
    <dgm:cxn modelId="{A3AE49D2-DC12-4D57-A2D3-2825EA636546}" srcId="{FAC866A2-D4C8-4E73-AE47-ACB01354D462}" destId="{E0DB1D1F-6CA2-4E0A-9AD6-63491484C63D}" srcOrd="4" destOrd="0" parTransId="{DD9AED2E-DB73-4409-BB02-C42D3A98A44A}" sibTransId="{C1CFD482-38DC-4C2C-BFC1-5AC42E2BE9E7}"/>
    <dgm:cxn modelId="{73DB02DD-0B05-4DCE-BB28-4291EBA4F3D0}" type="presOf" srcId="{FAC866A2-D4C8-4E73-AE47-ACB01354D462}" destId="{A78D0619-6435-4A39-AB89-5E18017B5099}" srcOrd="0" destOrd="0" presId="urn:microsoft.com/office/officeart/2005/8/layout/chevron1"/>
    <dgm:cxn modelId="{00C829E4-21EA-47E3-B694-95136E5E91CF}" srcId="{FAC866A2-D4C8-4E73-AE47-ACB01354D462}" destId="{9B8663A2-A982-48CB-842F-D9A605725547}" srcOrd="5" destOrd="0" parTransId="{D484A3C3-9C4F-4530-B7EE-76B4DF6D8D1E}" sibTransId="{8493F86B-83CB-4297-A2E0-5F39C33A9919}"/>
    <dgm:cxn modelId="{CC02B828-0F49-4CC3-873A-525D064361F9}" type="presParOf" srcId="{A78D0619-6435-4A39-AB89-5E18017B5099}" destId="{486E6218-5151-404D-9B6C-4244664A8021}" srcOrd="0" destOrd="0" presId="urn:microsoft.com/office/officeart/2005/8/layout/chevron1"/>
    <dgm:cxn modelId="{79CDA492-6EED-45A3-AF8B-AA7DC07A01B4}" type="presParOf" srcId="{A78D0619-6435-4A39-AB89-5E18017B5099}" destId="{23506EF4-83B4-4999-8B00-2C0F20FA10D9}" srcOrd="1" destOrd="0" presId="urn:microsoft.com/office/officeart/2005/8/layout/chevron1"/>
    <dgm:cxn modelId="{E6E73C0F-8519-47DC-8A57-B408C8482514}" type="presParOf" srcId="{A78D0619-6435-4A39-AB89-5E18017B5099}" destId="{84E9381C-1700-491B-ACC9-21A5B6899B32}" srcOrd="2" destOrd="0" presId="urn:microsoft.com/office/officeart/2005/8/layout/chevron1"/>
    <dgm:cxn modelId="{7F48BD2A-3645-40B7-A21D-C76EBDA53CF0}" type="presParOf" srcId="{A78D0619-6435-4A39-AB89-5E18017B5099}" destId="{E3AC0039-810E-4F59-8D4D-3BFDCDCD5DC8}" srcOrd="3" destOrd="0" presId="urn:microsoft.com/office/officeart/2005/8/layout/chevron1"/>
    <dgm:cxn modelId="{3D797F8F-E3C1-4BC4-AD71-F782DF137073}" type="presParOf" srcId="{A78D0619-6435-4A39-AB89-5E18017B5099}" destId="{258A3D3B-466B-4E76-B2D9-DFA25106F269}" srcOrd="4" destOrd="0" presId="urn:microsoft.com/office/officeart/2005/8/layout/chevron1"/>
    <dgm:cxn modelId="{E4D7A07A-405E-4A1E-8178-A9713F37742E}" type="presParOf" srcId="{A78D0619-6435-4A39-AB89-5E18017B5099}" destId="{D9D3333D-76BE-4ECC-81BB-C1A5F7927370}" srcOrd="5" destOrd="0" presId="urn:microsoft.com/office/officeart/2005/8/layout/chevron1"/>
    <dgm:cxn modelId="{CAA9A333-BDD5-4AC1-9EA3-4AAD48F372E9}" type="presParOf" srcId="{A78D0619-6435-4A39-AB89-5E18017B5099}" destId="{10F2C608-896E-46DC-905F-139D860C7D4E}" srcOrd="6" destOrd="0" presId="urn:microsoft.com/office/officeart/2005/8/layout/chevron1"/>
    <dgm:cxn modelId="{55EFD9A8-BBE5-4292-8C71-FFAFBA9569DF}" type="presParOf" srcId="{A78D0619-6435-4A39-AB89-5E18017B5099}" destId="{988D3909-26F7-4F18-B042-9385D7FCECE1}" srcOrd="7" destOrd="0" presId="urn:microsoft.com/office/officeart/2005/8/layout/chevron1"/>
    <dgm:cxn modelId="{AAC47F3B-F0B0-4D8F-B07A-F77B4A7EBBFF}" type="presParOf" srcId="{A78D0619-6435-4A39-AB89-5E18017B5099}" destId="{51FEA718-B12A-4AD8-AD0A-BB47C1182C8F}" srcOrd="8" destOrd="0" presId="urn:microsoft.com/office/officeart/2005/8/layout/chevron1"/>
    <dgm:cxn modelId="{275AA192-59C1-47F6-A45A-689D015AE1F9}" type="presParOf" srcId="{A78D0619-6435-4A39-AB89-5E18017B5099}" destId="{5D7540E4-4252-4F96-B689-B5224074A48A}" srcOrd="9" destOrd="0" presId="urn:microsoft.com/office/officeart/2005/8/layout/chevron1"/>
    <dgm:cxn modelId="{1CCFB31D-DF24-4453-9B9D-16B8C9D99E1E}" type="presParOf" srcId="{A78D0619-6435-4A39-AB89-5E18017B5099}" destId="{80456817-9C95-42D9-B687-293F5D7C259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84E98A-3221-4F5E-B3B3-08EB0FBC7C0B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B79D081-EF30-4683-A3C4-5615B8956104}">
      <dgm:prSet phldrT="[Texto]"/>
      <dgm:spPr/>
      <dgm:t>
        <a:bodyPr/>
        <a:lstStyle/>
        <a:p>
          <a:r>
            <a:rPr lang="de-DE" dirty="0"/>
            <a:t>Integration of solution into development pipeline and tools</a:t>
          </a:r>
        </a:p>
      </dgm:t>
    </dgm:pt>
    <dgm:pt modelId="{80617117-3E0D-4F11-85BB-91C03F368C71}" type="parTrans" cxnId="{0597A23A-DDD0-4A21-9BC9-7D282A9008E8}">
      <dgm:prSet/>
      <dgm:spPr/>
      <dgm:t>
        <a:bodyPr/>
        <a:lstStyle/>
        <a:p>
          <a:endParaRPr lang="de-DE"/>
        </a:p>
      </dgm:t>
    </dgm:pt>
    <dgm:pt modelId="{4EB5EFB1-5DE4-4884-9E72-1E6B69DA4D35}" type="sibTrans" cxnId="{0597A23A-DDD0-4A21-9BC9-7D282A9008E8}">
      <dgm:prSet/>
      <dgm:spPr/>
      <dgm:t>
        <a:bodyPr/>
        <a:lstStyle/>
        <a:p>
          <a:endParaRPr lang="de-DE"/>
        </a:p>
      </dgm:t>
    </dgm:pt>
    <dgm:pt modelId="{3917632B-D5C2-4E29-8B0E-D86173042AEF}">
      <dgm:prSet phldrT="[Texto]"/>
      <dgm:spPr/>
      <dgm:t>
        <a:bodyPr/>
        <a:lstStyle/>
        <a:p>
          <a:r>
            <a:rPr lang="de-DE" dirty="0"/>
            <a:t>Test solution approach in pilot project</a:t>
          </a:r>
        </a:p>
      </dgm:t>
    </dgm:pt>
    <dgm:pt modelId="{5CEF0885-C696-459C-91BE-2A6F41A2DC64}" type="parTrans" cxnId="{B54E7E00-B4D2-4BDD-B9A2-615878D327B2}">
      <dgm:prSet/>
      <dgm:spPr/>
      <dgm:t>
        <a:bodyPr/>
        <a:lstStyle/>
        <a:p>
          <a:endParaRPr lang="de-DE"/>
        </a:p>
      </dgm:t>
    </dgm:pt>
    <dgm:pt modelId="{0FEFB0D5-F0F2-4594-91BA-E92471F11AD3}" type="sibTrans" cxnId="{B54E7E00-B4D2-4BDD-B9A2-615878D327B2}">
      <dgm:prSet/>
      <dgm:spPr/>
      <dgm:t>
        <a:bodyPr/>
        <a:lstStyle/>
        <a:p>
          <a:endParaRPr lang="de-DE"/>
        </a:p>
      </dgm:t>
    </dgm:pt>
    <dgm:pt modelId="{03A8E2CA-700A-4AD1-B3B5-EDDEE8A9C488}">
      <dgm:prSet phldrT="[Texto]"/>
      <dgm:spPr/>
      <dgm:t>
        <a:bodyPr/>
        <a:lstStyle/>
        <a:p>
          <a:r>
            <a:rPr lang="de-DE" dirty="0"/>
            <a:t>Solution approach adjustments</a:t>
          </a:r>
        </a:p>
      </dgm:t>
    </dgm:pt>
    <dgm:pt modelId="{FD9F2B80-CC5C-4F69-AC36-BBCFC6BFC539}" type="parTrans" cxnId="{013722C1-72AA-455C-B60F-0019C8984CC6}">
      <dgm:prSet/>
      <dgm:spPr/>
      <dgm:t>
        <a:bodyPr/>
        <a:lstStyle/>
        <a:p>
          <a:endParaRPr lang="de-DE"/>
        </a:p>
      </dgm:t>
    </dgm:pt>
    <dgm:pt modelId="{F64763CC-2457-44DD-A906-F9EABBE7CBDA}" type="sibTrans" cxnId="{013722C1-72AA-455C-B60F-0019C8984CC6}">
      <dgm:prSet/>
      <dgm:spPr/>
      <dgm:t>
        <a:bodyPr/>
        <a:lstStyle/>
        <a:p>
          <a:endParaRPr lang="de-DE"/>
        </a:p>
      </dgm:t>
    </dgm:pt>
    <dgm:pt modelId="{6CB00FF1-424D-4A9E-AF43-77C0A26CAA72}">
      <dgm:prSet phldrT="[Texto]"/>
      <dgm:spPr/>
      <dgm:t>
        <a:bodyPr/>
        <a:lstStyle/>
        <a:p>
          <a:r>
            <a:rPr lang="de-DE" dirty="0"/>
            <a:t>Evaluation</a:t>
          </a:r>
        </a:p>
      </dgm:t>
    </dgm:pt>
    <dgm:pt modelId="{425FC241-2178-40AF-86B2-AF5EF5C80A91}" type="parTrans" cxnId="{7FAEFF65-607A-4D32-B3A1-5920D912AB43}">
      <dgm:prSet/>
      <dgm:spPr/>
      <dgm:t>
        <a:bodyPr/>
        <a:lstStyle/>
        <a:p>
          <a:endParaRPr lang="de-DE"/>
        </a:p>
      </dgm:t>
    </dgm:pt>
    <dgm:pt modelId="{85C45B5B-B15F-43D3-A30A-B9D8A3B195B1}" type="sibTrans" cxnId="{7FAEFF65-607A-4D32-B3A1-5920D912AB43}">
      <dgm:prSet/>
      <dgm:spPr/>
      <dgm:t>
        <a:bodyPr/>
        <a:lstStyle/>
        <a:p>
          <a:endParaRPr lang="de-DE"/>
        </a:p>
      </dgm:t>
    </dgm:pt>
    <dgm:pt modelId="{BBEAFC1A-345F-4FA6-9700-B04E4272809C}" type="pres">
      <dgm:prSet presAssocID="{0084E98A-3221-4F5E-B3B3-08EB0FBC7C0B}" presName="cycle" presStyleCnt="0">
        <dgm:presLayoutVars>
          <dgm:dir/>
          <dgm:resizeHandles val="exact"/>
        </dgm:presLayoutVars>
      </dgm:prSet>
      <dgm:spPr/>
    </dgm:pt>
    <dgm:pt modelId="{6E2A0309-839A-4B3B-A1BC-AF1CFD206D90}" type="pres">
      <dgm:prSet presAssocID="{4B79D081-EF30-4683-A3C4-5615B8956104}" presName="dummy" presStyleCnt="0"/>
      <dgm:spPr/>
    </dgm:pt>
    <dgm:pt modelId="{1A3B517A-E184-4296-832F-097BEADB2170}" type="pres">
      <dgm:prSet presAssocID="{4B79D081-EF30-4683-A3C4-5615B8956104}" presName="node" presStyleLbl="revTx" presStyleIdx="0" presStyleCnt="4">
        <dgm:presLayoutVars>
          <dgm:bulletEnabled val="1"/>
        </dgm:presLayoutVars>
      </dgm:prSet>
      <dgm:spPr/>
    </dgm:pt>
    <dgm:pt modelId="{088F3A03-D2E5-4C17-A9F1-E30CAFF5CAC9}" type="pres">
      <dgm:prSet presAssocID="{4EB5EFB1-5DE4-4884-9E72-1E6B69DA4D35}" presName="sibTrans" presStyleLbl="node1" presStyleIdx="0" presStyleCnt="4"/>
      <dgm:spPr/>
    </dgm:pt>
    <dgm:pt modelId="{1F52D3A8-9F5F-4BAC-9938-1A42DF97E1BC}" type="pres">
      <dgm:prSet presAssocID="{3917632B-D5C2-4E29-8B0E-D86173042AEF}" presName="dummy" presStyleCnt="0"/>
      <dgm:spPr/>
    </dgm:pt>
    <dgm:pt modelId="{7085663B-C177-49E5-9834-A981275A7306}" type="pres">
      <dgm:prSet presAssocID="{3917632B-D5C2-4E29-8B0E-D86173042AEF}" presName="node" presStyleLbl="revTx" presStyleIdx="1" presStyleCnt="4">
        <dgm:presLayoutVars>
          <dgm:bulletEnabled val="1"/>
        </dgm:presLayoutVars>
      </dgm:prSet>
      <dgm:spPr/>
    </dgm:pt>
    <dgm:pt modelId="{4C9AEBD6-B28E-455A-A61A-6AD4E7E37CB8}" type="pres">
      <dgm:prSet presAssocID="{0FEFB0D5-F0F2-4594-91BA-E92471F11AD3}" presName="sibTrans" presStyleLbl="node1" presStyleIdx="1" presStyleCnt="4"/>
      <dgm:spPr/>
    </dgm:pt>
    <dgm:pt modelId="{1C4B8A02-780D-4595-A3E4-0EE71F174ED9}" type="pres">
      <dgm:prSet presAssocID="{6CB00FF1-424D-4A9E-AF43-77C0A26CAA72}" presName="dummy" presStyleCnt="0"/>
      <dgm:spPr/>
    </dgm:pt>
    <dgm:pt modelId="{75823475-A278-4AEE-B6C8-435FD796E0AD}" type="pres">
      <dgm:prSet presAssocID="{6CB00FF1-424D-4A9E-AF43-77C0A26CAA72}" presName="node" presStyleLbl="revTx" presStyleIdx="2" presStyleCnt="4">
        <dgm:presLayoutVars>
          <dgm:bulletEnabled val="1"/>
        </dgm:presLayoutVars>
      </dgm:prSet>
      <dgm:spPr/>
    </dgm:pt>
    <dgm:pt modelId="{A8E8A23F-9F69-45B7-9334-441F6D55693C}" type="pres">
      <dgm:prSet presAssocID="{85C45B5B-B15F-43D3-A30A-B9D8A3B195B1}" presName="sibTrans" presStyleLbl="node1" presStyleIdx="2" presStyleCnt="4"/>
      <dgm:spPr/>
    </dgm:pt>
    <dgm:pt modelId="{36ED3A4A-76D7-4385-91CF-8C83E94F5D05}" type="pres">
      <dgm:prSet presAssocID="{03A8E2CA-700A-4AD1-B3B5-EDDEE8A9C488}" presName="dummy" presStyleCnt="0"/>
      <dgm:spPr/>
    </dgm:pt>
    <dgm:pt modelId="{4FDD918E-1E3F-4F71-AD2B-EC7C3196AFB1}" type="pres">
      <dgm:prSet presAssocID="{03A8E2CA-700A-4AD1-B3B5-EDDEE8A9C488}" presName="node" presStyleLbl="revTx" presStyleIdx="3" presStyleCnt="4">
        <dgm:presLayoutVars>
          <dgm:bulletEnabled val="1"/>
        </dgm:presLayoutVars>
      </dgm:prSet>
      <dgm:spPr/>
    </dgm:pt>
    <dgm:pt modelId="{1A285774-E59C-4ED3-AC5C-179198FCED30}" type="pres">
      <dgm:prSet presAssocID="{F64763CC-2457-44DD-A906-F9EABBE7CBDA}" presName="sibTrans" presStyleLbl="node1" presStyleIdx="3" presStyleCnt="4"/>
      <dgm:spPr/>
    </dgm:pt>
  </dgm:ptLst>
  <dgm:cxnLst>
    <dgm:cxn modelId="{B54E7E00-B4D2-4BDD-B9A2-615878D327B2}" srcId="{0084E98A-3221-4F5E-B3B3-08EB0FBC7C0B}" destId="{3917632B-D5C2-4E29-8B0E-D86173042AEF}" srcOrd="1" destOrd="0" parTransId="{5CEF0885-C696-459C-91BE-2A6F41A2DC64}" sibTransId="{0FEFB0D5-F0F2-4594-91BA-E92471F11AD3}"/>
    <dgm:cxn modelId="{98EAD806-44E4-4053-9102-0844A183870B}" type="presOf" srcId="{0FEFB0D5-F0F2-4594-91BA-E92471F11AD3}" destId="{4C9AEBD6-B28E-455A-A61A-6AD4E7E37CB8}" srcOrd="0" destOrd="0" presId="urn:microsoft.com/office/officeart/2005/8/layout/cycle1"/>
    <dgm:cxn modelId="{0597A23A-DDD0-4A21-9BC9-7D282A9008E8}" srcId="{0084E98A-3221-4F5E-B3B3-08EB0FBC7C0B}" destId="{4B79D081-EF30-4683-A3C4-5615B8956104}" srcOrd="0" destOrd="0" parTransId="{80617117-3E0D-4F11-85BB-91C03F368C71}" sibTransId="{4EB5EFB1-5DE4-4884-9E72-1E6B69DA4D35}"/>
    <dgm:cxn modelId="{7FAEFF65-607A-4D32-B3A1-5920D912AB43}" srcId="{0084E98A-3221-4F5E-B3B3-08EB0FBC7C0B}" destId="{6CB00FF1-424D-4A9E-AF43-77C0A26CAA72}" srcOrd="2" destOrd="0" parTransId="{425FC241-2178-40AF-86B2-AF5EF5C80A91}" sibTransId="{85C45B5B-B15F-43D3-A30A-B9D8A3B195B1}"/>
    <dgm:cxn modelId="{0B2CF875-043C-4E90-BA25-215E95A8B618}" type="presOf" srcId="{4B79D081-EF30-4683-A3C4-5615B8956104}" destId="{1A3B517A-E184-4296-832F-097BEADB2170}" srcOrd="0" destOrd="0" presId="urn:microsoft.com/office/officeart/2005/8/layout/cycle1"/>
    <dgm:cxn modelId="{9D5E0D56-4072-4AD2-AD3F-0088E5EE7E54}" type="presOf" srcId="{85C45B5B-B15F-43D3-A30A-B9D8A3B195B1}" destId="{A8E8A23F-9F69-45B7-9334-441F6D55693C}" srcOrd="0" destOrd="0" presId="urn:microsoft.com/office/officeart/2005/8/layout/cycle1"/>
    <dgm:cxn modelId="{88F67376-E68E-4696-8542-143CCAFD4C47}" type="presOf" srcId="{3917632B-D5C2-4E29-8B0E-D86173042AEF}" destId="{7085663B-C177-49E5-9834-A981275A7306}" srcOrd="0" destOrd="0" presId="urn:microsoft.com/office/officeart/2005/8/layout/cycle1"/>
    <dgm:cxn modelId="{6CDAC677-BD5B-4B5B-8D41-6B5C64B5F93A}" type="presOf" srcId="{03A8E2CA-700A-4AD1-B3B5-EDDEE8A9C488}" destId="{4FDD918E-1E3F-4F71-AD2B-EC7C3196AFB1}" srcOrd="0" destOrd="0" presId="urn:microsoft.com/office/officeart/2005/8/layout/cycle1"/>
    <dgm:cxn modelId="{89044B82-6E8A-4EEF-A262-8EFE5E3D8AF4}" type="presOf" srcId="{F64763CC-2457-44DD-A906-F9EABBE7CBDA}" destId="{1A285774-E59C-4ED3-AC5C-179198FCED30}" srcOrd="0" destOrd="0" presId="urn:microsoft.com/office/officeart/2005/8/layout/cycle1"/>
    <dgm:cxn modelId="{C42EB482-C47A-4317-952A-A65807A2015F}" type="presOf" srcId="{4EB5EFB1-5DE4-4884-9E72-1E6B69DA4D35}" destId="{088F3A03-D2E5-4C17-A9F1-E30CAFF5CAC9}" srcOrd="0" destOrd="0" presId="urn:microsoft.com/office/officeart/2005/8/layout/cycle1"/>
    <dgm:cxn modelId="{02E8B7BE-DD90-4D15-B7C5-E14F0190046E}" type="presOf" srcId="{6CB00FF1-424D-4A9E-AF43-77C0A26CAA72}" destId="{75823475-A278-4AEE-B6C8-435FD796E0AD}" srcOrd="0" destOrd="0" presId="urn:microsoft.com/office/officeart/2005/8/layout/cycle1"/>
    <dgm:cxn modelId="{013722C1-72AA-455C-B60F-0019C8984CC6}" srcId="{0084E98A-3221-4F5E-B3B3-08EB0FBC7C0B}" destId="{03A8E2CA-700A-4AD1-B3B5-EDDEE8A9C488}" srcOrd="3" destOrd="0" parTransId="{FD9F2B80-CC5C-4F69-AC36-BBCFC6BFC539}" sibTransId="{F64763CC-2457-44DD-A906-F9EABBE7CBDA}"/>
    <dgm:cxn modelId="{B36ACACB-9B17-4D8C-BEFC-FCB2294FC8C3}" type="presOf" srcId="{0084E98A-3221-4F5E-B3B3-08EB0FBC7C0B}" destId="{BBEAFC1A-345F-4FA6-9700-B04E4272809C}" srcOrd="0" destOrd="0" presId="urn:microsoft.com/office/officeart/2005/8/layout/cycle1"/>
    <dgm:cxn modelId="{1F908B18-2243-43B5-9D7F-2BE3661437C1}" type="presParOf" srcId="{BBEAFC1A-345F-4FA6-9700-B04E4272809C}" destId="{6E2A0309-839A-4B3B-A1BC-AF1CFD206D90}" srcOrd="0" destOrd="0" presId="urn:microsoft.com/office/officeart/2005/8/layout/cycle1"/>
    <dgm:cxn modelId="{7B5857D9-F2B7-4070-A969-9EFBE4CA5F38}" type="presParOf" srcId="{BBEAFC1A-345F-4FA6-9700-B04E4272809C}" destId="{1A3B517A-E184-4296-832F-097BEADB2170}" srcOrd="1" destOrd="0" presId="urn:microsoft.com/office/officeart/2005/8/layout/cycle1"/>
    <dgm:cxn modelId="{28E240D7-402E-4716-B4F0-B94B19931353}" type="presParOf" srcId="{BBEAFC1A-345F-4FA6-9700-B04E4272809C}" destId="{088F3A03-D2E5-4C17-A9F1-E30CAFF5CAC9}" srcOrd="2" destOrd="0" presId="urn:microsoft.com/office/officeart/2005/8/layout/cycle1"/>
    <dgm:cxn modelId="{A2AC027D-D100-48C6-B16F-E1C20DCFE90A}" type="presParOf" srcId="{BBEAFC1A-345F-4FA6-9700-B04E4272809C}" destId="{1F52D3A8-9F5F-4BAC-9938-1A42DF97E1BC}" srcOrd="3" destOrd="0" presId="urn:microsoft.com/office/officeart/2005/8/layout/cycle1"/>
    <dgm:cxn modelId="{C2A7EFBF-1A91-4B4C-9207-7C03CEB36115}" type="presParOf" srcId="{BBEAFC1A-345F-4FA6-9700-B04E4272809C}" destId="{7085663B-C177-49E5-9834-A981275A7306}" srcOrd="4" destOrd="0" presId="urn:microsoft.com/office/officeart/2005/8/layout/cycle1"/>
    <dgm:cxn modelId="{46CE0BDE-A2B5-47F4-A727-EB5A0482CB01}" type="presParOf" srcId="{BBEAFC1A-345F-4FA6-9700-B04E4272809C}" destId="{4C9AEBD6-B28E-455A-A61A-6AD4E7E37CB8}" srcOrd="5" destOrd="0" presId="urn:microsoft.com/office/officeart/2005/8/layout/cycle1"/>
    <dgm:cxn modelId="{4D65E779-8333-4FFA-A2FE-8E751427B1EF}" type="presParOf" srcId="{BBEAFC1A-345F-4FA6-9700-B04E4272809C}" destId="{1C4B8A02-780D-4595-A3E4-0EE71F174ED9}" srcOrd="6" destOrd="0" presId="urn:microsoft.com/office/officeart/2005/8/layout/cycle1"/>
    <dgm:cxn modelId="{59882AFF-0E54-4155-81F8-30C6B310CDCD}" type="presParOf" srcId="{BBEAFC1A-345F-4FA6-9700-B04E4272809C}" destId="{75823475-A278-4AEE-B6C8-435FD796E0AD}" srcOrd="7" destOrd="0" presId="urn:microsoft.com/office/officeart/2005/8/layout/cycle1"/>
    <dgm:cxn modelId="{02868921-4816-45A8-BD97-32E228623A5F}" type="presParOf" srcId="{BBEAFC1A-345F-4FA6-9700-B04E4272809C}" destId="{A8E8A23F-9F69-45B7-9334-441F6D55693C}" srcOrd="8" destOrd="0" presId="urn:microsoft.com/office/officeart/2005/8/layout/cycle1"/>
    <dgm:cxn modelId="{82284D51-9F4C-48C2-8935-EFA1A607B927}" type="presParOf" srcId="{BBEAFC1A-345F-4FA6-9700-B04E4272809C}" destId="{36ED3A4A-76D7-4385-91CF-8C83E94F5D05}" srcOrd="9" destOrd="0" presId="urn:microsoft.com/office/officeart/2005/8/layout/cycle1"/>
    <dgm:cxn modelId="{5B2B765F-234C-440F-A11F-414EC043CD68}" type="presParOf" srcId="{BBEAFC1A-345F-4FA6-9700-B04E4272809C}" destId="{4FDD918E-1E3F-4F71-AD2B-EC7C3196AFB1}" srcOrd="10" destOrd="0" presId="urn:microsoft.com/office/officeart/2005/8/layout/cycle1"/>
    <dgm:cxn modelId="{A7D30E7C-1459-4E6A-B1D8-E50D4FDA3D9D}" type="presParOf" srcId="{BBEAFC1A-345F-4FA6-9700-B04E4272809C}" destId="{1A285774-E59C-4ED3-AC5C-179198FCED3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AFD00-7D64-4366-A463-1277138D850D}">
      <dsp:nvSpPr>
        <dsp:cNvPr id="0" name=""/>
        <dsp:cNvSpPr/>
      </dsp:nvSpPr>
      <dsp:spPr>
        <a:xfrm>
          <a:off x="0" y="0"/>
          <a:ext cx="4937947" cy="436643"/>
        </a:xfrm>
        <a:prstGeom prst="homePlate">
          <a:avLst/>
        </a:prstGeom>
        <a:solidFill>
          <a:srgbClr val="0065B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 1. </a:t>
          </a:r>
          <a:r>
            <a:rPr lang="en-GB" sz="1600" kern="1200" noProof="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Motivation</a:t>
          </a:r>
        </a:p>
      </dsp:txBody>
      <dsp:txXfrm>
        <a:off x="0" y="0"/>
        <a:ext cx="4828786" cy="436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0554C-F12E-477B-A901-8FFB6BDE133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11E7D-225F-4427-8064-B2C9626BA4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How to obtain EA relevant information from the runtime behaviour of cloud based environments?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610504" y="416587"/>
        <a:ext cx="7440913" cy="833607"/>
      </dsp:txXfrm>
    </dsp:sp>
    <dsp:sp modelId="{84EFCB02-5A6F-468C-8E42-0EF859F3B29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080F8922-B682-4969-AACF-174CAD42A89F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kern="1200" dirty="0">
              <a:solidFill>
                <a:schemeClr val="bg1"/>
              </a:solidFill>
            </a:rPr>
            <a:t>How to assign the application landscape to business domains?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1088431" y="1667215"/>
        <a:ext cx="6962986" cy="833607"/>
      </dsp:txXfrm>
    </dsp:sp>
    <dsp:sp modelId="{2AA13D28-CCB0-425D-9910-9B15EFAE032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8F707-0673-4043-B354-D2D674EB86E9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How to automate the assignment process with an integrated toolchain?</a:t>
          </a:r>
        </a:p>
      </dsp:txBody>
      <dsp:txXfrm>
        <a:off x="1088431" y="2917843"/>
        <a:ext cx="6962986" cy="833607"/>
      </dsp:txXfrm>
    </dsp:sp>
    <dsp:sp modelId="{FCED265B-2BFC-4BA0-9249-C5C6BC445CB5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C8CEF-BD7C-4E63-A62F-7A9AFF220E3E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How does a prototype implementation of the automated documentation process of cloud applications look like?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610504" y="4168472"/>
        <a:ext cx="7440913" cy="833607"/>
      </dsp:txXfrm>
    </dsp:sp>
    <dsp:sp modelId="{E5CD88E9-F423-4E87-9A64-9BF325B040B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30AF-0D66-4C96-BDD9-6F5BF95C325B}">
      <dsp:nvSpPr>
        <dsp:cNvPr id="0" name=""/>
        <dsp:cNvSpPr/>
      </dsp:nvSpPr>
      <dsp:spPr>
        <a:xfrm rot="10800000">
          <a:off x="3466562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Monitor</a:t>
          </a:r>
        </a:p>
      </dsp:txBody>
      <dsp:txXfrm rot="10800000">
        <a:off x="3723181" y="757695"/>
        <a:ext cx="769857" cy="513238"/>
      </dsp:txXfrm>
    </dsp:sp>
    <dsp:sp modelId="{34C957DF-723D-4ABF-8324-0DDA07A28EA5}">
      <dsp:nvSpPr>
        <dsp:cNvPr id="0" name=""/>
        <dsp:cNvSpPr/>
      </dsp:nvSpPr>
      <dsp:spPr>
        <a:xfrm rot="10800000">
          <a:off x="2311776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Analyse</a:t>
          </a:r>
        </a:p>
      </dsp:txBody>
      <dsp:txXfrm rot="10800000">
        <a:off x="2568395" y="757695"/>
        <a:ext cx="769857" cy="513238"/>
      </dsp:txXfrm>
    </dsp:sp>
    <dsp:sp modelId="{0A9E30C6-D4F9-4968-94A8-0EC2C3958B89}">
      <dsp:nvSpPr>
        <dsp:cNvPr id="0" name=""/>
        <dsp:cNvSpPr/>
      </dsp:nvSpPr>
      <dsp:spPr>
        <a:xfrm rot="10800000">
          <a:off x="1156990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Evaluate</a:t>
          </a:r>
        </a:p>
      </dsp:txBody>
      <dsp:txXfrm rot="10800000">
        <a:off x="1413609" y="757695"/>
        <a:ext cx="769857" cy="513238"/>
      </dsp:txXfrm>
    </dsp:sp>
    <dsp:sp modelId="{9110E058-E4F4-4F47-9630-0D46B8F664EB}">
      <dsp:nvSpPr>
        <dsp:cNvPr id="0" name=""/>
        <dsp:cNvSpPr/>
      </dsp:nvSpPr>
      <dsp:spPr>
        <a:xfrm rot="10800000">
          <a:off x="2204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Execute</a:t>
          </a:r>
        </a:p>
      </dsp:txBody>
      <dsp:txXfrm rot="10800000">
        <a:off x="258823" y="757695"/>
        <a:ext cx="769857" cy="51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6218-5151-404D-9B6C-4244664A8021}">
      <dsp:nvSpPr>
        <dsp:cNvPr id="0" name=""/>
        <dsp:cNvSpPr/>
      </dsp:nvSpPr>
      <dsp:spPr>
        <a:xfrm>
          <a:off x="3410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Plan</a:t>
          </a:r>
        </a:p>
      </dsp:txBody>
      <dsp:txXfrm>
        <a:off x="257154" y="271998"/>
        <a:ext cx="761232" cy="507487"/>
      </dsp:txXfrm>
    </dsp:sp>
    <dsp:sp modelId="{84E9381C-1700-491B-ACC9-21A5B6899B32}">
      <dsp:nvSpPr>
        <dsp:cNvPr id="0" name=""/>
        <dsp:cNvSpPr/>
      </dsp:nvSpPr>
      <dsp:spPr>
        <a:xfrm>
          <a:off x="1145257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Develop</a:t>
          </a:r>
        </a:p>
      </dsp:txBody>
      <dsp:txXfrm>
        <a:off x="1399001" y="271998"/>
        <a:ext cx="761232" cy="507487"/>
      </dsp:txXfrm>
    </dsp:sp>
    <dsp:sp modelId="{258A3D3B-466B-4E76-B2D9-DFA25106F269}">
      <dsp:nvSpPr>
        <dsp:cNvPr id="0" name=""/>
        <dsp:cNvSpPr/>
      </dsp:nvSpPr>
      <dsp:spPr>
        <a:xfrm>
          <a:off x="2287104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Build</a:t>
          </a:r>
        </a:p>
      </dsp:txBody>
      <dsp:txXfrm>
        <a:off x="2540848" y="271998"/>
        <a:ext cx="761232" cy="507487"/>
      </dsp:txXfrm>
    </dsp:sp>
    <dsp:sp modelId="{10F2C608-896E-46DC-905F-139D860C7D4E}">
      <dsp:nvSpPr>
        <dsp:cNvPr id="0" name=""/>
        <dsp:cNvSpPr/>
      </dsp:nvSpPr>
      <dsp:spPr>
        <a:xfrm>
          <a:off x="3428952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Deploy</a:t>
          </a:r>
        </a:p>
      </dsp:txBody>
      <dsp:txXfrm>
        <a:off x="3682696" y="271998"/>
        <a:ext cx="761232" cy="507487"/>
      </dsp:txXfrm>
    </dsp:sp>
    <dsp:sp modelId="{51FEA718-B12A-4AD8-AD0A-BB47C1182C8F}">
      <dsp:nvSpPr>
        <dsp:cNvPr id="0" name=""/>
        <dsp:cNvSpPr/>
      </dsp:nvSpPr>
      <dsp:spPr>
        <a:xfrm>
          <a:off x="4570799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Run</a:t>
          </a:r>
        </a:p>
      </dsp:txBody>
      <dsp:txXfrm>
        <a:off x="4824543" y="271998"/>
        <a:ext cx="761232" cy="507487"/>
      </dsp:txXfrm>
    </dsp:sp>
    <dsp:sp modelId="{80456817-9C95-42D9-B687-293F5D7C2596}">
      <dsp:nvSpPr>
        <dsp:cNvPr id="0" name=""/>
        <dsp:cNvSpPr/>
      </dsp:nvSpPr>
      <dsp:spPr>
        <a:xfrm>
          <a:off x="5712646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Document</a:t>
          </a:r>
        </a:p>
      </dsp:txBody>
      <dsp:txXfrm>
        <a:off x="5966390" y="271998"/>
        <a:ext cx="761232" cy="507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30AF-0D66-4C96-BDD9-6F5BF95C325B}">
      <dsp:nvSpPr>
        <dsp:cNvPr id="0" name=""/>
        <dsp:cNvSpPr/>
      </dsp:nvSpPr>
      <dsp:spPr>
        <a:xfrm rot="10800000">
          <a:off x="3466562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Monitor</a:t>
          </a:r>
        </a:p>
      </dsp:txBody>
      <dsp:txXfrm rot="10800000">
        <a:off x="3723181" y="757695"/>
        <a:ext cx="769857" cy="513238"/>
      </dsp:txXfrm>
    </dsp:sp>
    <dsp:sp modelId="{34C957DF-723D-4ABF-8324-0DDA07A28EA5}">
      <dsp:nvSpPr>
        <dsp:cNvPr id="0" name=""/>
        <dsp:cNvSpPr/>
      </dsp:nvSpPr>
      <dsp:spPr>
        <a:xfrm rot="10800000">
          <a:off x="2311776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Analyse</a:t>
          </a:r>
        </a:p>
      </dsp:txBody>
      <dsp:txXfrm rot="10800000">
        <a:off x="2568395" y="757695"/>
        <a:ext cx="769857" cy="513238"/>
      </dsp:txXfrm>
    </dsp:sp>
    <dsp:sp modelId="{0A9E30C6-D4F9-4968-94A8-0EC2C3958B89}">
      <dsp:nvSpPr>
        <dsp:cNvPr id="0" name=""/>
        <dsp:cNvSpPr/>
      </dsp:nvSpPr>
      <dsp:spPr>
        <a:xfrm rot="10800000">
          <a:off x="1156990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Evaluate</a:t>
          </a:r>
        </a:p>
      </dsp:txBody>
      <dsp:txXfrm rot="10800000">
        <a:off x="1413609" y="757695"/>
        <a:ext cx="769857" cy="513238"/>
      </dsp:txXfrm>
    </dsp:sp>
    <dsp:sp modelId="{9110E058-E4F4-4F47-9630-0D46B8F664EB}">
      <dsp:nvSpPr>
        <dsp:cNvPr id="0" name=""/>
        <dsp:cNvSpPr/>
      </dsp:nvSpPr>
      <dsp:spPr>
        <a:xfrm rot="10800000">
          <a:off x="2204" y="757695"/>
          <a:ext cx="1283095" cy="51323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Execute</a:t>
          </a:r>
        </a:p>
      </dsp:txBody>
      <dsp:txXfrm rot="10800000">
        <a:off x="258823" y="757695"/>
        <a:ext cx="769857" cy="513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6218-5151-404D-9B6C-4244664A8021}">
      <dsp:nvSpPr>
        <dsp:cNvPr id="0" name=""/>
        <dsp:cNvSpPr/>
      </dsp:nvSpPr>
      <dsp:spPr>
        <a:xfrm>
          <a:off x="3410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Plan</a:t>
          </a:r>
        </a:p>
      </dsp:txBody>
      <dsp:txXfrm>
        <a:off x="257154" y="271998"/>
        <a:ext cx="761232" cy="507487"/>
      </dsp:txXfrm>
    </dsp:sp>
    <dsp:sp modelId="{84E9381C-1700-491B-ACC9-21A5B6899B32}">
      <dsp:nvSpPr>
        <dsp:cNvPr id="0" name=""/>
        <dsp:cNvSpPr/>
      </dsp:nvSpPr>
      <dsp:spPr>
        <a:xfrm>
          <a:off x="1145257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Develop</a:t>
          </a:r>
        </a:p>
      </dsp:txBody>
      <dsp:txXfrm>
        <a:off x="1399001" y="271998"/>
        <a:ext cx="761232" cy="507487"/>
      </dsp:txXfrm>
    </dsp:sp>
    <dsp:sp modelId="{258A3D3B-466B-4E76-B2D9-DFA25106F269}">
      <dsp:nvSpPr>
        <dsp:cNvPr id="0" name=""/>
        <dsp:cNvSpPr/>
      </dsp:nvSpPr>
      <dsp:spPr>
        <a:xfrm>
          <a:off x="2287104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Build</a:t>
          </a:r>
        </a:p>
      </dsp:txBody>
      <dsp:txXfrm>
        <a:off x="2540848" y="271998"/>
        <a:ext cx="761232" cy="507487"/>
      </dsp:txXfrm>
    </dsp:sp>
    <dsp:sp modelId="{10F2C608-896E-46DC-905F-139D860C7D4E}">
      <dsp:nvSpPr>
        <dsp:cNvPr id="0" name=""/>
        <dsp:cNvSpPr/>
      </dsp:nvSpPr>
      <dsp:spPr>
        <a:xfrm>
          <a:off x="3428952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Deploy</a:t>
          </a:r>
        </a:p>
      </dsp:txBody>
      <dsp:txXfrm>
        <a:off x="3682696" y="271998"/>
        <a:ext cx="761232" cy="507487"/>
      </dsp:txXfrm>
    </dsp:sp>
    <dsp:sp modelId="{51FEA718-B12A-4AD8-AD0A-BB47C1182C8F}">
      <dsp:nvSpPr>
        <dsp:cNvPr id="0" name=""/>
        <dsp:cNvSpPr/>
      </dsp:nvSpPr>
      <dsp:spPr>
        <a:xfrm>
          <a:off x="4570799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Run</a:t>
          </a:r>
        </a:p>
      </dsp:txBody>
      <dsp:txXfrm>
        <a:off x="4824543" y="271998"/>
        <a:ext cx="761232" cy="507487"/>
      </dsp:txXfrm>
    </dsp:sp>
    <dsp:sp modelId="{80456817-9C95-42D9-B687-293F5D7C2596}">
      <dsp:nvSpPr>
        <dsp:cNvPr id="0" name=""/>
        <dsp:cNvSpPr/>
      </dsp:nvSpPr>
      <dsp:spPr>
        <a:xfrm>
          <a:off x="5712646" y="271998"/>
          <a:ext cx="1268719" cy="5074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Document</a:t>
          </a:r>
        </a:p>
      </dsp:txBody>
      <dsp:txXfrm>
        <a:off x="5966390" y="271998"/>
        <a:ext cx="761232" cy="507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B517A-E184-4296-832F-097BEADB2170}">
      <dsp:nvSpPr>
        <dsp:cNvPr id="0" name=""/>
        <dsp:cNvSpPr/>
      </dsp:nvSpPr>
      <dsp:spPr>
        <a:xfrm>
          <a:off x="4227010" y="106364"/>
          <a:ext cx="1690359" cy="169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Integration of solution into development pipeline and tools</a:t>
          </a:r>
        </a:p>
      </dsp:txBody>
      <dsp:txXfrm>
        <a:off x="4227010" y="106364"/>
        <a:ext cx="1690359" cy="1690359"/>
      </dsp:txXfrm>
    </dsp:sp>
    <dsp:sp modelId="{088F3A03-D2E5-4C17-A9F1-E30CAFF5CAC9}">
      <dsp:nvSpPr>
        <dsp:cNvPr id="0" name=""/>
        <dsp:cNvSpPr/>
      </dsp:nvSpPr>
      <dsp:spPr>
        <a:xfrm>
          <a:off x="1248806" y="-266"/>
          <a:ext cx="4775194" cy="4775194"/>
        </a:xfrm>
        <a:prstGeom prst="circularArrow">
          <a:avLst>
            <a:gd name="adj1" fmla="val 6903"/>
            <a:gd name="adj2" fmla="val 465407"/>
            <a:gd name="adj3" fmla="val 549183"/>
            <a:gd name="adj4" fmla="val 20585410"/>
            <a:gd name="adj5" fmla="val 805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5663B-C177-49E5-9834-A981275A7306}">
      <dsp:nvSpPr>
        <dsp:cNvPr id="0" name=""/>
        <dsp:cNvSpPr/>
      </dsp:nvSpPr>
      <dsp:spPr>
        <a:xfrm>
          <a:off x="4227010" y="2977937"/>
          <a:ext cx="1690359" cy="169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Test solution approach in pilot project</a:t>
          </a:r>
        </a:p>
      </dsp:txBody>
      <dsp:txXfrm>
        <a:off x="4227010" y="2977937"/>
        <a:ext cx="1690359" cy="1690359"/>
      </dsp:txXfrm>
    </dsp:sp>
    <dsp:sp modelId="{4C9AEBD6-B28E-455A-A61A-6AD4E7E37CB8}">
      <dsp:nvSpPr>
        <dsp:cNvPr id="0" name=""/>
        <dsp:cNvSpPr/>
      </dsp:nvSpPr>
      <dsp:spPr>
        <a:xfrm>
          <a:off x="1248806" y="-266"/>
          <a:ext cx="4775194" cy="4775194"/>
        </a:xfrm>
        <a:prstGeom prst="circularArrow">
          <a:avLst>
            <a:gd name="adj1" fmla="val 6903"/>
            <a:gd name="adj2" fmla="val 465407"/>
            <a:gd name="adj3" fmla="val 5949183"/>
            <a:gd name="adj4" fmla="val 4385410"/>
            <a:gd name="adj5" fmla="val 805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23475-A278-4AEE-B6C8-435FD796E0AD}">
      <dsp:nvSpPr>
        <dsp:cNvPr id="0" name=""/>
        <dsp:cNvSpPr/>
      </dsp:nvSpPr>
      <dsp:spPr>
        <a:xfrm>
          <a:off x="1355437" y="2977937"/>
          <a:ext cx="1690359" cy="169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Evaluation</a:t>
          </a:r>
        </a:p>
      </dsp:txBody>
      <dsp:txXfrm>
        <a:off x="1355437" y="2977937"/>
        <a:ext cx="1690359" cy="1690359"/>
      </dsp:txXfrm>
    </dsp:sp>
    <dsp:sp modelId="{A8E8A23F-9F69-45B7-9334-441F6D55693C}">
      <dsp:nvSpPr>
        <dsp:cNvPr id="0" name=""/>
        <dsp:cNvSpPr/>
      </dsp:nvSpPr>
      <dsp:spPr>
        <a:xfrm>
          <a:off x="1248806" y="-266"/>
          <a:ext cx="4775194" cy="4775194"/>
        </a:xfrm>
        <a:prstGeom prst="circularArrow">
          <a:avLst>
            <a:gd name="adj1" fmla="val 6903"/>
            <a:gd name="adj2" fmla="val 465407"/>
            <a:gd name="adj3" fmla="val 11349183"/>
            <a:gd name="adj4" fmla="val 9785410"/>
            <a:gd name="adj5" fmla="val 805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D918E-1E3F-4F71-AD2B-EC7C3196AFB1}">
      <dsp:nvSpPr>
        <dsp:cNvPr id="0" name=""/>
        <dsp:cNvSpPr/>
      </dsp:nvSpPr>
      <dsp:spPr>
        <a:xfrm>
          <a:off x="1355437" y="106364"/>
          <a:ext cx="1690359" cy="169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Solution approach adjustments</a:t>
          </a:r>
        </a:p>
      </dsp:txBody>
      <dsp:txXfrm>
        <a:off x="1355437" y="106364"/>
        <a:ext cx="1690359" cy="1690359"/>
      </dsp:txXfrm>
    </dsp:sp>
    <dsp:sp modelId="{1A285774-E59C-4ED3-AC5C-179198FCED30}">
      <dsp:nvSpPr>
        <dsp:cNvPr id="0" name=""/>
        <dsp:cNvSpPr/>
      </dsp:nvSpPr>
      <dsp:spPr>
        <a:xfrm>
          <a:off x="1248806" y="-266"/>
          <a:ext cx="4775194" cy="4775194"/>
        </a:xfrm>
        <a:prstGeom prst="circularArrow">
          <a:avLst>
            <a:gd name="adj1" fmla="val 6903"/>
            <a:gd name="adj2" fmla="val 465407"/>
            <a:gd name="adj3" fmla="val 16749183"/>
            <a:gd name="adj4" fmla="val 15185410"/>
            <a:gd name="adj5" fmla="val 805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‹Nº›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13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controlling:</a:t>
            </a:r>
            <a:r>
              <a:rPr lang="en-US" baseline="0" dirty="0"/>
              <a:t> was </a:t>
            </a:r>
            <a:r>
              <a:rPr lang="en-US" baseline="0" dirty="0" err="1"/>
              <a:t>kostet</a:t>
            </a:r>
            <a:r>
              <a:rPr lang="en-US" baseline="0" dirty="0"/>
              <a:t> die app. </a:t>
            </a:r>
            <a:r>
              <a:rPr lang="en-US" baseline="0" dirty="0" err="1"/>
              <a:t>PlanningIT</a:t>
            </a:r>
            <a:r>
              <a:rPr lang="en-US" baseline="0" dirty="0"/>
              <a:t>, software ag, </a:t>
            </a:r>
          </a:p>
          <a:p>
            <a:r>
              <a:rPr lang="en-US" dirty="0"/>
              <a:t>VERBESSERTE</a:t>
            </a:r>
          </a:p>
          <a:p>
            <a:r>
              <a:rPr lang="en-US" dirty="0" err="1"/>
              <a:t>Bisiness</a:t>
            </a:r>
            <a:r>
              <a:rPr lang="en-US" dirty="0"/>
              <a:t> IT </a:t>
            </a:r>
            <a:r>
              <a:rPr lang="en-US" dirty="0" err="1"/>
              <a:t>Transofmraiotn</a:t>
            </a:r>
            <a:r>
              <a:rPr lang="en-US" dirty="0"/>
              <a:t>: in the digital </a:t>
            </a:r>
            <a:r>
              <a:rPr lang="en-US" dirty="0" err="1"/>
              <a:t>tranformation</a:t>
            </a:r>
            <a:r>
              <a:rPr lang="en-US" baseline="0" dirty="0"/>
              <a:t> era </a:t>
            </a:r>
            <a:r>
              <a:rPr lang="en-US" baseline="0" dirty="0" err="1"/>
              <a:t>blablabla</a:t>
            </a:r>
            <a:r>
              <a:rPr lang="en-US" baseline="0" dirty="0"/>
              <a:t> business plan: target architecture.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97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toolchain in the insurance company in</a:t>
            </a:r>
            <a:r>
              <a:rPr lang="en-US" baseline="0" dirty="0"/>
              <a:t> the field of 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9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pitchFamily="34" charset="0"/>
              </a:rPr>
              <a:t>Numbern</a:t>
            </a:r>
            <a:r>
              <a:rPr lang="en-US" dirty="0">
                <a:latin typeface="Arial" pitchFamily="34" charset="0"/>
              </a:rPr>
              <a:t>. </a:t>
            </a:r>
            <a:r>
              <a:rPr lang="en-US" dirty="0" err="1">
                <a:latin typeface="Arial" pitchFamily="34" charset="0"/>
              </a:rPr>
              <a:t>Ids,loeschen</a:t>
            </a:r>
            <a:r>
              <a:rPr lang="en-US" dirty="0">
                <a:latin typeface="Arial" pitchFamily="34" charset="0"/>
              </a:rPr>
              <a:t>, crawler 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59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Major challenge of EA</a:t>
            </a:r>
            <a:r>
              <a:rPr lang="en-US" sz="1200" dirty="0"/>
              <a:t>: </a:t>
            </a:r>
            <a:r>
              <a:rPr lang="en-US" sz="1200" b="1" dirty="0"/>
              <a:t>Lack of governance </a:t>
            </a:r>
            <a:r>
              <a:rPr lang="en-US" sz="1200" dirty="0"/>
              <a:t>(conventions, tool integration, continuous delivery, etc.)</a:t>
            </a:r>
            <a:endParaRPr lang="en-US" sz="1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22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0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170710 - WebAppLab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‹Nº›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407368" y="1772816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31" y="2053741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970" y="2544067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680368" y="4153451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00390" y="3515828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0396" y="3306632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164430" y="5483875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9076" y="5961713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801052" y="3734625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Colors" Target="../diagrams/colors5.xml"/><Relationship Id="rId18" Type="http://schemas.openxmlformats.org/officeDocument/2006/relationships/image" Target="../media/image31.png"/><Relationship Id="rId26" Type="http://schemas.openxmlformats.org/officeDocument/2006/relationships/diagramColors" Target="../diagrams/colors6.xml"/><Relationship Id="rId3" Type="http://schemas.openxmlformats.org/officeDocument/2006/relationships/image" Target="../media/image26.jpg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29.png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diagramLayout" Target="../diagrams/layout5.xml"/><Relationship Id="rId24" Type="http://schemas.openxmlformats.org/officeDocument/2006/relationships/diagramLayout" Target="../diagrams/layout6.xml"/><Relationship Id="rId5" Type="http://schemas.openxmlformats.org/officeDocument/2006/relationships/image" Target="../media/image28.png"/><Relationship Id="rId15" Type="http://schemas.openxmlformats.org/officeDocument/2006/relationships/image" Target="../media/image8.png"/><Relationship Id="rId23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Relationship Id="rId14" Type="http://schemas.microsoft.com/office/2007/relationships/diagramDrawing" Target="../diagrams/drawing5.xml"/><Relationship Id="rId22" Type="http://schemas.openxmlformats.org/officeDocument/2006/relationships/image" Target="../media/image25.png"/><Relationship Id="rId27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Data" Target="../diagrams/data3.xml"/><Relationship Id="rId18" Type="http://schemas.openxmlformats.org/officeDocument/2006/relationships/image" Target="../media/image24.png"/><Relationship Id="rId26" Type="http://schemas.openxmlformats.org/officeDocument/2006/relationships/diagramQuickStyle" Target="../diagrams/quickStyle4.xml"/><Relationship Id="rId3" Type="http://schemas.openxmlformats.org/officeDocument/2006/relationships/image" Target="../media/image26.jpg"/><Relationship Id="rId21" Type="http://schemas.openxmlformats.org/officeDocument/2006/relationships/image" Target="../media/image33.png"/><Relationship Id="rId7" Type="http://schemas.openxmlformats.org/officeDocument/2006/relationships/image" Target="../media/image29.png"/><Relationship Id="rId12" Type="http://schemas.openxmlformats.org/officeDocument/2006/relationships/image" Target="../media/image8.png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24" Type="http://schemas.openxmlformats.org/officeDocument/2006/relationships/diagramData" Target="../diagrams/data4.xml"/><Relationship Id="rId5" Type="http://schemas.openxmlformats.org/officeDocument/2006/relationships/image" Target="../media/image27.png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25.png"/><Relationship Id="rId28" Type="http://schemas.microsoft.com/office/2007/relationships/diagramDrawing" Target="../diagrams/drawing4.xml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diagramLayout" Target="../diagrams/layout3.xml"/><Relationship Id="rId22" Type="http://schemas.openxmlformats.org/officeDocument/2006/relationships/image" Target="../media/image23.png"/><Relationship Id="rId27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pPr marL="179705"/>
            <a:r>
              <a:rPr lang="en-GB" dirty="0"/>
              <a:t>Automated documentation of Business Domain assignments and cloud application information from an application development pipeline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431372" y="4149080"/>
            <a:ext cx="11432841" cy="634020"/>
          </a:xfrm>
        </p:spPr>
        <p:txBody>
          <a:bodyPr/>
          <a:lstStyle/>
          <a:p>
            <a:r>
              <a:rPr lang="en-GB"/>
              <a:t>Master Thesis: Kickoff</a:t>
            </a:r>
          </a:p>
          <a:p>
            <a:r>
              <a:rPr lang="en-GB"/>
              <a:t>Nicolas Corpancho Villasana 10.09.2018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CCA1FD-8D65-43B0-8E13-7FA65938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340768"/>
            <a:ext cx="3095625" cy="453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6. Solution: Data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4C3B124-9E3E-4DBE-9D12-D93682A3B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30" y="3182677"/>
            <a:ext cx="985292" cy="4926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35E0FC0-BE3D-42ED-B870-CD1DB16AE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83" y="4186333"/>
            <a:ext cx="623357" cy="66595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C0F594-F41D-4A6E-AA0D-EE718524F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54" y="4077072"/>
            <a:ext cx="1472078" cy="88447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E001DB-43BB-4917-A5E9-585BB935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054216"/>
            <a:ext cx="3902491" cy="532753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Attributes structured in 4 parts: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dirty="0"/>
              <a:t>Required fields in </a:t>
            </a:r>
            <a:r>
              <a:rPr lang="en-GB" dirty="0" err="1"/>
              <a:t>Pivio</a:t>
            </a:r>
            <a:endParaRPr lang="en-GB" dirty="0"/>
          </a:p>
          <a:p>
            <a:pPr marL="700087" lvl="1" indent="-342900">
              <a:buFont typeface="+mj-lt"/>
              <a:buAutoNum type="arabicPeriod"/>
            </a:pPr>
            <a:r>
              <a:rPr lang="en-GB" dirty="0"/>
              <a:t>Business specific information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dirty="0"/>
              <a:t>Technical specifications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GB" dirty="0"/>
              <a:t>Application performance metrics</a:t>
            </a:r>
          </a:p>
          <a:p>
            <a:pPr marL="357187" lvl="1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Required fields from data model of </a:t>
            </a:r>
            <a:r>
              <a:rPr lang="en-GB" dirty="0" err="1"/>
              <a:t>Pivio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Business specific information is gathered from JIRA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Technical information is retrieved from the cloud environments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Application performance metrics collected from monitoring systems such as Prometheus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Attributes extend existing “</a:t>
            </a:r>
            <a:r>
              <a:rPr lang="en-GB" i="1" dirty="0" err="1"/>
              <a:t>Anwendung</a:t>
            </a:r>
            <a:r>
              <a:rPr lang="en-GB" i="1" dirty="0"/>
              <a:t>-Service (IS</a:t>
            </a:r>
            <a:r>
              <a:rPr lang="en-GB" dirty="0"/>
              <a:t>)”-</a:t>
            </a:r>
            <a:r>
              <a:rPr lang="en-GB" i="1" dirty="0"/>
              <a:t>object </a:t>
            </a:r>
            <a:r>
              <a:rPr lang="en-GB" dirty="0"/>
              <a:t>in EA Tool (</a:t>
            </a:r>
            <a:r>
              <a:rPr lang="en-GB" dirty="0" err="1"/>
              <a:t>iteraplan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11523C7B-D3C4-40D8-8C43-859575EAF9A3}"/>
              </a:ext>
            </a:extLst>
          </p:cNvPr>
          <p:cNvSpPr/>
          <p:nvPr/>
        </p:nvSpPr>
        <p:spPr bwMode="auto">
          <a:xfrm>
            <a:off x="6528048" y="3864972"/>
            <a:ext cx="1440160" cy="129222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C8A7AF6F-920B-4AB2-B7A6-D4FE88D28D2D}"/>
              </a:ext>
            </a:extLst>
          </p:cNvPr>
          <p:cNvSpPr/>
          <p:nvPr/>
        </p:nvSpPr>
        <p:spPr bwMode="auto">
          <a:xfrm>
            <a:off x="6528048" y="3140968"/>
            <a:ext cx="1440160" cy="72008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CEF4518A-718F-4286-8860-A9546836BC08}"/>
              </a:ext>
            </a:extLst>
          </p:cNvPr>
          <p:cNvSpPr/>
          <p:nvPr/>
        </p:nvSpPr>
        <p:spPr bwMode="auto">
          <a:xfrm>
            <a:off x="6528048" y="1772816"/>
            <a:ext cx="1440160" cy="1321268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1E4A3B9-2BC5-4B69-970A-874F6C3E9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2147911"/>
            <a:ext cx="1158213" cy="480878"/>
          </a:xfrm>
          <a:prstGeom prst="rect">
            <a:avLst/>
          </a:prstGeom>
        </p:spPr>
      </p:pic>
      <p:sp>
        <p:nvSpPr>
          <p:cNvPr id="16" name="Abrir llave 15">
            <a:extLst>
              <a:ext uri="{FF2B5EF4-FFF2-40B4-BE49-F238E27FC236}">
                <a16:creationId xmlns:a16="http://schemas.microsoft.com/office/drawing/2014/main" id="{CF4402E9-DE24-4775-82BB-C94F1EB02AF1}"/>
              </a:ext>
            </a:extLst>
          </p:cNvPr>
          <p:cNvSpPr/>
          <p:nvPr/>
        </p:nvSpPr>
        <p:spPr bwMode="auto">
          <a:xfrm>
            <a:off x="6528048" y="5157192"/>
            <a:ext cx="1440160" cy="648072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D5E7B2-2171-4E22-864C-E9AB85758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35" y="4992055"/>
            <a:ext cx="1733235" cy="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6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09CCB-96BE-4280-B3DF-C1CDE889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7. Timeline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54ECCC-7416-44A2-BA48-DB0C8AAB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95DE1B7-77DC-41E4-92DD-4C6298882A9C}"/>
              </a:ext>
            </a:extLst>
          </p:cNvPr>
          <p:cNvSpPr/>
          <p:nvPr/>
        </p:nvSpPr>
        <p:spPr bwMode="auto">
          <a:xfrm>
            <a:off x="1775520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August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67F3793-52DA-4060-B5D1-1CB5044A9C8D}"/>
              </a:ext>
            </a:extLst>
          </p:cNvPr>
          <p:cNvSpPr/>
          <p:nvPr/>
        </p:nvSpPr>
        <p:spPr bwMode="auto">
          <a:xfrm>
            <a:off x="3215680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September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4F83E6-7F2F-402C-8E5A-23CCD73FE9E3}"/>
              </a:ext>
            </a:extLst>
          </p:cNvPr>
          <p:cNvSpPr/>
          <p:nvPr/>
        </p:nvSpPr>
        <p:spPr bwMode="auto">
          <a:xfrm>
            <a:off x="4655840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October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149C134-3959-4493-A67E-9CD7BD5B556A}"/>
              </a:ext>
            </a:extLst>
          </p:cNvPr>
          <p:cNvSpPr/>
          <p:nvPr/>
        </p:nvSpPr>
        <p:spPr bwMode="auto">
          <a:xfrm>
            <a:off x="6096000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November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7596D6-90F8-477C-BDE1-D1BD1551C2F6}"/>
              </a:ext>
            </a:extLst>
          </p:cNvPr>
          <p:cNvSpPr/>
          <p:nvPr/>
        </p:nvSpPr>
        <p:spPr bwMode="auto">
          <a:xfrm>
            <a:off x="7536160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December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12A548-E3B8-49CB-A011-8621E210757E}"/>
              </a:ext>
            </a:extLst>
          </p:cNvPr>
          <p:cNvSpPr/>
          <p:nvPr/>
        </p:nvSpPr>
        <p:spPr bwMode="auto">
          <a:xfrm>
            <a:off x="8958538" y="1553546"/>
            <a:ext cx="1457942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January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AB6270-E2CE-4638-AE16-F96585095202}"/>
              </a:ext>
            </a:extLst>
          </p:cNvPr>
          <p:cNvSpPr/>
          <p:nvPr/>
        </p:nvSpPr>
        <p:spPr bwMode="auto">
          <a:xfrm>
            <a:off x="10417407" y="1553546"/>
            <a:ext cx="1440160" cy="432048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February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E6380E6-90F1-4165-871B-AE294325C855}"/>
              </a:ext>
            </a:extLst>
          </p:cNvPr>
          <p:cNvSpPr/>
          <p:nvPr/>
        </p:nvSpPr>
        <p:spPr bwMode="auto">
          <a:xfrm>
            <a:off x="191344" y="1985594"/>
            <a:ext cx="1599939" cy="720725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Literature review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494D50-E1FA-48DE-86AC-84957B999B4F}"/>
              </a:ext>
            </a:extLst>
          </p:cNvPr>
          <p:cNvSpPr/>
          <p:nvPr/>
        </p:nvSpPr>
        <p:spPr bwMode="auto">
          <a:xfrm>
            <a:off x="191344" y="2706318"/>
            <a:ext cx="1599939" cy="720725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Prototype development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B536741-A4DF-4F5B-802C-61B28C0ACB63}"/>
              </a:ext>
            </a:extLst>
          </p:cNvPr>
          <p:cNvSpPr/>
          <p:nvPr/>
        </p:nvSpPr>
        <p:spPr bwMode="auto">
          <a:xfrm>
            <a:off x="191344" y="3427043"/>
            <a:ext cx="1599939" cy="720725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Prototype evaluation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CCED0C2-BF9D-4D40-84D8-D3419DF2BFEB}"/>
              </a:ext>
            </a:extLst>
          </p:cNvPr>
          <p:cNvSpPr/>
          <p:nvPr/>
        </p:nvSpPr>
        <p:spPr bwMode="auto">
          <a:xfrm>
            <a:off x="191344" y="4147767"/>
            <a:ext cx="1599939" cy="720725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Prototype adjustments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871A4F0-046E-4BA3-B1C6-38DB554CF176}"/>
              </a:ext>
            </a:extLst>
          </p:cNvPr>
          <p:cNvSpPr/>
          <p:nvPr/>
        </p:nvSpPr>
        <p:spPr bwMode="auto">
          <a:xfrm>
            <a:off x="191344" y="4868492"/>
            <a:ext cx="1599939" cy="720725"/>
          </a:xfrm>
          <a:prstGeom prst="rect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  <a:cs typeface="Arial" pitchFamily="34" charset="0"/>
              </a:rPr>
              <a:t>Writing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05D7FFB-22F9-4D51-948E-B809CE2DC60A}"/>
              </a:ext>
            </a:extLst>
          </p:cNvPr>
          <p:cNvCxnSpPr>
            <a:cxnSpLocks/>
          </p:cNvCxnSpPr>
          <p:nvPr/>
        </p:nvCxnSpPr>
        <p:spPr bwMode="auto">
          <a:xfrm>
            <a:off x="1791283" y="2348880"/>
            <a:ext cx="5744877" cy="0"/>
          </a:xfrm>
          <a:prstGeom prst="line">
            <a:avLst/>
          </a:prstGeom>
          <a:ln w="38100">
            <a:solidFill>
              <a:srgbClr val="074FB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F2B0922-63C7-4CAB-94DD-0BAF7E31EB90}"/>
              </a:ext>
            </a:extLst>
          </p:cNvPr>
          <p:cNvCxnSpPr>
            <a:cxnSpLocks/>
          </p:cNvCxnSpPr>
          <p:nvPr/>
        </p:nvCxnSpPr>
        <p:spPr bwMode="auto">
          <a:xfrm>
            <a:off x="2999656" y="3068960"/>
            <a:ext cx="4536504" cy="0"/>
          </a:xfrm>
          <a:prstGeom prst="line">
            <a:avLst/>
          </a:prstGeom>
          <a:ln w="38100">
            <a:solidFill>
              <a:srgbClr val="074FB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9F782A7-918F-4964-9446-50D1D8A54AB0}"/>
              </a:ext>
            </a:extLst>
          </p:cNvPr>
          <p:cNvCxnSpPr>
            <a:cxnSpLocks/>
          </p:cNvCxnSpPr>
          <p:nvPr/>
        </p:nvCxnSpPr>
        <p:spPr bwMode="auto">
          <a:xfrm>
            <a:off x="7536160" y="3789040"/>
            <a:ext cx="2160240" cy="0"/>
          </a:xfrm>
          <a:prstGeom prst="line">
            <a:avLst/>
          </a:prstGeom>
          <a:ln w="38100">
            <a:solidFill>
              <a:srgbClr val="074FB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B2D4467-DE14-4CBA-AFCC-313CC6368337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6401" y="4509120"/>
            <a:ext cx="1440159" cy="0"/>
          </a:xfrm>
          <a:prstGeom prst="line">
            <a:avLst/>
          </a:prstGeom>
          <a:ln w="38100">
            <a:solidFill>
              <a:srgbClr val="074FB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999DFFD-154D-4D5A-8C70-B91E0D777947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6320" y="5301208"/>
            <a:ext cx="2160241" cy="0"/>
          </a:xfrm>
          <a:prstGeom prst="line">
            <a:avLst/>
          </a:prstGeom>
          <a:ln w="38100">
            <a:solidFill>
              <a:srgbClr val="074FB0">
                <a:alpha val="50000"/>
              </a:srgb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feld 1">
            <a:extLst>
              <a:ext uri="{FF2B5EF4-FFF2-40B4-BE49-F238E27FC236}">
                <a16:creationId xmlns:a16="http://schemas.microsoft.com/office/drawing/2014/main" id="{7DC7D213-C937-4742-B8DF-B48FE56D10D8}"/>
              </a:ext>
            </a:extLst>
          </p:cNvPr>
          <p:cNvSpPr txBox="1"/>
          <p:nvPr/>
        </p:nvSpPr>
        <p:spPr>
          <a:xfrm>
            <a:off x="9720784" y="6020178"/>
            <a:ext cx="2472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latin typeface="Arial" pitchFamily="34" charset="0"/>
              </a:rPr>
              <a:t>Registered Date: 15.08.2018</a:t>
            </a:r>
          </a:p>
        </p:txBody>
      </p:sp>
      <p:sp>
        <p:nvSpPr>
          <p:cNvPr id="29" name="Textfeld 48">
            <a:extLst>
              <a:ext uri="{FF2B5EF4-FFF2-40B4-BE49-F238E27FC236}">
                <a16:creationId xmlns:a16="http://schemas.microsoft.com/office/drawing/2014/main" id="{EDDEC968-7744-4D96-B171-79EBD20D09BB}"/>
              </a:ext>
            </a:extLst>
          </p:cNvPr>
          <p:cNvSpPr txBox="1"/>
          <p:nvPr/>
        </p:nvSpPr>
        <p:spPr>
          <a:xfrm>
            <a:off x="9720784" y="6343345"/>
            <a:ext cx="253306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latin typeface="Arial" pitchFamily="34" charset="0"/>
              </a:rPr>
              <a:t>Submission Date: 15.02.2019</a:t>
            </a:r>
          </a:p>
        </p:txBody>
      </p:sp>
      <p:sp>
        <p:nvSpPr>
          <p:cNvPr id="30" name="Raute 6">
            <a:extLst>
              <a:ext uri="{FF2B5EF4-FFF2-40B4-BE49-F238E27FC236}">
                <a16:creationId xmlns:a16="http://schemas.microsoft.com/office/drawing/2014/main" id="{94B6F638-1834-4B6B-99FD-4855A19BBDF2}"/>
              </a:ext>
            </a:extLst>
          </p:cNvPr>
          <p:cNvSpPr/>
          <p:nvPr/>
        </p:nvSpPr>
        <p:spPr bwMode="auto">
          <a:xfrm>
            <a:off x="2431473" y="2221650"/>
            <a:ext cx="144016" cy="276999"/>
          </a:xfrm>
          <a:prstGeom prst="diamond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Raute 51">
            <a:extLst>
              <a:ext uri="{FF2B5EF4-FFF2-40B4-BE49-F238E27FC236}">
                <a16:creationId xmlns:a16="http://schemas.microsoft.com/office/drawing/2014/main" id="{554E8E67-ACF3-4E1D-8873-2A1B6E594834}"/>
              </a:ext>
            </a:extLst>
          </p:cNvPr>
          <p:cNvSpPr/>
          <p:nvPr/>
        </p:nvSpPr>
        <p:spPr bwMode="auto">
          <a:xfrm>
            <a:off x="11064552" y="5162708"/>
            <a:ext cx="144016" cy="276999"/>
          </a:xfrm>
          <a:prstGeom prst="diamond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2" name="Gruppierung 46">
            <a:extLst>
              <a:ext uri="{FF2B5EF4-FFF2-40B4-BE49-F238E27FC236}">
                <a16:creationId xmlns:a16="http://schemas.microsoft.com/office/drawing/2014/main" id="{27F01DE5-225A-4FDE-854D-59A3669268B7}"/>
              </a:ext>
            </a:extLst>
          </p:cNvPr>
          <p:cNvGrpSpPr/>
          <p:nvPr/>
        </p:nvGrpSpPr>
        <p:grpSpPr>
          <a:xfrm>
            <a:off x="3448480" y="1985594"/>
            <a:ext cx="661720" cy="3892624"/>
            <a:chOff x="4799856" y="1838928"/>
            <a:chExt cx="661720" cy="3692142"/>
          </a:xfrm>
        </p:grpSpPr>
        <p:cxnSp>
          <p:nvCxnSpPr>
            <p:cNvPr id="33" name="Gerade Verbindung 38">
              <a:extLst>
                <a:ext uri="{FF2B5EF4-FFF2-40B4-BE49-F238E27FC236}">
                  <a16:creationId xmlns:a16="http://schemas.microsoft.com/office/drawing/2014/main" id="{5F474ECA-CF81-4290-A7C9-F1E591BD0D2A}"/>
                </a:ext>
              </a:extLst>
            </p:cNvPr>
            <p:cNvCxnSpPr>
              <a:cxnSpLocks/>
              <a:endCxn id="34" idx="0"/>
            </p:cNvCxnSpPr>
            <p:nvPr/>
          </p:nvCxnSpPr>
          <p:spPr bwMode="auto">
            <a:xfrm>
              <a:off x="5130716" y="1838928"/>
              <a:ext cx="0" cy="34002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feld 45">
              <a:extLst>
                <a:ext uri="{FF2B5EF4-FFF2-40B4-BE49-F238E27FC236}">
                  <a16:creationId xmlns:a16="http://schemas.microsoft.com/office/drawing/2014/main" id="{05CE1FB3-387B-4EEB-AB03-811A6A8BCA03}"/>
                </a:ext>
              </a:extLst>
            </p:cNvPr>
            <p:cNvSpPr txBox="1"/>
            <p:nvPr/>
          </p:nvSpPr>
          <p:spPr>
            <a:xfrm>
              <a:off x="4799856" y="5239144"/>
              <a:ext cx="661720" cy="291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tx1"/>
                  </a:solidFill>
                  <a:latin typeface="Arial" pitchFamily="34" charset="0"/>
                </a:rPr>
                <a:t>Today</a:t>
              </a:r>
              <a:endParaRPr lang="en-GB" sz="12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7" name="Raute 6">
            <a:extLst>
              <a:ext uri="{FF2B5EF4-FFF2-40B4-BE49-F238E27FC236}">
                <a16:creationId xmlns:a16="http://schemas.microsoft.com/office/drawing/2014/main" id="{AEB75E28-BC30-49E2-8AAB-41ADFF872212}"/>
              </a:ext>
            </a:extLst>
          </p:cNvPr>
          <p:cNvSpPr/>
          <p:nvPr/>
        </p:nvSpPr>
        <p:spPr bwMode="auto">
          <a:xfrm>
            <a:off x="9624392" y="6035568"/>
            <a:ext cx="144016" cy="276999"/>
          </a:xfrm>
          <a:prstGeom prst="diamond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Raute 51">
            <a:extLst>
              <a:ext uri="{FF2B5EF4-FFF2-40B4-BE49-F238E27FC236}">
                <a16:creationId xmlns:a16="http://schemas.microsoft.com/office/drawing/2014/main" id="{EC8AD941-F855-47F8-88EC-E70D9D09E245}"/>
              </a:ext>
            </a:extLst>
          </p:cNvPr>
          <p:cNvSpPr/>
          <p:nvPr/>
        </p:nvSpPr>
        <p:spPr bwMode="auto">
          <a:xfrm>
            <a:off x="9624392" y="6358733"/>
            <a:ext cx="144016" cy="276999"/>
          </a:xfrm>
          <a:prstGeom prst="diamond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0" name="Gerade Verbindung 38">
            <a:extLst>
              <a:ext uri="{FF2B5EF4-FFF2-40B4-BE49-F238E27FC236}">
                <a16:creationId xmlns:a16="http://schemas.microsoft.com/office/drawing/2014/main" id="{693E7D3E-E042-4E47-B959-84814DCA862E}"/>
              </a:ext>
            </a:extLst>
          </p:cNvPr>
          <p:cNvCxnSpPr>
            <a:cxnSpLocks/>
          </p:cNvCxnSpPr>
          <p:nvPr/>
        </p:nvCxnSpPr>
        <p:spPr bwMode="auto">
          <a:xfrm>
            <a:off x="2495600" y="2004369"/>
            <a:ext cx="0" cy="358484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38">
            <a:extLst>
              <a:ext uri="{FF2B5EF4-FFF2-40B4-BE49-F238E27FC236}">
                <a16:creationId xmlns:a16="http://schemas.microsoft.com/office/drawing/2014/main" id="{C79F751E-5BA9-4C74-8E21-71940F44F5B9}"/>
              </a:ext>
            </a:extLst>
          </p:cNvPr>
          <p:cNvCxnSpPr>
            <a:cxnSpLocks/>
          </p:cNvCxnSpPr>
          <p:nvPr/>
        </p:nvCxnSpPr>
        <p:spPr bwMode="auto">
          <a:xfrm>
            <a:off x="11136560" y="2004392"/>
            <a:ext cx="0" cy="358484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697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FB0C5B-272B-488D-95F9-327DC35E0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3" y="3487557"/>
            <a:ext cx="684499" cy="455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5" y="981076"/>
            <a:ext cx="3403046" cy="54006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Integration of JIRA as a business specific information source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Integration the EA Tool (</a:t>
            </a:r>
            <a:r>
              <a:rPr lang="en-GB" dirty="0" err="1"/>
              <a:t>iteraplan</a:t>
            </a:r>
            <a:r>
              <a:rPr lang="en-GB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Implementation of crawler jobs (</a:t>
            </a:r>
            <a:r>
              <a:rPr lang="en-GB" dirty="0" err="1"/>
              <a:t>Cloudfoundry</a:t>
            </a:r>
            <a:r>
              <a:rPr lang="en-GB" dirty="0"/>
              <a:t> and </a:t>
            </a:r>
            <a:r>
              <a:rPr lang="en-GB" dirty="0" err="1"/>
              <a:t>Openshift</a:t>
            </a:r>
            <a:r>
              <a:rPr lang="en-GB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Alignment on Monitoring-KPIs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Implementation of </a:t>
            </a:r>
          </a:p>
          <a:p>
            <a:pPr marL="357187" lvl="1" indent="0">
              <a:buNone/>
            </a:pPr>
            <a:r>
              <a:rPr lang="en-GB" dirty="0"/>
              <a:t>additional visualizations </a:t>
            </a:r>
          </a:p>
          <a:p>
            <a:pPr marL="357187" lvl="1" indent="0">
              <a:buNone/>
            </a:pPr>
            <a:r>
              <a:rPr lang="en-GB" dirty="0"/>
              <a:t>(if needed)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Extend data model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565E0F1-CAD6-4B28-9F06-565DFB0DD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338" y="1469923"/>
            <a:ext cx="1365219" cy="2030454"/>
          </a:xfrm>
          <a:prstGeom prst="rect">
            <a:avLst/>
          </a:prstGeom>
        </p:spPr>
      </p:pic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4AB9240-99C9-4AFB-AD25-E41409B495B7}"/>
              </a:ext>
            </a:extLst>
          </p:cNvPr>
          <p:cNvCxnSpPr>
            <a:cxnSpLocks/>
            <a:endCxn id="119" idx="2"/>
          </p:cNvCxnSpPr>
          <p:nvPr/>
        </p:nvCxnSpPr>
        <p:spPr bwMode="auto">
          <a:xfrm flipV="1">
            <a:off x="7280613" y="3676338"/>
            <a:ext cx="0" cy="5781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2BC0297-32BF-4615-B038-C35CF14BC3BA}"/>
              </a:ext>
            </a:extLst>
          </p:cNvPr>
          <p:cNvGrpSpPr/>
          <p:nvPr/>
        </p:nvGrpSpPr>
        <p:grpSpPr>
          <a:xfrm>
            <a:off x="4927228" y="1087735"/>
            <a:ext cx="1298753" cy="565642"/>
            <a:chOff x="7810906" y="1639112"/>
            <a:chExt cx="1298753" cy="565642"/>
          </a:xfrm>
        </p:grpSpPr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A52F9A4D-24F0-4880-9322-85138D06E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708" y="1639112"/>
              <a:ext cx="325148" cy="325148"/>
            </a:xfrm>
            <a:prstGeom prst="rect">
              <a:avLst/>
            </a:prstGeom>
          </p:spPr>
        </p:pic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BF2BA4B7-A858-47F9-94E3-C4D5430AC749}"/>
                </a:ext>
              </a:extLst>
            </p:cNvPr>
            <p:cNvSpPr txBox="1"/>
            <p:nvPr/>
          </p:nvSpPr>
          <p:spPr>
            <a:xfrm>
              <a:off x="7810906" y="1958533"/>
              <a:ext cx="1298753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Enterprise Architect</a:t>
              </a:r>
            </a:p>
          </p:txBody>
        </p:sp>
      </p:grpSp>
      <p:sp>
        <p:nvSpPr>
          <p:cNvPr id="60" name="Rectángulo 59">
            <a:extLst>
              <a:ext uri="{FF2B5EF4-FFF2-40B4-BE49-F238E27FC236}">
                <a16:creationId xmlns:a16="http://schemas.microsoft.com/office/drawing/2014/main" id="{175B7D47-2D8D-49EB-940B-63F0A4CA3D8D}"/>
              </a:ext>
            </a:extLst>
          </p:cNvPr>
          <p:cNvSpPr/>
          <p:nvPr/>
        </p:nvSpPr>
        <p:spPr bwMode="auto">
          <a:xfrm>
            <a:off x="6489163" y="1023188"/>
            <a:ext cx="1287387" cy="16137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Pivio</a:t>
            </a: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2.0</a:t>
            </a:r>
          </a:p>
        </p:txBody>
      </p:sp>
      <p:sp>
        <p:nvSpPr>
          <p:cNvPr id="61" name="Cilindro 60">
            <a:extLst>
              <a:ext uri="{FF2B5EF4-FFF2-40B4-BE49-F238E27FC236}">
                <a16:creationId xmlns:a16="http://schemas.microsoft.com/office/drawing/2014/main" id="{62756809-EF90-45B1-94D5-9A1E17818ACE}"/>
              </a:ext>
            </a:extLst>
          </p:cNvPr>
          <p:cNvSpPr/>
          <p:nvPr/>
        </p:nvSpPr>
        <p:spPr bwMode="auto">
          <a:xfrm>
            <a:off x="6609824" y="1987577"/>
            <a:ext cx="1053313" cy="580116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84399591-A482-43AB-B758-ED4FE16F752A}"/>
              </a:ext>
            </a:extLst>
          </p:cNvPr>
          <p:cNvCxnSpPr>
            <a:cxnSpLocks/>
            <a:stCxn id="118" idx="0"/>
          </p:cNvCxnSpPr>
          <p:nvPr/>
        </p:nvCxnSpPr>
        <p:spPr bwMode="auto">
          <a:xfrm flipV="1">
            <a:off x="7293739" y="2645373"/>
            <a:ext cx="0" cy="2627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70CE3DD-3859-4D90-9079-579E5D763398}"/>
              </a:ext>
            </a:extLst>
          </p:cNvPr>
          <p:cNvCxnSpPr>
            <a:cxnSpLocks/>
            <a:endCxn id="118" idx="3"/>
          </p:cNvCxnSpPr>
          <p:nvPr/>
        </p:nvCxnSpPr>
        <p:spPr bwMode="auto">
          <a:xfrm flipH="1">
            <a:off x="7565771" y="3180123"/>
            <a:ext cx="8038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E69951E4-A895-4C19-B5B1-A81850B3566D}"/>
              </a:ext>
            </a:extLst>
          </p:cNvPr>
          <p:cNvCxnSpPr>
            <a:cxnSpLocks/>
            <a:stCxn id="60" idx="1"/>
          </p:cNvCxnSpPr>
          <p:nvPr/>
        </p:nvCxnSpPr>
        <p:spPr bwMode="auto">
          <a:xfrm flipH="1">
            <a:off x="4553229" y="1830050"/>
            <a:ext cx="193593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1FDCBA06-A5FA-4B17-A0E5-154E987CD6B9}"/>
              </a:ext>
            </a:extLst>
          </p:cNvPr>
          <p:cNvSpPr txBox="1"/>
          <p:nvPr/>
        </p:nvSpPr>
        <p:spPr>
          <a:xfrm>
            <a:off x="5281492" y="1612899"/>
            <a:ext cx="5902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verifies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172B7FFF-184B-4EBE-A4AC-04C22AE85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61" y="1970259"/>
            <a:ext cx="404206" cy="431827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E1FD24D9-39C5-4C52-9C41-1F0B04EFE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91" y="2664202"/>
            <a:ext cx="954546" cy="573523"/>
          </a:xfrm>
          <a:prstGeom prst="rect">
            <a:avLst/>
          </a:prstGeom>
        </p:spPr>
      </p:pic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6D42DAB8-C1A9-4988-B486-4F9CED9C19C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25836" y="2001519"/>
            <a:ext cx="74399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2959F97B-91B6-4633-902D-0C950E88214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25836" y="3185025"/>
            <a:ext cx="74398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7EE16B9E-48A1-4081-A9E6-6705622D263A}"/>
              </a:ext>
            </a:extLst>
          </p:cNvPr>
          <p:cNvCxnSpPr>
            <a:cxnSpLocks/>
          </p:cNvCxnSpPr>
          <p:nvPr/>
        </p:nvCxnSpPr>
        <p:spPr bwMode="auto">
          <a:xfrm>
            <a:off x="10769825" y="2001519"/>
            <a:ext cx="0" cy="17176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FA79AD2C-913C-4D1B-A1E9-3EC02B1B221A}"/>
              </a:ext>
            </a:extLst>
          </p:cNvPr>
          <p:cNvCxnSpPr>
            <a:cxnSpLocks/>
          </p:cNvCxnSpPr>
          <p:nvPr/>
        </p:nvCxnSpPr>
        <p:spPr bwMode="auto">
          <a:xfrm>
            <a:off x="8369652" y="3719146"/>
            <a:ext cx="0" cy="30428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848BDDAA-5278-4530-BA2F-D4793E3165C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69653" y="3719146"/>
            <a:ext cx="240017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181BFCBE-A4E5-4AAD-BB54-69F8210CC3AB}"/>
              </a:ext>
            </a:extLst>
          </p:cNvPr>
          <p:cNvCxnSpPr>
            <a:cxnSpLocks/>
          </p:cNvCxnSpPr>
          <p:nvPr/>
        </p:nvCxnSpPr>
        <p:spPr bwMode="auto">
          <a:xfrm>
            <a:off x="7336569" y="1407156"/>
            <a:ext cx="468020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C7620747-C39A-4597-A7A3-160691E4007C}"/>
              </a:ext>
            </a:extLst>
          </p:cNvPr>
          <p:cNvCxnSpPr>
            <a:cxnSpLocks/>
          </p:cNvCxnSpPr>
          <p:nvPr/>
        </p:nvCxnSpPr>
        <p:spPr bwMode="auto">
          <a:xfrm flipH="1">
            <a:off x="9017724" y="5445224"/>
            <a:ext cx="299905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055ED1C6-1C9F-4266-8DE2-B17F8A4E16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2016777" y="1407158"/>
            <a:ext cx="0" cy="40380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ángulo 80">
            <a:extLst>
              <a:ext uri="{FF2B5EF4-FFF2-40B4-BE49-F238E27FC236}">
                <a16:creationId xmlns:a16="http://schemas.microsoft.com/office/drawing/2014/main" id="{886A1B7F-FBBA-4167-9DB8-42ADD826672F}"/>
              </a:ext>
            </a:extLst>
          </p:cNvPr>
          <p:cNvSpPr/>
          <p:nvPr/>
        </p:nvSpPr>
        <p:spPr bwMode="auto">
          <a:xfrm>
            <a:off x="6609824" y="1256863"/>
            <a:ext cx="1053313" cy="624997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rgbClr val="FF0000"/>
                </a:solidFill>
                <a:cs typeface="Arial" pitchFamily="34" charset="0"/>
              </a:rPr>
              <a:t>Web client</a:t>
            </a:r>
          </a:p>
        </p:txBody>
      </p: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AA48FFA0-D8EB-4422-A846-80BA4972FAF8}"/>
              </a:ext>
            </a:extLst>
          </p:cNvPr>
          <p:cNvCxnSpPr>
            <a:cxnSpLocks/>
            <a:stCxn id="81" idx="2"/>
            <a:endCxn id="61" idx="0"/>
          </p:cNvCxnSpPr>
          <p:nvPr/>
        </p:nvCxnSpPr>
        <p:spPr bwMode="auto">
          <a:xfrm>
            <a:off x="7136481" y="1881860"/>
            <a:ext cx="0" cy="250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Imagen 83">
            <a:extLst>
              <a:ext uri="{FF2B5EF4-FFF2-40B4-BE49-F238E27FC236}">
                <a16:creationId xmlns:a16="http://schemas.microsoft.com/office/drawing/2014/main" id="{CD12CF04-2820-4477-B8F3-DB6E569A7A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62" y="2186172"/>
            <a:ext cx="808467" cy="275805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A83163C1-F232-45EA-AAC1-5C1EF7A7D8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8056" y="1674594"/>
            <a:ext cx="1038781" cy="341314"/>
          </a:xfrm>
          <a:prstGeom prst="rect">
            <a:avLst/>
          </a:prstGeom>
        </p:spPr>
      </p:pic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14479DC6-B1A7-4B63-A913-2B6F94A51813}"/>
              </a:ext>
            </a:extLst>
          </p:cNvPr>
          <p:cNvCxnSpPr>
            <a:cxnSpLocks/>
          </p:cNvCxnSpPr>
          <p:nvPr/>
        </p:nvCxnSpPr>
        <p:spPr bwMode="auto">
          <a:xfrm>
            <a:off x="8678304" y="5589240"/>
            <a:ext cx="0" cy="39457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upo 93">
            <a:extLst>
              <a:ext uri="{FF2B5EF4-FFF2-40B4-BE49-F238E27FC236}">
                <a16:creationId xmlns:a16="http://schemas.microsoft.com/office/drawing/2014/main" id="{0C7AD345-9728-42F0-BF68-A16F860409C9}"/>
              </a:ext>
            </a:extLst>
          </p:cNvPr>
          <p:cNvGrpSpPr/>
          <p:nvPr/>
        </p:nvGrpSpPr>
        <p:grpSpPr>
          <a:xfrm>
            <a:off x="7930109" y="6075330"/>
            <a:ext cx="1516313" cy="594030"/>
            <a:chOff x="7810906" y="1641502"/>
            <a:chExt cx="1516313" cy="594030"/>
          </a:xfrm>
        </p:grpSpPr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733F74E2-F6BC-4607-AF7E-10AF72D07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89" y="1641502"/>
              <a:ext cx="325148" cy="325148"/>
            </a:xfrm>
            <a:prstGeom prst="rect">
              <a:avLst/>
            </a:prstGeom>
          </p:spPr>
        </p:pic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9539744C-ADC5-43E3-87AA-C2512401209C}"/>
                </a:ext>
              </a:extLst>
            </p:cNvPr>
            <p:cNvSpPr txBox="1"/>
            <p:nvPr/>
          </p:nvSpPr>
          <p:spPr>
            <a:xfrm>
              <a:off x="7810906" y="1958533"/>
              <a:ext cx="1516313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itchFamily="34" charset="0"/>
                </a:rPr>
                <a:t>Enterprise Architect</a:t>
              </a:r>
            </a:p>
          </p:txBody>
        </p:sp>
      </p:grp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9598D5C5-E9A6-4275-9B1E-A8DD42BD9303}"/>
              </a:ext>
            </a:extLst>
          </p:cNvPr>
          <p:cNvCxnSpPr>
            <a:cxnSpLocks/>
          </p:cNvCxnSpPr>
          <p:nvPr/>
        </p:nvCxnSpPr>
        <p:spPr bwMode="auto">
          <a:xfrm>
            <a:off x="7498061" y="5589240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31C03440-8A81-4055-A028-5D6B65212450}"/>
              </a:ext>
            </a:extLst>
          </p:cNvPr>
          <p:cNvCxnSpPr>
            <a:cxnSpLocks/>
          </p:cNvCxnSpPr>
          <p:nvPr/>
        </p:nvCxnSpPr>
        <p:spPr bwMode="auto">
          <a:xfrm>
            <a:off x="6345933" y="5589240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28F9C70E-226F-47C9-B26D-1E84DF7CAA37}"/>
              </a:ext>
            </a:extLst>
          </p:cNvPr>
          <p:cNvCxnSpPr>
            <a:cxnSpLocks/>
          </p:cNvCxnSpPr>
          <p:nvPr/>
        </p:nvCxnSpPr>
        <p:spPr bwMode="auto">
          <a:xfrm>
            <a:off x="5201300" y="5589240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B3A1F10C-F1C6-4D08-B40C-113FD512E38C}"/>
              </a:ext>
            </a:extLst>
          </p:cNvPr>
          <p:cNvCxnSpPr>
            <a:cxnSpLocks/>
          </p:cNvCxnSpPr>
          <p:nvPr/>
        </p:nvCxnSpPr>
        <p:spPr bwMode="auto">
          <a:xfrm>
            <a:off x="5201300" y="5805264"/>
            <a:ext cx="347075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1" name="Diagrama 100">
            <a:extLst>
              <a:ext uri="{FF2B5EF4-FFF2-40B4-BE49-F238E27FC236}">
                <a16:creationId xmlns:a16="http://schemas.microsoft.com/office/drawing/2014/main" id="{F8A08C71-CE2A-4BFD-8656-2841C47CD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696033"/>
              </p:ext>
            </p:extLst>
          </p:nvPr>
        </p:nvGraphicFramePr>
        <p:xfrm>
          <a:off x="4495526" y="4435984"/>
          <a:ext cx="4751863" cy="20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4CD464CA-5B3C-44C7-A8A8-D754C2B166F5}"/>
              </a:ext>
            </a:extLst>
          </p:cNvPr>
          <p:cNvCxnSpPr>
            <a:cxnSpLocks/>
            <a:endCxn id="128" idx="3"/>
          </p:cNvCxnSpPr>
          <p:nvPr/>
        </p:nvCxnSpPr>
        <p:spPr bwMode="auto">
          <a:xfrm flipH="1">
            <a:off x="11289558" y="4193097"/>
            <a:ext cx="72721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D5666C2C-3B32-485A-AE6E-9F8909B04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3827984" y="4193097"/>
            <a:ext cx="0" cy="12521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EDBD32F0-78A6-4B3A-AD7A-1A637AF8DFD3}"/>
              </a:ext>
            </a:extLst>
          </p:cNvPr>
          <p:cNvCxnSpPr>
            <a:cxnSpLocks/>
          </p:cNvCxnSpPr>
          <p:nvPr/>
        </p:nvCxnSpPr>
        <p:spPr bwMode="auto">
          <a:xfrm flipH="1">
            <a:off x="3826010" y="5445224"/>
            <a:ext cx="72721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D7A31BC4-E619-4E67-A1F3-928C458015F9}"/>
              </a:ext>
            </a:extLst>
          </p:cNvPr>
          <p:cNvCxnSpPr>
            <a:cxnSpLocks/>
          </p:cNvCxnSpPr>
          <p:nvPr/>
        </p:nvCxnSpPr>
        <p:spPr bwMode="auto">
          <a:xfrm>
            <a:off x="3826011" y="4193097"/>
            <a:ext cx="7272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7" name="Imagen 106">
            <a:extLst>
              <a:ext uri="{FF2B5EF4-FFF2-40B4-BE49-F238E27FC236}">
                <a16:creationId xmlns:a16="http://schemas.microsoft.com/office/drawing/2014/main" id="{75E79B3E-87F6-4E34-8211-6AE31A70DC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47" y="4513341"/>
            <a:ext cx="318247" cy="318247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872022D4-DDCB-4A4E-AC72-E7B4EE1C1AAD}"/>
              </a:ext>
            </a:extLst>
          </p:cNvPr>
          <p:cNvSpPr txBox="1"/>
          <p:nvPr/>
        </p:nvSpPr>
        <p:spPr>
          <a:xfrm>
            <a:off x="5686259" y="4769029"/>
            <a:ext cx="8394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DevOps</a:t>
            </a: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F0D50671-D345-40A1-81C7-2876A8E75D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74" y="4548421"/>
            <a:ext cx="385028" cy="385028"/>
          </a:xfrm>
          <a:prstGeom prst="rect">
            <a:avLst/>
          </a:prstGeom>
        </p:spPr>
      </p:pic>
      <p:sp>
        <p:nvSpPr>
          <p:cNvPr id="110" name="CuadroTexto 109">
            <a:extLst>
              <a:ext uri="{FF2B5EF4-FFF2-40B4-BE49-F238E27FC236}">
                <a16:creationId xmlns:a16="http://schemas.microsoft.com/office/drawing/2014/main" id="{03A9F59D-6BCB-4D57-8F99-D7A87FC4DBA5}"/>
              </a:ext>
            </a:extLst>
          </p:cNvPr>
          <p:cNvSpPr txBox="1"/>
          <p:nvPr/>
        </p:nvSpPr>
        <p:spPr>
          <a:xfrm>
            <a:off x="4129061" y="4894355"/>
            <a:ext cx="73930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DevOps</a:t>
            </a:r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id="{118AC8A1-7DCA-400F-BC83-9D20C081E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71" y="4578620"/>
            <a:ext cx="325148" cy="325148"/>
          </a:xfrm>
          <a:prstGeom prst="rect">
            <a:avLst/>
          </a:prstGeom>
        </p:spPr>
      </p:pic>
      <p:sp>
        <p:nvSpPr>
          <p:cNvPr id="112" name="CuadroTexto 111">
            <a:extLst>
              <a:ext uri="{FF2B5EF4-FFF2-40B4-BE49-F238E27FC236}">
                <a16:creationId xmlns:a16="http://schemas.microsoft.com/office/drawing/2014/main" id="{2000B783-B773-438D-B4F2-325619F6D8D2}"/>
              </a:ext>
            </a:extLst>
          </p:cNvPr>
          <p:cNvSpPr txBox="1"/>
          <p:nvPr/>
        </p:nvSpPr>
        <p:spPr>
          <a:xfrm>
            <a:off x="4738927" y="4900328"/>
            <a:ext cx="4074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PO</a:t>
            </a:r>
          </a:p>
        </p:txBody>
      </p: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E93EEAF2-543E-43E9-9485-30A39D1CF544}"/>
              </a:ext>
            </a:extLst>
          </p:cNvPr>
          <p:cNvCxnSpPr>
            <a:cxnSpLocks/>
          </p:cNvCxnSpPr>
          <p:nvPr/>
        </p:nvCxnSpPr>
        <p:spPr bwMode="auto">
          <a:xfrm>
            <a:off x="4825261" y="4337057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94095DA7-072C-4F3D-8040-3EA72DD24CB0}"/>
              </a:ext>
            </a:extLst>
          </p:cNvPr>
          <p:cNvCxnSpPr>
            <a:cxnSpLocks/>
          </p:cNvCxnSpPr>
          <p:nvPr/>
        </p:nvCxnSpPr>
        <p:spPr bwMode="auto">
          <a:xfrm>
            <a:off x="6033970" y="4322316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Imagen 114">
            <a:extLst>
              <a:ext uri="{FF2B5EF4-FFF2-40B4-BE49-F238E27FC236}">
                <a16:creationId xmlns:a16="http://schemas.microsoft.com/office/drawing/2014/main" id="{C13997F5-DB1F-414C-80D2-08828B08C0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30" y="1480576"/>
            <a:ext cx="380748" cy="380748"/>
          </a:xfrm>
          <a:prstGeom prst="rect">
            <a:avLst/>
          </a:prstGeom>
        </p:spPr>
      </p:pic>
      <p:cxnSp>
        <p:nvCxnSpPr>
          <p:cNvPr id="116" name="Conector recto de flecha 115">
            <a:extLst>
              <a:ext uri="{FF2B5EF4-FFF2-40B4-BE49-F238E27FC236}">
                <a16:creationId xmlns:a16="http://schemas.microsoft.com/office/drawing/2014/main" id="{CF597BB9-E523-4142-9DC1-2F874AC48BF9}"/>
              </a:ext>
            </a:extLst>
          </p:cNvPr>
          <p:cNvCxnSpPr>
            <a:cxnSpLocks/>
          </p:cNvCxnSpPr>
          <p:nvPr/>
        </p:nvCxnSpPr>
        <p:spPr bwMode="auto">
          <a:xfrm>
            <a:off x="3910583" y="3667355"/>
            <a:ext cx="0" cy="5083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0DFB0665-0BEA-44FD-B15D-177AE5C5F1EB}"/>
              </a:ext>
            </a:extLst>
          </p:cNvPr>
          <p:cNvSpPr txBox="1"/>
          <p:nvPr/>
        </p:nvSpPr>
        <p:spPr>
          <a:xfrm>
            <a:off x="3278769" y="3830144"/>
            <a:ext cx="16561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controls</a:t>
            </a:r>
          </a:p>
        </p:txBody>
      </p:sp>
      <p:pic>
        <p:nvPicPr>
          <p:cNvPr id="118" name="Imagen 117">
            <a:extLst>
              <a:ext uri="{FF2B5EF4-FFF2-40B4-BE49-F238E27FC236}">
                <a16:creationId xmlns:a16="http://schemas.microsoft.com/office/drawing/2014/main" id="{90D45D25-EF9E-41DC-8BF6-731A77F0CD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07" y="2908091"/>
            <a:ext cx="544064" cy="544064"/>
          </a:xfrm>
          <a:prstGeom prst="rect">
            <a:avLst/>
          </a:prstGeom>
        </p:spPr>
      </p:pic>
      <p:sp>
        <p:nvSpPr>
          <p:cNvPr id="119" name="CuadroTexto 118">
            <a:extLst>
              <a:ext uri="{FF2B5EF4-FFF2-40B4-BE49-F238E27FC236}">
                <a16:creationId xmlns:a16="http://schemas.microsoft.com/office/drawing/2014/main" id="{15980BEC-097B-41C6-B05E-1C4EBAB8CAE3}"/>
              </a:ext>
            </a:extLst>
          </p:cNvPr>
          <p:cNvSpPr txBox="1"/>
          <p:nvPr/>
        </p:nvSpPr>
        <p:spPr>
          <a:xfrm>
            <a:off x="7004736" y="3399339"/>
            <a:ext cx="55175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script</a:t>
            </a:r>
          </a:p>
        </p:txBody>
      </p:sp>
      <p:pic>
        <p:nvPicPr>
          <p:cNvPr id="120" name="Imagen 119">
            <a:extLst>
              <a:ext uri="{FF2B5EF4-FFF2-40B4-BE49-F238E27FC236}">
                <a16:creationId xmlns:a16="http://schemas.microsoft.com/office/drawing/2014/main" id="{56E49C84-AE2D-4E5C-9211-E379B310644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20" y="3356992"/>
            <a:ext cx="700525" cy="350263"/>
          </a:xfrm>
          <a:prstGeom prst="rect">
            <a:avLst/>
          </a:prstGeom>
        </p:spPr>
      </p:pic>
      <p:cxnSp>
        <p:nvCxnSpPr>
          <p:cNvPr id="121" name="Conector recto de flecha 120">
            <a:extLst>
              <a:ext uri="{FF2B5EF4-FFF2-40B4-BE49-F238E27FC236}">
                <a16:creationId xmlns:a16="http://schemas.microsoft.com/office/drawing/2014/main" id="{F9372014-33BC-457A-A108-2A8194D1A6C2}"/>
              </a:ext>
            </a:extLst>
          </p:cNvPr>
          <p:cNvCxnSpPr>
            <a:cxnSpLocks/>
            <a:endCxn id="120" idx="2"/>
          </p:cNvCxnSpPr>
          <p:nvPr/>
        </p:nvCxnSpPr>
        <p:spPr bwMode="auto">
          <a:xfrm flipH="1" flipV="1">
            <a:off x="4831483" y="3707255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A0B42433-7943-4D61-B643-1971A219202B}"/>
              </a:ext>
            </a:extLst>
          </p:cNvPr>
          <p:cNvCxnSpPr>
            <a:cxnSpLocks/>
            <a:endCxn id="118" idx="1"/>
          </p:cNvCxnSpPr>
          <p:nvPr/>
        </p:nvCxnSpPr>
        <p:spPr bwMode="auto">
          <a:xfrm>
            <a:off x="4832898" y="3180123"/>
            <a:ext cx="21888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2E37C45E-B54E-4003-962E-850E6257503C}"/>
              </a:ext>
            </a:extLst>
          </p:cNvPr>
          <p:cNvCxnSpPr>
            <a:cxnSpLocks/>
          </p:cNvCxnSpPr>
          <p:nvPr/>
        </p:nvCxnSpPr>
        <p:spPr bwMode="auto">
          <a:xfrm>
            <a:off x="4841260" y="3180123"/>
            <a:ext cx="0" cy="18368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4" name="Imagen 123">
            <a:extLst>
              <a:ext uri="{FF2B5EF4-FFF2-40B4-BE49-F238E27FC236}">
                <a16:creationId xmlns:a16="http://schemas.microsoft.com/office/drawing/2014/main" id="{0AC07504-7473-4E86-9103-AE3252466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01" y="5620944"/>
            <a:ext cx="216024" cy="216024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609A0D06-496D-48BB-8F7D-ACB6F2A2B5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3" y="6015411"/>
            <a:ext cx="215425" cy="215425"/>
          </a:xfrm>
          <a:prstGeom prst="rect">
            <a:avLst/>
          </a:prstGeom>
        </p:spPr>
      </p:pic>
      <p:sp>
        <p:nvSpPr>
          <p:cNvPr id="126" name="CuadroTexto 125">
            <a:extLst>
              <a:ext uri="{FF2B5EF4-FFF2-40B4-BE49-F238E27FC236}">
                <a16:creationId xmlns:a16="http://schemas.microsoft.com/office/drawing/2014/main" id="{FD185B5E-0004-4391-9FD3-1FEBEBD85E4D}"/>
              </a:ext>
            </a:extLst>
          </p:cNvPr>
          <p:cNvSpPr txBox="1"/>
          <p:nvPr/>
        </p:nvSpPr>
        <p:spPr>
          <a:xfrm>
            <a:off x="10321143" y="5589240"/>
            <a:ext cx="144783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Automatic process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D61BC499-09F0-4C1D-904A-68F3FBC20919}"/>
              </a:ext>
            </a:extLst>
          </p:cNvPr>
          <p:cNvSpPr txBox="1"/>
          <p:nvPr/>
        </p:nvSpPr>
        <p:spPr>
          <a:xfrm>
            <a:off x="10319428" y="5986140"/>
            <a:ext cx="1266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Manual process</a:t>
            </a:r>
          </a:p>
        </p:txBody>
      </p:sp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F378F6A1-FAA8-4142-85E5-156F0A660255}"/>
              </a:ext>
            </a:extLst>
          </p:cNvPr>
          <p:cNvCxnSpPr>
            <a:cxnSpLocks/>
          </p:cNvCxnSpPr>
          <p:nvPr/>
        </p:nvCxnSpPr>
        <p:spPr bwMode="auto">
          <a:xfrm>
            <a:off x="9593788" y="3424746"/>
            <a:ext cx="0" cy="52501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:a16="http://schemas.microsoft.com/office/drawing/2014/main" id="{3F66E052-F904-4ADE-90B8-E8BA687A4D8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76550" y="1630292"/>
            <a:ext cx="116916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1" name="Imagen 130">
            <a:extLst>
              <a:ext uri="{FF2B5EF4-FFF2-40B4-BE49-F238E27FC236}">
                <a16:creationId xmlns:a16="http://schemas.microsoft.com/office/drawing/2014/main" id="{833C1685-63BE-4902-B12F-A6B9637DEA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93" y="1656258"/>
            <a:ext cx="339916" cy="339916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7BE37082-D752-4012-B2F3-3E9D8AB80561}"/>
              </a:ext>
            </a:extLst>
          </p:cNvPr>
          <p:cNvSpPr txBox="1"/>
          <p:nvPr/>
        </p:nvSpPr>
        <p:spPr>
          <a:xfrm>
            <a:off x="7962875" y="1933109"/>
            <a:ext cx="96532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Dynamic data</a:t>
            </a:r>
          </a:p>
        </p:txBody>
      </p: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065DFBCB-E3DA-4670-B131-39CFAF182C14}"/>
              </a:ext>
            </a:extLst>
          </p:cNvPr>
          <p:cNvCxnSpPr>
            <a:cxnSpLocks/>
          </p:cNvCxnSpPr>
          <p:nvPr/>
        </p:nvCxnSpPr>
        <p:spPr bwMode="auto">
          <a:xfrm>
            <a:off x="8369652" y="3180123"/>
            <a:ext cx="0" cy="5271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4" name="Imagen 133">
            <a:extLst>
              <a:ext uri="{FF2B5EF4-FFF2-40B4-BE49-F238E27FC236}">
                <a16:creationId xmlns:a16="http://schemas.microsoft.com/office/drawing/2014/main" id="{5BB19F43-940C-4063-B3EA-499A469FB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9" y="2640859"/>
            <a:ext cx="351476" cy="351476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06BAB7B8-EACE-46C4-BB26-010A43C74E56}"/>
              </a:ext>
            </a:extLst>
          </p:cNvPr>
          <p:cNvSpPr txBox="1"/>
          <p:nvPr/>
        </p:nvSpPr>
        <p:spPr>
          <a:xfrm>
            <a:off x="5410529" y="2944424"/>
            <a:ext cx="78579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Static data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3DAF5D-FC53-4CFB-AD3F-E9A617E35FE2}"/>
              </a:ext>
            </a:extLst>
          </p:cNvPr>
          <p:cNvSpPr/>
          <p:nvPr/>
        </p:nvSpPr>
        <p:spPr bwMode="auto">
          <a:xfrm>
            <a:off x="3935760" y="1052736"/>
            <a:ext cx="617464" cy="147032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36" name="Conector recto de flecha 135">
            <a:extLst>
              <a:ext uri="{FF2B5EF4-FFF2-40B4-BE49-F238E27FC236}">
                <a16:creationId xmlns:a16="http://schemas.microsoft.com/office/drawing/2014/main" id="{C4A3ADC0-D55E-485F-AAA7-D16696272B2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85069" y="2348880"/>
            <a:ext cx="116916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eptágono 6">
            <a:extLst>
              <a:ext uri="{FF2B5EF4-FFF2-40B4-BE49-F238E27FC236}">
                <a16:creationId xmlns:a16="http://schemas.microsoft.com/office/drawing/2014/main" id="{47E8D9A3-2E31-4370-8378-BA1C1179D982}"/>
              </a:ext>
            </a:extLst>
          </p:cNvPr>
          <p:cNvSpPr/>
          <p:nvPr/>
        </p:nvSpPr>
        <p:spPr bwMode="auto">
          <a:xfrm>
            <a:off x="4858588" y="2909646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7" name="Heptágono 136">
            <a:extLst>
              <a:ext uri="{FF2B5EF4-FFF2-40B4-BE49-F238E27FC236}">
                <a16:creationId xmlns:a16="http://schemas.microsoft.com/office/drawing/2014/main" id="{1BBE2E68-C5F1-441B-A230-0F56D593D9EB}"/>
              </a:ext>
            </a:extLst>
          </p:cNvPr>
          <p:cNvSpPr/>
          <p:nvPr/>
        </p:nvSpPr>
        <p:spPr bwMode="auto">
          <a:xfrm>
            <a:off x="5432989" y="1850575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9" name="Heptágono 138">
            <a:extLst>
              <a:ext uri="{FF2B5EF4-FFF2-40B4-BE49-F238E27FC236}">
                <a16:creationId xmlns:a16="http://schemas.microsoft.com/office/drawing/2014/main" id="{54E15AE9-DE5C-47B7-B864-1450420CBF60}"/>
              </a:ext>
            </a:extLst>
          </p:cNvPr>
          <p:cNvSpPr/>
          <p:nvPr/>
        </p:nvSpPr>
        <p:spPr bwMode="auto">
          <a:xfrm>
            <a:off x="8271028" y="2359719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0" name="Heptágono 139">
            <a:extLst>
              <a:ext uri="{FF2B5EF4-FFF2-40B4-BE49-F238E27FC236}">
                <a16:creationId xmlns:a16="http://schemas.microsoft.com/office/drawing/2014/main" id="{BC2A3034-D13E-43DF-B1FA-613BB50BE6D3}"/>
              </a:ext>
            </a:extLst>
          </p:cNvPr>
          <p:cNvSpPr/>
          <p:nvPr/>
        </p:nvSpPr>
        <p:spPr bwMode="auto">
          <a:xfrm>
            <a:off x="7021707" y="743293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1" name="Heptágono 140">
            <a:extLst>
              <a:ext uri="{FF2B5EF4-FFF2-40B4-BE49-F238E27FC236}">
                <a16:creationId xmlns:a16="http://schemas.microsoft.com/office/drawing/2014/main" id="{18C0851A-3F12-41B2-AF2D-81F5657824E2}"/>
              </a:ext>
            </a:extLst>
          </p:cNvPr>
          <p:cNvSpPr/>
          <p:nvPr/>
        </p:nvSpPr>
        <p:spPr bwMode="auto">
          <a:xfrm>
            <a:off x="7266642" y="748395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5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3C6FA0CC-4EE9-42F9-8DDB-04A010C32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27" y="2934443"/>
            <a:ext cx="504056" cy="504056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620BF4DE-7777-4135-8E15-4F1634534089}"/>
              </a:ext>
            </a:extLst>
          </p:cNvPr>
          <p:cNvSpPr txBox="1"/>
          <p:nvPr/>
        </p:nvSpPr>
        <p:spPr>
          <a:xfrm>
            <a:off x="3375574" y="3416588"/>
            <a:ext cx="119821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IT Governance</a:t>
            </a:r>
          </a:p>
        </p:txBody>
      </p:sp>
      <p:cxnSp>
        <p:nvCxnSpPr>
          <p:cNvPr id="87" name="Conector recto de flecha 120">
            <a:extLst>
              <a:ext uri="{FF2B5EF4-FFF2-40B4-BE49-F238E27FC236}">
                <a16:creationId xmlns:a16="http://schemas.microsoft.com/office/drawing/2014/main" id="{F9372014-33BC-457A-A108-2A8194D1A6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21162" y="3700648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Imagen 88">
            <a:extLst>
              <a:ext uri="{FF2B5EF4-FFF2-40B4-BE49-F238E27FC236}">
                <a16:creationId xmlns:a16="http://schemas.microsoft.com/office/drawing/2014/main" id="{417227F6-3B1A-4E50-8A0D-14A940909EA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07" y="3386029"/>
            <a:ext cx="1132700" cy="335615"/>
          </a:xfrm>
          <a:prstGeom prst="rect">
            <a:avLst/>
          </a:prstGeom>
        </p:spPr>
      </p:pic>
      <p:graphicFrame>
        <p:nvGraphicFramePr>
          <p:cNvPr id="128" name="Diagrama 127">
            <a:extLst>
              <a:ext uri="{FF2B5EF4-FFF2-40B4-BE49-F238E27FC236}">
                <a16:creationId xmlns:a16="http://schemas.microsoft.com/office/drawing/2014/main" id="{8F0B34AF-D692-4A07-92C3-77223C41D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533957"/>
              </p:ext>
            </p:extLst>
          </p:nvPr>
        </p:nvGraphicFramePr>
        <p:xfrm>
          <a:off x="4304782" y="3667355"/>
          <a:ext cx="6984776" cy="10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90" name="Heptágono 89">
            <a:extLst>
              <a:ext uri="{FF2B5EF4-FFF2-40B4-BE49-F238E27FC236}">
                <a16:creationId xmlns:a16="http://schemas.microsoft.com/office/drawing/2014/main" id="{9285A99D-7452-404C-9C67-CE9F8E9F6AF2}"/>
              </a:ext>
            </a:extLst>
          </p:cNvPr>
          <p:cNvSpPr/>
          <p:nvPr/>
        </p:nvSpPr>
        <p:spPr bwMode="auto">
          <a:xfrm>
            <a:off x="6496411" y="2199289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8950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96">
            <a:extLst>
              <a:ext uri="{FF2B5EF4-FFF2-40B4-BE49-F238E27FC236}">
                <a16:creationId xmlns:a16="http://schemas.microsoft.com/office/drawing/2014/main" id="{F8753281-F994-4AB3-B3B4-1ACA6479AC98}"/>
              </a:ext>
            </a:extLst>
          </p:cNvPr>
          <p:cNvSpPr/>
          <p:nvPr/>
        </p:nvSpPr>
        <p:spPr bwMode="auto">
          <a:xfrm rot="16200000">
            <a:off x="8312960" y="3787202"/>
            <a:ext cx="2542728" cy="432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5077D3-B815-417D-91C8-A7ED549E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Live Demo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F02C4-12C0-4CC3-8094-8C0AE5A9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9BDE7D-C28F-4F44-AFD5-DA640D95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5" y="1124744"/>
            <a:ext cx="4703895" cy="1492853"/>
          </a:xfrm>
          <a:prstGeom prst="rect">
            <a:avLst/>
          </a:prstGeom>
        </p:spPr>
      </p:pic>
      <p:sp>
        <p:nvSpPr>
          <p:cNvPr id="7" name="Right Arrow 96">
            <a:extLst>
              <a:ext uri="{FF2B5EF4-FFF2-40B4-BE49-F238E27FC236}">
                <a16:creationId xmlns:a16="http://schemas.microsoft.com/office/drawing/2014/main" id="{0F2A9FCB-26A5-414A-99B7-28F77F4A4401}"/>
              </a:ext>
            </a:extLst>
          </p:cNvPr>
          <p:cNvSpPr/>
          <p:nvPr/>
        </p:nvSpPr>
        <p:spPr bwMode="auto">
          <a:xfrm>
            <a:off x="5033500" y="1654897"/>
            <a:ext cx="2430652" cy="432545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22FF7A-5A91-4FEF-9953-BFC6F043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124744"/>
            <a:ext cx="4177391" cy="2854319"/>
          </a:xfrm>
          <a:prstGeom prst="rect">
            <a:avLst/>
          </a:prstGeom>
        </p:spPr>
      </p:pic>
      <p:sp>
        <p:nvSpPr>
          <p:cNvPr id="10" name="Right Arrow 96">
            <a:extLst>
              <a:ext uri="{FF2B5EF4-FFF2-40B4-BE49-F238E27FC236}">
                <a16:creationId xmlns:a16="http://schemas.microsoft.com/office/drawing/2014/main" id="{11269897-B965-4BC4-B4A2-AE1C9720F9B2}"/>
              </a:ext>
            </a:extLst>
          </p:cNvPr>
          <p:cNvSpPr/>
          <p:nvPr/>
        </p:nvSpPr>
        <p:spPr bwMode="auto">
          <a:xfrm rot="10800000">
            <a:off x="7153672" y="4986829"/>
            <a:ext cx="2542728" cy="432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22E745-6EA1-4751-B796-9C9A3D414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5" y="2896337"/>
            <a:ext cx="6824067" cy="35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07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84D3-F841-4D01-AD10-90B0A0D6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1523130" cy="2043555"/>
          </a:xfrm>
        </p:spPr>
        <p:txBody>
          <a:bodyPr/>
          <a:lstStyle/>
          <a:p>
            <a:pPr algn="ctr"/>
            <a:r>
              <a:rPr lang="en-GB" dirty="0"/>
              <a:t>Thank you for your attention!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31B8A-7CFC-4613-B7F2-4704CEE3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2276872"/>
            <a:ext cx="11523133" cy="4104879"/>
          </a:xfrm>
        </p:spPr>
        <p:txBody>
          <a:bodyPr/>
          <a:lstStyle/>
          <a:p>
            <a:pPr algn="ctr"/>
            <a:r>
              <a:rPr lang="en-GB" dirty="0"/>
              <a:t>Do you have any questions?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A64F32-ECF1-496D-902E-B64EB302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041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9425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64B02-BFD9-4129-A7D5-9F0435E1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process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708B32-15F4-428B-A306-FD3733E6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981076"/>
            <a:ext cx="5545543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Solution approach will be implemented in an insurance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Tools used during the development:</a:t>
            </a:r>
          </a:p>
          <a:p>
            <a:pPr marL="642937" lvl="1" indent="-285750"/>
            <a:r>
              <a:rPr lang="en-GB" sz="2200" dirty="0"/>
              <a:t>Project management: Jira</a:t>
            </a:r>
          </a:p>
          <a:p>
            <a:pPr marL="642937" lvl="1" indent="-285750"/>
            <a:r>
              <a:rPr lang="en-GB" sz="2200" dirty="0"/>
              <a:t>Continuous Delivery: Jenkins</a:t>
            </a:r>
          </a:p>
          <a:p>
            <a:pPr marL="642937" lvl="1" indent="-285750"/>
            <a:r>
              <a:rPr lang="en-GB" sz="2200" dirty="0"/>
              <a:t>EA Tool: </a:t>
            </a:r>
            <a:r>
              <a:rPr lang="en-GB" sz="2200" dirty="0" err="1"/>
              <a:t>iteraplan</a:t>
            </a:r>
            <a:endParaRPr lang="en-GB" sz="2200" dirty="0"/>
          </a:p>
          <a:p>
            <a:pPr marL="642937" lvl="1" indent="-285750"/>
            <a:r>
              <a:rPr lang="en-GB" sz="2200" dirty="0"/>
              <a:t>Monitoring: </a:t>
            </a:r>
            <a:r>
              <a:rPr lang="en-GB" sz="2200" dirty="0" err="1"/>
              <a:t>Pivio</a:t>
            </a:r>
            <a:r>
              <a:rPr lang="en-GB" sz="2200" dirty="0"/>
              <a:t>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Cloud environment: </a:t>
            </a:r>
            <a:r>
              <a:rPr lang="en-GB" sz="2200" dirty="0" err="1"/>
              <a:t>CloudFoundry</a:t>
            </a:r>
            <a:r>
              <a:rPr lang="en-GB" sz="2200" dirty="0"/>
              <a:t> and </a:t>
            </a:r>
            <a:r>
              <a:rPr lang="en-GB" sz="2200" dirty="0" err="1"/>
              <a:t>Openshift</a:t>
            </a:r>
            <a:endParaRPr lang="en-GB" sz="22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7F00CE-1752-4055-91FC-7867624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532CFC2-35BC-47CD-AAB4-4BAD7E809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998687"/>
              </p:ext>
            </p:extLst>
          </p:nvPr>
        </p:nvGraphicFramePr>
        <p:xfrm>
          <a:off x="-600744" y="1174619"/>
          <a:ext cx="7272808" cy="477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5467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1CE9B-B213-4A02-9BD2-B1BDE933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Monitoring KPIs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5C7B46-185B-4D94-AA83-EB841FC7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Cloud clustering as additional visualization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Backlog-items KPI: How many items are missing. Application portfolio purposes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Status of applications: running, stopped or crashed.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Number of deployments per time unit: Which applications change frequently?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Traffic KPI: Decommission purposes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Traffic heatmaps: Which applications are important. Relevant for planification and costs. Ratio costs maintenance and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LOC:  Maintenance vs Complexity (related to maintenance costs)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Additional KPIs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8DBF4E-15B2-4697-A154-092CAD43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5924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EACD-B31D-4E04-AF2F-DAEC4B7A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Groovy script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78D992-42C9-4337-917A-5C6B410A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3EAAC31-2777-43AA-80BC-FB29D767F206}"/>
              </a:ext>
            </a:extLst>
          </p:cNvPr>
          <p:cNvSpPr txBox="1">
            <a:spLocks/>
          </p:cNvSpPr>
          <p:nvPr/>
        </p:nvSpPr>
        <p:spPr bwMode="auto">
          <a:xfrm>
            <a:off x="5303912" y="980728"/>
            <a:ext cx="68880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de-DE" sz="1000" kern="0" dirty="0"/>
              <a:t>stage('Deploy') {</a:t>
            </a:r>
          </a:p>
          <a:p>
            <a:r>
              <a:rPr lang="de-DE" sz="1000" kern="0" dirty="0"/>
              <a:t>            def branch = ['master']</a:t>
            </a:r>
          </a:p>
          <a:p>
            <a:r>
              <a:rPr lang="de-DE" sz="1000" kern="0" dirty="0"/>
              <a:t>            def name = "sping-microservice1"</a:t>
            </a:r>
          </a:p>
          <a:p>
            <a:r>
              <a:rPr lang="de-DE" sz="1000" kern="0" dirty="0"/>
              <a:t>            def path = "build/libs/gs-spring-boot-0.1.0.jar"</a:t>
            </a:r>
          </a:p>
          <a:p>
            <a:r>
              <a:rPr lang="de-DE" sz="1000" kern="0" dirty="0"/>
              <a:t>            def manifest = "manifest.yml"</a:t>
            </a:r>
          </a:p>
          <a:p>
            <a:r>
              <a:rPr lang="de-DE" sz="1000" kern="0" dirty="0"/>
              <a:t>            </a:t>
            </a:r>
          </a:p>
          <a:p>
            <a:r>
              <a:rPr lang="de-DE" sz="1000" kern="0" dirty="0"/>
              <a:t>               if (manifest == null) {</a:t>
            </a:r>
          </a:p>
          <a:p>
            <a:r>
              <a:rPr lang="de-DE" sz="1000" kern="0" dirty="0"/>
              <a:t>                throw new RuntimeException('Could not map branch ' + master + ' to a manifest file')</a:t>
            </a:r>
          </a:p>
          <a:p>
            <a:r>
              <a:rPr lang="de-DE" sz="1000" kern="0" dirty="0"/>
              <a:t>               }</a:t>
            </a:r>
          </a:p>
          <a:p>
            <a:r>
              <a:rPr lang="de-DE" sz="1000" kern="0" dirty="0"/>
              <a:t>               withCredentials([[</a:t>
            </a:r>
          </a:p>
          <a:p>
            <a:r>
              <a:rPr lang="de-DE" sz="1000" kern="0" dirty="0"/>
              <a:t>                                     $class          : 'UsernamePasswordMultiBinding',</a:t>
            </a:r>
          </a:p>
          <a:p>
            <a:r>
              <a:rPr lang="de-DE" sz="1000" kern="0" dirty="0"/>
              <a:t>                                     credentialsId   : '98c5d653-dbdc-4b52-81ba-50c2ac04e4f1',</a:t>
            </a:r>
          </a:p>
          <a:p>
            <a:r>
              <a:rPr lang="de-DE" sz="1000" kern="0" dirty="0"/>
              <a:t>                                     usernameVariable: 'CF_USERNAME',</a:t>
            </a:r>
          </a:p>
          <a:p>
            <a:r>
              <a:rPr lang="de-DE" sz="1000" kern="0" dirty="0"/>
              <a:t>                                     passwordVariable: 'CF_PASSWORD'</a:t>
            </a:r>
          </a:p>
          <a:p>
            <a:r>
              <a:rPr lang="de-DE" sz="1000" kern="0" dirty="0"/>
              <a:t>                             ]]) {</a:t>
            </a:r>
          </a:p>
          <a:p>
            <a:r>
              <a:rPr lang="de-DE" sz="1000" kern="0" dirty="0"/>
              <a:t>                sh 'cf login -a https://api.run.pivotal.io -u $CF_USERNAME -p $CF_PASSWORD --skip-ssl-validation'</a:t>
            </a:r>
          </a:p>
          <a:p>
            <a:r>
              <a:rPr lang="de-DE" sz="1000" kern="0" dirty="0"/>
              <a:t>                sh 'cf target -o ga72hib-org -s masterarbeit'</a:t>
            </a:r>
          </a:p>
          <a:p>
            <a:r>
              <a:rPr lang="de-DE" sz="1000" kern="0" dirty="0"/>
              <a:t>                sh 'cf push sping-microservice1 -f '+manifest+' --hostname '+name+' -p '+path</a:t>
            </a:r>
          </a:p>
          <a:p>
            <a:r>
              <a:rPr lang="de-DE" sz="1000" kern="0" dirty="0"/>
              <a:t>            }</a:t>
            </a:r>
          </a:p>
          <a:p>
            <a:r>
              <a:rPr lang="de-DE" sz="1000" kern="0" dirty="0"/>
              <a:t>        }</a:t>
            </a:r>
          </a:p>
          <a:p>
            <a:r>
              <a:rPr lang="de-DE" sz="1000" kern="0" dirty="0"/>
              <a:t>        stage("Push Documentation"){</a:t>
            </a:r>
          </a:p>
          <a:p>
            <a:r>
              <a:rPr lang="de-DE" sz="1000" kern="0" dirty="0"/>
              <a:t>            try {</a:t>
            </a:r>
          </a:p>
          <a:p>
            <a:r>
              <a:rPr lang="de-DE" sz="1000" kern="0" dirty="0"/>
              <a:t>                    callPost("http://192.168.99.100:9123/document", "{\"id\": \"0987654321\", \"name\": \"Kick-off-App\", \"owner\": \"Nico\", \"description\": \"bla\", \"short_name\": \"serviceAZ12\", \"type\": \"service\"}") //Include protocol</a:t>
            </a:r>
          </a:p>
          <a:p>
            <a:r>
              <a:rPr lang="de-DE" sz="1000" kern="0" dirty="0"/>
              <a:t>                } catch(e) {</a:t>
            </a:r>
          </a:p>
          <a:p>
            <a:r>
              <a:rPr lang="de-DE" sz="1000" kern="0" dirty="0"/>
              <a:t>                    // if no try and catch: jenkins prints an error "no content-type" but post request succeeds</a:t>
            </a:r>
          </a:p>
          <a:p>
            <a:r>
              <a:rPr lang="de-DE" sz="1000" kern="0" dirty="0"/>
              <a:t>                }</a:t>
            </a:r>
          </a:p>
          <a:p>
            <a:r>
              <a:rPr lang="de-DE" sz="1000" kern="0" dirty="0"/>
              <a:t>        }//stage</a:t>
            </a:r>
          </a:p>
          <a:p>
            <a:r>
              <a:rPr lang="de-DE" sz="1000" kern="0" dirty="0"/>
              <a:t>    }</a:t>
            </a:r>
          </a:p>
          <a:p>
            <a:r>
              <a:rPr lang="de-DE" sz="1000" kern="0" dirty="0"/>
              <a:t>}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1A16BBC-BC88-4CB0-A384-10B67FCA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041486" cy="5400675"/>
          </a:xfrm>
        </p:spPr>
        <p:txBody>
          <a:bodyPr>
            <a:normAutofit fontScale="25000" lnSpcReduction="20000"/>
          </a:bodyPr>
          <a:lstStyle/>
          <a:p>
            <a:r>
              <a:rPr lang="de-DE" sz="4000" dirty="0"/>
              <a:t>def callPost(String urlString, String queryString) {</a:t>
            </a:r>
          </a:p>
          <a:p>
            <a:r>
              <a:rPr lang="de-DE" sz="4000" dirty="0"/>
              <a:t>    def url = new URL(urlString)</a:t>
            </a:r>
          </a:p>
          <a:p>
            <a:r>
              <a:rPr lang="de-DE" sz="4000" dirty="0"/>
              <a:t>    def connection = url.openConnection()</a:t>
            </a:r>
          </a:p>
          <a:p>
            <a:r>
              <a:rPr lang="de-DE" sz="4000" dirty="0"/>
              <a:t>    connection.setRequestMethod("POST")</a:t>
            </a:r>
          </a:p>
          <a:p>
            <a:r>
              <a:rPr lang="de-DE" sz="4000" dirty="0"/>
              <a:t>    connection.doInput = true</a:t>
            </a:r>
          </a:p>
          <a:p>
            <a:r>
              <a:rPr lang="de-DE" sz="4000" dirty="0"/>
              <a:t>    connection.doOutput = true</a:t>
            </a:r>
          </a:p>
          <a:p>
            <a:r>
              <a:rPr lang="de-DE" sz="4000" dirty="0"/>
              <a:t>    connection.setRequestProperty("content-type", "application/json;charset=UTF-8")</a:t>
            </a:r>
          </a:p>
          <a:p>
            <a:endParaRPr lang="de-DE" sz="4000" dirty="0"/>
          </a:p>
          <a:p>
            <a:r>
              <a:rPr lang="de-DE" sz="4000" dirty="0"/>
              <a:t>    def writer = new OutputStreamWriter(connection.outputStream)</a:t>
            </a:r>
          </a:p>
          <a:p>
            <a:r>
              <a:rPr lang="de-DE" sz="4000" dirty="0"/>
              <a:t>    writer.write(queryString.toString())</a:t>
            </a:r>
          </a:p>
          <a:p>
            <a:r>
              <a:rPr lang="de-DE" sz="4000" dirty="0"/>
              <a:t>    writer.flush()</a:t>
            </a:r>
          </a:p>
          <a:p>
            <a:r>
              <a:rPr lang="de-DE" sz="4000" dirty="0"/>
              <a:t>    writer.close()</a:t>
            </a:r>
          </a:p>
          <a:p>
            <a:r>
              <a:rPr lang="de-DE" sz="4000" dirty="0"/>
              <a:t>    connection.connect()</a:t>
            </a:r>
          </a:p>
          <a:p>
            <a:endParaRPr lang="de-DE" sz="4000" dirty="0"/>
          </a:p>
          <a:p>
            <a:r>
              <a:rPr lang="de-DE" sz="4000" dirty="0"/>
              <a:t>    new groovy.json.JsonSlurper().parseText(connection.content.text)</a:t>
            </a:r>
          </a:p>
          <a:p>
            <a:r>
              <a:rPr lang="de-DE" sz="4000" dirty="0"/>
              <a:t>}</a:t>
            </a:r>
          </a:p>
          <a:p>
            <a:r>
              <a:rPr lang="de-DE" sz="4000" dirty="0"/>
              <a:t>node {    </a:t>
            </a:r>
          </a:p>
          <a:p>
            <a:r>
              <a:rPr lang="de-DE" sz="4000" dirty="0"/>
              <a:t>    deleteDir()</a:t>
            </a:r>
          </a:p>
          <a:p>
            <a:r>
              <a:rPr lang="de-DE" sz="4000" dirty="0"/>
              <a:t>    stage('Sources') {</a:t>
            </a:r>
          </a:p>
          <a:p>
            <a:r>
              <a:rPr lang="de-DE" sz="4000" dirty="0"/>
              <a:t>        checkout([</a:t>
            </a:r>
          </a:p>
          <a:p>
            <a:r>
              <a:rPr lang="de-DE" sz="4000" dirty="0"/>
              <a:t>                $class           : 'GitSCM',</a:t>
            </a:r>
          </a:p>
          <a:p>
            <a:r>
              <a:rPr lang="de-DE" sz="4000" dirty="0"/>
              <a:t>                branches         : [[name: "refs/heads/master"]],</a:t>
            </a:r>
          </a:p>
          <a:p>
            <a:r>
              <a:rPr lang="de-DE" sz="4000" dirty="0"/>
              <a:t>                extensions       : [[$class: 'CleanBeforeCheckout', localBranch: "master"]],</a:t>
            </a:r>
          </a:p>
          <a:p>
            <a:r>
              <a:rPr lang="de-DE" sz="4000" dirty="0"/>
              <a:t>                userRemoteConfigs: [[</a:t>
            </a:r>
          </a:p>
          <a:p>
            <a:r>
              <a:rPr lang="de-DE" sz="4000" dirty="0"/>
              <a:t>                                            credentialsId: 'cbf178fa-56ee-4394-b782-36eb8932ac64',</a:t>
            </a:r>
          </a:p>
          <a:p>
            <a:r>
              <a:rPr lang="de-DE" sz="4000" dirty="0"/>
              <a:t>                                            url          : "https://github.com/Nicocovi/MS-Repo"</a:t>
            </a:r>
          </a:p>
          <a:p>
            <a:r>
              <a:rPr lang="de-DE" sz="4000" dirty="0"/>
              <a:t>                                    ]]</a:t>
            </a:r>
          </a:p>
          <a:p>
            <a:r>
              <a:rPr lang="de-DE" sz="4000" dirty="0"/>
              <a:t>                ])</a:t>
            </a:r>
          </a:p>
          <a:p>
            <a:r>
              <a:rPr lang="de-DE" sz="4000" dirty="0"/>
              <a:t>    }</a:t>
            </a:r>
          </a:p>
          <a:p>
            <a:r>
              <a:rPr lang="de-DE" sz="4000" dirty="0"/>
              <a:t>    dir("") {   </a:t>
            </a:r>
          </a:p>
          <a:p>
            <a:r>
              <a:rPr lang="de-DE" sz="4000" dirty="0"/>
              <a:t>        stage("Build"){</a:t>
            </a:r>
          </a:p>
          <a:p>
            <a:r>
              <a:rPr lang="de-DE" sz="4000" dirty="0"/>
              <a:t>            sh "gradle build"</a:t>
            </a:r>
          </a:p>
          <a:p>
            <a:r>
              <a:rPr lang="de-DE" sz="4000" dirty="0"/>
              <a:t>        }</a:t>
            </a:r>
          </a:p>
          <a:p>
            <a:r>
              <a:rPr lang="de-DE" sz="4000" dirty="0"/>
              <a:t>	stage("Get Jira Information"){</a:t>
            </a:r>
          </a:p>
          <a:p>
            <a:r>
              <a:rPr lang="de-DE" sz="4000" dirty="0"/>
              <a:t>            //TODO</a:t>
            </a:r>
          </a:p>
          <a:p>
            <a:r>
              <a:rPr lang="de-DE" sz="4000" dirty="0"/>
              <a:t>        }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8851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D79D2-E27B-4100-A897-EF174DD1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Solution: Sequence diagram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A9D44-40EA-49F0-B6B8-33F30AB0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5BB19-E08C-4919-A6E2-1231D15F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052736"/>
            <a:ext cx="9272075" cy="50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68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18" name="Marcador de contenido 7">
            <a:extLst>
              <a:ext uri="{FF2B5EF4-FFF2-40B4-BE49-F238E27FC236}">
                <a16:creationId xmlns:a16="http://schemas.microsoft.com/office/drawing/2014/main" id="{F664657C-BB44-484A-935D-C591B69D7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19344"/>
              </p:ext>
            </p:extLst>
          </p:nvPr>
        </p:nvGraphicFramePr>
        <p:xfrm>
          <a:off x="361138" y="1146632"/>
          <a:ext cx="4942774" cy="43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361134" y="1619898"/>
            <a:ext cx="4942778" cy="433935"/>
            <a:chOff x="1677668" y="0"/>
            <a:chExt cx="2025199" cy="494799"/>
          </a:xfrm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sz="16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Literature review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EA60C77-5CF5-415E-924D-2A8F5EC13C91}"/>
              </a:ext>
            </a:extLst>
          </p:cNvPr>
          <p:cNvGrpSpPr/>
          <p:nvPr/>
        </p:nvGrpSpPr>
        <p:grpSpPr>
          <a:xfrm>
            <a:off x="361133" y="2087187"/>
            <a:ext cx="4942779" cy="473266"/>
            <a:chOff x="2003181" y="0"/>
            <a:chExt cx="2500861" cy="494799"/>
          </a:xfrm>
        </p:grpSpPr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518BB3E2-8CBE-45FE-9382-0DCE99778758}"/>
                </a:ext>
              </a:extLst>
            </p:cNvPr>
            <p:cNvSpPr/>
            <p:nvPr/>
          </p:nvSpPr>
          <p:spPr>
            <a:xfrm>
              <a:off x="2003181" y="0"/>
              <a:ext cx="2500861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lecha: cheurón 4">
              <a:extLst>
                <a:ext uri="{FF2B5EF4-FFF2-40B4-BE49-F238E27FC236}">
                  <a16:creationId xmlns:a16="http://schemas.microsoft.com/office/drawing/2014/main" id="{F95EF04A-C700-49DF-BA7B-52C9CAA5A408}"/>
                </a:ext>
              </a:extLst>
            </p:cNvPr>
            <p:cNvSpPr txBox="1"/>
            <p:nvPr/>
          </p:nvSpPr>
          <p:spPr>
            <a:xfrm>
              <a:off x="2328623" y="0"/>
              <a:ext cx="192801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</a:t>
              </a:r>
              <a:r>
                <a:rPr lang="en-GB" sz="1600" dirty="0"/>
                <a:t>Derivation for EAM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361132" y="2564904"/>
            <a:ext cx="4942774" cy="436643"/>
            <a:chOff x="3782033" y="0"/>
            <a:chExt cx="4719233" cy="494799"/>
          </a:xfrm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4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 </a:t>
              </a: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Research questions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361132" y="3025738"/>
            <a:ext cx="4942774" cy="436643"/>
            <a:chOff x="3782033" y="0"/>
            <a:chExt cx="4719233" cy="494799"/>
          </a:xfrm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5. Evaluation environment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361132" y="4000469"/>
            <a:ext cx="4942774" cy="436643"/>
            <a:chOff x="3782033" y="0"/>
            <a:chExt cx="4719233" cy="494799"/>
          </a:xfrm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7. </a:t>
              </a: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Timeline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97897CB-B4C5-4F02-90A1-49019E295A3C}"/>
              </a:ext>
            </a:extLst>
          </p:cNvPr>
          <p:cNvGrpSpPr/>
          <p:nvPr/>
        </p:nvGrpSpPr>
        <p:grpSpPr>
          <a:xfrm>
            <a:off x="361132" y="4471865"/>
            <a:ext cx="4942774" cy="436643"/>
            <a:chOff x="3782033" y="0"/>
            <a:chExt cx="4719233" cy="494799"/>
          </a:xfrm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D97BBCF6-11AD-4518-B371-E51C10D1619E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DF0DF720-2048-4C58-8640-0843DD5C78CC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8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 </a:t>
              </a: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Next steps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20">
            <a:extLst>
              <a:ext uri="{FF2B5EF4-FFF2-40B4-BE49-F238E27FC236}">
                <a16:creationId xmlns:a16="http://schemas.microsoft.com/office/drawing/2014/main" id="{3FD82783-9B11-4495-9CB1-9659BDA15EF6}"/>
              </a:ext>
            </a:extLst>
          </p:cNvPr>
          <p:cNvGrpSpPr/>
          <p:nvPr/>
        </p:nvGrpSpPr>
        <p:grpSpPr>
          <a:xfrm>
            <a:off x="361133" y="3493737"/>
            <a:ext cx="4942779" cy="439319"/>
            <a:chOff x="2619257" y="0"/>
            <a:chExt cx="3269398" cy="494799"/>
          </a:xfrm>
        </p:grpSpPr>
        <p:sp>
          <p:nvSpPr>
            <p:cNvPr id="41" name="Flecha: cheurón 24">
              <a:extLst>
                <a:ext uri="{FF2B5EF4-FFF2-40B4-BE49-F238E27FC236}">
                  <a16:creationId xmlns:a16="http://schemas.microsoft.com/office/drawing/2014/main" id="{3A40F456-7137-4658-AF8E-6DE5FE83A900}"/>
                </a:ext>
              </a:extLst>
            </p:cNvPr>
            <p:cNvSpPr/>
            <p:nvPr/>
          </p:nvSpPr>
          <p:spPr>
            <a:xfrm>
              <a:off x="2619257" y="0"/>
              <a:ext cx="3269398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D2EB3CE0-9C49-4396-A1C7-613F66D49A9A}"/>
                </a:ext>
              </a:extLst>
            </p:cNvPr>
            <p:cNvSpPr txBox="1"/>
            <p:nvPr/>
          </p:nvSpPr>
          <p:spPr>
            <a:xfrm>
              <a:off x="3044709" y="0"/>
              <a:ext cx="2596546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ysClr val="window" lastClr="FFFFFF"/>
                  </a:solidFill>
                  <a:latin typeface="Arial"/>
                </a:rPr>
                <a:t>6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5745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C5BEC0-F7AC-4A1F-A900-954B6F5B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1" y="3068960"/>
            <a:ext cx="6136357" cy="35475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AB4876-5115-440F-BEF7-0FB93E7F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Pivio.io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16A2D-63AB-401A-9F28-B0429930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28079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What is Pivio ? </a:t>
            </a:r>
            <a:br>
              <a:rPr lang="en-GB" sz="1600"/>
            </a:br>
            <a:r>
              <a:rPr lang="en-GB" sz="1600"/>
              <a:t>Pivio is a service registry for humans.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Why Pivio ?</a:t>
            </a:r>
          </a:p>
          <a:p>
            <a:pPr lvl="1"/>
            <a:r>
              <a:rPr lang="en-GB" sz="1600"/>
              <a:t>Overview for platforms, especially for microservice environment. </a:t>
            </a:r>
          </a:p>
          <a:p>
            <a:pPr lvl="1"/>
            <a:r>
              <a:rPr lang="en-GB" sz="1600"/>
              <a:t>Reusability of services</a:t>
            </a:r>
          </a:p>
          <a:p>
            <a:pPr lvl="1"/>
            <a:r>
              <a:rPr lang="en-GB" sz="1600"/>
              <a:t>A growing number of services means also a challenge not only for developers. </a:t>
            </a:r>
          </a:p>
          <a:p>
            <a:pPr lvl="1"/>
            <a:r>
              <a:rPr lang="en-GB" sz="1600"/>
              <a:t>Which service runs where? What does it do? Who is responsible for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Concept of pivio: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DB05A5-1AE0-46A4-BCF5-FE680B5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8567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72B6A-3CDF-4632-B17E-DA1336D7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Pivio data model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4B4390-1E33-424E-BBE0-45D01182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0550F9-910B-44BB-AC6B-F5DB13D0D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4434" y="981076"/>
            <a:ext cx="11306182" cy="33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8050" tIns="0" rIns="0" bIns="198375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GB" altLang="de-DE"/>
              <a:t>Pivio needs certain mandatory fields: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id: </a:t>
            </a:r>
            <a:r>
              <a:rPr lang="en-GB" altLang="de-DE"/>
              <a:t>Unique id in pivio. 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name:</a:t>
            </a:r>
            <a:r>
              <a:rPr lang="en-GB" altLang="de-DE"/>
              <a:t> The name of the artefact. 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short_name:</a:t>
            </a:r>
            <a:r>
              <a:rPr lang="en-GB" altLang="de-DE"/>
              <a:t> A very brief name for the service.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type:</a:t>
            </a:r>
            <a:r>
              <a:rPr lang="en-GB" altLang="de-DE"/>
              <a:t> The type of this artefact. Values could be </a:t>
            </a:r>
            <a:r>
              <a:rPr lang="en-GB" altLang="de-DE" b="1"/>
              <a:t>service</a:t>
            </a:r>
            <a:r>
              <a:rPr lang="en-GB" altLang="de-DE"/>
              <a:t>, </a:t>
            </a:r>
            <a:r>
              <a:rPr lang="en-GB" altLang="de-DE" b="1"/>
              <a:t>library</a:t>
            </a:r>
            <a:r>
              <a:rPr lang="en-GB" altLang="de-DE"/>
              <a:t> or </a:t>
            </a:r>
            <a:r>
              <a:rPr lang="en-GB" altLang="de-DE" b="1"/>
              <a:t>mobile_app</a:t>
            </a:r>
            <a:r>
              <a:rPr lang="en-GB" altLang="de-DE"/>
              <a:t>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owner:</a:t>
            </a:r>
            <a:r>
              <a:rPr lang="en-GB" altLang="de-DE"/>
              <a:t> Which team is responsible for this artefact.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description:</a:t>
            </a:r>
            <a:r>
              <a:rPr lang="en-GB" altLang="de-DE"/>
              <a:t> What does this service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082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B5317FFF-220D-4C0B-A65D-EB1503CFF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3" y="5470306"/>
            <a:ext cx="453393" cy="453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Motivation: Major technology trends that have an impact on 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1943867"/>
          </a:xfr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GB" sz="1200" b="1" dirty="0">
                <a:latin typeface="Arial" pitchFamily="34" charset="0"/>
              </a:rPr>
              <a:t>Agile development </a:t>
            </a:r>
            <a:r>
              <a:rPr lang="en-GB" sz="1200" dirty="0"/>
              <a:t>and </a:t>
            </a:r>
            <a:r>
              <a:rPr lang="en-GB" sz="1200" b="1" dirty="0"/>
              <a:t>continuous delivery (CD) </a:t>
            </a:r>
            <a:r>
              <a:rPr lang="en-GB" sz="1200" dirty="0"/>
              <a:t>approaches are becoming more important in todays enterprises. CD leads to </a:t>
            </a:r>
            <a:r>
              <a:rPr lang="en-GB" sz="1200" b="1" dirty="0"/>
              <a:t>short lifecycles </a:t>
            </a:r>
            <a:r>
              <a:rPr lang="en-GB" sz="1200" dirty="0"/>
              <a:t>which implies a </a:t>
            </a:r>
            <a:r>
              <a:rPr lang="en-GB" sz="1200" b="1" dirty="0"/>
              <a:t>quicker update of the EA Tool information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GB" sz="1200" b="1" dirty="0">
                <a:latin typeface="Arial" pitchFamily="34" charset="0"/>
              </a:rPr>
              <a:t>Cloud migration </a:t>
            </a:r>
            <a:r>
              <a:rPr lang="en-GB" sz="1200" dirty="0">
                <a:latin typeface="Arial" pitchFamily="34" charset="0"/>
              </a:rPr>
              <a:t>reduces infrastructure and maintenance costs. </a:t>
            </a:r>
            <a:r>
              <a:rPr lang="en-GB" sz="1200" b="1" dirty="0"/>
              <a:t>Cloud reduces transparency</a:t>
            </a:r>
            <a:r>
              <a:rPr lang="en-GB" sz="1200" dirty="0"/>
              <a:t> and increases </a:t>
            </a:r>
            <a:r>
              <a:rPr lang="en-GB" sz="1200" b="1" dirty="0"/>
              <a:t>complexity of EA documentation</a:t>
            </a:r>
            <a:endParaRPr lang="en-GB" sz="1200" dirty="0"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GB" sz="1200" b="1" dirty="0">
                <a:latin typeface="Arial" pitchFamily="34" charset="0"/>
              </a:rPr>
              <a:t>Modularization</a:t>
            </a:r>
            <a:r>
              <a:rPr lang="en-GB" sz="1200" dirty="0">
                <a:latin typeface="Arial" pitchFamily="34" charset="0"/>
              </a:rPr>
              <a:t> of </a:t>
            </a:r>
            <a:r>
              <a:rPr lang="en-GB" sz="1200" b="1" dirty="0">
                <a:latin typeface="Arial" pitchFamily="34" charset="0"/>
              </a:rPr>
              <a:t>legacy systems </a:t>
            </a:r>
            <a:r>
              <a:rPr lang="en-GB" sz="1200" dirty="0"/>
              <a:t>into </a:t>
            </a:r>
            <a:r>
              <a:rPr lang="en-GB" sz="1200" b="1" dirty="0"/>
              <a:t>application components and microservices </a:t>
            </a:r>
            <a:r>
              <a:rPr lang="en-GB" sz="1200" dirty="0"/>
              <a:t>causes a </a:t>
            </a:r>
            <a:r>
              <a:rPr lang="en-GB" sz="1200" b="1" dirty="0"/>
              <a:t>higher number of applications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5" name="Cloud 14"/>
          <p:cNvSpPr/>
          <p:nvPr/>
        </p:nvSpPr>
        <p:spPr bwMode="auto">
          <a:xfrm>
            <a:off x="7749959" y="2636912"/>
            <a:ext cx="3259255" cy="1578842"/>
          </a:xfrm>
          <a:prstGeom prst="cloud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941821" y="2974387"/>
            <a:ext cx="1639850" cy="936353"/>
          </a:xfrm>
          <a:prstGeom prst="triangle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Monolith</a:t>
            </a:r>
          </a:p>
        </p:txBody>
      </p:sp>
      <p:cxnSp>
        <p:nvCxnSpPr>
          <p:cNvPr id="28" name="Curved Connector 27"/>
          <p:cNvCxnSpPr/>
          <p:nvPr/>
        </p:nvCxnSpPr>
        <p:spPr bwMode="auto">
          <a:xfrm rot="5400000">
            <a:off x="2053412" y="2898762"/>
            <a:ext cx="457200" cy="325148"/>
          </a:xfrm>
          <a:prstGeom prst="curvedConnector3">
            <a:avLst>
              <a:gd name="adj1" fmla="val 100794"/>
            </a:avLst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 bwMode="auto">
          <a:xfrm rot="16200000" flipH="1">
            <a:off x="1084446" y="2967805"/>
            <a:ext cx="400900" cy="225829"/>
          </a:xfrm>
          <a:prstGeom prst="curvedConnector3">
            <a:avLst>
              <a:gd name="adj1" fmla="val 100686"/>
            </a:avLst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 bwMode="auto">
          <a:xfrm rot="5400000">
            <a:off x="2254825" y="3004819"/>
            <a:ext cx="770800" cy="431643"/>
          </a:xfrm>
          <a:prstGeom prst="curvedConnector3">
            <a:avLst>
              <a:gd name="adj1" fmla="val 97452"/>
            </a:avLst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 bwMode="auto">
          <a:xfrm rot="16200000" flipH="1">
            <a:off x="597060" y="2978608"/>
            <a:ext cx="698368" cy="501689"/>
          </a:xfrm>
          <a:prstGeom prst="curvedConnector3">
            <a:avLst>
              <a:gd name="adj1" fmla="val 102374"/>
            </a:avLst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 bwMode="auto">
          <a:xfrm>
            <a:off x="6528048" y="3208063"/>
            <a:ext cx="1080120" cy="432545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8" name="Curved Connector 57"/>
          <p:cNvCxnSpPr/>
          <p:nvPr/>
        </p:nvCxnSpPr>
        <p:spPr bwMode="auto">
          <a:xfrm rot="5400000">
            <a:off x="5772307" y="2869262"/>
            <a:ext cx="326684" cy="325148"/>
          </a:xfrm>
          <a:prstGeom prst="curvedConnector3">
            <a:avLst>
              <a:gd name="adj1" fmla="val 98872"/>
            </a:avLst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 bwMode="auto">
          <a:xfrm>
            <a:off x="4323109" y="2924794"/>
            <a:ext cx="331756" cy="270384"/>
          </a:xfrm>
          <a:prstGeom prst="curvedConnector3">
            <a:avLst>
              <a:gd name="adj1" fmla="val -6875"/>
            </a:avLst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 bwMode="auto">
          <a:xfrm rot="16200000" flipV="1">
            <a:off x="5783920" y="3623703"/>
            <a:ext cx="416447" cy="495744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 bwMode="auto">
          <a:xfrm flipV="1">
            <a:off x="4143399" y="3663351"/>
            <a:ext cx="511466" cy="418673"/>
          </a:xfrm>
          <a:prstGeom prst="curvedConnector3">
            <a:avLst>
              <a:gd name="adj1" fmla="val 1758"/>
            </a:avLst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Isosceles Triangle 63"/>
          <p:cNvSpPr/>
          <p:nvPr/>
        </p:nvSpPr>
        <p:spPr bwMode="auto">
          <a:xfrm>
            <a:off x="4649751" y="2924793"/>
            <a:ext cx="547260" cy="458307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5197011" y="2929894"/>
            <a:ext cx="547260" cy="458307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4649751" y="3434198"/>
            <a:ext cx="547260" cy="458307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5197011" y="3434199"/>
            <a:ext cx="547260" cy="458307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4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492896"/>
            <a:ext cx="390060" cy="390060"/>
          </a:xfrm>
          <a:prstGeom prst="rect">
            <a:avLst/>
          </a:prstGeom>
        </p:spPr>
      </p:pic>
      <p:pic>
        <p:nvPicPr>
          <p:cNvPr id="85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71" y="2492896"/>
            <a:ext cx="390060" cy="390060"/>
          </a:xfrm>
          <a:prstGeom prst="rect">
            <a:avLst/>
          </a:prstGeom>
        </p:spPr>
      </p:pic>
      <p:pic>
        <p:nvPicPr>
          <p:cNvPr id="86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492896"/>
            <a:ext cx="390060" cy="390060"/>
          </a:xfrm>
          <a:prstGeom prst="rect">
            <a:avLst/>
          </a:prstGeom>
        </p:spPr>
      </p:pic>
      <p:sp>
        <p:nvSpPr>
          <p:cNvPr id="87" name="Isosceles Triangle 86"/>
          <p:cNvSpPr/>
          <p:nvPr/>
        </p:nvSpPr>
        <p:spPr bwMode="auto">
          <a:xfrm>
            <a:off x="8237390" y="3289370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5" name="Straight Arrow Connector 94"/>
          <p:cNvCxnSpPr>
            <a:stCxn id="86" idx="2"/>
            <a:endCxn id="87" idx="0"/>
          </p:cNvCxnSpPr>
          <p:nvPr/>
        </p:nvCxnSpPr>
        <p:spPr bwMode="auto">
          <a:xfrm>
            <a:off x="8379262" y="2882956"/>
            <a:ext cx="39260" cy="40641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3" idx="2"/>
          </p:cNvCxnSpPr>
          <p:nvPr/>
        </p:nvCxnSpPr>
        <p:spPr bwMode="auto">
          <a:xfrm>
            <a:off x="9168152" y="2882956"/>
            <a:ext cx="0" cy="44455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2"/>
          </p:cNvCxnSpPr>
          <p:nvPr/>
        </p:nvCxnSpPr>
        <p:spPr bwMode="auto">
          <a:xfrm>
            <a:off x="9894101" y="2882956"/>
            <a:ext cx="21320" cy="39241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4" idx="2"/>
          </p:cNvCxnSpPr>
          <p:nvPr/>
        </p:nvCxnSpPr>
        <p:spPr bwMode="auto">
          <a:xfrm flipH="1">
            <a:off x="10376141" y="2882956"/>
            <a:ext cx="235369" cy="39241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endCxn id="69" idx="5"/>
          </p:cNvCxnSpPr>
          <p:nvPr/>
        </p:nvCxnSpPr>
        <p:spPr bwMode="auto">
          <a:xfrm rot="10800000" flipV="1">
            <a:off x="9428696" y="3453623"/>
            <a:ext cx="671535" cy="313552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endCxn id="71" idx="3"/>
          </p:cNvCxnSpPr>
          <p:nvPr/>
        </p:nvCxnSpPr>
        <p:spPr bwMode="auto">
          <a:xfrm rot="10800000" flipV="1">
            <a:off x="8333214" y="3550744"/>
            <a:ext cx="602792" cy="248758"/>
          </a:xfrm>
          <a:prstGeom prst="curvedConnector4">
            <a:avLst>
              <a:gd name="adj1" fmla="val 34976"/>
              <a:gd name="adj2" fmla="val 191897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69" idx="1"/>
          </p:cNvCxnSpPr>
          <p:nvPr/>
        </p:nvCxnSpPr>
        <p:spPr bwMode="auto">
          <a:xfrm rot="10800000">
            <a:off x="9020113" y="3492993"/>
            <a:ext cx="227451" cy="274183"/>
          </a:xfrm>
          <a:prstGeom prst="curvedConnector2">
            <a:avLst/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8" idx="5"/>
            <a:endCxn id="71" idx="5"/>
          </p:cNvCxnSpPr>
          <p:nvPr/>
        </p:nvCxnSpPr>
        <p:spPr bwMode="auto">
          <a:xfrm flipH="1">
            <a:off x="8423780" y="3316290"/>
            <a:ext cx="1861795" cy="367473"/>
          </a:xfrm>
          <a:prstGeom prst="curvedConnector3">
            <a:avLst>
              <a:gd name="adj1" fmla="val -17143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Curved Connector 163"/>
          <p:cNvCxnSpPr>
            <a:stCxn id="87" idx="1"/>
          </p:cNvCxnSpPr>
          <p:nvPr/>
        </p:nvCxnSpPr>
        <p:spPr bwMode="auto">
          <a:xfrm rot="10800000" flipH="1" flipV="1">
            <a:off x="8327956" y="3405109"/>
            <a:ext cx="1136240" cy="23638"/>
          </a:xfrm>
          <a:prstGeom prst="curvedConnector5">
            <a:avLst>
              <a:gd name="adj1" fmla="val -20119"/>
              <a:gd name="adj2" fmla="val -1456718"/>
              <a:gd name="adj3" fmla="val 69927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cxnSpLocks/>
            <a:endCxn id="84" idx="0"/>
          </p:cNvCxnSpPr>
          <p:nvPr/>
        </p:nvCxnSpPr>
        <p:spPr bwMode="auto">
          <a:xfrm flipV="1">
            <a:off x="9235548" y="2492896"/>
            <a:ext cx="1375962" cy="118948"/>
          </a:xfrm>
          <a:prstGeom prst="curvedConnector4">
            <a:avLst>
              <a:gd name="adj1" fmla="val 42913"/>
              <a:gd name="adj2" fmla="val 292185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Curved Connector 173"/>
          <p:cNvCxnSpPr/>
          <p:nvPr/>
        </p:nvCxnSpPr>
        <p:spPr bwMode="auto">
          <a:xfrm rot="10800000" flipH="1">
            <a:off x="8946474" y="3327514"/>
            <a:ext cx="1260141" cy="240509"/>
          </a:xfrm>
          <a:prstGeom prst="curvedConnector4">
            <a:avLst>
              <a:gd name="adj1" fmla="val -28998"/>
              <a:gd name="adj2" fmla="val 195048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Curved Connector 176"/>
          <p:cNvCxnSpPr>
            <a:cxnSpLocks/>
            <a:stCxn id="86" idx="3"/>
            <a:endCxn id="83" idx="0"/>
          </p:cNvCxnSpPr>
          <p:nvPr/>
        </p:nvCxnSpPr>
        <p:spPr bwMode="auto">
          <a:xfrm flipV="1">
            <a:off x="8574292" y="2492896"/>
            <a:ext cx="593860" cy="195030"/>
          </a:xfrm>
          <a:prstGeom prst="curvedConnector4">
            <a:avLst>
              <a:gd name="adj1" fmla="val 33579"/>
              <a:gd name="adj2" fmla="val 217213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9" name="Curved Connector 178"/>
          <p:cNvCxnSpPr>
            <a:stCxn id="83" idx="2"/>
            <a:endCxn id="86" idx="2"/>
          </p:cNvCxnSpPr>
          <p:nvPr/>
        </p:nvCxnSpPr>
        <p:spPr bwMode="auto">
          <a:xfrm rot="5400000">
            <a:off x="8773707" y="2488511"/>
            <a:ext cx="12700" cy="788890"/>
          </a:xfrm>
          <a:prstGeom prst="curvedConnector3">
            <a:avLst>
              <a:gd name="adj1" fmla="val 180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4" idx="2"/>
            <a:endCxn id="85" idx="2"/>
          </p:cNvCxnSpPr>
          <p:nvPr/>
        </p:nvCxnSpPr>
        <p:spPr bwMode="auto">
          <a:xfrm rot="5400000">
            <a:off x="10252806" y="2524252"/>
            <a:ext cx="12700" cy="717409"/>
          </a:xfrm>
          <a:prstGeom prst="curvedConnector3">
            <a:avLst>
              <a:gd name="adj1" fmla="val 180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69387" y="2223171"/>
            <a:ext cx="29658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Arial" pitchFamily="34" charset="0"/>
              </a:rPr>
              <a:t>???      ???     ???     ???</a:t>
            </a:r>
          </a:p>
        </p:txBody>
      </p:sp>
      <p:sp>
        <p:nvSpPr>
          <p:cNvPr id="62" name="Rechteck 11">
            <a:extLst>
              <a:ext uri="{FF2B5EF4-FFF2-40B4-BE49-F238E27FC236}">
                <a16:creationId xmlns:a16="http://schemas.microsoft.com/office/drawing/2014/main" id="{E67E792F-5B02-4F8C-86F4-1F1AA1A68806}"/>
              </a:ext>
            </a:extLst>
          </p:cNvPr>
          <p:cNvSpPr/>
          <p:nvPr/>
        </p:nvSpPr>
        <p:spPr>
          <a:xfrm rot="21111443" flipH="1">
            <a:off x="11015880" y="93442"/>
            <a:ext cx="188982" cy="58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GB"/>
          </a:p>
        </p:txBody>
      </p:sp>
      <p:sp>
        <p:nvSpPr>
          <p:cNvPr id="57" name="Isosceles Triangle 56"/>
          <p:cNvSpPr/>
          <p:nvPr/>
        </p:nvSpPr>
        <p:spPr bwMode="auto">
          <a:xfrm>
            <a:off x="8873284" y="3336546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9372025" y="3273995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10013877" y="3200551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9156997" y="3651436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9718449" y="3378474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8152082" y="3568024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10448263" y="3177709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8681409" y="3703883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10013877" y="3568024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1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584327"/>
            <a:ext cx="390060" cy="390060"/>
          </a:xfrm>
          <a:prstGeom prst="rect">
            <a:avLst/>
          </a:prstGeom>
        </p:spPr>
      </p:pic>
      <p:pic>
        <p:nvPicPr>
          <p:cNvPr id="92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6" y="2539836"/>
            <a:ext cx="390060" cy="390060"/>
          </a:xfrm>
          <a:prstGeom prst="rect">
            <a:avLst/>
          </a:prstGeom>
        </p:spPr>
      </p:pic>
      <p:pic>
        <p:nvPicPr>
          <p:cNvPr id="93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04" y="2539836"/>
            <a:ext cx="390060" cy="390060"/>
          </a:xfrm>
          <a:prstGeom prst="rect">
            <a:avLst/>
          </a:prstGeom>
        </p:spPr>
      </p:pic>
      <p:pic>
        <p:nvPicPr>
          <p:cNvPr id="94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11844"/>
            <a:ext cx="390060" cy="390060"/>
          </a:xfrm>
          <a:prstGeom prst="rect">
            <a:avLst/>
          </a:prstGeom>
        </p:spPr>
      </p:pic>
      <p:sp>
        <p:nvSpPr>
          <p:cNvPr id="97" name="Right Arrow 96"/>
          <p:cNvSpPr/>
          <p:nvPr/>
        </p:nvSpPr>
        <p:spPr bwMode="auto">
          <a:xfrm>
            <a:off x="2999656" y="3217431"/>
            <a:ext cx="1080120" cy="432545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8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64" y="2611844"/>
            <a:ext cx="390060" cy="390060"/>
          </a:xfrm>
          <a:prstGeom prst="rect">
            <a:avLst/>
          </a:prstGeom>
        </p:spPr>
      </p:pic>
      <p:pic>
        <p:nvPicPr>
          <p:cNvPr id="100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611844"/>
            <a:ext cx="390060" cy="390060"/>
          </a:xfrm>
          <a:prstGeom prst="rect">
            <a:avLst/>
          </a:prstGeom>
        </p:spPr>
      </p:pic>
      <p:pic>
        <p:nvPicPr>
          <p:cNvPr id="102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6" y="3758920"/>
            <a:ext cx="390060" cy="390060"/>
          </a:xfrm>
          <a:prstGeom prst="rect">
            <a:avLst/>
          </a:prstGeom>
        </p:spPr>
      </p:pic>
      <p:pic>
        <p:nvPicPr>
          <p:cNvPr id="103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62" y="3759020"/>
            <a:ext cx="390060" cy="39006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 bwMode="auto">
          <a:xfrm>
            <a:off x="983432" y="5189127"/>
            <a:ext cx="1639850" cy="1545785"/>
          </a:xfrm>
          <a:prstGeom prst="rect">
            <a:avLst/>
          </a:prstGeom>
          <a:noFill/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accent5"/>
                </a:solidFill>
                <a:cs typeface="Arial" pitchFamily="34" charset="0"/>
              </a:rPr>
              <a:t>EA Tools</a:t>
            </a:r>
          </a:p>
        </p:txBody>
      </p:sp>
      <p:sp>
        <p:nvSpPr>
          <p:cNvPr id="106" name="Right Arrow 105"/>
          <p:cNvSpPr/>
          <p:nvPr/>
        </p:nvSpPr>
        <p:spPr bwMode="auto">
          <a:xfrm>
            <a:off x="2783632" y="5769011"/>
            <a:ext cx="6162842" cy="432545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70041" y="5662117"/>
            <a:ext cx="281053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Arial" pitchFamily="34" charset="0"/>
              </a:rPr>
              <a:t>?????</a:t>
            </a:r>
          </a:p>
        </p:txBody>
      </p:sp>
      <p:pic>
        <p:nvPicPr>
          <p:cNvPr id="83" name="Imagen 108">
            <a:extLst>
              <a:ext uri="{FF2B5EF4-FFF2-40B4-BE49-F238E27FC236}">
                <a16:creationId xmlns:a16="http://schemas.microsoft.com/office/drawing/2014/main" id="{52D67C47-6664-475E-8B5D-BC9CA60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22" y="2492896"/>
            <a:ext cx="390060" cy="3900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7607C9-AEAA-40B5-BA4F-100D3DA76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" y="5522933"/>
            <a:ext cx="1018180" cy="3345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B83FDD-5B2B-47AC-A3D5-3A8BAB84A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03" y="5726854"/>
            <a:ext cx="1275108" cy="708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B7F5BE-0895-489A-B366-0FA14325B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59" y="2734866"/>
            <a:ext cx="492646" cy="4926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014CA6-58E2-4975-B365-637507E41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58" y="3101872"/>
            <a:ext cx="1410097" cy="5287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7AD345-CF7C-4738-9CC4-80C550BF6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55" y="4147128"/>
            <a:ext cx="488312" cy="4766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C5C4B0-5175-4176-B635-EF80435966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9" y="4111459"/>
            <a:ext cx="488312" cy="51229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DFE216C-303A-4B29-B8B3-914F84CE37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86" y="4138379"/>
            <a:ext cx="541646" cy="515853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D8C6D0CB-9A7F-4123-AB67-1FF1D53593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01" y="2544696"/>
            <a:ext cx="623357" cy="665953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AE9F40D5-4D9A-4234-A2B1-6C8FDF23CD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2" y="3226986"/>
            <a:ext cx="1472078" cy="884473"/>
          </a:xfrm>
          <a:prstGeom prst="rect">
            <a:avLst/>
          </a:prstGeom>
        </p:spPr>
      </p:pic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4419145B-80E9-4FE8-9893-5DC9396237B4}"/>
              </a:ext>
            </a:extLst>
          </p:cNvPr>
          <p:cNvSpPr/>
          <p:nvPr/>
        </p:nvSpPr>
        <p:spPr bwMode="auto">
          <a:xfrm rot="16200000">
            <a:off x="4181431" y="1055232"/>
            <a:ext cx="1075127" cy="7554344"/>
          </a:xfrm>
          <a:prstGeom prst="triangle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72394746-4268-4547-B9E4-8A655E30A6FF}"/>
              </a:ext>
            </a:extLst>
          </p:cNvPr>
          <p:cNvSpPr/>
          <p:nvPr/>
        </p:nvSpPr>
        <p:spPr bwMode="auto">
          <a:xfrm rot="5400000">
            <a:off x="7903925" y="4064394"/>
            <a:ext cx="1674775" cy="1546212"/>
          </a:xfrm>
          <a:prstGeom prst="triangle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8" name="Isosceles Triangle 73">
            <a:extLst>
              <a:ext uri="{FF2B5EF4-FFF2-40B4-BE49-F238E27FC236}">
                <a16:creationId xmlns:a16="http://schemas.microsoft.com/office/drawing/2014/main" id="{26E8A8F2-97C0-4E12-9E97-AF15E3B3376E}"/>
              </a:ext>
            </a:extLst>
          </p:cNvPr>
          <p:cNvSpPr/>
          <p:nvPr/>
        </p:nvSpPr>
        <p:spPr bwMode="auto">
          <a:xfrm>
            <a:off x="9464107" y="3806596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825568-2188-4BD5-8943-95D78762F434}"/>
              </a:ext>
            </a:extLst>
          </p:cNvPr>
          <p:cNvSpPr txBox="1"/>
          <p:nvPr/>
        </p:nvSpPr>
        <p:spPr>
          <a:xfrm>
            <a:off x="6145062" y="4490740"/>
            <a:ext cx="36134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D7B49C7-DD89-4B13-94F4-FA46B1F938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304622"/>
            <a:ext cx="1442438" cy="2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52" grpId="0" animBg="1"/>
      <p:bldP spid="64" grpId="0" animBg="1"/>
      <p:bldP spid="65" grpId="0" animBg="1"/>
      <p:bldP spid="66" grpId="0" animBg="1"/>
      <p:bldP spid="67" grpId="0" animBg="1"/>
      <p:bldP spid="87" grpId="0" animBg="1"/>
      <p:bldP spid="181" grpId="0"/>
      <p:bldP spid="57" grpId="0" animBg="1"/>
      <p:bldP spid="6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7" grpId="0" animBg="1"/>
      <p:bldP spid="49" grpId="0" animBg="1"/>
      <p:bldP spid="106" grpId="0" animBg="1"/>
      <p:bldP spid="108" grpId="0"/>
      <p:bldP spid="24" grpId="0" animBg="1"/>
      <p:bldP spid="25" grpId="0" animBg="1"/>
      <p:bldP spid="88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Literature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BA66663-5C0A-42A5-ACB0-8A4C53C48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16993"/>
              </p:ext>
            </p:extLst>
          </p:nvPr>
        </p:nvGraphicFramePr>
        <p:xfrm>
          <a:off x="335360" y="934784"/>
          <a:ext cx="11522206" cy="4046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4444">
                  <a:extLst>
                    <a:ext uri="{9D8B030D-6E8A-4147-A177-3AD203B41FA5}">
                      <a16:colId xmlns:a16="http://schemas.microsoft.com/office/drawing/2014/main" val="2610739796"/>
                    </a:ext>
                  </a:extLst>
                </a:gridCol>
                <a:gridCol w="3452019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237811016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39286578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227539490"/>
                    </a:ext>
                  </a:extLst>
                </a:gridCol>
                <a:gridCol w="721006">
                  <a:extLst>
                    <a:ext uri="{9D8B030D-6E8A-4147-A177-3AD203B41FA5}">
                      <a16:colId xmlns:a16="http://schemas.microsoft.com/office/drawing/2014/main" val="1426866010"/>
                    </a:ext>
                  </a:extLst>
                </a:gridCol>
              </a:tblGrid>
              <a:tr h="325882">
                <a:tc>
                  <a:txBody>
                    <a:bodyPr/>
                    <a:lstStyle/>
                    <a:p>
                      <a:r>
                        <a:rPr lang="de-DE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Outlook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622138">
                <a:tc>
                  <a:txBody>
                    <a:bodyPr/>
                    <a:lstStyle/>
                    <a:p>
                      <a:r>
                        <a:rPr lang="de-DE" sz="12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Matthias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Farwick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Berthold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Agreiter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Ruth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Breu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Matthias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Häring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Karsten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Voges, Inge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Hanschke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Towards Living Landscape Models: Automated Integration of Infrastructure Cloud in Enterprise Architecture Management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Cloud Integration (PaaS and SaaS)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510744">
                <a:tc>
                  <a:txBody>
                    <a:bodyPr/>
                    <a:lstStyle/>
                    <a:p>
                      <a:r>
                        <a:rPr lang="de-DE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Buschle</a:t>
                      </a:r>
                      <a:r>
                        <a:rPr lang="en-GB" sz="1200" dirty="0"/>
                        <a:t>, M., </a:t>
                      </a:r>
                      <a:r>
                        <a:rPr lang="en-GB" sz="1200" dirty="0" err="1"/>
                        <a:t>Ekstedt</a:t>
                      </a:r>
                      <a:r>
                        <a:rPr lang="en-GB" sz="1200" dirty="0"/>
                        <a:t>, M., </a:t>
                      </a:r>
                      <a:r>
                        <a:rPr lang="en-GB" sz="1200" dirty="0" err="1"/>
                        <a:t>Grunow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S.,Matheus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Hauder</a:t>
                      </a:r>
                      <a:r>
                        <a:rPr lang="en-GB" sz="1200" dirty="0"/>
                        <a:t>, Florian </a:t>
                      </a:r>
                      <a:r>
                        <a:rPr lang="en-GB" sz="1200" dirty="0" err="1"/>
                        <a:t>Matthes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Sascha</a:t>
                      </a:r>
                      <a:r>
                        <a:rPr lang="en-GB" sz="1200" dirty="0"/>
                        <a:t> Roth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Automated Enterprise Architecture Documentation using an Enterprise Service Bus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Modeling EA transformations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9761"/>
                  </a:ext>
                </a:extLst>
              </a:tr>
              <a:tr h="622138">
                <a:tc>
                  <a:txBody>
                    <a:bodyPr/>
                    <a:lstStyle/>
                    <a:p>
                      <a:r>
                        <a:rPr lang="de-DE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Matthias Farwick, Ruth Breu, Matheus Hauder, Sascha Roth, Florian Matthes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Enterprise Architecture Documentation:</a:t>
                      </a:r>
                    </a:p>
                    <a:p>
                      <a:r>
                        <a:rPr lang="de-DE" sz="1200" dirty="0"/>
                        <a:t>Empirical Analysis of Information Sources for 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Automation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622138">
                <a:tc>
                  <a:txBody>
                    <a:bodyPr/>
                    <a:lstStyle/>
                    <a:p>
                      <a:r>
                        <a:rPr lang="de-DE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Sascha Roth, Matheus Hauder, Felix Michel, Dominik Münch, Florian Matthes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Facilitating Conflict Resolution of Models for Automated Enterprise Architecture Documentation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Combination of approach with other automated EA documentation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  <a:tr h="622138">
                <a:tc>
                  <a:txBody>
                    <a:bodyPr/>
                    <a:lstStyle/>
                    <a:p>
                      <a:r>
                        <a:rPr lang="de-DE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Sascha Roth, Matheus Hauder, Matthias Farwick, Ruth Breu, and Florian Matthes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Enterprise Architecture Documentation: Current Practices and Future Directions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Automation mechanisms to improve 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35873"/>
                  </a:ext>
                </a:extLst>
              </a:tr>
              <a:tr h="622138">
                <a:tc>
                  <a:txBody>
                    <a:bodyPr/>
                    <a:lstStyle/>
                    <a:p>
                      <a:r>
                        <a:rPr lang="de-DE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Jorg Landthaler, Ömer Uludag, Gloria Bondel, Ahmed Elnaggar, Saasha Nair, and Florian Matthes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Machine Learning Based Approach to</a:t>
                      </a:r>
                    </a:p>
                    <a:p>
                      <a:r>
                        <a:rPr lang="en-GB" sz="1200" dirty="0"/>
                        <a:t>Application Landscape Documentation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Research in automated 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1507"/>
                  </a:ext>
                </a:extLst>
              </a:tr>
            </a:tbl>
          </a:graphicData>
        </a:graphic>
      </p:graphicFrame>
      <p:sp>
        <p:nvSpPr>
          <p:cNvPr id="7" name="Rectángulo 4">
            <a:extLst>
              <a:ext uri="{FF2B5EF4-FFF2-40B4-BE49-F238E27FC236}">
                <a16:creationId xmlns:a16="http://schemas.microsoft.com/office/drawing/2014/main" id="{1DBA6F85-C88E-46FF-AD92-75F3E363A015}"/>
              </a:ext>
            </a:extLst>
          </p:cNvPr>
          <p:cNvSpPr/>
          <p:nvPr/>
        </p:nvSpPr>
        <p:spPr bwMode="auto">
          <a:xfrm>
            <a:off x="334434" y="5156488"/>
            <a:ext cx="11523132" cy="1152831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Research in automated EA documentation integrating todays Cloud (PaaS and SaaS) is needed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624A62-AAA5-405F-9CCC-5568DB90F14D}"/>
              </a:ext>
            </a:extLst>
          </p:cNvPr>
          <p:cNvSpPr txBox="1"/>
          <p:nvPr/>
        </p:nvSpPr>
        <p:spPr>
          <a:xfrm>
            <a:off x="3791744" y="6402590"/>
            <a:ext cx="807400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>
                <a:latin typeface="Arial" pitchFamily="34" charset="0"/>
              </a:rPr>
              <a:t>CD</a:t>
            </a:r>
            <a:r>
              <a:rPr lang="en-GB" sz="1200" dirty="0">
                <a:latin typeface="Arial" pitchFamily="34" charset="0"/>
              </a:rPr>
              <a:t>: Continuous Delivery, </a:t>
            </a:r>
            <a:r>
              <a:rPr lang="en-GB" sz="1200" b="1" dirty="0">
                <a:latin typeface="Arial" pitchFamily="34" charset="0"/>
              </a:rPr>
              <a:t>CC</a:t>
            </a:r>
            <a:r>
              <a:rPr lang="en-GB" sz="1200" dirty="0">
                <a:latin typeface="Arial" pitchFamily="34" charset="0"/>
              </a:rPr>
              <a:t>: Cloud Computing, </a:t>
            </a:r>
            <a:r>
              <a:rPr lang="en-GB" sz="1200" b="1" dirty="0">
                <a:latin typeface="Arial" pitchFamily="34" charset="0"/>
              </a:rPr>
              <a:t>Mod</a:t>
            </a:r>
            <a:r>
              <a:rPr lang="en-GB" sz="1200" dirty="0">
                <a:latin typeface="Arial" pitchFamily="34" charset="0"/>
              </a:rPr>
              <a:t>.: Modularization, </a:t>
            </a:r>
            <a:r>
              <a:rPr lang="en-GB" sz="1200" b="1" dirty="0">
                <a:latin typeface="Arial" pitchFamily="34" charset="0"/>
              </a:rPr>
              <a:t>EAD</a:t>
            </a:r>
            <a:r>
              <a:rPr lang="en-GB" sz="1200" dirty="0">
                <a:latin typeface="Arial" pitchFamily="34" charset="0"/>
              </a:rPr>
              <a:t>: Enterprise Architecture Documentation</a:t>
            </a:r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40D238AC-0ABF-498C-9DED-886EB9037713}"/>
              </a:ext>
            </a:extLst>
          </p:cNvPr>
          <p:cNvSpPr/>
          <p:nvPr/>
        </p:nvSpPr>
        <p:spPr bwMode="auto">
          <a:xfrm>
            <a:off x="10632504" y="1268760"/>
            <a:ext cx="468052" cy="648072"/>
          </a:xfrm>
          <a:prstGeom prst="mathMultipl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183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echa: a la derecha 9">
            <a:extLst>
              <a:ext uri="{FF2B5EF4-FFF2-40B4-BE49-F238E27FC236}">
                <a16:creationId xmlns:a16="http://schemas.microsoft.com/office/drawing/2014/main" id="{375001FD-D945-4299-81E5-FB170452D6B2}"/>
              </a:ext>
            </a:extLst>
          </p:cNvPr>
          <p:cNvSpPr/>
          <p:nvPr/>
        </p:nvSpPr>
        <p:spPr bwMode="auto">
          <a:xfrm>
            <a:off x="4583832" y="1378389"/>
            <a:ext cx="1625268" cy="432048"/>
          </a:xfrm>
          <a:prstGeom prst="rightArrow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C7E99-10EA-4E2C-AF4E-3B4DA0D5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Derivation for EAM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1AA75-9550-4E05-AF1B-86D09397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F49DBD-899A-4671-8C0C-C8709A05C7BA}"/>
              </a:ext>
            </a:extLst>
          </p:cNvPr>
          <p:cNvSpPr/>
          <p:nvPr/>
        </p:nvSpPr>
        <p:spPr bwMode="auto">
          <a:xfrm>
            <a:off x="5303912" y="2282696"/>
            <a:ext cx="6481643" cy="2730479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EAM Use cases</a:t>
            </a: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917ECD-56E6-4968-9153-4CC7845EC746}"/>
              </a:ext>
            </a:extLst>
          </p:cNvPr>
          <p:cNvSpPr/>
          <p:nvPr/>
        </p:nvSpPr>
        <p:spPr bwMode="auto">
          <a:xfrm>
            <a:off x="5664875" y="2855386"/>
            <a:ext cx="1800200" cy="9361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Application Portfolio Management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50A670-1798-49B0-A252-0D0FCA66C85F}"/>
              </a:ext>
            </a:extLst>
          </p:cNvPr>
          <p:cNvSpPr/>
          <p:nvPr/>
        </p:nvSpPr>
        <p:spPr bwMode="auto">
          <a:xfrm>
            <a:off x="7617475" y="2852936"/>
            <a:ext cx="1863824" cy="9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Information Management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440CEC-73AA-473E-8222-53A957DCE8C1}"/>
              </a:ext>
            </a:extLst>
          </p:cNvPr>
          <p:cNvSpPr/>
          <p:nvPr/>
        </p:nvSpPr>
        <p:spPr bwMode="auto">
          <a:xfrm>
            <a:off x="9570075" y="2852936"/>
            <a:ext cx="1927448" cy="9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Technology and Risk Management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514B6B-9511-4A03-9EC3-208EBC22DF67}"/>
              </a:ext>
            </a:extLst>
          </p:cNvPr>
          <p:cNvSpPr/>
          <p:nvPr/>
        </p:nvSpPr>
        <p:spPr bwMode="auto">
          <a:xfrm>
            <a:off x="5664875" y="3864605"/>
            <a:ext cx="1800200" cy="934997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IT Controlling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3E59EF-88C0-43FE-BBEC-93BBC588C150}"/>
              </a:ext>
            </a:extLst>
          </p:cNvPr>
          <p:cNvSpPr/>
          <p:nvPr/>
        </p:nvSpPr>
        <p:spPr bwMode="auto">
          <a:xfrm>
            <a:off x="7617475" y="3864605"/>
            <a:ext cx="1863824" cy="934997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Business/ IT Transformation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4FC065-4939-4B13-9905-996ACBB70BC9}"/>
              </a:ext>
            </a:extLst>
          </p:cNvPr>
          <p:cNvSpPr/>
          <p:nvPr/>
        </p:nvSpPr>
        <p:spPr bwMode="auto">
          <a:xfrm>
            <a:off x="9570075" y="3859823"/>
            <a:ext cx="1927448" cy="939779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Decommission</a:t>
            </a:r>
          </a:p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based on usage metrics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8589E7-1ED8-4946-B2A3-13E6F7BD1A35}"/>
              </a:ext>
            </a:extLst>
          </p:cNvPr>
          <p:cNvSpPr/>
          <p:nvPr/>
        </p:nvSpPr>
        <p:spPr bwMode="auto">
          <a:xfrm>
            <a:off x="6248861" y="1124744"/>
            <a:ext cx="2583443" cy="7207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Automated EA Documentation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7540583" y="1845469"/>
            <a:ext cx="0" cy="437227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8">
            <a:extLst>
              <a:ext uri="{FF2B5EF4-FFF2-40B4-BE49-F238E27FC236}">
                <a16:creationId xmlns:a16="http://schemas.microsoft.com/office/drawing/2014/main" id="{6D8DD27A-321B-4531-B9B1-76636E749C73}"/>
              </a:ext>
            </a:extLst>
          </p:cNvPr>
          <p:cNvSpPr/>
          <p:nvPr/>
        </p:nvSpPr>
        <p:spPr bwMode="auto">
          <a:xfrm>
            <a:off x="334434" y="1124744"/>
            <a:ext cx="4249398" cy="3888432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Challenges of current EA documentation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No single automated EA documentation standard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Many documenting approaches exist, mostly manual data collection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Helps to manage information complexity due to higher number of applications in different environments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Increases support fast changing environments (multi environments) and technologies</a:t>
            </a: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ángulo 4">
            <a:extLst>
              <a:ext uri="{FF2B5EF4-FFF2-40B4-BE49-F238E27FC236}">
                <a16:creationId xmlns:a16="http://schemas.microsoft.com/office/drawing/2014/main" id="{D89B7619-F450-422C-A214-1D2923B5E021}"/>
              </a:ext>
            </a:extLst>
          </p:cNvPr>
          <p:cNvSpPr/>
          <p:nvPr/>
        </p:nvSpPr>
        <p:spPr bwMode="auto">
          <a:xfrm>
            <a:off x="334434" y="5157193"/>
            <a:ext cx="11523132" cy="115212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Improved EAM use cases can be derived from an automated EA documentation process</a:t>
            </a:r>
          </a:p>
        </p:txBody>
      </p:sp>
      <p:sp>
        <p:nvSpPr>
          <p:cNvPr id="20" name="Flowchart: Process 19"/>
          <p:cNvSpPr/>
          <p:nvPr/>
        </p:nvSpPr>
        <p:spPr bwMode="auto">
          <a:xfrm>
            <a:off x="595680" y="3212976"/>
            <a:ext cx="3726905" cy="1693413"/>
          </a:xfrm>
          <a:prstGeom prst="flowChartProcess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Consequences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High error rate documenting and collecting EA information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Time consuming collection of information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cs typeface="Arial" pitchFamily="34" charset="0"/>
              </a:rPr>
              <a:t>Expensive tasks maintaining and gathering information of the EA</a:t>
            </a:r>
          </a:p>
        </p:txBody>
      </p:sp>
      <p:sp>
        <p:nvSpPr>
          <p:cNvPr id="24" name="Cloud 23"/>
          <p:cNvSpPr/>
          <p:nvPr/>
        </p:nvSpPr>
        <p:spPr bwMode="auto">
          <a:xfrm>
            <a:off x="9696400" y="1104900"/>
            <a:ext cx="2089155" cy="939338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tx1"/>
                </a:solidFill>
                <a:cs typeface="Arial" pitchFamily="34" charset="0"/>
              </a:rPr>
              <a:t>Cloud</a:t>
            </a:r>
          </a:p>
        </p:txBody>
      </p:sp>
      <p:cxnSp>
        <p:nvCxnSpPr>
          <p:cNvPr id="32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</p:cNvCxnSpPr>
          <p:nvPr/>
        </p:nvCxnSpPr>
        <p:spPr bwMode="auto">
          <a:xfrm>
            <a:off x="10993236" y="2044238"/>
            <a:ext cx="0" cy="21861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</p:cNvCxnSpPr>
          <p:nvPr/>
        </p:nvCxnSpPr>
        <p:spPr bwMode="auto">
          <a:xfrm>
            <a:off x="8832304" y="1594413"/>
            <a:ext cx="86409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796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6B357-5AD0-40F5-BF86-CF299AFA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Research Questions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921F44-90D4-4873-BF08-C76F12B5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63F3094-25EE-4356-802D-B8EFBCA11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285252"/>
              </p:ext>
            </p:extLst>
          </p:nvPr>
        </p:nvGraphicFramePr>
        <p:xfrm>
          <a:off x="416272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68DDCDA8-DEFB-4B8C-AB99-C4398D670D29}"/>
              </a:ext>
            </a:extLst>
          </p:cNvPr>
          <p:cNvSpPr/>
          <p:nvPr/>
        </p:nvSpPr>
        <p:spPr>
          <a:xfrm>
            <a:off x="517487" y="1340768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sz="2100" dirty="0">
                <a:solidFill>
                  <a:schemeClr val="bg1"/>
                </a:solidFill>
              </a:rPr>
              <a:t>RQ1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1084D0F-D74D-4F26-9F06-425D9AAAC219}"/>
              </a:ext>
            </a:extLst>
          </p:cNvPr>
          <p:cNvSpPr/>
          <p:nvPr/>
        </p:nvSpPr>
        <p:spPr>
          <a:xfrm>
            <a:off x="983432" y="2603015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sz="2100" dirty="0">
                <a:solidFill>
                  <a:schemeClr val="bg1"/>
                </a:solidFill>
              </a:rPr>
              <a:t>RQ2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69961E7-7CBB-49C5-855C-BEAA11CB0B52}"/>
              </a:ext>
            </a:extLst>
          </p:cNvPr>
          <p:cNvSpPr/>
          <p:nvPr/>
        </p:nvSpPr>
        <p:spPr>
          <a:xfrm>
            <a:off x="983432" y="3861048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sz="2100" dirty="0">
                <a:solidFill>
                  <a:schemeClr val="bg1"/>
                </a:solidFill>
              </a:rPr>
              <a:t>RQ3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FE54EB6-A013-4F98-A258-4AC324B74C30}"/>
              </a:ext>
            </a:extLst>
          </p:cNvPr>
          <p:cNvSpPr/>
          <p:nvPr/>
        </p:nvSpPr>
        <p:spPr>
          <a:xfrm>
            <a:off x="517487" y="5104066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sz="2100" dirty="0">
                <a:solidFill>
                  <a:schemeClr val="bg1"/>
                </a:solidFill>
              </a:rPr>
              <a:t>RQ4</a:t>
            </a:r>
          </a:p>
        </p:txBody>
      </p:sp>
    </p:spTree>
    <p:extLst>
      <p:ext uri="{BB962C8B-B14F-4D97-AF65-F5344CB8AC3E}">
        <p14:creationId xmlns:p14="http://schemas.microsoft.com/office/powerpoint/2010/main" val="24433350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4758C09-A911-45F2-9B72-336DDB58FB24}"/>
              </a:ext>
            </a:extLst>
          </p:cNvPr>
          <p:cNvSpPr/>
          <p:nvPr/>
        </p:nvSpPr>
        <p:spPr>
          <a:xfrm>
            <a:off x="1847528" y="1392453"/>
            <a:ext cx="1872208" cy="4118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Evaluation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cxnSp>
        <p:nvCxnSpPr>
          <p:cNvPr id="6" name="Conector recto de flecha 23">
            <a:extLst>
              <a:ext uri="{FF2B5EF4-FFF2-40B4-BE49-F238E27FC236}">
                <a16:creationId xmlns:a16="http://schemas.microsoft.com/office/drawing/2014/main" id="{BED6439B-9FA5-461C-9F08-653F768238A2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2406828" y="4179538"/>
            <a:ext cx="376804" cy="346862"/>
          </a:xfrm>
          <a:prstGeom prst="straightConnector1">
            <a:avLst/>
          </a:prstGeom>
          <a:ln w="63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23">
            <a:extLst>
              <a:ext uri="{FF2B5EF4-FFF2-40B4-BE49-F238E27FC236}">
                <a16:creationId xmlns:a16="http://schemas.microsoft.com/office/drawing/2014/main" id="{136A3BA4-E8AF-48CA-A1CF-A1AA82094C92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2783632" y="4179538"/>
            <a:ext cx="416829" cy="347044"/>
          </a:xfrm>
          <a:prstGeom prst="straightConnector1">
            <a:avLst/>
          </a:prstGeom>
          <a:ln w="63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36" idx="2"/>
            <a:endCxn id="10" idx="0"/>
          </p:cNvCxnSpPr>
          <p:nvPr/>
        </p:nvCxnSpPr>
        <p:spPr>
          <a:xfrm>
            <a:off x="2326263" y="2900205"/>
            <a:ext cx="457369" cy="511984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ángulo 667">
            <a:extLst>
              <a:ext uri="{FF2B5EF4-FFF2-40B4-BE49-F238E27FC236}">
                <a16:creationId xmlns:a16="http://schemas.microsoft.com/office/drawing/2014/main" id="{C9B2B3B0-463F-4AEA-B402-B9EFAE3136A8}"/>
              </a:ext>
            </a:extLst>
          </p:cNvPr>
          <p:cNvSpPr/>
          <p:nvPr/>
        </p:nvSpPr>
        <p:spPr bwMode="auto">
          <a:xfrm>
            <a:off x="2046406" y="3412189"/>
            <a:ext cx="1474451" cy="767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EA Tool</a:t>
            </a:r>
          </a:p>
        </p:txBody>
      </p:sp>
      <p:sp>
        <p:nvSpPr>
          <p:cNvPr id="11" name="Rectángulo 693">
            <a:extLst>
              <a:ext uri="{FF2B5EF4-FFF2-40B4-BE49-F238E27FC236}">
                <a16:creationId xmlns:a16="http://schemas.microsoft.com/office/drawing/2014/main" id="{18E5592B-29EF-464D-A709-913E2916BBB6}"/>
              </a:ext>
            </a:extLst>
          </p:cNvPr>
          <p:cNvSpPr/>
          <p:nvPr/>
        </p:nvSpPr>
        <p:spPr bwMode="auto">
          <a:xfrm>
            <a:off x="2038215" y="4526400"/>
            <a:ext cx="737225" cy="767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CMDB</a:t>
            </a:r>
          </a:p>
        </p:txBody>
      </p:sp>
      <p:sp>
        <p:nvSpPr>
          <p:cNvPr id="12" name="Rectángulo 717">
            <a:extLst>
              <a:ext uri="{FF2B5EF4-FFF2-40B4-BE49-F238E27FC236}">
                <a16:creationId xmlns:a16="http://schemas.microsoft.com/office/drawing/2014/main" id="{05CF446D-D5ED-43CE-881F-27D90AC1734C}"/>
              </a:ext>
            </a:extLst>
          </p:cNvPr>
          <p:cNvSpPr/>
          <p:nvPr/>
        </p:nvSpPr>
        <p:spPr bwMode="auto">
          <a:xfrm>
            <a:off x="2880064" y="4526582"/>
            <a:ext cx="640793" cy="76716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Wiki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hteck 1044">
            <a:extLst>
              <a:ext uri="{FF2B5EF4-FFF2-40B4-BE49-F238E27FC236}">
                <a16:creationId xmlns:a16="http://schemas.microsoft.com/office/drawing/2014/main" id="{383A9AD4-006F-4D35-95F4-3F366559DB45}"/>
              </a:ext>
            </a:extLst>
          </p:cNvPr>
          <p:cNvSpPr/>
          <p:nvPr/>
        </p:nvSpPr>
        <p:spPr>
          <a:xfrm>
            <a:off x="1848235" y="1392271"/>
            <a:ext cx="1492439" cy="3031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>
                <a:latin typeface="+mj-lt"/>
              </a:rPr>
              <a:t>Insurance</a:t>
            </a:r>
            <a:r>
              <a:rPr lang="en-GB" sz="1000" b="1"/>
              <a:t> company</a:t>
            </a:r>
          </a:p>
        </p:txBody>
      </p:sp>
      <p:sp>
        <p:nvSpPr>
          <p:cNvPr id="36" name="Rectángulo 667">
            <a:extLst>
              <a:ext uri="{FF2B5EF4-FFF2-40B4-BE49-F238E27FC236}">
                <a16:creationId xmlns:a16="http://schemas.microsoft.com/office/drawing/2014/main" id="{C9B2B3B0-463F-4AEA-B402-B9EFAE3136A8}"/>
              </a:ext>
            </a:extLst>
          </p:cNvPr>
          <p:cNvSpPr/>
          <p:nvPr/>
        </p:nvSpPr>
        <p:spPr bwMode="auto">
          <a:xfrm>
            <a:off x="2057296" y="2132856"/>
            <a:ext cx="537934" cy="767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Excel</a:t>
            </a:r>
          </a:p>
        </p:txBody>
      </p:sp>
      <p:sp>
        <p:nvSpPr>
          <p:cNvPr id="40" name="Rectángulo 667">
            <a:extLst>
              <a:ext uri="{FF2B5EF4-FFF2-40B4-BE49-F238E27FC236}">
                <a16:creationId xmlns:a16="http://schemas.microsoft.com/office/drawing/2014/main" id="{C9B2B3B0-463F-4AEA-B402-B9EFAE3136A8}"/>
              </a:ext>
            </a:extLst>
          </p:cNvPr>
          <p:cNvSpPr/>
          <p:nvPr/>
        </p:nvSpPr>
        <p:spPr bwMode="auto">
          <a:xfrm>
            <a:off x="2684739" y="2132855"/>
            <a:ext cx="836117" cy="767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Other repositories</a:t>
            </a:r>
          </a:p>
        </p:txBody>
      </p:sp>
      <p:cxnSp>
        <p:nvCxnSpPr>
          <p:cNvPr id="44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40" idx="2"/>
            <a:endCxn id="10" idx="0"/>
          </p:cNvCxnSpPr>
          <p:nvPr/>
        </p:nvCxnSpPr>
        <p:spPr>
          <a:xfrm flipH="1">
            <a:off x="2783632" y="2900204"/>
            <a:ext cx="319166" cy="511985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ángulo 667">
            <a:extLst>
              <a:ext uri="{FF2B5EF4-FFF2-40B4-BE49-F238E27FC236}">
                <a16:creationId xmlns:a16="http://schemas.microsoft.com/office/drawing/2014/main" id="{C9B2B3B0-463F-4AEA-B402-B9EFAE3136A8}"/>
              </a:ext>
            </a:extLst>
          </p:cNvPr>
          <p:cNvSpPr/>
          <p:nvPr/>
        </p:nvSpPr>
        <p:spPr bwMode="auto">
          <a:xfrm>
            <a:off x="4007768" y="4311397"/>
            <a:ext cx="2160240" cy="11997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Classic environment</a:t>
            </a:r>
          </a:p>
        </p:txBody>
      </p:sp>
      <p:sp>
        <p:nvSpPr>
          <p:cNvPr id="52" name="Nube 3">
            <a:extLst>
              <a:ext uri="{FF2B5EF4-FFF2-40B4-BE49-F238E27FC236}">
                <a16:creationId xmlns:a16="http://schemas.microsoft.com/office/drawing/2014/main" id="{DC9D9977-2E45-46BE-9D75-16E03E867FFC}"/>
              </a:ext>
            </a:extLst>
          </p:cNvPr>
          <p:cNvSpPr/>
          <p:nvPr/>
        </p:nvSpPr>
        <p:spPr>
          <a:xfrm>
            <a:off x="4007769" y="1268760"/>
            <a:ext cx="2160240" cy="2527104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Conector recto 6">
            <a:extLst>
              <a:ext uri="{FF2B5EF4-FFF2-40B4-BE49-F238E27FC236}">
                <a16:creationId xmlns:a16="http://schemas.microsoft.com/office/drawing/2014/main" id="{59490FB5-7C64-4F3F-B67D-DE9B0F8BCA52}"/>
              </a:ext>
            </a:extLst>
          </p:cNvPr>
          <p:cNvCxnSpPr>
            <a:cxnSpLocks/>
            <a:stCxn id="52" idx="3"/>
            <a:endCxn id="52" idx="1"/>
          </p:cNvCxnSpPr>
          <p:nvPr/>
        </p:nvCxnSpPr>
        <p:spPr>
          <a:xfrm>
            <a:off x="5087889" y="1413250"/>
            <a:ext cx="0" cy="2379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ángulo 15">
            <a:extLst>
              <a:ext uri="{FF2B5EF4-FFF2-40B4-BE49-F238E27FC236}">
                <a16:creationId xmlns:a16="http://schemas.microsoft.com/office/drawing/2014/main" id="{6FC75F02-515A-4F54-B4EF-946860F3983E}"/>
              </a:ext>
            </a:extLst>
          </p:cNvPr>
          <p:cNvSpPr/>
          <p:nvPr/>
        </p:nvSpPr>
        <p:spPr>
          <a:xfrm>
            <a:off x="3777801" y="1687433"/>
            <a:ext cx="160527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Cloud 1</a:t>
            </a:r>
          </a:p>
        </p:txBody>
      </p:sp>
      <p:sp>
        <p:nvSpPr>
          <p:cNvPr id="55" name="Rectángulo 16">
            <a:extLst>
              <a:ext uri="{FF2B5EF4-FFF2-40B4-BE49-F238E27FC236}">
                <a16:creationId xmlns:a16="http://schemas.microsoft.com/office/drawing/2014/main" id="{CFDAEBF1-7BDC-4186-8062-D4A61FA39F4A}"/>
              </a:ext>
            </a:extLst>
          </p:cNvPr>
          <p:cNvSpPr/>
          <p:nvPr/>
        </p:nvSpPr>
        <p:spPr>
          <a:xfrm>
            <a:off x="4706745" y="1633959"/>
            <a:ext cx="160527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 2</a:t>
            </a:r>
          </a:p>
        </p:txBody>
      </p:sp>
      <p:cxnSp>
        <p:nvCxnSpPr>
          <p:cNvPr id="56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10" idx="3"/>
            <a:endCxn id="52" idx="2"/>
          </p:cNvCxnSpPr>
          <p:nvPr/>
        </p:nvCxnSpPr>
        <p:spPr>
          <a:xfrm flipV="1">
            <a:off x="3520857" y="2532312"/>
            <a:ext cx="493613" cy="1263552"/>
          </a:xfrm>
          <a:prstGeom prst="straightConnector1">
            <a:avLst/>
          </a:prstGeom>
          <a:ln w="63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51" idx="1"/>
            <a:endCxn id="10" idx="3"/>
          </p:cNvCxnSpPr>
          <p:nvPr/>
        </p:nvCxnSpPr>
        <p:spPr>
          <a:xfrm flipH="1" flipV="1">
            <a:off x="3520857" y="3795864"/>
            <a:ext cx="486911" cy="1115402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Isosceles Triangle 61"/>
          <p:cNvSpPr/>
          <p:nvPr/>
        </p:nvSpPr>
        <p:spPr bwMode="auto">
          <a:xfrm>
            <a:off x="4986770" y="4540697"/>
            <a:ext cx="1045228" cy="864096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5401372" y="4702661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5661784" y="5160996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5139627" y="5158409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5401372" y="5158409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5247639" y="4949629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5553772" y="4949629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4151784" y="5224901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4520208" y="5087763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4304184" y="4878662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4736232" y="4788716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4293441" y="4554818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4580440" y="4528693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4088160" y="4360805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4243922" y="3090594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4592216" y="3029604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4376192" y="2820503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4808240" y="2730557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4309265" y="2482538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4652448" y="2470534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4223792" y="2204864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4507378" y="3329665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>
            <a:off x="4808240" y="3227231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4459946" y="1964227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4770746" y="2128860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5223520" y="3047339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5541220" y="2843508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5247639" y="2701100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5868200" y="2566185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5308993" y="2363135"/>
            <a:ext cx="216024" cy="179892"/>
          </a:xfrm>
          <a:prstGeom prst="triangle">
            <a:avLst/>
          </a:prstGeom>
          <a:solidFill>
            <a:srgbClr val="0065BD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5652176" y="2351131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5223520" y="2085461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5525017" y="3140968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5459674" y="1844824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>
            <a:off x="5770474" y="2009457"/>
            <a:ext cx="216024" cy="17989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857194" y="6126395"/>
            <a:ext cx="1855430" cy="830997"/>
            <a:chOff x="10416480" y="5949280"/>
            <a:chExt cx="1855430" cy="830997"/>
          </a:xfrm>
        </p:grpSpPr>
        <p:sp>
          <p:nvSpPr>
            <p:cNvPr id="97" name="Isosceles Triangle 96"/>
            <p:cNvSpPr/>
            <p:nvPr/>
          </p:nvSpPr>
          <p:spPr bwMode="auto">
            <a:xfrm>
              <a:off x="10416480" y="5949280"/>
              <a:ext cx="216024" cy="179892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>
              <a:off x="10416480" y="6196990"/>
              <a:ext cx="216024" cy="179892"/>
            </a:xfrm>
            <a:prstGeom prst="triangle">
              <a:avLst/>
            </a:prstGeom>
            <a:solidFill>
              <a:srgbClr val="0065BD"/>
            </a:solidFill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CuadroTexto 77">
              <a:extLst>
                <a:ext uri="{FF2B5EF4-FFF2-40B4-BE49-F238E27FC236}">
                  <a16:creationId xmlns:a16="http://schemas.microsoft.com/office/drawing/2014/main" id="{556D7B88-8798-4BE9-BD9B-C9136D863AD1}"/>
                </a:ext>
              </a:extLst>
            </p:cNvPr>
            <p:cNvSpPr txBox="1"/>
            <p:nvPr/>
          </p:nvSpPr>
          <p:spPr>
            <a:xfrm>
              <a:off x="10618893" y="594928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>
                  <a:latin typeface="Arial" panose="020B0604020202020204" pitchFamily="34" charset="0"/>
                </a:rPr>
                <a:t>Non documented applications</a:t>
              </a:r>
            </a:p>
            <a:p>
              <a:endParaRPr lang="en-GB" sz="800" b="1">
                <a:latin typeface="Arial" panose="020B0604020202020204" pitchFamily="34" charset="0"/>
              </a:endParaRPr>
            </a:p>
            <a:p>
              <a:r>
                <a:rPr lang="en-GB" sz="800" b="1">
                  <a:latin typeface="Arial" panose="020B0604020202020204" pitchFamily="34" charset="0"/>
                </a:rPr>
                <a:t>Documented applications</a:t>
              </a:r>
            </a:p>
            <a:p>
              <a:endParaRPr lang="en-GB" sz="800" b="1">
                <a:latin typeface="Arial" panose="020B0604020202020204" pitchFamily="34" charset="0"/>
              </a:endParaRPr>
            </a:p>
            <a:p>
              <a:endParaRPr lang="en-GB" sz="800" b="1">
                <a:latin typeface="Arial" panose="020B0604020202020204" pitchFamily="34" charset="0"/>
              </a:endParaRPr>
            </a:p>
            <a:p>
              <a:endParaRPr lang="en-GB" sz="800" b="1">
                <a:latin typeface="Arial" panose="020B0604020202020204" pitchFamily="34" charset="0"/>
              </a:endParaRPr>
            </a:p>
          </p:txBody>
        </p:sp>
      </p:grpSp>
      <p:cxnSp>
        <p:nvCxnSpPr>
          <p:cNvPr id="101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52" idx="1"/>
            <a:endCxn id="51" idx="0"/>
          </p:cNvCxnSpPr>
          <p:nvPr/>
        </p:nvCxnSpPr>
        <p:spPr>
          <a:xfrm flipH="1">
            <a:off x="5087888" y="3793173"/>
            <a:ext cx="1" cy="518224"/>
          </a:xfrm>
          <a:prstGeom prst="straightConnector1">
            <a:avLst/>
          </a:prstGeom>
          <a:ln w="635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Content Placeholder 2"/>
          <p:cNvSpPr>
            <a:spLocks noGrp="1"/>
          </p:cNvSpPr>
          <p:nvPr>
            <p:ph idx="1"/>
          </p:nvPr>
        </p:nvSpPr>
        <p:spPr>
          <a:xfrm>
            <a:off x="6456040" y="1268760"/>
            <a:ext cx="5401527" cy="5112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Manual collection of EA information with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Integration of other repositories into EA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Import of Excel into EA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Federated approach relating EA Tool to other Tools such as a CMDB and a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Integration of application inventory to Group EA Tool due to VAIT-regulation (</a:t>
            </a:r>
            <a:r>
              <a:rPr lang="de-DE" dirty="0"/>
              <a:t>Versicherungsaufsichtliche Anforderungen an die IT)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cloud application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Modularization of legacy systems into application components and microservices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Migration of application components and microservices to cloud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3" name="Lightning Bolt 112"/>
          <p:cNvSpPr/>
          <p:nvPr/>
        </p:nvSpPr>
        <p:spPr bwMode="auto">
          <a:xfrm>
            <a:off x="3633761" y="2882714"/>
            <a:ext cx="288079" cy="689034"/>
          </a:xfrm>
          <a:prstGeom prst="lightningBol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1" name="Rectángulo 4">
            <a:extLst>
              <a:ext uri="{FF2B5EF4-FFF2-40B4-BE49-F238E27FC236}">
                <a16:creationId xmlns:a16="http://schemas.microsoft.com/office/drawing/2014/main" id="{C4758C09-A911-45F2-9B72-336DDB58FB24}"/>
              </a:ext>
            </a:extLst>
          </p:cNvPr>
          <p:cNvSpPr/>
          <p:nvPr/>
        </p:nvSpPr>
        <p:spPr>
          <a:xfrm>
            <a:off x="407368" y="1398551"/>
            <a:ext cx="1224136" cy="4118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hteck 1044">
            <a:extLst>
              <a:ext uri="{FF2B5EF4-FFF2-40B4-BE49-F238E27FC236}">
                <a16:creationId xmlns:a16="http://schemas.microsoft.com/office/drawing/2014/main" id="{383A9AD4-006F-4D35-95F4-3F366559DB45}"/>
              </a:ext>
            </a:extLst>
          </p:cNvPr>
          <p:cNvSpPr/>
          <p:nvPr/>
        </p:nvSpPr>
        <p:spPr>
          <a:xfrm>
            <a:off x="411487" y="1398551"/>
            <a:ext cx="1071747" cy="288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>
                <a:latin typeface="+mj-lt"/>
              </a:rPr>
              <a:t>Group</a:t>
            </a:r>
            <a:endParaRPr lang="en-GB" sz="1000" b="1"/>
          </a:p>
        </p:txBody>
      </p:sp>
      <p:sp>
        <p:nvSpPr>
          <p:cNvPr id="123" name="Rectángulo 667">
            <a:extLst>
              <a:ext uri="{FF2B5EF4-FFF2-40B4-BE49-F238E27FC236}">
                <a16:creationId xmlns:a16="http://schemas.microsoft.com/office/drawing/2014/main" id="{C9B2B3B0-463F-4AEA-B402-B9EFAE3136A8}"/>
              </a:ext>
            </a:extLst>
          </p:cNvPr>
          <p:cNvSpPr/>
          <p:nvPr/>
        </p:nvSpPr>
        <p:spPr bwMode="auto">
          <a:xfrm>
            <a:off x="546180" y="2128860"/>
            <a:ext cx="946511" cy="31859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1"/>
                </a:solidFill>
                <a:cs typeface="Arial" pitchFamily="34" charset="0"/>
              </a:rPr>
              <a:t>EA Tool</a:t>
            </a:r>
          </a:p>
        </p:txBody>
      </p:sp>
      <p:cxnSp>
        <p:nvCxnSpPr>
          <p:cNvPr id="124" name="Conector recto de flecha 23">
            <a:extLst>
              <a:ext uri="{FF2B5EF4-FFF2-40B4-BE49-F238E27FC236}">
                <a16:creationId xmlns:a16="http://schemas.microsoft.com/office/drawing/2014/main" id="{0EC616AB-D7DD-4791-A8BA-E71F1454F0F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492691" y="3795864"/>
            <a:ext cx="553715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557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>
            <a:extLst>
              <a:ext uri="{FF2B5EF4-FFF2-40B4-BE49-F238E27FC236}">
                <a16:creationId xmlns:a16="http://schemas.microsoft.com/office/drawing/2014/main" id="{9B9F92B7-3C29-4B6A-B729-6AFF98510058}"/>
              </a:ext>
            </a:extLst>
          </p:cNvPr>
          <p:cNvSpPr/>
          <p:nvPr/>
        </p:nvSpPr>
        <p:spPr bwMode="auto">
          <a:xfrm>
            <a:off x="479376" y="1000984"/>
            <a:ext cx="1581883" cy="5344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EA Tool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02DC8F-B194-48BA-8905-81BCDF7FD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69" y="3645024"/>
            <a:ext cx="1332571" cy="8874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EE7023-32A6-4FBF-BA98-8A5D09F8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6. Solution: High level architecture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B9F78B-CC7D-4D70-BF8C-F22C730F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877EA4-D81D-4C6A-A271-16EC03F6AF8D}"/>
              </a:ext>
            </a:extLst>
          </p:cNvPr>
          <p:cNvSpPr/>
          <p:nvPr/>
        </p:nvSpPr>
        <p:spPr bwMode="auto">
          <a:xfrm>
            <a:off x="3861843" y="1000984"/>
            <a:ext cx="1720352" cy="5344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Pivio 2.0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D8732FF-D15D-49C6-B638-1382247C3FFD}"/>
              </a:ext>
            </a:extLst>
          </p:cNvPr>
          <p:cNvGrpSpPr/>
          <p:nvPr/>
        </p:nvGrpSpPr>
        <p:grpSpPr>
          <a:xfrm>
            <a:off x="4047664" y="4601606"/>
            <a:ext cx="1352954" cy="1567052"/>
            <a:chOff x="3863752" y="4304880"/>
            <a:chExt cx="792088" cy="1020012"/>
          </a:xfrm>
        </p:grpSpPr>
        <p:sp>
          <p:nvSpPr>
            <p:cNvPr id="10" name="Cilindro 9">
              <a:extLst>
                <a:ext uri="{FF2B5EF4-FFF2-40B4-BE49-F238E27FC236}">
                  <a16:creationId xmlns:a16="http://schemas.microsoft.com/office/drawing/2014/main" id="{E988E807-3FCF-4012-9365-9B52854E9592}"/>
                </a:ext>
              </a:extLst>
            </p:cNvPr>
            <p:cNvSpPr/>
            <p:nvPr/>
          </p:nvSpPr>
          <p:spPr bwMode="auto">
            <a:xfrm>
              <a:off x="3863752" y="4304880"/>
              <a:ext cx="792088" cy="852311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82AEA15-BAF4-4EF4-B34C-D7849E0BFA8E}"/>
                </a:ext>
              </a:extLst>
            </p:cNvPr>
            <p:cNvSpPr txBox="1"/>
            <p:nvPr/>
          </p:nvSpPr>
          <p:spPr>
            <a:xfrm>
              <a:off x="4133008" y="5144590"/>
              <a:ext cx="253577" cy="18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DB</a:t>
              </a:r>
              <a:r>
                <a:rPr kumimoji="0" lang="en-GB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78278E-D074-4E56-B3DD-0D299017B8AA}"/>
              </a:ext>
            </a:extLst>
          </p:cNvPr>
          <p:cNvSpPr/>
          <p:nvPr/>
        </p:nvSpPr>
        <p:spPr bwMode="auto">
          <a:xfrm>
            <a:off x="4047663" y="1557108"/>
            <a:ext cx="1364618" cy="2176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solidFill>
                  <a:schemeClr val="tx1"/>
                </a:solidFill>
                <a:cs typeface="Arial" pitchFamily="34" charset="0"/>
              </a:rPr>
              <a:t>Web client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5951FD6-E93A-4669-BA03-FA9CEEF4559A}"/>
              </a:ext>
            </a:extLst>
          </p:cNvPr>
          <p:cNvGrpSpPr/>
          <p:nvPr/>
        </p:nvGrpSpPr>
        <p:grpSpPr>
          <a:xfrm>
            <a:off x="8722174" y="801976"/>
            <a:ext cx="2105408" cy="3131317"/>
            <a:chOff x="7515214" y="2314144"/>
            <a:chExt cx="2105408" cy="313131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839AD82-C014-4542-AF37-B5BCCE839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5214" y="2314144"/>
              <a:ext cx="2105408" cy="313131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3BC1307-B43E-4BEF-9264-ACEE84897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240" y="3067281"/>
              <a:ext cx="623357" cy="66595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FF4A9F4-B2CC-410B-832C-60B79A436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488" y="4128703"/>
              <a:ext cx="1472078" cy="884473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BD553E-4E9E-4126-B90D-BB00DCB460AA}"/>
              </a:ext>
            </a:extLst>
          </p:cNvPr>
          <p:cNvSpPr/>
          <p:nvPr/>
        </p:nvSpPr>
        <p:spPr bwMode="auto">
          <a:xfrm>
            <a:off x="8904312" y="5373216"/>
            <a:ext cx="1759698" cy="9719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Business-specific Information Source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161D239-1581-49EF-A350-12C7846B4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15" y="5733256"/>
            <a:ext cx="985292" cy="492646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5940E51-91A6-481F-A74F-C57680A57066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2196" y="2276872"/>
            <a:ext cx="332211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1F20232-B65F-4A45-AA75-B5A68F269E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2195" y="5733256"/>
            <a:ext cx="332211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FDC6DC0-73A6-43FD-99F0-F2C26E7A8BB0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1260" y="3970092"/>
            <a:ext cx="180058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E4B4FE2-A840-4595-9CDE-409950EFC9D6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5580398" y="4030941"/>
            <a:ext cx="134819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FABCDAB-DDE0-4E9C-90C1-DBFC3A5857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15" y="5285185"/>
            <a:ext cx="1108261" cy="378079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8B03FF5-950A-46DB-A17A-FA848585074A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4718099" y="3733234"/>
            <a:ext cx="6042" cy="868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F894566-CB56-4194-821C-6F01C3D882D1}"/>
              </a:ext>
            </a:extLst>
          </p:cNvPr>
          <p:cNvSpPr txBox="1"/>
          <p:nvPr/>
        </p:nvSpPr>
        <p:spPr>
          <a:xfrm>
            <a:off x="2250003" y="3474550"/>
            <a:ext cx="16850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  <a:latin typeface="Arial" pitchFamily="34" charset="0"/>
              </a:rPr>
              <a:t>Retrieved information </a:t>
            </a:r>
          </a:p>
          <a:p>
            <a:r>
              <a:rPr lang="en-GB" sz="1200">
                <a:solidFill>
                  <a:schemeClr val="tx1"/>
                </a:solidFill>
                <a:latin typeface="Arial" pitchFamily="34" charset="0"/>
              </a:rPr>
              <a:t>exported to EA Tool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837768F-E453-4617-9BE4-5AC1F7D17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011" y="3645115"/>
            <a:ext cx="2133785" cy="70110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48D7276-AEAB-4CCB-8B53-042887ACE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08" y="1337161"/>
            <a:ext cx="650296" cy="65029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BDE57A0-F7A5-4461-8B61-EC2610EDE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19" y="4797152"/>
            <a:ext cx="650296" cy="65029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74441E5A-BD8F-4D8C-9989-CF8E767E1073}"/>
              </a:ext>
            </a:extLst>
          </p:cNvPr>
          <p:cNvSpPr txBox="1"/>
          <p:nvPr/>
        </p:nvSpPr>
        <p:spPr>
          <a:xfrm>
            <a:off x="6049269" y="5463563"/>
            <a:ext cx="91082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  <a:cs typeface="Arial" pitchFamily="34" charset="0"/>
              </a:rPr>
              <a:t>Static data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7D02C1B-857B-4516-BFC2-2DAF7867DBDF}"/>
              </a:ext>
            </a:extLst>
          </p:cNvPr>
          <p:cNvSpPr txBox="1"/>
          <p:nvPr/>
        </p:nvSpPr>
        <p:spPr>
          <a:xfrm>
            <a:off x="5951984" y="1999873"/>
            <a:ext cx="11224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  <a:cs typeface="Arial" pitchFamily="34" charset="0"/>
              </a:rPr>
              <a:t>Dynamic data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6E335509-F767-4DEA-9E6D-838BA780C4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76" y="2237607"/>
            <a:ext cx="940553" cy="940553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B7C753D9-6919-4DEB-B646-9E576D2C156C}"/>
              </a:ext>
            </a:extLst>
          </p:cNvPr>
          <p:cNvSpPr/>
          <p:nvPr/>
        </p:nvSpPr>
        <p:spPr bwMode="auto">
          <a:xfrm>
            <a:off x="6928590" y="3356992"/>
            <a:ext cx="1332571" cy="134789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Continuous Integration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06C0472D-CAE0-438C-BC51-8C1F466AC89B}"/>
              </a:ext>
            </a:extLst>
          </p:cNvPr>
          <p:cNvCxnSpPr>
            <a:cxnSpLocks/>
          </p:cNvCxnSpPr>
          <p:nvPr/>
        </p:nvCxnSpPr>
        <p:spPr bwMode="auto">
          <a:xfrm flipV="1">
            <a:off x="7805979" y="2276872"/>
            <a:ext cx="0" cy="10801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1B06DF5B-344D-4F9A-8D25-D21238736C41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flipV="1">
            <a:off x="7594876" y="4704889"/>
            <a:ext cx="0" cy="10283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A2E6C4AC-579F-4230-80C7-1C4BFBF5BD3F}"/>
              </a:ext>
            </a:extLst>
          </p:cNvPr>
          <p:cNvCxnSpPr>
            <a:cxnSpLocks/>
          </p:cNvCxnSpPr>
          <p:nvPr/>
        </p:nvCxnSpPr>
        <p:spPr bwMode="auto">
          <a:xfrm>
            <a:off x="7805978" y="2616535"/>
            <a:ext cx="109833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441FD0B-8078-4B9A-8EEB-5CB46EC007C9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0398" y="1200315"/>
            <a:ext cx="334053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1BC08A5-4A32-43E5-95EA-46FB11E4A38C}"/>
              </a:ext>
            </a:extLst>
          </p:cNvPr>
          <p:cNvSpPr txBox="1"/>
          <p:nvPr/>
        </p:nvSpPr>
        <p:spPr>
          <a:xfrm>
            <a:off x="5962732" y="908720"/>
            <a:ext cx="67839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  <a:cs typeface="Arial" pitchFamily="34" charset="0"/>
              </a:rPr>
              <a:t>crawler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638EB7D-3884-49A0-8691-9355FEF9324C}"/>
              </a:ext>
            </a:extLst>
          </p:cNvPr>
          <p:cNvSpPr/>
          <p:nvPr/>
        </p:nvSpPr>
        <p:spPr bwMode="auto">
          <a:xfrm>
            <a:off x="8927638" y="4123298"/>
            <a:ext cx="1759698" cy="9719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0000"/>
                </a:solidFill>
                <a:latin typeface="Arial"/>
                <a:cs typeface="Arial" pitchFamily="34" charset="0"/>
              </a:rPr>
              <a:t>Version control service</a:t>
            </a:r>
            <a:endParaRPr kumimoji="0" lang="en-GB" sz="12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494F06C-6F01-442B-8D75-4AA2BFD67E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34" y="4433799"/>
            <a:ext cx="1711570" cy="507132"/>
          </a:xfrm>
          <a:prstGeom prst="rect">
            <a:avLst/>
          </a:prstGeom>
        </p:spPr>
      </p:pic>
      <p:sp>
        <p:nvSpPr>
          <p:cNvPr id="45" name="Heptágono 44">
            <a:extLst>
              <a:ext uri="{FF2B5EF4-FFF2-40B4-BE49-F238E27FC236}">
                <a16:creationId xmlns:a16="http://schemas.microsoft.com/office/drawing/2014/main" id="{4FB8E292-1C07-4405-B560-ACC562190BFA}"/>
              </a:ext>
            </a:extLst>
          </p:cNvPr>
          <p:cNvSpPr/>
          <p:nvPr/>
        </p:nvSpPr>
        <p:spPr bwMode="auto">
          <a:xfrm>
            <a:off x="8470220" y="4146702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3620AFC-7A4D-41A1-953E-BB45E74D9C6E}"/>
              </a:ext>
            </a:extLst>
          </p:cNvPr>
          <p:cNvCxnSpPr>
            <a:cxnSpLocks/>
          </p:cNvCxnSpPr>
          <p:nvPr/>
        </p:nvCxnSpPr>
        <p:spPr bwMode="auto">
          <a:xfrm flipH="1">
            <a:off x="8256240" y="4433799"/>
            <a:ext cx="67810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Heptágono 59">
            <a:extLst>
              <a:ext uri="{FF2B5EF4-FFF2-40B4-BE49-F238E27FC236}">
                <a16:creationId xmlns:a16="http://schemas.microsoft.com/office/drawing/2014/main" id="{3C8A0373-06B4-4275-B80A-7928B3757A9C}"/>
              </a:ext>
            </a:extLst>
          </p:cNvPr>
          <p:cNvSpPr/>
          <p:nvPr/>
        </p:nvSpPr>
        <p:spPr bwMode="auto">
          <a:xfrm>
            <a:off x="8470220" y="2326371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" name="Heptágono 60">
            <a:extLst>
              <a:ext uri="{FF2B5EF4-FFF2-40B4-BE49-F238E27FC236}">
                <a16:creationId xmlns:a16="http://schemas.microsoft.com/office/drawing/2014/main" id="{107D0AEB-259A-4AE0-A55B-DA9C5CAD9312}"/>
              </a:ext>
            </a:extLst>
          </p:cNvPr>
          <p:cNvSpPr/>
          <p:nvPr/>
        </p:nvSpPr>
        <p:spPr bwMode="auto">
          <a:xfrm>
            <a:off x="7816164" y="5502898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2" name="Heptágono 61">
            <a:extLst>
              <a:ext uri="{FF2B5EF4-FFF2-40B4-BE49-F238E27FC236}">
                <a16:creationId xmlns:a16="http://schemas.microsoft.com/office/drawing/2014/main" id="{946BC706-77E1-4209-BE57-71240B83A1F7}"/>
              </a:ext>
            </a:extLst>
          </p:cNvPr>
          <p:cNvSpPr/>
          <p:nvPr/>
        </p:nvSpPr>
        <p:spPr bwMode="auto">
          <a:xfrm>
            <a:off x="7931873" y="2040540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5" name="Heptágono 64">
            <a:extLst>
              <a:ext uri="{FF2B5EF4-FFF2-40B4-BE49-F238E27FC236}">
                <a16:creationId xmlns:a16="http://schemas.microsoft.com/office/drawing/2014/main" id="{AF70252F-FDA4-46B3-BA03-661B36E8CBE7}"/>
              </a:ext>
            </a:extLst>
          </p:cNvPr>
          <p:cNvSpPr/>
          <p:nvPr/>
        </p:nvSpPr>
        <p:spPr bwMode="auto">
          <a:xfrm>
            <a:off x="5753944" y="2018974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66" name="Heptágono 65">
            <a:extLst>
              <a:ext uri="{FF2B5EF4-FFF2-40B4-BE49-F238E27FC236}">
                <a16:creationId xmlns:a16="http://schemas.microsoft.com/office/drawing/2014/main" id="{11659E19-901B-4513-BEE3-4D14F1421188}"/>
              </a:ext>
            </a:extLst>
          </p:cNvPr>
          <p:cNvSpPr/>
          <p:nvPr/>
        </p:nvSpPr>
        <p:spPr bwMode="auto">
          <a:xfrm>
            <a:off x="5847022" y="5474224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67" name="Heptágono 66">
            <a:extLst>
              <a:ext uri="{FF2B5EF4-FFF2-40B4-BE49-F238E27FC236}">
                <a16:creationId xmlns:a16="http://schemas.microsoft.com/office/drawing/2014/main" id="{D5E6528F-2EDE-407F-8DA1-B9E1289AA455}"/>
              </a:ext>
            </a:extLst>
          </p:cNvPr>
          <p:cNvSpPr/>
          <p:nvPr/>
        </p:nvSpPr>
        <p:spPr bwMode="auto">
          <a:xfrm>
            <a:off x="5753944" y="943308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68" name="Heptágono 67">
            <a:extLst>
              <a:ext uri="{FF2B5EF4-FFF2-40B4-BE49-F238E27FC236}">
                <a16:creationId xmlns:a16="http://schemas.microsoft.com/office/drawing/2014/main" id="{8A402ADB-5725-40D1-B564-0AF4AAF871D6}"/>
              </a:ext>
            </a:extLst>
          </p:cNvPr>
          <p:cNvSpPr/>
          <p:nvPr/>
        </p:nvSpPr>
        <p:spPr bwMode="auto">
          <a:xfrm>
            <a:off x="2100605" y="3559902"/>
            <a:ext cx="231419" cy="226329"/>
          </a:xfrm>
          <a:prstGeom prst="heptagon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42611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n 106">
            <a:extLst>
              <a:ext uri="{FF2B5EF4-FFF2-40B4-BE49-F238E27FC236}">
                <a16:creationId xmlns:a16="http://schemas.microsoft.com/office/drawing/2014/main" id="{77335FB1-03AD-4DC9-8A23-65CF819A5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573016"/>
            <a:ext cx="684499" cy="4558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F9DB85-30F3-4CFD-BD48-368F395E3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9" y="1541931"/>
            <a:ext cx="1365219" cy="2030454"/>
          </a:xfrm>
          <a:prstGeom prst="rect">
            <a:avLst/>
          </a:prstGeom>
        </p:spPr>
      </p:pic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7AC414E0-7743-4AB3-A973-E926FE3A9C59}"/>
              </a:ext>
            </a:extLst>
          </p:cNvPr>
          <p:cNvCxnSpPr>
            <a:cxnSpLocks/>
            <a:endCxn id="100" idx="2"/>
          </p:cNvCxnSpPr>
          <p:nvPr/>
        </p:nvCxnSpPr>
        <p:spPr bwMode="auto">
          <a:xfrm flipV="1">
            <a:off x="6449897" y="3789147"/>
            <a:ext cx="10197" cy="6284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62E628D-DA12-406E-B4D2-5AC38C55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Solution: Information collection process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BE777E6-656C-4056-96EC-28E4CCCB4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84" y="932728"/>
            <a:ext cx="3086615" cy="2220197"/>
          </a:xfrm>
          <a:prstGeom prst="rect">
            <a:avLst/>
          </a:prstGeom>
        </p:spPr>
      </p:pic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9A83CB1-AC1E-4A03-87BA-6FE0EB75194B}"/>
              </a:ext>
            </a:extLst>
          </p:cNvPr>
          <p:cNvCxnSpPr>
            <a:cxnSpLocks/>
          </p:cNvCxnSpPr>
          <p:nvPr/>
        </p:nvCxnSpPr>
        <p:spPr bwMode="auto">
          <a:xfrm>
            <a:off x="1834260" y="3392332"/>
            <a:ext cx="0" cy="20884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5791AE6B-0C3F-4A2B-8A66-19FE9BC989F8}"/>
              </a:ext>
            </a:extLst>
          </p:cNvPr>
          <p:cNvGrpSpPr/>
          <p:nvPr/>
        </p:nvGrpSpPr>
        <p:grpSpPr>
          <a:xfrm>
            <a:off x="1104977" y="3229758"/>
            <a:ext cx="412292" cy="541827"/>
            <a:chOff x="5033456" y="1534149"/>
            <a:chExt cx="412292" cy="541827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83750CA-03E0-477C-B9E7-0A00357B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12" y="1534149"/>
              <a:ext cx="325148" cy="325148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6528A437-47DE-4C49-9D07-3F2C4D60249F}"/>
                </a:ext>
              </a:extLst>
            </p:cNvPr>
            <p:cNvSpPr txBox="1"/>
            <p:nvPr/>
          </p:nvSpPr>
          <p:spPr>
            <a:xfrm>
              <a:off x="5033456" y="1829755"/>
              <a:ext cx="412292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CIO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B0A79D9A-D58D-4213-8A22-992E26EC0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01" y="3631740"/>
            <a:ext cx="372699" cy="372699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5FDDAA4A-95C9-4BE3-A3CC-8E603014C546}"/>
              </a:ext>
            </a:extLst>
          </p:cNvPr>
          <p:cNvSpPr txBox="1"/>
          <p:nvPr/>
        </p:nvSpPr>
        <p:spPr>
          <a:xfrm>
            <a:off x="1554831" y="3176675"/>
            <a:ext cx="15744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takes strategic decisions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D9B9CAD-A0A5-4B1A-B968-961A05AF1044}"/>
              </a:ext>
            </a:extLst>
          </p:cNvPr>
          <p:cNvCxnSpPr>
            <a:cxnSpLocks/>
            <a:endCxn id="38" idx="3"/>
          </p:cNvCxnSpPr>
          <p:nvPr/>
        </p:nvCxnSpPr>
        <p:spPr bwMode="auto">
          <a:xfrm flipH="1">
            <a:off x="1478281" y="3392332"/>
            <a:ext cx="1950956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D589ACE-DF55-4F21-A779-DB5842ABBD87}"/>
              </a:ext>
            </a:extLst>
          </p:cNvPr>
          <p:cNvSpPr txBox="1"/>
          <p:nvPr/>
        </p:nvSpPr>
        <p:spPr>
          <a:xfrm>
            <a:off x="1599352" y="3993525"/>
            <a:ext cx="4539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KPIs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7078A84-2C7A-478A-9A52-7E3E0E87DA0A}"/>
              </a:ext>
            </a:extLst>
          </p:cNvPr>
          <p:cNvGrpSpPr/>
          <p:nvPr/>
        </p:nvGrpSpPr>
        <p:grpSpPr>
          <a:xfrm>
            <a:off x="4119019" y="1159743"/>
            <a:ext cx="1298753" cy="565642"/>
            <a:chOff x="7810906" y="1639112"/>
            <a:chExt cx="1298753" cy="565642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1AFBB3B5-1157-41B2-AF97-55312F28E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708" y="1639112"/>
              <a:ext cx="325148" cy="325148"/>
            </a:xfrm>
            <a:prstGeom prst="rect">
              <a:avLst/>
            </a:prstGeom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EEBDE283-AA75-4128-83A1-AEF2FF9F5163}"/>
                </a:ext>
              </a:extLst>
            </p:cNvPr>
            <p:cNvSpPr txBox="1"/>
            <p:nvPr/>
          </p:nvSpPr>
          <p:spPr>
            <a:xfrm>
              <a:off x="7810906" y="1958533"/>
              <a:ext cx="1298753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Enterprise Architect</a:t>
              </a:r>
            </a:p>
          </p:txBody>
        </p:sp>
      </p:grp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6352F58-9E18-44B0-A958-585E79FF6829}"/>
              </a:ext>
            </a:extLst>
          </p:cNvPr>
          <p:cNvSpPr/>
          <p:nvPr/>
        </p:nvSpPr>
        <p:spPr bwMode="auto">
          <a:xfrm>
            <a:off x="5680954" y="1095196"/>
            <a:ext cx="1287387" cy="16137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Pivio</a:t>
            </a: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2.0</a:t>
            </a:r>
          </a:p>
        </p:txBody>
      </p:sp>
      <p:sp>
        <p:nvSpPr>
          <p:cNvPr id="65" name="Cilindro 64">
            <a:extLst>
              <a:ext uri="{FF2B5EF4-FFF2-40B4-BE49-F238E27FC236}">
                <a16:creationId xmlns:a16="http://schemas.microsoft.com/office/drawing/2014/main" id="{F590A73A-B9C0-4D74-A753-E507DBB7D4C4}"/>
              </a:ext>
            </a:extLst>
          </p:cNvPr>
          <p:cNvSpPr/>
          <p:nvPr/>
        </p:nvSpPr>
        <p:spPr bwMode="auto">
          <a:xfrm>
            <a:off x="5801615" y="2059585"/>
            <a:ext cx="1053313" cy="580116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8F5B9F07-D78D-477A-807C-570802CB5820}"/>
              </a:ext>
            </a:extLst>
          </p:cNvPr>
          <p:cNvCxnSpPr>
            <a:cxnSpLocks/>
            <a:stCxn id="98" idx="0"/>
          </p:cNvCxnSpPr>
          <p:nvPr/>
        </p:nvCxnSpPr>
        <p:spPr bwMode="auto">
          <a:xfrm flipV="1">
            <a:off x="6485530" y="2717381"/>
            <a:ext cx="0" cy="2627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70C6409D-1C96-4157-8680-63C5060C8103}"/>
              </a:ext>
            </a:extLst>
          </p:cNvPr>
          <p:cNvCxnSpPr>
            <a:cxnSpLocks/>
            <a:endCxn id="98" idx="3"/>
          </p:cNvCxnSpPr>
          <p:nvPr/>
        </p:nvCxnSpPr>
        <p:spPr bwMode="auto">
          <a:xfrm flipH="1">
            <a:off x="6757562" y="3252131"/>
            <a:ext cx="8038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200AE1D-A3E7-466B-857F-38B245A9BEFB}"/>
              </a:ext>
            </a:extLst>
          </p:cNvPr>
          <p:cNvCxnSpPr>
            <a:cxnSpLocks/>
            <a:stCxn id="60" idx="1"/>
          </p:cNvCxnSpPr>
          <p:nvPr/>
        </p:nvCxnSpPr>
        <p:spPr bwMode="auto">
          <a:xfrm flipH="1">
            <a:off x="3745020" y="1902058"/>
            <a:ext cx="193593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07DC64F-4A6D-422A-9D63-FF19112CA726}"/>
              </a:ext>
            </a:extLst>
          </p:cNvPr>
          <p:cNvSpPr txBox="1"/>
          <p:nvPr/>
        </p:nvSpPr>
        <p:spPr>
          <a:xfrm>
            <a:off x="4473283" y="1684907"/>
            <a:ext cx="5902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verifies</a:t>
            </a:r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6086DE86-36B6-4666-896D-9AB82B44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9FAB-BDC1-47C0-A8BB-6E12A8205D3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7759BAE-1A9F-47F4-A426-6DA186F2D8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52" y="2042267"/>
            <a:ext cx="404206" cy="4318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6F51C78-8E56-47C5-A842-16979DD7BE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2" y="2736210"/>
            <a:ext cx="954546" cy="573523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5B0F35A-F7A1-4D4A-9032-AC73B519A2D5}"/>
              </a:ext>
            </a:extLst>
          </p:cNvPr>
          <p:cNvCxnSpPr>
            <a:cxnSpLocks/>
          </p:cNvCxnSpPr>
          <p:nvPr/>
        </p:nvCxnSpPr>
        <p:spPr bwMode="auto">
          <a:xfrm flipH="1">
            <a:off x="9217627" y="2073527"/>
            <a:ext cx="74399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DA35D31-F02C-486A-89CC-6911E1205D57}"/>
              </a:ext>
            </a:extLst>
          </p:cNvPr>
          <p:cNvCxnSpPr>
            <a:cxnSpLocks/>
          </p:cNvCxnSpPr>
          <p:nvPr/>
        </p:nvCxnSpPr>
        <p:spPr bwMode="auto">
          <a:xfrm flipH="1">
            <a:off x="9217627" y="3257033"/>
            <a:ext cx="74398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E3C9312-501E-4906-82FF-D3DA0BD6A3E2}"/>
              </a:ext>
            </a:extLst>
          </p:cNvPr>
          <p:cNvCxnSpPr>
            <a:cxnSpLocks/>
          </p:cNvCxnSpPr>
          <p:nvPr/>
        </p:nvCxnSpPr>
        <p:spPr bwMode="auto">
          <a:xfrm>
            <a:off x="9961616" y="2073527"/>
            <a:ext cx="0" cy="17176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2057AD0-1905-495F-8757-542E7DF7B9A8}"/>
              </a:ext>
            </a:extLst>
          </p:cNvPr>
          <p:cNvCxnSpPr>
            <a:cxnSpLocks/>
          </p:cNvCxnSpPr>
          <p:nvPr/>
        </p:nvCxnSpPr>
        <p:spPr bwMode="auto">
          <a:xfrm>
            <a:off x="7561443" y="3791154"/>
            <a:ext cx="0" cy="30428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B7AA6E7E-4844-4B2E-9AF6-2B5DC28BDB16}"/>
              </a:ext>
            </a:extLst>
          </p:cNvPr>
          <p:cNvCxnSpPr>
            <a:cxnSpLocks/>
          </p:cNvCxnSpPr>
          <p:nvPr/>
        </p:nvCxnSpPr>
        <p:spPr bwMode="auto">
          <a:xfrm flipH="1">
            <a:off x="7561444" y="3791154"/>
            <a:ext cx="240017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4A439DA6-0E92-464F-A21A-CB70CA7DA99F}"/>
              </a:ext>
            </a:extLst>
          </p:cNvPr>
          <p:cNvCxnSpPr>
            <a:cxnSpLocks/>
          </p:cNvCxnSpPr>
          <p:nvPr/>
        </p:nvCxnSpPr>
        <p:spPr bwMode="auto">
          <a:xfrm>
            <a:off x="6528360" y="1479164"/>
            <a:ext cx="468020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12FDF89B-B2F5-4F39-AD90-B2ABDB7F3DFE}"/>
              </a:ext>
            </a:extLst>
          </p:cNvPr>
          <p:cNvCxnSpPr>
            <a:cxnSpLocks/>
          </p:cNvCxnSpPr>
          <p:nvPr/>
        </p:nvCxnSpPr>
        <p:spPr bwMode="auto">
          <a:xfrm flipH="1">
            <a:off x="8209515" y="5517232"/>
            <a:ext cx="299905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23D1CC5-82AD-430B-B2DB-26FD726AACCD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08568" y="1479166"/>
            <a:ext cx="0" cy="40380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ángulo 87">
            <a:extLst>
              <a:ext uri="{FF2B5EF4-FFF2-40B4-BE49-F238E27FC236}">
                <a16:creationId xmlns:a16="http://schemas.microsoft.com/office/drawing/2014/main" id="{33269945-B4D3-40DC-A304-5A3A3A17A559}"/>
              </a:ext>
            </a:extLst>
          </p:cNvPr>
          <p:cNvSpPr/>
          <p:nvPr/>
        </p:nvSpPr>
        <p:spPr bwMode="auto">
          <a:xfrm>
            <a:off x="5801615" y="1328871"/>
            <a:ext cx="1053313" cy="624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Web client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D79A9364-BF0A-4607-BF93-D3B6C93945C2}"/>
              </a:ext>
            </a:extLst>
          </p:cNvPr>
          <p:cNvCxnSpPr>
            <a:cxnSpLocks/>
            <a:stCxn id="88" idx="2"/>
            <a:endCxn id="65" idx="0"/>
          </p:cNvCxnSpPr>
          <p:nvPr/>
        </p:nvCxnSpPr>
        <p:spPr bwMode="auto">
          <a:xfrm>
            <a:off x="6328272" y="1953868"/>
            <a:ext cx="0" cy="250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D3417AC9-8252-471E-AA4D-D842ECA5E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53" y="2258180"/>
            <a:ext cx="808467" cy="2758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BEF9C8D-BBBB-4A69-8D12-A0F9209496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9847" y="1950729"/>
            <a:ext cx="1038781" cy="341314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DF04AAF0-A12C-4EDB-A824-E438CD752D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97" y="4620429"/>
            <a:ext cx="650296" cy="650296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0F63BE96-F84E-4988-90E8-083CBB9A6A6E}"/>
              </a:ext>
            </a:extLst>
          </p:cNvPr>
          <p:cNvSpPr txBox="1"/>
          <p:nvPr/>
        </p:nvSpPr>
        <p:spPr>
          <a:xfrm>
            <a:off x="895303" y="5222576"/>
            <a:ext cx="119821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IT Governance</a:t>
            </a: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DF72E624-9807-41B1-BA3F-2421A7DDC8D4}"/>
              </a:ext>
            </a:extLst>
          </p:cNvPr>
          <p:cNvCxnSpPr>
            <a:cxnSpLocks/>
          </p:cNvCxnSpPr>
          <p:nvPr/>
        </p:nvCxnSpPr>
        <p:spPr bwMode="auto">
          <a:xfrm>
            <a:off x="7870095" y="5661248"/>
            <a:ext cx="0" cy="39457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upo 71">
            <a:extLst>
              <a:ext uri="{FF2B5EF4-FFF2-40B4-BE49-F238E27FC236}">
                <a16:creationId xmlns:a16="http://schemas.microsoft.com/office/drawing/2014/main" id="{25E945B7-5FA2-487D-A304-B64D318A3316}"/>
              </a:ext>
            </a:extLst>
          </p:cNvPr>
          <p:cNvGrpSpPr/>
          <p:nvPr/>
        </p:nvGrpSpPr>
        <p:grpSpPr>
          <a:xfrm>
            <a:off x="7121900" y="6147338"/>
            <a:ext cx="1516313" cy="594030"/>
            <a:chOff x="7810906" y="1641502"/>
            <a:chExt cx="1516313" cy="594030"/>
          </a:xfrm>
        </p:grpSpPr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240A22E9-3F3B-4C23-8772-52DFE72F5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89" y="1641502"/>
              <a:ext cx="325148" cy="325148"/>
            </a:xfrm>
            <a:prstGeom prst="rect">
              <a:avLst/>
            </a:prstGeom>
          </p:spPr>
        </p:pic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18588DF9-8946-4A2C-BC3D-D6C5807DA6A6}"/>
                </a:ext>
              </a:extLst>
            </p:cNvPr>
            <p:cNvSpPr txBox="1"/>
            <p:nvPr/>
          </p:nvSpPr>
          <p:spPr>
            <a:xfrm>
              <a:off x="7810906" y="1958533"/>
              <a:ext cx="1516313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itchFamily="34" charset="0"/>
                </a:rPr>
                <a:t>Enterprise Architect</a:t>
              </a:r>
            </a:p>
          </p:txBody>
        </p:sp>
      </p:grp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CDD25EDA-127F-4A8E-A407-2F174EC23922}"/>
              </a:ext>
            </a:extLst>
          </p:cNvPr>
          <p:cNvCxnSpPr>
            <a:cxnSpLocks/>
          </p:cNvCxnSpPr>
          <p:nvPr/>
        </p:nvCxnSpPr>
        <p:spPr bwMode="auto">
          <a:xfrm>
            <a:off x="6689852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EB9B0CED-BCF7-4CA8-A61C-3EF396AD09B1}"/>
              </a:ext>
            </a:extLst>
          </p:cNvPr>
          <p:cNvCxnSpPr>
            <a:cxnSpLocks/>
          </p:cNvCxnSpPr>
          <p:nvPr/>
        </p:nvCxnSpPr>
        <p:spPr bwMode="auto">
          <a:xfrm>
            <a:off x="5537724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99E3BEB-7A6C-4C11-88D2-DA66D0941325}"/>
              </a:ext>
            </a:extLst>
          </p:cNvPr>
          <p:cNvCxnSpPr>
            <a:cxnSpLocks/>
          </p:cNvCxnSpPr>
          <p:nvPr/>
        </p:nvCxnSpPr>
        <p:spPr bwMode="auto">
          <a:xfrm>
            <a:off x="4393091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0EF15DC1-16AB-481D-ABF0-F91A966C5F7D}"/>
              </a:ext>
            </a:extLst>
          </p:cNvPr>
          <p:cNvCxnSpPr>
            <a:cxnSpLocks/>
          </p:cNvCxnSpPr>
          <p:nvPr/>
        </p:nvCxnSpPr>
        <p:spPr bwMode="auto">
          <a:xfrm>
            <a:off x="4393091" y="5877272"/>
            <a:ext cx="347075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Diagrama 65">
            <a:extLst>
              <a:ext uri="{FF2B5EF4-FFF2-40B4-BE49-F238E27FC236}">
                <a16:creationId xmlns:a16="http://schemas.microsoft.com/office/drawing/2014/main" id="{692ED746-54EE-4CE3-BF09-DEB0B1C4D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45740"/>
              </p:ext>
            </p:extLst>
          </p:nvPr>
        </p:nvGraphicFramePr>
        <p:xfrm>
          <a:off x="3687317" y="4507992"/>
          <a:ext cx="4751863" cy="20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AC6EA57-8C7C-4011-B1AC-099961EC91BE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flipH="1">
            <a:off x="10481349" y="4265105"/>
            <a:ext cx="72721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C69472E-DF6F-4C27-AA83-D33ED749B91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9237" y="3022972"/>
            <a:ext cx="0" cy="36936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722E90E5-D0E0-4924-A9ED-ECFDE55E48B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19775" y="4265105"/>
            <a:ext cx="0" cy="12521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A39861BF-1623-45FE-821B-7EDE2B608779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7801" y="5517232"/>
            <a:ext cx="72721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F480AD48-7BB3-4C99-AD66-9A4B1AB465F9}"/>
              </a:ext>
            </a:extLst>
          </p:cNvPr>
          <p:cNvCxnSpPr>
            <a:cxnSpLocks/>
          </p:cNvCxnSpPr>
          <p:nvPr/>
        </p:nvCxnSpPr>
        <p:spPr bwMode="auto">
          <a:xfrm>
            <a:off x="3017802" y="4265105"/>
            <a:ext cx="7272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Imagen 85">
            <a:extLst>
              <a:ext uri="{FF2B5EF4-FFF2-40B4-BE49-F238E27FC236}">
                <a16:creationId xmlns:a16="http://schemas.microsoft.com/office/drawing/2014/main" id="{9EBB2D0F-D6C2-43EA-BCA4-A68926A0FD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8" y="4585349"/>
            <a:ext cx="318247" cy="318247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CF0CC699-6076-4935-A33D-A29426DDD6D5}"/>
              </a:ext>
            </a:extLst>
          </p:cNvPr>
          <p:cNvSpPr txBox="1"/>
          <p:nvPr/>
        </p:nvSpPr>
        <p:spPr>
          <a:xfrm>
            <a:off x="4878050" y="4841037"/>
            <a:ext cx="8394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DevOps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0DE2934F-72B6-4F11-BFB3-B67C8418D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65" y="4620429"/>
            <a:ext cx="385028" cy="385028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6B48E669-1FA6-4EB9-905E-C5A4AFB1C795}"/>
              </a:ext>
            </a:extLst>
          </p:cNvPr>
          <p:cNvSpPr txBox="1"/>
          <p:nvPr/>
        </p:nvSpPr>
        <p:spPr>
          <a:xfrm>
            <a:off x="3320852" y="4966363"/>
            <a:ext cx="73930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DevOps</a:t>
            </a: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BDA9FC30-C522-4788-AFC7-8D29FF0E1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62" y="4650628"/>
            <a:ext cx="325148" cy="325148"/>
          </a:xfrm>
          <a:prstGeom prst="rect">
            <a:avLst/>
          </a:prstGeom>
        </p:spPr>
      </p:pic>
      <p:sp>
        <p:nvSpPr>
          <p:cNvPr id="92" name="CuadroTexto 91">
            <a:extLst>
              <a:ext uri="{FF2B5EF4-FFF2-40B4-BE49-F238E27FC236}">
                <a16:creationId xmlns:a16="http://schemas.microsoft.com/office/drawing/2014/main" id="{3DE6C145-B52E-45CA-B860-CE62E012FED5}"/>
              </a:ext>
            </a:extLst>
          </p:cNvPr>
          <p:cNvSpPr txBox="1"/>
          <p:nvPr/>
        </p:nvSpPr>
        <p:spPr>
          <a:xfrm>
            <a:off x="3930718" y="4972336"/>
            <a:ext cx="4074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PO</a:t>
            </a:r>
          </a:p>
        </p:txBody>
      </p: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31ED90F3-70BB-4DC9-B28E-270E1D641253}"/>
              </a:ext>
            </a:extLst>
          </p:cNvPr>
          <p:cNvCxnSpPr>
            <a:cxnSpLocks/>
          </p:cNvCxnSpPr>
          <p:nvPr/>
        </p:nvCxnSpPr>
        <p:spPr bwMode="auto">
          <a:xfrm>
            <a:off x="4017052" y="4409065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CEBD3D40-7F2D-4FE2-A88E-6D717A0CC5ED}"/>
              </a:ext>
            </a:extLst>
          </p:cNvPr>
          <p:cNvCxnSpPr>
            <a:cxnSpLocks/>
          </p:cNvCxnSpPr>
          <p:nvPr/>
        </p:nvCxnSpPr>
        <p:spPr bwMode="auto">
          <a:xfrm>
            <a:off x="5225761" y="4394324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Imagen 94">
            <a:extLst>
              <a:ext uri="{FF2B5EF4-FFF2-40B4-BE49-F238E27FC236}">
                <a16:creationId xmlns:a16="http://schemas.microsoft.com/office/drawing/2014/main" id="{F7296E02-FB89-4AA6-A05E-69B6D36F52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21" y="1552584"/>
            <a:ext cx="380748" cy="380748"/>
          </a:xfrm>
          <a:prstGeom prst="rect">
            <a:avLst/>
          </a:prstGeom>
        </p:spPr>
      </p:pic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82495014-2BF2-4812-98FB-0F8C7E1A3709}"/>
              </a:ext>
            </a:extLst>
          </p:cNvPr>
          <p:cNvCxnSpPr>
            <a:cxnSpLocks/>
          </p:cNvCxnSpPr>
          <p:nvPr/>
        </p:nvCxnSpPr>
        <p:spPr bwMode="auto">
          <a:xfrm>
            <a:off x="1858275" y="4990332"/>
            <a:ext cx="1179948" cy="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A720B08-FF7A-47BE-AED3-B493A1442B66}"/>
              </a:ext>
            </a:extLst>
          </p:cNvPr>
          <p:cNvSpPr txBox="1"/>
          <p:nvPr/>
        </p:nvSpPr>
        <p:spPr>
          <a:xfrm>
            <a:off x="1872811" y="4736177"/>
            <a:ext cx="16561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controls</a:t>
            </a: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626D5D34-981C-45F6-87A8-25648AAA2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8" y="2980099"/>
            <a:ext cx="544064" cy="544064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:a16="http://schemas.microsoft.com/office/drawing/2014/main" id="{CC3774A6-4E12-491F-AEED-7EDF9E795727}"/>
              </a:ext>
            </a:extLst>
          </p:cNvPr>
          <p:cNvSpPr txBox="1"/>
          <p:nvPr/>
        </p:nvSpPr>
        <p:spPr>
          <a:xfrm>
            <a:off x="6184217" y="3512148"/>
            <a:ext cx="55175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script</a:t>
            </a:r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id="{CF897E5A-D823-402A-B9CE-E440FCDDBFE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11" y="3429000"/>
            <a:ext cx="700525" cy="350263"/>
          </a:xfrm>
          <a:prstGeom prst="rect">
            <a:avLst/>
          </a:prstGeom>
        </p:spPr>
      </p:pic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0D6BD2C4-EF45-4A4A-96B0-CDD397E8B7D2}"/>
              </a:ext>
            </a:extLst>
          </p:cNvPr>
          <p:cNvCxnSpPr>
            <a:cxnSpLocks/>
            <a:endCxn id="101" idx="2"/>
          </p:cNvCxnSpPr>
          <p:nvPr/>
        </p:nvCxnSpPr>
        <p:spPr bwMode="auto">
          <a:xfrm flipH="1" flipV="1">
            <a:off x="4023274" y="3779263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5AEDC8D1-B461-4C7B-B758-8D13AA58462F}"/>
              </a:ext>
            </a:extLst>
          </p:cNvPr>
          <p:cNvCxnSpPr>
            <a:cxnSpLocks/>
            <a:endCxn id="98" idx="1"/>
          </p:cNvCxnSpPr>
          <p:nvPr/>
        </p:nvCxnSpPr>
        <p:spPr bwMode="auto">
          <a:xfrm>
            <a:off x="4024689" y="3252131"/>
            <a:ext cx="218880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3D41854D-76A5-44C7-99A2-EBF9C9BE3FB8}"/>
              </a:ext>
            </a:extLst>
          </p:cNvPr>
          <p:cNvCxnSpPr>
            <a:cxnSpLocks/>
          </p:cNvCxnSpPr>
          <p:nvPr/>
        </p:nvCxnSpPr>
        <p:spPr bwMode="auto">
          <a:xfrm>
            <a:off x="4033051" y="3252131"/>
            <a:ext cx="0" cy="183686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Imagen 110">
            <a:extLst>
              <a:ext uri="{FF2B5EF4-FFF2-40B4-BE49-F238E27FC236}">
                <a16:creationId xmlns:a16="http://schemas.microsoft.com/office/drawing/2014/main" id="{DE12CD91-F3C5-41C8-BA56-16024F602A7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883149"/>
            <a:ext cx="216024" cy="2160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3116E716-736F-426F-BF47-069BB4AF6A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62" y="6277616"/>
            <a:ext cx="215425" cy="21542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D52786F7-4D81-47C0-A3EC-1D251E03AA3E}"/>
              </a:ext>
            </a:extLst>
          </p:cNvPr>
          <p:cNvSpPr txBox="1"/>
          <p:nvPr/>
        </p:nvSpPr>
        <p:spPr>
          <a:xfrm>
            <a:off x="10596422" y="5851445"/>
            <a:ext cx="144783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Automatic process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35DE4A4D-4149-46A4-AC1A-A77C1A6254D4}"/>
              </a:ext>
            </a:extLst>
          </p:cNvPr>
          <p:cNvSpPr txBox="1"/>
          <p:nvPr/>
        </p:nvSpPr>
        <p:spPr>
          <a:xfrm>
            <a:off x="10594707" y="6248345"/>
            <a:ext cx="1266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Manual process</a:t>
            </a: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294AB407-02C0-4FBB-8FD9-9959207F73C5}"/>
              </a:ext>
            </a:extLst>
          </p:cNvPr>
          <p:cNvCxnSpPr>
            <a:cxnSpLocks/>
          </p:cNvCxnSpPr>
          <p:nvPr/>
        </p:nvCxnSpPr>
        <p:spPr bwMode="auto">
          <a:xfrm>
            <a:off x="8785579" y="3496754"/>
            <a:ext cx="0" cy="52501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49F0BC8-CBB5-4CA3-AC0C-CDEA83304386}"/>
              </a:ext>
            </a:extLst>
          </p:cNvPr>
          <p:cNvCxnSpPr>
            <a:cxnSpLocks/>
          </p:cNvCxnSpPr>
          <p:nvPr/>
        </p:nvCxnSpPr>
        <p:spPr bwMode="auto">
          <a:xfrm flipH="1">
            <a:off x="6968341" y="1702300"/>
            <a:ext cx="116916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Imagen 132">
            <a:extLst>
              <a:ext uri="{FF2B5EF4-FFF2-40B4-BE49-F238E27FC236}">
                <a16:creationId xmlns:a16="http://schemas.microsoft.com/office/drawing/2014/main" id="{D7FCA42C-C504-4D02-BC05-73BBF0BCDD7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84" y="1728266"/>
            <a:ext cx="339916" cy="339916"/>
          </a:xfrm>
          <a:prstGeom prst="rect">
            <a:avLst/>
          </a:prstGeom>
        </p:spPr>
      </p:pic>
      <p:sp>
        <p:nvSpPr>
          <p:cNvPr id="134" name="CuadroTexto 133">
            <a:extLst>
              <a:ext uri="{FF2B5EF4-FFF2-40B4-BE49-F238E27FC236}">
                <a16:creationId xmlns:a16="http://schemas.microsoft.com/office/drawing/2014/main" id="{293092B3-2911-4B3F-95A1-4A0A985D8DE5}"/>
              </a:ext>
            </a:extLst>
          </p:cNvPr>
          <p:cNvSpPr txBox="1"/>
          <p:nvPr/>
        </p:nvSpPr>
        <p:spPr>
          <a:xfrm>
            <a:off x="7154666" y="2005117"/>
            <a:ext cx="96532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Dynamic data</a:t>
            </a:r>
          </a:p>
        </p:txBody>
      </p:sp>
      <p:cxnSp>
        <p:nvCxnSpPr>
          <p:cNvPr id="142" name="Conector recto de flecha 141">
            <a:extLst>
              <a:ext uri="{FF2B5EF4-FFF2-40B4-BE49-F238E27FC236}">
                <a16:creationId xmlns:a16="http://schemas.microsoft.com/office/drawing/2014/main" id="{458D2FCA-91E0-4AEA-9139-91DA35431ADC}"/>
              </a:ext>
            </a:extLst>
          </p:cNvPr>
          <p:cNvCxnSpPr>
            <a:cxnSpLocks/>
          </p:cNvCxnSpPr>
          <p:nvPr/>
        </p:nvCxnSpPr>
        <p:spPr bwMode="auto">
          <a:xfrm>
            <a:off x="7561443" y="3252131"/>
            <a:ext cx="0" cy="5271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2" name="Imagen 151">
            <a:extLst>
              <a:ext uri="{FF2B5EF4-FFF2-40B4-BE49-F238E27FC236}">
                <a16:creationId xmlns:a16="http://schemas.microsoft.com/office/drawing/2014/main" id="{CEDD27F8-B261-498F-A0E0-906D6E3F0A1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90" y="2712867"/>
            <a:ext cx="351476" cy="351476"/>
          </a:xfrm>
          <a:prstGeom prst="rect">
            <a:avLst/>
          </a:prstGeom>
        </p:spPr>
      </p:pic>
      <p:sp>
        <p:nvSpPr>
          <p:cNvPr id="153" name="CuadroTexto 152">
            <a:extLst>
              <a:ext uri="{FF2B5EF4-FFF2-40B4-BE49-F238E27FC236}">
                <a16:creationId xmlns:a16="http://schemas.microsoft.com/office/drawing/2014/main" id="{C99BDD41-7B8E-4EEA-A58B-76D3A40F9992}"/>
              </a:ext>
            </a:extLst>
          </p:cNvPr>
          <p:cNvSpPr txBox="1"/>
          <p:nvPr/>
        </p:nvSpPr>
        <p:spPr>
          <a:xfrm>
            <a:off x="4602320" y="3016432"/>
            <a:ext cx="78579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Static data</a:t>
            </a:r>
          </a:p>
        </p:txBody>
      </p:sp>
      <p:cxnSp>
        <p:nvCxnSpPr>
          <p:cNvPr id="104" name="Conector recto de flecha 98">
            <a:extLst>
              <a:ext uri="{FF2B5EF4-FFF2-40B4-BE49-F238E27FC236}">
                <a16:creationId xmlns:a16="http://schemas.microsoft.com/office/drawing/2014/main" id="{7AC414E0-7743-4AB3-A973-E926FE3A9C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29074" y="3789040"/>
            <a:ext cx="2830" cy="6216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ector recto de flecha 29">
            <a:extLst>
              <a:ext uri="{FF2B5EF4-FFF2-40B4-BE49-F238E27FC236}">
                <a16:creationId xmlns:a16="http://schemas.microsoft.com/office/drawing/2014/main" id="{E5B0F35A-F7A1-4D4A-9032-AC73B519A2D5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8341" y="2346385"/>
            <a:ext cx="1166368" cy="24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CuadroTexto 33">
            <a:extLst>
              <a:ext uri="{FF2B5EF4-FFF2-40B4-BE49-F238E27FC236}">
                <a16:creationId xmlns:a16="http://schemas.microsoft.com/office/drawing/2014/main" id="{907DC64F-4A6D-422A-9D63-FF19112CA726}"/>
              </a:ext>
            </a:extLst>
          </p:cNvPr>
          <p:cNvSpPr txBox="1"/>
          <p:nvPr/>
        </p:nvSpPr>
        <p:spPr>
          <a:xfrm>
            <a:off x="7104112" y="2318683"/>
            <a:ext cx="83227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Crawler job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1660F93B-5DC3-4654-9138-1558F5177A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447690"/>
            <a:ext cx="1132700" cy="335615"/>
          </a:xfrm>
          <a:prstGeom prst="rect">
            <a:avLst/>
          </a:prstGeom>
        </p:spPr>
      </p:pic>
      <p:graphicFrame>
        <p:nvGraphicFramePr>
          <p:cNvPr id="62" name="Diagrama 61">
            <a:extLst>
              <a:ext uri="{FF2B5EF4-FFF2-40B4-BE49-F238E27FC236}">
                <a16:creationId xmlns:a16="http://schemas.microsoft.com/office/drawing/2014/main" id="{DD1B26D1-91F5-4362-A880-C509E37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480980"/>
              </p:ext>
            </p:extLst>
          </p:nvPr>
        </p:nvGraphicFramePr>
        <p:xfrm>
          <a:off x="3496573" y="3739363"/>
          <a:ext cx="6984776" cy="10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40286705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1211 Matthes English Master Slide Deck (wide).potx" id="{4D364B63-B18C-4277-AAF9-60B33C155DAF}" vid="{486260EC-4064-4B52-A9CC-870AEA2DF30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161211 Matthes English Master Slide Deck (wide)</Template>
  <TotalTime>0</TotalTime>
  <Words>1663</Words>
  <Application>Microsoft Office PowerPoint</Application>
  <PresentationFormat>Panorámica</PresentationFormat>
  <Paragraphs>373</Paragraphs>
  <Slides>21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Helvetica Neue</vt:lpstr>
      <vt:lpstr>TUM Neue Helvetica 75 Bold</vt:lpstr>
      <vt:lpstr>Wingdings</vt:lpstr>
      <vt:lpstr>Slides sebis 2013 2</vt:lpstr>
      <vt:lpstr>Automated documentation of Business Domain assignments and cloud application information from an application development pipeline</vt:lpstr>
      <vt:lpstr>Agenda</vt:lpstr>
      <vt:lpstr>1. Motivation: Major technology trends that have an impact on EAM</vt:lpstr>
      <vt:lpstr>2. Literature review</vt:lpstr>
      <vt:lpstr>3. Derivation for EAM</vt:lpstr>
      <vt:lpstr>4. Research Questions</vt:lpstr>
      <vt:lpstr>5. Evaluation environment</vt:lpstr>
      <vt:lpstr>6. Solution: High level architecture</vt:lpstr>
      <vt:lpstr>6. Solution: Information collection process</vt:lpstr>
      <vt:lpstr>6. Solution: Data model</vt:lpstr>
      <vt:lpstr>7. Timeline</vt:lpstr>
      <vt:lpstr>8. Next Steps</vt:lpstr>
      <vt:lpstr>Live Demo</vt:lpstr>
      <vt:lpstr>Thank you for your attention!</vt:lpstr>
      <vt:lpstr>Backup</vt:lpstr>
      <vt:lpstr>Evaluation process</vt:lpstr>
      <vt:lpstr>Monitoring KPIs</vt:lpstr>
      <vt:lpstr>Groovy script</vt:lpstr>
      <vt:lpstr>4. Solution: Sequence diagram</vt:lpstr>
      <vt:lpstr>Pivio.io</vt:lpstr>
      <vt:lpstr>Pivio data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documentation of Business Domain assignments and cloud application information from an application development pipeline</dc:title>
  <dc:creator/>
  <dc:description>Copyright sebis</dc:description>
  <cp:lastModifiedBy/>
  <cp:revision>460</cp:revision>
  <dcterms:created xsi:type="dcterms:W3CDTF">2017-05-16T11:30:04Z</dcterms:created>
  <dcterms:modified xsi:type="dcterms:W3CDTF">2018-09-09T21:13:44Z</dcterms:modified>
</cp:coreProperties>
</file>