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42"/>
  </p:notesMasterIdLst>
  <p:handoutMasterIdLst>
    <p:handoutMasterId r:id="rId43"/>
  </p:handoutMasterIdLst>
  <p:sldIdLst>
    <p:sldId id="647" r:id="rId2"/>
    <p:sldId id="696" r:id="rId3"/>
    <p:sldId id="697" r:id="rId4"/>
    <p:sldId id="735" r:id="rId5"/>
    <p:sldId id="733" r:id="rId6"/>
    <p:sldId id="736" r:id="rId7"/>
    <p:sldId id="742" r:id="rId8"/>
    <p:sldId id="788" r:id="rId9"/>
    <p:sldId id="738" r:id="rId10"/>
    <p:sldId id="805" r:id="rId11"/>
    <p:sldId id="769" r:id="rId12"/>
    <p:sldId id="772" r:id="rId13"/>
    <p:sldId id="775" r:id="rId14"/>
    <p:sldId id="776" r:id="rId15"/>
    <p:sldId id="811" r:id="rId16"/>
    <p:sldId id="795" r:id="rId17"/>
    <p:sldId id="787" r:id="rId18"/>
    <p:sldId id="734" r:id="rId19"/>
    <p:sldId id="730" r:id="rId20"/>
    <p:sldId id="764" r:id="rId21"/>
    <p:sldId id="804" r:id="rId22"/>
    <p:sldId id="759" r:id="rId23"/>
    <p:sldId id="760" r:id="rId24"/>
    <p:sldId id="761" r:id="rId25"/>
    <p:sldId id="762" r:id="rId26"/>
    <p:sldId id="763" r:id="rId27"/>
    <p:sldId id="758" r:id="rId28"/>
    <p:sldId id="796" r:id="rId29"/>
    <p:sldId id="797" r:id="rId30"/>
    <p:sldId id="798" r:id="rId31"/>
    <p:sldId id="799" r:id="rId32"/>
    <p:sldId id="800" r:id="rId33"/>
    <p:sldId id="801" r:id="rId34"/>
    <p:sldId id="802" r:id="rId35"/>
    <p:sldId id="803" r:id="rId36"/>
    <p:sldId id="806" r:id="rId37"/>
    <p:sldId id="807" r:id="rId38"/>
    <p:sldId id="808" r:id="rId39"/>
    <p:sldId id="809" r:id="rId40"/>
    <p:sldId id="810" r:id="rId41"/>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orient="horz" pos="618">
          <p15:clr>
            <a:srgbClr val="A4A3A4"/>
          </p15:clr>
        </p15:guide>
        <p15:guide id="3" orient="horz" pos="4042">
          <p15:clr>
            <a:srgbClr val="A4A3A4"/>
          </p15:clr>
        </p15:guide>
        <p15:guide id="4" pos="5624">
          <p15:clr>
            <a:srgbClr val="A4A3A4"/>
          </p15:clr>
        </p15:guide>
        <p15:guide id="5" pos="158">
          <p15:clr>
            <a:srgbClr val="A4A3A4"/>
          </p15:clr>
        </p15:guide>
        <p15:guide id="6"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3359"/>
    <a:srgbClr val="C0C0C0"/>
    <a:srgbClr val="000000"/>
    <a:srgbClr val="41BEFF"/>
    <a:srgbClr val="FF8000"/>
    <a:srgbClr val="CB6C1D"/>
    <a:srgbClr val="ECE8C2"/>
    <a:srgbClr val="91AC6B"/>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4843" autoAdjust="0"/>
  </p:normalViewPr>
  <p:slideViewPr>
    <p:cSldViewPr>
      <p:cViewPr>
        <p:scale>
          <a:sx n="95" d="100"/>
          <a:sy n="95" d="100"/>
        </p:scale>
        <p:origin x="-2056" y="232"/>
      </p:cViewPr>
      <p:guideLst>
        <p:guide orient="horz" pos="2160"/>
        <p:guide orient="horz" pos="618"/>
        <p:guide orient="horz" pos="4042"/>
        <p:guide pos="5624"/>
        <p:guide pos="158"/>
        <p:guide pos="288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898" y="6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image" Target="../media/image16.jpg"/><Relationship Id="rId3"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5.jpg"/><Relationship Id="rId2" Type="http://schemas.openxmlformats.org/officeDocument/2006/relationships/image" Target="../media/image16.jpg"/><Relationship Id="rId3"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3D62E-2349-DB47-A698-A081A353A3CF}" type="doc">
      <dgm:prSet loTypeId="urn:microsoft.com/office/officeart/2005/8/layout/vList3" loCatId="" qsTypeId="urn:microsoft.com/office/officeart/2005/8/quickstyle/simple4" qsCatId="simple" csTypeId="urn:microsoft.com/office/officeart/2005/8/colors/accent1_2" csCatId="accent1" phldr="1"/>
      <dgm:spPr/>
    </dgm:pt>
    <dgm:pt modelId="{11067B37-A6D1-A446-A025-61E5AB3DAD73}">
      <dgm:prSet/>
      <dgm:spPr/>
      <dgm:t>
        <a:bodyPr/>
        <a:lstStyle/>
        <a:p>
          <a:endParaRPr lang="en-US" dirty="0" smtClean="0"/>
        </a:p>
        <a:p>
          <a:r>
            <a:rPr lang="en-US" dirty="0" smtClean="0"/>
            <a:t>What are the benefits and shortcomings of the database in terms of B2C application scenarios ?</a:t>
          </a:r>
          <a:endParaRPr lang="en-US" dirty="0"/>
        </a:p>
      </dgm:t>
    </dgm:pt>
    <dgm:pt modelId="{DD676CE6-06DD-7141-A5A1-87AE2B46F49C}" type="sibTrans" cxnId="{0648048D-1574-884E-8FDA-3C06C22574AA}">
      <dgm:prSet/>
      <dgm:spPr/>
      <dgm:t>
        <a:bodyPr/>
        <a:lstStyle/>
        <a:p>
          <a:endParaRPr lang="en-US"/>
        </a:p>
      </dgm:t>
    </dgm:pt>
    <dgm:pt modelId="{EAB69932-A7D3-064A-BB4B-6BC544F854A6}" type="parTrans" cxnId="{0648048D-1574-884E-8FDA-3C06C22574AA}">
      <dgm:prSet/>
      <dgm:spPr/>
      <dgm:t>
        <a:bodyPr/>
        <a:lstStyle/>
        <a:p>
          <a:endParaRPr lang="en-US"/>
        </a:p>
      </dgm:t>
    </dgm:pt>
    <dgm:pt modelId="{A08FA00A-46B5-B146-BE0C-DD17A28A67D7}">
      <dgm:prSet phldrT="[Text]"/>
      <dgm:spPr/>
      <dgm:t>
        <a:bodyPr/>
        <a:lstStyle/>
        <a:p>
          <a:r>
            <a:rPr lang="en-US" dirty="0" smtClean="0"/>
            <a:t>What are the challenges in terms of </a:t>
          </a:r>
          <a:r>
            <a:rPr lang="en-US" dirty="0" smtClean="0"/>
            <a:t>query expressiveness and complexity of the database </a:t>
          </a:r>
          <a:r>
            <a:rPr lang="en-US" dirty="0" smtClean="0"/>
            <a:t>?</a:t>
          </a:r>
          <a:endParaRPr lang="en-US" dirty="0"/>
        </a:p>
      </dgm:t>
    </dgm:pt>
    <dgm:pt modelId="{1C10070E-3DA4-1E4E-AE1F-09E66A4228F3}" type="sibTrans" cxnId="{CE14199D-95B2-2943-B0F8-F2C618A6E0F1}">
      <dgm:prSet/>
      <dgm:spPr/>
      <dgm:t>
        <a:bodyPr/>
        <a:lstStyle/>
        <a:p>
          <a:endParaRPr lang="en-US"/>
        </a:p>
      </dgm:t>
    </dgm:pt>
    <dgm:pt modelId="{B1AD29A6-5BDD-3A4A-B8E8-B838FADEE1F5}" type="parTrans" cxnId="{CE14199D-95B2-2943-B0F8-F2C618A6E0F1}">
      <dgm:prSet/>
      <dgm:spPr/>
      <dgm:t>
        <a:bodyPr/>
        <a:lstStyle/>
        <a:p>
          <a:endParaRPr lang="en-US"/>
        </a:p>
      </dgm:t>
    </dgm:pt>
    <dgm:pt modelId="{1F22D609-CE3F-6346-8F73-03E6F8EAB2CA}">
      <dgm:prSet phldrT="[Text]"/>
      <dgm:spPr/>
      <dgm:t>
        <a:bodyPr/>
        <a:lstStyle/>
        <a:p>
          <a:r>
            <a:rPr lang="en-US" dirty="0" smtClean="0"/>
            <a:t>What are the influencing factors for the selection of a </a:t>
          </a:r>
          <a:r>
            <a:rPr lang="en-US" dirty="0" smtClean="0"/>
            <a:t>database </a:t>
          </a:r>
          <a:r>
            <a:rPr lang="en-US" dirty="0" smtClean="0"/>
            <a:t>for a B2C application ?</a:t>
          </a:r>
          <a:endParaRPr lang="en-US" dirty="0"/>
        </a:p>
      </dgm:t>
    </dgm:pt>
    <dgm:pt modelId="{5D165BD3-CC56-6A42-BE44-41883C4578B8}" type="sibTrans" cxnId="{B6147A4F-6973-CA45-B8A0-E40357396C24}">
      <dgm:prSet/>
      <dgm:spPr/>
      <dgm:t>
        <a:bodyPr/>
        <a:lstStyle/>
        <a:p>
          <a:endParaRPr lang="en-US"/>
        </a:p>
      </dgm:t>
    </dgm:pt>
    <dgm:pt modelId="{25BC802C-9484-CE45-B7D7-962741F54412}" type="parTrans" cxnId="{B6147A4F-6973-CA45-B8A0-E40357396C24}">
      <dgm:prSet/>
      <dgm:spPr/>
      <dgm:t>
        <a:bodyPr/>
        <a:lstStyle/>
        <a:p>
          <a:endParaRPr lang="en-US"/>
        </a:p>
      </dgm:t>
    </dgm:pt>
    <dgm:pt modelId="{C77BDA89-F1C1-C74E-B907-6EAE5436EC6A}" type="pres">
      <dgm:prSet presAssocID="{20B3D62E-2349-DB47-A698-A081A353A3CF}" presName="linearFlow" presStyleCnt="0">
        <dgm:presLayoutVars>
          <dgm:dir/>
          <dgm:resizeHandles val="exact"/>
        </dgm:presLayoutVars>
      </dgm:prSet>
      <dgm:spPr/>
    </dgm:pt>
    <dgm:pt modelId="{3DFBE363-ACD7-7B4C-9003-CBEFA324902A}" type="pres">
      <dgm:prSet presAssocID="{1F22D609-CE3F-6346-8F73-03E6F8EAB2CA}" presName="composite" presStyleCnt="0"/>
      <dgm:spPr/>
    </dgm:pt>
    <dgm:pt modelId="{FEE6BD73-1ED3-9245-898E-7194EA28B945}" type="pres">
      <dgm:prSet presAssocID="{1F22D609-CE3F-6346-8F73-03E6F8EAB2C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A2A3758-4B79-3E4B-9FF9-85BFBBA77530}" type="pres">
      <dgm:prSet presAssocID="{1F22D609-CE3F-6346-8F73-03E6F8EAB2CA}" presName="txShp" presStyleLbl="node1" presStyleIdx="0" presStyleCnt="3">
        <dgm:presLayoutVars>
          <dgm:bulletEnabled val="1"/>
        </dgm:presLayoutVars>
      </dgm:prSet>
      <dgm:spPr/>
      <dgm:t>
        <a:bodyPr/>
        <a:lstStyle/>
        <a:p>
          <a:endParaRPr lang="en-US"/>
        </a:p>
      </dgm:t>
    </dgm:pt>
    <dgm:pt modelId="{46F3418B-3363-EF40-ADFC-53B868266AC6}" type="pres">
      <dgm:prSet presAssocID="{5D165BD3-CC56-6A42-BE44-41883C4578B8}" presName="spacing" presStyleCnt="0"/>
      <dgm:spPr/>
    </dgm:pt>
    <dgm:pt modelId="{AA21BD31-D48A-AA46-92D1-DADDCDFB8CFF}" type="pres">
      <dgm:prSet presAssocID="{A08FA00A-46B5-B146-BE0C-DD17A28A67D7}" presName="composite" presStyleCnt="0"/>
      <dgm:spPr/>
    </dgm:pt>
    <dgm:pt modelId="{779DC0D1-5CC1-4040-AC69-D8727B5F6410}" type="pres">
      <dgm:prSet presAssocID="{A08FA00A-46B5-B146-BE0C-DD17A28A67D7}"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84AF05A0-658C-FB4F-AD53-390512042C22}" type="pres">
      <dgm:prSet presAssocID="{A08FA00A-46B5-B146-BE0C-DD17A28A67D7}" presName="txShp" presStyleLbl="node1" presStyleIdx="1" presStyleCnt="3">
        <dgm:presLayoutVars>
          <dgm:bulletEnabled val="1"/>
        </dgm:presLayoutVars>
      </dgm:prSet>
      <dgm:spPr/>
      <dgm:t>
        <a:bodyPr/>
        <a:lstStyle/>
        <a:p>
          <a:endParaRPr lang="en-US"/>
        </a:p>
      </dgm:t>
    </dgm:pt>
    <dgm:pt modelId="{16F45883-B8A9-2244-BA8E-5B03B1ED065E}" type="pres">
      <dgm:prSet presAssocID="{1C10070E-3DA4-1E4E-AE1F-09E66A4228F3}" presName="spacing" presStyleCnt="0"/>
      <dgm:spPr/>
    </dgm:pt>
    <dgm:pt modelId="{CE52D547-0D85-2E4C-999B-CAA9A7D63B64}" type="pres">
      <dgm:prSet presAssocID="{11067B37-A6D1-A446-A025-61E5AB3DAD73}" presName="composite" presStyleCnt="0"/>
      <dgm:spPr/>
    </dgm:pt>
    <dgm:pt modelId="{6764FFD6-58C3-F343-A643-8D5BAB1AE234}" type="pres">
      <dgm:prSet presAssocID="{11067B37-A6D1-A446-A025-61E5AB3DAD7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18A2080-C9D9-584B-A0FB-B658A7D7CC4D}" type="pres">
      <dgm:prSet presAssocID="{11067B37-A6D1-A446-A025-61E5AB3DAD73}" presName="txShp" presStyleLbl="node1" presStyleIdx="2" presStyleCnt="3">
        <dgm:presLayoutVars>
          <dgm:bulletEnabled val="1"/>
        </dgm:presLayoutVars>
      </dgm:prSet>
      <dgm:spPr/>
      <dgm:t>
        <a:bodyPr/>
        <a:lstStyle/>
        <a:p>
          <a:endParaRPr lang="en-US"/>
        </a:p>
      </dgm:t>
    </dgm:pt>
  </dgm:ptLst>
  <dgm:cxnLst>
    <dgm:cxn modelId="{CE14199D-95B2-2943-B0F8-F2C618A6E0F1}" srcId="{20B3D62E-2349-DB47-A698-A081A353A3CF}" destId="{A08FA00A-46B5-B146-BE0C-DD17A28A67D7}" srcOrd="1" destOrd="0" parTransId="{B1AD29A6-5BDD-3A4A-B8E8-B838FADEE1F5}" sibTransId="{1C10070E-3DA4-1E4E-AE1F-09E66A4228F3}"/>
    <dgm:cxn modelId="{1B3A4F3D-3F5E-F04E-AA2A-15EC1FC52E14}" type="presOf" srcId="{A08FA00A-46B5-B146-BE0C-DD17A28A67D7}" destId="{84AF05A0-658C-FB4F-AD53-390512042C22}" srcOrd="0" destOrd="0" presId="urn:microsoft.com/office/officeart/2005/8/layout/vList3"/>
    <dgm:cxn modelId="{B6147A4F-6973-CA45-B8A0-E40357396C24}" srcId="{20B3D62E-2349-DB47-A698-A081A353A3CF}" destId="{1F22D609-CE3F-6346-8F73-03E6F8EAB2CA}" srcOrd="0" destOrd="0" parTransId="{25BC802C-9484-CE45-B7D7-962741F54412}" sibTransId="{5D165BD3-CC56-6A42-BE44-41883C4578B8}"/>
    <dgm:cxn modelId="{E25479B6-4877-7148-9F67-AD6AA34837E2}" type="presOf" srcId="{1F22D609-CE3F-6346-8F73-03E6F8EAB2CA}" destId="{FA2A3758-4B79-3E4B-9FF9-85BFBBA77530}" srcOrd="0" destOrd="0" presId="urn:microsoft.com/office/officeart/2005/8/layout/vList3"/>
    <dgm:cxn modelId="{0648048D-1574-884E-8FDA-3C06C22574AA}" srcId="{20B3D62E-2349-DB47-A698-A081A353A3CF}" destId="{11067B37-A6D1-A446-A025-61E5AB3DAD73}" srcOrd="2" destOrd="0" parTransId="{EAB69932-A7D3-064A-BB4B-6BC544F854A6}" sibTransId="{DD676CE6-06DD-7141-A5A1-87AE2B46F49C}"/>
    <dgm:cxn modelId="{8CF7D2A0-96D9-AD40-90C0-AC666E37179E}" type="presOf" srcId="{11067B37-A6D1-A446-A025-61E5AB3DAD73}" destId="{F18A2080-C9D9-584B-A0FB-B658A7D7CC4D}" srcOrd="0" destOrd="0" presId="urn:microsoft.com/office/officeart/2005/8/layout/vList3"/>
    <dgm:cxn modelId="{5C414C44-BB3F-2B47-806C-6AC7DC8605DD}" type="presOf" srcId="{20B3D62E-2349-DB47-A698-A081A353A3CF}" destId="{C77BDA89-F1C1-C74E-B907-6EAE5436EC6A}" srcOrd="0" destOrd="0" presId="urn:microsoft.com/office/officeart/2005/8/layout/vList3"/>
    <dgm:cxn modelId="{9E62FE00-D0FB-8045-8382-683209942C47}" type="presParOf" srcId="{C77BDA89-F1C1-C74E-B907-6EAE5436EC6A}" destId="{3DFBE363-ACD7-7B4C-9003-CBEFA324902A}" srcOrd="0" destOrd="0" presId="urn:microsoft.com/office/officeart/2005/8/layout/vList3"/>
    <dgm:cxn modelId="{FCD33901-123D-4346-B9D5-119C80A6E1FC}" type="presParOf" srcId="{3DFBE363-ACD7-7B4C-9003-CBEFA324902A}" destId="{FEE6BD73-1ED3-9245-898E-7194EA28B945}" srcOrd="0" destOrd="0" presId="urn:microsoft.com/office/officeart/2005/8/layout/vList3"/>
    <dgm:cxn modelId="{753BFC80-5E68-7140-B842-F9B982ECA142}" type="presParOf" srcId="{3DFBE363-ACD7-7B4C-9003-CBEFA324902A}" destId="{FA2A3758-4B79-3E4B-9FF9-85BFBBA77530}" srcOrd="1" destOrd="0" presId="urn:microsoft.com/office/officeart/2005/8/layout/vList3"/>
    <dgm:cxn modelId="{3A0CFCB6-69FC-2243-9708-5F4A74F65A62}" type="presParOf" srcId="{C77BDA89-F1C1-C74E-B907-6EAE5436EC6A}" destId="{46F3418B-3363-EF40-ADFC-53B868266AC6}" srcOrd="1" destOrd="0" presId="urn:microsoft.com/office/officeart/2005/8/layout/vList3"/>
    <dgm:cxn modelId="{595A79F7-7397-CB41-A88D-344BB3BAB429}" type="presParOf" srcId="{C77BDA89-F1C1-C74E-B907-6EAE5436EC6A}" destId="{AA21BD31-D48A-AA46-92D1-DADDCDFB8CFF}" srcOrd="2" destOrd="0" presId="urn:microsoft.com/office/officeart/2005/8/layout/vList3"/>
    <dgm:cxn modelId="{BC16B22C-6F21-0F46-9009-827EB0E4C8F1}" type="presParOf" srcId="{AA21BD31-D48A-AA46-92D1-DADDCDFB8CFF}" destId="{779DC0D1-5CC1-4040-AC69-D8727B5F6410}" srcOrd="0" destOrd="0" presId="urn:microsoft.com/office/officeart/2005/8/layout/vList3"/>
    <dgm:cxn modelId="{4DA6852F-5CDB-8D42-9427-600950B187B0}" type="presParOf" srcId="{AA21BD31-D48A-AA46-92D1-DADDCDFB8CFF}" destId="{84AF05A0-658C-FB4F-AD53-390512042C22}" srcOrd="1" destOrd="0" presId="urn:microsoft.com/office/officeart/2005/8/layout/vList3"/>
    <dgm:cxn modelId="{AC1A38BA-F0B9-6C4F-86A3-AA6423445FC0}" type="presParOf" srcId="{C77BDA89-F1C1-C74E-B907-6EAE5436EC6A}" destId="{16F45883-B8A9-2244-BA8E-5B03B1ED065E}" srcOrd="3" destOrd="0" presId="urn:microsoft.com/office/officeart/2005/8/layout/vList3"/>
    <dgm:cxn modelId="{4B6EA89B-7A62-E24B-A349-2A7346E793C2}" type="presParOf" srcId="{C77BDA89-F1C1-C74E-B907-6EAE5436EC6A}" destId="{CE52D547-0D85-2E4C-999B-CAA9A7D63B64}" srcOrd="4" destOrd="0" presId="urn:microsoft.com/office/officeart/2005/8/layout/vList3"/>
    <dgm:cxn modelId="{5D8823AD-3132-544E-9F85-DED6061F8021}" type="presParOf" srcId="{CE52D547-0D85-2E4C-999B-CAA9A7D63B64}" destId="{6764FFD6-58C3-F343-A643-8D5BAB1AE234}" srcOrd="0" destOrd="0" presId="urn:microsoft.com/office/officeart/2005/8/layout/vList3"/>
    <dgm:cxn modelId="{4868FCE1-067C-A949-A11E-0DFA12D14E83}" type="presParOf" srcId="{CE52D547-0D85-2E4C-999B-CAA9A7D63B64}" destId="{F18A2080-C9D9-584B-A0FB-B658A7D7CC4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98247BA4-E84A-A64E-B5FF-CB395DCB04D9}">
      <dgm:prSet/>
      <dgm:spPr/>
      <dgm:t>
        <a:bodyPr/>
        <a:lstStyle/>
        <a:p>
          <a:r>
            <a:rPr lang="en-US" dirty="0" smtClean="0"/>
            <a:t>Query language</a:t>
          </a:r>
          <a:endParaRPr lang="en-US" dirty="0"/>
        </a:p>
      </dgm:t>
    </dgm:pt>
    <dgm:pt modelId="{C65E0216-254E-6841-9664-8F4CB6EA4E83}" type="parTrans" cxnId="{398D74EB-3888-2E45-B0CF-835BE1CD56A2}">
      <dgm:prSet/>
      <dgm:spPr/>
      <dgm:t>
        <a:bodyPr/>
        <a:lstStyle/>
        <a:p>
          <a:endParaRPr lang="en-US"/>
        </a:p>
      </dgm:t>
    </dgm:pt>
    <dgm:pt modelId="{3642FE12-7282-8844-91A8-15D4178F86F6}" type="sibTrans" cxnId="{398D74EB-3888-2E45-B0CF-835BE1CD56A2}">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0661B61A-52AC-A147-AECD-0D45DD939898}" type="pres">
      <dgm:prSet presAssocID="{C65E0216-254E-6841-9664-8F4CB6EA4E83}" presName="Name13" presStyleLbl="parChTrans1D2" presStyleIdx="3" presStyleCnt="31"/>
      <dgm:spPr/>
      <dgm:t>
        <a:bodyPr/>
        <a:lstStyle/>
        <a:p>
          <a:endParaRPr lang="en-US"/>
        </a:p>
      </dgm:t>
    </dgm:pt>
    <dgm:pt modelId="{8A67A03E-84F7-B946-90EB-4036D49A1574}" type="pres">
      <dgm:prSet presAssocID="{98247BA4-E84A-A64E-B5FF-CB395DCB04D9}"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D813D1E7-0B37-C34F-AA6B-A3547B22E938}" type="presOf" srcId="{1EF07C21-73A4-0943-AD9D-979C9939019A}" destId="{9030B895-383E-064D-8DF9-65EF665465D9}" srcOrd="1" destOrd="0" presId="urn:microsoft.com/office/officeart/2005/8/layout/hierarchy3"/>
    <dgm:cxn modelId="{4F14D4E3-A8FA-6B40-A62E-96F5F9028D49}" type="presOf" srcId="{3B524C44-A610-AA48-A17C-776EF044BBD7}" destId="{B30DFA83-D217-D441-A5D6-B33AF3254DC9}" srcOrd="0" destOrd="0" presId="urn:microsoft.com/office/officeart/2005/8/layout/hierarchy3"/>
    <dgm:cxn modelId="{E4DE93C5-C0EA-6444-BEB5-098F0AD63BEF}" type="presOf" srcId="{A9D05A6A-FDF0-FC42-8BC5-43AC97E5BC35}" destId="{0133E5C3-CE2D-7B47-AA63-984F292D3DEB}" srcOrd="0" destOrd="0" presId="urn:microsoft.com/office/officeart/2005/8/layout/hierarchy3"/>
    <dgm:cxn modelId="{21A05CC6-4CB3-B340-86B7-F55B46937AC0}" type="presOf" srcId="{22EEDA33-A17D-EA4C-B63A-6262B6CA7499}" destId="{9F148BDB-0941-F345-A097-BA0A6B06FF07}" srcOrd="0" destOrd="0" presId="urn:microsoft.com/office/officeart/2005/8/layout/hierarchy3"/>
    <dgm:cxn modelId="{7E228661-5BC2-CB4E-BB69-58D3ED3B3815}" type="presOf" srcId="{FB8AEFF7-AF79-774A-BFE0-3F02143C0EDB}" destId="{020B44AD-F09D-7649-86C9-8E722575F564}" srcOrd="0" destOrd="0" presId="urn:microsoft.com/office/officeart/2005/8/layout/hierarchy3"/>
    <dgm:cxn modelId="{6A31CE87-16B7-564F-BEC9-A3331FCED5CC}" type="presOf" srcId="{24956424-302A-7C46-8C45-6727CCEA48B5}" destId="{DB989871-B31A-5547-8648-B7AF4ECEDE9F}" srcOrd="0" destOrd="0" presId="urn:microsoft.com/office/officeart/2005/8/layout/hierarchy3"/>
    <dgm:cxn modelId="{05EDDFB8-D24F-754A-834F-419975D7E1F7}" srcId="{BAF9AEBC-30E4-3D48-9623-BC689C7384F1}" destId="{85907A38-68A8-5948-96DC-4AFCC429D85C}" srcOrd="4" destOrd="0" parTransId="{BDC59114-73B5-6B43-ABC7-D198E1D8D9D9}" sibTransId="{0234964F-1523-3C4C-9B03-162BCB8B6471}"/>
    <dgm:cxn modelId="{9B585EE7-967A-1E48-96DE-D0331F07889E}" type="presOf" srcId="{94B0B5F3-D919-FB40-A22E-47E7219C17B7}" destId="{B1263EAD-24CB-B64A-A9FC-A9498F7C3281}" srcOrd="0" destOrd="0" presId="urn:microsoft.com/office/officeart/2005/8/layout/hierarchy3"/>
    <dgm:cxn modelId="{9AD6090A-2A73-6241-9AC5-4C11B5054453}" type="presOf" srcId="{5038877E-1CF8-D142-BE95-C0103F71ECB4}" destId="{0717E224-3FF2-9445-8F2C-B707660B3AF2}" srcOrd="0" destOrd="0" presId="urn:microsoft.com/office/officeart/2005/8/layout/hierarchy3"/>
    <dgm:cxn modelId="{398D74EB-3888-2E45-B0CF-835BE1CD56A2}" srcId="{A25BF16F-DA16-9648-AB6C-752020A7A671}" destId="{98247BA4-E84A-A64E-B5FF-CB395DCB04D9}" srcOrd="0" destOrd="0" parTransId="{C65E0216-254E-6841-9664-8F4CB6EA4E83}" sibTransId="{3642FE12-7282-8844-91A8-15D4178F86F6}"/>
    <dgm:cxn modelId="{0D1BA144-00C9-434D-9056-8297F2D4220E}" type="presOf" srcId="{DD7B1CFF-ED72-594B-A8C2-126F618EA603}" destId="{7DDC89F7-9E36-E64B-B3AF-E8C52D27FA90}" srcOrd="0" destOrd="0" presId="urn:microsoft.com/office/officeart/2005/8/layout/hierarchy3"/>
    <dgm:cxn modelId="{574CE9AA-4A14-9D49-89C5-B01A98C60C7B}" type="presOf" srcId="{1AF58DE6-4F3A-B44B-91CB-92E39811B0A5}" destId="{BA18E494-7AF6-1742-AFF1-A1E31315479A}" srcOrd="0" destOrd="0" presId="urn:microsoft.com/office/officeart/2005/8/layout/hierarchy3"/>
    <dgm:cxn modelId="{468E69C1-C4A5-3949-995B-C0E117CC0685}" type="presOf" srcId="{4298D28E-D4BD-134D-93D9-0D76FEF5C03F}" destId="{8FCD1A83-4200-9441-8CB1-45C96D8BADB7}" srcOrd="1" destOrd="0" presId="urn:microsoft.com/office/officeart/2005/8/layout/hierarchy3"/>
    <dgm:cxn modelId="{2D5256BD-B8E6-234E-ACD7-F952EA4474E3}" srcId="{1EF07C21-73A4-0943-AD9D-979C9939019A}" destId="{A9D05A6A-FDF0-FC42-8BC5-43AC97E5BC35}" srcOrd="2" destOrd="0" parTransId="{097D56A9-8869-164C-AD96-15FDE72C3E00}" sibTransId="{72D99824-5D35-6B4C-AE11-B90BF25ED501}"/>
    <dgm:cxn modelId="{DE3210D0-2798-7444-999B-92F76E8FE046}" srcId="{BAF9AEBC-30E4-3D48-9623-BC689C7384F1}" destId="{5C4462B4-BD12-BB49-8A51-EE2338F758E8}" srcOrd="5" destOrd="0" parTransId="{810EA864-9188-0F42-8E6E-9233577CCE19}" sibTransId="{FCA155C8-1F1D-B34D-A5D4-357BD9E09EF3}"/>
    <dgm:cxn modelId="{72B10572-CD4A-CD4F-8BD7-AA7A9D1DEF12}" srcId="{BAF9AEBC-30E4-3D48-9623-BC689C7384F1}" destId="{EBD5E3B5-0628-EB42-8DD3-85AD53D70F18}" srcOrd="7" destOrd="0" parTransId="{905DB639-F8C5-7A45-BF3E-00A8103F957C}" sibTransId="{356F5EB2-916C-A64E-A0F4-957075E27B57}"/>
    <dgm:cxn modelId="{BB5339FF-8131-224F-9F5E-17793B5EC019}" type="presOf" srcId="{4298D28E-D4BD-134D-93D9-0D76FEF5C03F}" destId="{585463CE-E77B-5E4F-8626-C865D31AF11E}" srcOrd="0" destOrd="0" presId="urn:microsoft.com/office/officeart/2005/8/layout/hierarchy3"/>
    <dgm:cxn modelId="{0B43DD2F-C8CD-8148-A037-07FB5BDEB237}" srcId="{4298D28E-D4BD-134D-93D9-0D76FEF5C03F}" destId="{94B0B5F3-D919-FB40-A22E-47E7219C17B7}" srcOrd="0" destOrd="0" parTransId="{8E6F682D-F890-0A4C-991F-2D9AB2BADF47}" sibTransId="{AA039693-CBCB-F24F-AF2C-1D0CD8E3E8AF}"/>
    <dgm:cxn modelId="{4F4B18C8-2A95-5648-8E02-FC5B185A0B89}" type="presOf" srcId="{A7000410-B454-274C-8088-7D4BCE7FDD65}" destId="{55AABD3F-F17C-E24D-827B-9B3A8EBB4D78}" srcOrd="0" destOrd="0" presId="urn:microsoft.com/office/officeart/2005/8/layout/hierarchy3"/>
    <dgm:cxn modelId="{B2BB2959-05B0-5B4D-A5DB-2B4120E33213}" type="presOf" srcId="{0840BC4F-313D-8644-9BC6-D6FF9A9E7D36}" destId="{ECAB1AB9-CF19-954C-A13C-170AAA0148A6}" srcOrd="0" destOrd="0" presId="urn:microsoft.com/office/officeart/2005/8/layout/hierarchy3"/>
    <dgm:cxn modelId="{E0B0AD8F-48F7-7F40-B705-45EE4A115411}" type="presOf" srcId="{A25BF16F-DA16-9648-AB6C-752020A7A671}" destId="{67414C10-A5E6-D546-8D2E-07E110BCC3BC}" srcOrd="1" destOrd="0" presId="urn:microsoft.com/office/officeart/2005/8/layout/hierarchy3"/>
    <dgm:cxn modelId="{3A68148E-64CC-524C-B1E3-C84E30A13268}" type="presOf" srcId="{BAF9AEBC-30E4-3D48-9623-BC689C7384F1}" destId="{09C1EDCF-9A3B-DE4B-B0EC-BB754E4598F4}" srcOrd="1" destOrd="0" presId="urn:microsoft.com/office/officeart/2005/8/layout/hierarchy3"/>
    <dgm:cxn modelId="{C6A101D9-BA34-E94C-9042-4B94A81547FF}" type="presOf" srcId="{06D302AF-EA9F-D14B-B447-E8FAE1BE69F6}" destId="{C3C07FA1-5881-5A46-A144-77674E13A1B6}" srcOrd="0"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7E27F5AD-0CE6-5E42-88DB-9E6825590C73}" type="presOf" srcId="{36B64709-9556-174A-8102-2D21B49D0564}" destId="{425943EB-5BFC-4449-AE35-0403074F0FCC}" srcOrd="0" destOrd="0" presId="urn:microsoft.com/office/officeart/2005/8/layout/hierarchy3"/>
    <dgm:cxn modelId="{95E4F8FE-12C8-5B47-9038-091321330D0F}" type="presOf" srcId="{4B71F9A1-26E9-394E-A128-FF311CF52AB9}" destId="{3636E349-2F1D-FD4A-BE17-EA2098DD0005}" srcOrd="0"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12CB2EAD-7DCF-4349-BE59-A20E4598B9D7}" type="presOf" srcId="{17EF5C49-DB21-4549-89D0-F0AF747E188F}" destId="{36F0E002-B805-5A45-8C01-5B301F0E4344}" srcOrd="0" destOrd="0" presId="urn:microsoft.com/office/officeart/2005/8/layout/hierarchy3"/>
    <dgm:cxn modelId="{DFE203B6-3D6F-5E41-A6E7-36B653AC4F33}" type="presOf" srcId="{8DCD7426-17F7-054D-8BA4-43DD589770BC}" destId="{0D688553-B41E-D341-A62C-40E49B504BFF}" srcOrd="0" destOrd="0" presId="urn:microsoft.com/office/officeart/2005/8/layout/hierarchy3"/>
    <dgm:cxn modelId="{532897E0-CDF5-6744-87F2-68A29D333A94}" srcId="{BAF9AEBC-30E4-3D48-9623-BC689C7384F1}" destId="{36B64709-9556-174A-8102-2D21B49D0564}" srcOrd="6" destOrd="0" parTransId="{C9276977-53A3-A246-B1EA-C5F80E4EE636}" sibTransId="{2A3D07E6-E33D-684A-A8C6-A5A4C4B669E0}"/>
    <dgm:cxn modelId="{B95E3AE7-3272-B64C-9992-91844AF45F1C}" type="presOf" srcId="{530D3C23-1D08-4148-BE2A-EC3C2B9D9095}" destId="{518C2036-ED5B-3540-9E1D-AB8A9B01374D}" srcOrd="0" destOrd="0" presId="urn:microsoft.com/office/officeart/2005/8/layout/hierarchy3"/>
    <dgm:cxn modelId="{5B2D05FF-E187-034C-A3E2-0B646C44320F}" type="presOf" srcId="{82B842E0-AB98-D848-9AA3-63DA659E367F}" destId="{9E864475-03F6-8A4C-ADD7-097BACCE3EF1}" srcOrd="0" destOrd="0" presId="urn:microsoft.com/office/officeart/2005/8/layout/hierarchy3"/>
    <dgm:cxn modelId="{F7AD7972-DFE6-1E4E-85C5-E90D2E99072B}" srcId="{BAF9AEBC-30E4-3D48-9623-BC689C7384F1}" destId="{2F0436DE-C8FD-264E-B5FF-5ED1DD310543}" srcOrd="2" destOrd="0" parTransId="{A4C04BEE-68AA-A74D-9677-0C8B1C9DF8B2}" sibTransId="{80FC5C14-69DB-B546-B4D8-79505361D3F7}"/>
    <dgm:cxn modelId="{554ACF3A-B2A1-1D45-A235-DAAD637A019A}" type="presOf" srcId="{160A4D29-94CA-1F4C-B110-6FC7D3EF6D12}" destId="{9214E6C8-245A-8E43-8599-F2B8F3AB695B}" srcOrd="0" destOrd="0" presId="urn:microsoft.com/office/officeart/2005/8/layout/hierarchy3"/>
    <dgm:cxn modelId="{7ADEC011-AF61-1148-860A-B4D7F89CA9DA}" type="presOf" srcId="{F34AA715-02E0-0641-A942-86B9E0ADC806}" destId="{F6A104EE-49E1-DA47-BB60-FB3B7774B8C2}" srcOrd="0" destOrd="0" presId="urn:microsoft.com/office/officeart/2005/8/layout/hierarchy3"/>
    <dgm:cxn modelId="{9A4FFC76-B426-624D-A743-D30FF1615856}" srcId="{4FE379FA-C253-DC46-BFFF-E4047DE4D880}" destId="{BAF9AEBC-30E4-3D48-9623-BC689C7384F1}" srcOrd="5" destOrd="0" parTransId="{37336B6E-8872-A246-89B7-E74951BC4C10}" sibTransId="{3F0B11A7-E1EA-D14A-81FD-886DE615DE08}"/>
    <dgm:cxn modelId="{35E4171C-D911-9342-81AB-19A2667D4AB3}" srcId="{4298D28E-D4BD-134D-93D9-0D76FEF5C03F}" destId="{286106E0-FA2E-9F42-8E2B-4CB42DEBC5F3}" srcOrd="5" destOrd="0" parTransId="{8DCD7426-17F7-054D-8BA4-43DD589770BC}" sibTransId="{06A69EC2-9AED-2A40-8F9E-020A53AED9AB}"/>
    <dgm:cxn modelId="{9AD46F37-C870-7743-B168-31EF864D97DA}" srcId="{1EF07C21-73A4-0943-AD9D-979C9939019A}" destId="{FF6993B2-923C-B347-AF21-2A3A893E7015}" srcOrd="3" destOrd="0" parTransId="{DD7B1CFF-ED72-594B-A8C2-126F618EA603}" sibTransId="{08A7DB67-ADE1-AB4A-AC36-F7A0C0425C89}"/>
    <dgm:cxn modelId="{9358DB1C-CF2A-0B48-8416-15CFBD66324F}" srcId="{4298D28E-D4BD-134D-93D9-0D76FEF5C03F}" destId="{F34AA715-02E0-0641-A942-86B9E0ADC806}" srcOrd="3" destOrd="0" parTransId="{F7FD6B04-84AD-8048-AB30-A41608C96CC7}" sibTransId="{C836D1BC-A301-9944-8DFC-2E87E9B3CF65}"/>
    <dgm:cxn modelId="{DDE0CF77-343E-554F-A6F5-CA0F1BB8BB86}" type="presOf" srcId="{1EF07C21-73A4-0943-AD9D-979C9939019A}" destId="{5C1054C8-2F88-B44B-8F96-663CB499DA62}" srcOrd="0" destOrd="0" presId="urn:microsoft.com/office/officeart/2005/8/layout/hierarchy3"/>
    <dgm:cxn modelId="{099C2CF0-DFCB-4340-BBC4-F0F028D49122}" type="presOf" srcId="{F0221F95-CAF7-8E42-8A86-5C0A750DC4EF}" destId="{658EF32B-A049-E046-92E8-AA2BBD9DA3D0}" srcOrd="1" destOrd="0" presId="urn:microsoft.com/office/officeart/2005/8/layout/hierarchy3"/>
    <dgm:cxn modelId="{D6333748-6FD1-BA44-8FA5-78D4AC42C6C1}" type="presOf" srcId="{4A1794DD-F3C8-6847-AAB2-1BE6CBD975C8}" destId="{695CEABC-015C-7345-BF87-20FE20F2DC1F}" srcOrd="0" destOrd="0" presId="urn:microsoft.com/office/officeart/2005/8/layout/hierarchy3"/>
    <dgm:cxn modelId="{5B61D88C-F034-C446-9075-56A66CC14DB6}" type="presOf" srcId="{097D56A9-8869-164C-AD96-15FDE72C3E00}" destId="{E63008A5-71FD-F644-BAF3-44242114716F}" srcOrd="0" destOrd="0" presId="urn:microsoft.com/office/officeart/2005/8/layout/hierarchy3"/>
    <dgm:cxn modelId="{8C95B57B-0502-5546-8B9D-47DAEF8DE7F0}" type="presOf" srcId="{905DB639-F8C5-7A45-BF3E-00A8103F957C}" destId="{5BB9E986-D32E-E44B-A885-2417F6493ED8}" srcOrd="0" destOrd="0" presId="urn:microsoft.com/office/officeart/2005/8/layout/hierarchy3"/>
    <dgm:cxn modelId="{A0DDC730-771B-8841-A85B-34F761970E4E}" type="presOf" srcId="{FF6993B2-923C-B347-AF21-2A3A893E7015}" destId="{5E40ECCB-B822-7C4A-8E1E-0478E26B356A}" srcOrd="0" destOrd="0" presId="urn:microsoft.com/office/officeart/2005/8/layout/hierarchy3"/>
    <dgm:cxn modelId="{F9567D8E-2C72-004E-A341-39936ADF0BD3}" type="presOf" srcId="{8E6F682D-F890-0A4C-991F-2D9AB2BADF47}" destId="{2182F201-86EB-6F4E-BB8A-C5A00B50AB62}" srcOrd="0" destOrd="0" presId="urn:microsoft.com/office/officeart/2005/8/layout/hierarchy3"/>
    <dgm:cxn modelId="{09B00AE8-FEF4-6343-BBA4-A3D4FD56F5DC}" type="presOf" srcId="{C9276977-53A3-A246-B1EA-C5F80E4EE636}" destId="{CB147079-C1CE-F041-BC24-8693DDF2058A}" srcOrd="0" destOrd="0" presId="urn:microsoft.com/office/officeart/2005/8/layout/hierarchy3"/>
    <dgm:cxn modelId="{3658F8FC-0082-AA40-8F7A-C77BA49AB4D6}" type="presOf" srcId="{50B06894-D03A-9047-AD73-19452B13FD4F}" destId="{6D2089B0-2EA8-6745-A042-CF93B9047F5B}" srcOrd="0"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20ED4256-82C0-0E44-81B8-39CCF77C30E2}" type="presOf" srcId="{A25BF16F-DA16-9648-AB6C-752020A7A671}" destId="{1027FC6B-118B-BF49-ABE2-E5F67F0F0950}" srcOrd="0" destOrd="0" presId="urn:microsoft.com/office/officeart/2005/8/layout/hierarchy3"/>
    <dgm:cxn modelId="{D2510462-C7E4-C646-8BBA-821F52F6592D}" srcId="{A25BF16F-DA16-9648-AB6C-752020A7A671}" destId="{7EB96378-7F44-AD48-B6CF-6F776FC1D348}" srcOrd="1" destOrd="0" parTransId="{FEE976AD-B0EB-4941-AFAB-BC6BC0B4599F}" sibTransId="{93647750-7D74-994A-88E6-1BBB6CCA25A8}"/>
    <dgm:cxn modelId="{4CE7818E-A1AD-2045-B6EE-5BDAA7FA2617}" type="presOf" srcId="{A5B52D3F-DC49-EE49-A01F-3AA6C667BA4F}" destId="{6A20ECCB-C3CB-984A-9BE7-8914276CB537}" srcOrd="0" destOrd="0" presId="urn:microsoft.com/office/officeart/2005/8/layout/hierarchy3"/>
    <dgm:cxn modelId="{6EEBE405-7468-204C-A16D-865E123D1B2E}" type="presOf" srcId="{F67B469C-0B70-7A42-8E4C-E1A87CF09CF3}" destId="{7282EE3B-D3DA-4345-A25C-8FE8C89763CB}" srcOrd="0" destOrd="0" presId="urn:microsoft.com/office/officeart/2005/8/layout/hierarchy3"/>
    <dgm:cxn modelId="{18B0AAD5-A2DB-B241-A970-A305D248D609}" type="presOf" srcId="{2F0436DE-C8FD-264E-B5FF-5ED1DD310543}" destId="{22517623-BA59-FE48-AD3C-6945936D7252}" srcOrd="0" destOrd="0" presId="urn:microsoft.com/office/officeart/2005/8/layout/hierarchy3"/>
    <dgm:cxn modelId="{35E73BFF-18F3-6743-95A9-83EA8FD614A1}" type="presOf" srcId="{286106E0-FA2E-9F42-8E2B-4CB42DEBC5F3}" destId="{E5741A9A-F41D-284E-909B-E569358324F1}" srcOrd="0" destOrd="0" presId="urn:microsoft.com/office/officeart/2005/8/layout/hierarchy3"/>
    <dgm:cxn modelId="{D5C64796-BF8F-8941-8C2F-87EE1FDB06A5}" srcId="{4FE379FA-C253-DC46-BFFF-E4047DE4D880}" destId="{1EF07C21-73A4-0943-AD9D-979C9939019A}" srcOrd="4" destOrd="0" parTransId="{E19B5F94-5642-EE42-81B7-6E98DB74A795}" sibTransId="{B06B81EA-96E7-9449-94D2-58FDFBE126AB}"/>
    <dgm:cxn modelId="{1352C795-EDB4-7641-9BD0-2281E72D451B}" type="presOf" srcId="{F0221F95-CAF7-8E42-8A86-5C0A750DC4EF}" destId="{E6812AFE-2E79-D748-9B4A-AC5949750EFE}" srcOrd="0" destOrd="0" presId="urn:microsoft.com/office/officeart/2005/8/layout/hierarchy3"/>
    <dgm:cxn modelId="{B301800C-719A-D245-AC57-E73190512914}" type="presOf" srcId="{509C90B0-0566-0A4A-AF69-D30F8FAD9C27}" destId="{E910859C-9E75-1846-8F2F-D755C02FE1A2}" srcOrd="0" destOrd="0" presId="urn:microsoft.com/office/officeart/2005/8/layout/hierarchy3"/>
    <dgm:cxn modelId="{6EE72079-5F30-6348-AEC6-4BE78A1CBC58}" srcId="{4298D28E-D4BD-134D-93D9-0D76FEF5C03F}" destId="{4A1794DD-F3C8-6847-AAB2-1BE6CBD975C8}" srcOrd="4" destOrd="0" parTransId="{8F97F75E-28AC-474C-A827-8FD4AEDBD3C8}" sibTransId="{9F730DE5-560C-2C41-9EA5-5E677DD46FA0}"/>
    <dgm:cxn modelId="{470DAC3C-AC51-3F47-9BA2-57E1284361FA}" type="presOf" srcId="{94A8741C-3465-024F-BD7D-D4478B194415}" destId="{F51D186C-9EA9-874C-AEB6-36714120ABDF}" srcOrd="0" destOrd="0" presId="urn:microsoft.com/office/officeart/2005/8/layout/hierarchy3"/>
    <dgm:cxn modelId="{802A52AF-0E25-1243-889B-C4B5D70CB306}" srcId="{A8F7BE1E-1950-384F-B96C-CB1B5C167847}" destId="{BAA06ADF-31C1-C54D-93D3-501F497D86C6}" srcOrd="6" destOrd="0" parTransId="{7B872A17-AC5A-0240-A04C-6738648D3EC1}" sibTransId="{79A30E05-4E0F-8B40-BF9B-3D64C9B5FC6D}"/>
    <dgm:cxn modelId="{A20555AE-2819-FD45-97DF-5214EC19B570}" type="presOf" srcId="{68C91B9A-7C0A-EE47-86F7-4BED565277B7}" destId="{9890095F-B331-C94F-8147-C1A7A84FD6BE}" srcOrd="0" destOrd="0" presId="urn:microsoft.com/office/officeart/2005/8/layout/hierarchy3"/>
    <dgm:cxn modelId="{63F6720E-D729-FA46-8496-66AECD0F33A9}" srcId="{1EF07C21-73A4-0943-AD9D-979C9939019A}" destId="{0840BC4F-313D-8644-9BC6-D6FF9A9E7D36}" srcOrd="1" destOrd="0" parTransId="{51EB2061-8DD3-7443-A879-45DC9E33A874}" sibTransId="{9986B7D4-A11F-4441-A96A-80996E5DA127}"/>
    <dgm:cxn modelId="{4C6191A8-056E-6949-AD7E-B489F7707CB8}" srcId="{F0221F95-CAF7-8E42-8A86-5C0A750DC4EF}" destId="{184C5C91-720D-2246-A1C7-213E095CA526}" srcOrd="1" destOrd="0" parTransId="{5B9CBB49-D8E2-C849-B142-22A2C521C234}" sibTransId="{67E92378-A902-A84F-8E1E-43FA09E3CF8B}"/>
    <dgm:cxn modelId="{9FD4A609-E7E5-D24C-8CC5-17054C0C189C}" type="presOf" srcId="{FEE976AD-B0EB-4941-AFAB-BC6BC0B4599F}" destId="{2015AFA5-F9EC-4340-A2FF-8968E6BB95CA}" srcOrd="0" destOrd="0" presId="urn:microsoft.com/office/officeart/2005/8/layout/hierarchy3"/>
    <dgm:cxn modelId="{18607F93-9C24-3B49-8E4A-F7AC8955B967}" srcId="{A25BF16F-DA16-9648-AB6C-752020A7A671}" destId="{94A8741C-3465-024F-BD7D-D4478B194415}" srcOrd="2" destOrd="0" parTransId="{530D3C23-1D08-4148-BE2A-EC3C2B9D9095}" sibTransId="{770A28C7-64CE-954D-8B67-D56D010F4568}"/>
    <dgm:cxn modelId="{9AEF99D5-D001-664A-AC2A-586E8DD99D63}" type="presOf" srcId="{0D4795A9-6D1D-EC47-B6C5-9D979D0B6964}" destId="{818F0DAB-33E5-254C-89BA-1E88C2694BB3}" srcOrd="0" destOrd="0" presId="urn:microsoft.com/office/officeart/2005/8/layout/hierarchy3"/>
    <dgm:cxn modelId="{E7B5D4CC-89D1-CE42-A1AF-FE688CED6E5C}" type="presOf" srcId="{E6A26E56-15C9-FF49-9FF7-E6739BE97006}" destId="{2D3BF82F-2F09-6B45-8D93-4C0D589C2030}" srcOrd="0" destOrd="0" presId="urn:microsoft.com/office/officeart/2005/8/layout/hierarchy3"/>
    <dgm:cxn modelId="{B74D26CE-4FF0-0544-A0E2-057B968858F7}" type="presOf" srcId="{F7FD6B04-84AD-8048-AB30-A41608C96CC7}" destId="{2A4DDE7B-B667-3540-A92E-C39ED6EAEEC4}" srcOrd="0" destOrd="0" presId="urn:microsoft.com/office/officeart/2005/8/layout/hierarchy3"/>
    <dgm:cxn modelId="{3D9E2206-7F1F-6846-89EE-F1F53A826AE3}" type="presOf" srcId="{4FE379FA-C253-DC46-BFFF-E4047DE4D880}" destId="{A37BEC5C-677C-6840-A459-9A409F31C51A}" srcOrd="0" destOrd="0" presId="urn:microsoft.com/office/officeart/2005/8/layout/hierarchy3"/>
    <dgm:cxn modelId="{7B42651C-F3F2-0245-AA88-AECDBE0FBB81}" type="presOf" srcId="{1B533BEA-645D-1747-8737-9A4859E919B8}" destId="{75E30A96-9581-DA46-BCB3-0DB6787467D2}" srcOrd="0" destOrd="0" presId="urn:microsoft.com/office/officeart/2005/8/layout/hierarchy3"/>
    <dgm:cxn modelId="{C4A66426-80F8-4147-A383-86A4C965CDE8}" type="presOf" srcId="{184C5C91-720D-2246-A1C7-213E095CA526}" destId="{95869ACF-AB57-0143-A40D-7C4DE009C86C}" srcOrd="0"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2B8DBAEC-CFBD-F04B-A266-770B7237D458}" srcId="{4298D28E-D4BD-134D-93D9-0D76FEF5C03F}" destId="{4B71F9A1-26E9-394E-A128-FF311CF52AB9}" srcOrd="1" destOrd="0" parTransId="{82B842E0-AB98-D848-9AA3-63DA659E367F}" sibTransId="{FF59B54E-F86D-0C4B-B41E-DB8E97B308A9}"/>
    <dgm:cxn modelId="{CD86B201-6F61-F74D-AEF8-353E5D6C89A4}" srcId="{4FE379FA-C253-DC46-BFFF-E4047DE4D880}" destId="{F0221F95-CAF7-8E42-8A86-5C0A750DC4EF}" srcOrd="0" destOrd="0" parTransId="{0D197037-3D50-7441-AF74-2CF447EFFA47}" sibTransId="{5E35C39D-2628-9149-97D9-7DC37C8685F8}"/>
    <dgm:cxn modelId="{98555C40-3E71-1749-9415-7EB9672540C5}" type="presOf" srcId="{72011AC1-C236-1546-B2B3-3803F8434FEC}" destId="{3141DE8D-FC97-C847-A77B-2574276537FA}" srcOrd="0" destOrd="0" presId="urn:microsoft.com/office/officeart/2005/8/layout/hierarchy3"/>
    <dgm:cxn modelId="{8B2BF099-08EB-234F-8ECC-285CEB6E94D7}" type="presOf" srcId="{51EB2061-8DD3-7443-A879-45DC9E33A874}" destId="{F5032864-6701-C44F-B2F4-1853F89540D4}" srcOrd="0" destOrd="0" presId="urn:microsoft.com/office/officeart/2005/8/layout/hierarchy3"/>
    <dgm:cxn modelId="{2A452C2A-52C7-5744-BBA2-3352937F51E4}" type="presOf" srcId="{4696DC51-3DF1-0C40-B89D-75A070A624B4}" destId="{8F0C0570-AE3E-BF47-B197-91E9C4098D1B}" srcOrd="0" destOrd="0" presId="urn:microsoft.com/office/officeart/2005/8/layout/hierarchy3"/>
    <dgm:cxn modelId="{8D5722D7-EE2E-B64B-993B-A0C9D1316693}" type="presOf" srcId="{85907A38-68A8-5948-96DC-4AFCC429D85C}" destId="{9D0BCB8A-2710-8F42-811F-33B3DEA89A01}"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3CA122C4-E553-104F-8875-6CD7F761C4F7}" srcId="{F0221F95-CAF7-8E42-8A86-5C0A750DC4EF}" destId="{24956424-302A-7C46-8C45-6727CCEA48B5}" srcOrd="0" destOrd="0" parTransId="{5038877E-1CF8-D142-BE95-C0103F71ECB4}" sibTransId="{51508DEB-4504-8E44-B953-3DD1C8F0A9D4}"/>
    <dgm:cxn modelId="{BD94D86F-6075-8845-990C-3E886A352CE7}" srcId="{1EF07C21-73A4-0943-AD9D-979C9939019A}" destId="{1B533BEA-645D-1747-8737-9A4859E919B8}" srcOrd="0" destOrd="0" parTransId="{A7000410-B454-274C-8088-7D4BCE7FDD65}" sibTransId="{9771B421-C371-D549-B812-A7DCDA906119}"/>
    <dgm:cxn modelId="{44021B57-234B-C544-9980-E8E12AFA78B3}" type="presOf" srcId="{BAA06ADF-31C1-C54D-93D3-501F497D86C6}" destId="{55237CC9-5905-E14E-81E9-48D018CC5A02}" srcOrd="0" destOrd="0" presId="urn:microsoft.com/office/officeart/2005/8/layout/hierarchy3"/>
    <dgm:cxn modelId="{D06FFF01-FB17-5E46-9B91-BB884B5490DF}" type="presOf" srcId="{C65E0216-254E-6841-9664-8F4CB6EA4E83}" destId="{0661B61A-52AC-A147-AECD-0D45DD939898}" srcOrd="0" destOrd="0" presId="urn:microsoft.com/office/officeart/2005/8/layout/hierarchy3"/>
    <dgm:cxn modelId="{202002F8-0E93-994D-AD63-D1944F54EBC5}" type="presOf" srcId="{5B9CBB49-D8E2-C849-B142-22A2C521C234}" destId="{B2E4F085-81F8-5C4F-AAE9-8C7B1C4794D3}" srcOrd="0" destOrd="0" presId="urn:microsoft.com/office/officeart/2005/8/layout/hierarchy3"/>
    <dgm:cxn modelId="{6725B91D-F591-2744-ADD2-3CC56DA82C25}" type="presOf" srcId="{8F97F75E-28AC-474C-A827-8FD4AEDBD3C8}" destId="{12A2300E-B5BB-7D44-8B5D-FF6FEA24250B}" srcOrd="0" destOrd="0" presId="urn:microsoft.com/office/officeart/2005/8/layout/hierarchy3"/>
    <dgm:cxn modelId="{9C3AD465-8D8F-3B41-940D-C5CFA93BC66F}" type="presOf" srcId="{BDC59114-73B5-6B43-ABC7-D198E1D8D9D9}" destId="{FB816A12-82B7-254E-A127-3DAA516CA276}" srcOrd="0" destOrd="0" presId="urn:microsoft.com/office/officeart/2005/8/layout/hierarchy3"/>
    <dgm:cxn modelId="{CF76B431-AFB7-8841-A2C7-EA479B671ADF}" type="presOf" srcId="{9E728845-CB2C-9F40-B529-4A2550C4A49B}" destId="{0D8B3289-5179-1D4A-AB92-5C3349DADE03}" srcOrd="0" destOrd="0" presId="urn:microsoft.com/office/officeart/2005/8/layout/hierarchy3"/>
    <dgm:cxn modelId="{BBD203A9-F8A8-6342-B7D8-998DD7BA06CF}" srcId="{A8F7BE1E-1950-384F-B96C-CB1B5C167847}" destId="{10B1E5E1-FB78-534C-AD8B-AFFF26EE5D3E}" srcOrd="0" destOrd="0" parTransId="{F67B469C-0B70-7A42-8E4C-E1A87CF09CF3}" sibTransId="{AD15EB2E-E5A1-0E48-90B4-AF56B9A71D27}"/>
    <dgm:cxn modelId="{D0736942-309C-F34D-A85A-2B7C8ECC807D}" type="presOf" srcId="{B8F2ABBD-32CF-6B4C-B029-4317C46D9376}" destId="{03F8D9CD-958C-2841-B818-1198C3DE2865}" srcOrd="0" destOrd="0" presId="urn:microsoft.com/office/officeart/2005/8/layout/hierarchy3"/>
    <dgm:cxn modelId="{E1EA0C11-74DE-FB47-AB18-5633C834D30D}" type="presOf" srcId="{A4C04BEE-68AA-A74D-9677-0C8B1C9DF8B2}" destId="{9A75D752-6504-3B48-B12D-F8F1948AC0D8}" srcOrd="0" destOrd="0" presId="urn:microsoft.com/office/officeart/2005/8/layout/hierarchy3"/>
    <dgm:cxn modelId="{1F3A1CF2-B03D-114F-B132-504D36509643}" type="presOf" srcId="{7B872A17-AC5A-0240-A04C-6738648D3EC1}" destId="{9A482F54-B23D-E049-A751-1C621056A858}" srcOrd="0"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ACFA7A27-B851-3240-9934-37C4FDB5F098}" type="presOf" srcId="{EBD5E3B5-0628-EB42-8DD3-85AD53D70F18}" destId="{883474F4-B5EC-AD4F-895E-3CC2D8CB2DB4}" srcOrd="0" destOrd="0" presId="urn:microsoft.com/office/officeart/2005/8/layout/hierarchy3"/>
    <dgm:cxn modelId="{55A7FFEF-AAB9-7D4E-93ED-2A009404873C}" type="presOf" srcId="{D26D8197-3C45-FE49-BB2F-B33B5EFAE6E9}" destId="{493D36C4-3A01-2447-AB70-870CABEE99AC}" srcOrd="0" destOrd="0" presId="urn:microsoft.com/office/officeart/2005/8/layout/hierarchy3"/>
    <dgm:cxn modelId="{36F4A5E2-7C96-2B4C-9F17-FF458F77D839}" srcId="{BAF9AEBC-30E4-3D48-9623-BC689C7384F1}" destId="{50B06894-D03A-9047-AD73-19452B13FD4F}" srcOrd="1" destOrd="0" parTransId="{17EF5C49-DB21-4549-89D0-F0AF747E188F}" sibTransId="{4FDEC566-F445-0941-A981-5DEAB62B0343}"/>
    <dgm:cxn modelId="{19AC1C8A-9639-844E-B4C5-758A7308527C}" srcId="{BAF9AEBC-30E4-3D48-9623-BC689C7384F1}" destId="{78A65FC3-1106-8844-AC6C-748DF6784D61}" srcOrd="3" destOrd="0" parTransId="{72011AC1-C236-1546-B2B3-3803F8434FEC}" sibTransId="{9FD23F3E-C4F7-5546-A911-E05F8D3C56CC}"/>
    <dgm:cxn modelId="{102826CD-9099-0645-94C0-F8F2F51D9A09}" srcId="{4298D28E-D4BD-134D-93D9-0D76FEF5C03F}" destId="{509C90B0-0566-0A4A-AF69-D30F8FAD9C27}" srcOrd="2" destOrd="0" parTransId="{FB8AEFF7-AF79-774A-BFE0-3F02143C0EDB}" sibTransId="{F6FBC313-4BD7-414F-97B4-FEF227CE10D1}"/>
    <dgm:cxn modelId="{7340466E-9A55-0348-B916-483EE49C21E6}" type="presOf" srcId="{5C4462B4-BD12-BB49-8A51-EE2338F758E8}" destId="{8420A846-2529-F146-8366-AF3302CAAEDA}" srcOrd="0" destOrd="0" presId="urn:microsoft.com/office/officeart/2005/8/layout/hierarchy3"/>
    <dgm:cxn modelId="{FD9AABED-2D9B-1847-8E5D-841ED6665545}" srcId="{F0221F95-CAF7-8E42-8A86-5C0A750DC4EF}" destId="{3B80A794-1436-7F43-8DD2-2CFC3668A5B1}" srcOrd="2" destOrd="0" parTransId="{1AF58DE6-4F3A-B44B-91CB-92E39811B0A5}" sibTransId="{6497F11F-997A-6645-AB95-D3584C26ACF3}"/>
    <dgm:cxn modelId="{AFE2BE14-9676-7A4C-A172-0C164E28E92D}" type="presOf" srcId="{810EA864-9188-0F42-8E6E-9233577CCE19}" destId="{49F3D27C-DA50-A74C-A216-19CEEBE5EDF7}" srcOrd="0" destOrd="0" presId="urn:microsoft.com/office/officeart/2005/8/layout/hierarchy3"/>
    <dgm:cxn modelId="{6F4C6207-1974-7349-8D5F-09FB2A499021}" type="presOf" srcId="{98247BA4-E84A-A64E-B5FF-CB395DCB04D9}" destId="{8A67A03E-84F7-B946-90EB-4036D49A1574}" srcOrd="0" destOrd="0" presId="urn:microsoft.com/office/officeart/2005/8/layout/hierarchy3"/>
    <dgm:cxn modelId="{C9279FAB-D94F-9B42-ACA3-69B5DA397857}" type="presOf" srcId="{A8F7BE1E-1950-384F-B96C-CB1B5C167847}" destId="{C4527B07-36ED-A547-B047-C00B3F8655A9}" srcOrd="1" destOrd="0" presId="urn:microsoft.com/office/officeart/2005/8/layout/hierarchy3"/>
    <dgm:cxn modelId="{0B96AF19-E2D8-5847-820F-B261C32B2742}" srcId="{A8F7BE1E-1950-384F-B96C-CB1B5C167847}" destId="{B8F2ABBD-32CF-6B4C-B029-4317C46D9376}" srcOrd="2" destOrd="0" parTransId="{D26D8197-3C45-FE49-BB2F-B33B5EFAE6E9}" sibTransId="{56DCC7D4-F630-144C-BC3B-91D6EBF47C18}"/>
    <dgm:cxn modelId="{B617CBEA-4A59-B046-9C9C-1B7DDBD652FA}" type="presOf" srcId="{3B80A794-1436-7F43-8DD2-2CFC3668A5B1}" destId="{A71613F7-09FB-7A49-AC3D-232540BDE9B1}" srcOrd="0" destOrd="0" presId="urn:microsoft.com/office/officeart/2005/8/layout/hierarchy3"/>
    <dgm:cxn modelId="{745EEE4A-4938-2C41-8D15-5DEF857968DB}" type="presOf" srcId="{7EB96378-7F44-AD48-B6CF-6F776FC1D348}" destId="{719F27EC-AB4E-2B4C-97C7-F399A84F910E}" srcOrd="0" destOrd="0" presId="urn:microsoft.com/office/officeart/2005/8/layout/hierarchy3"/>
    <dgm:cxn modelId="{95DFE114-27E5-404B-BAD5-65943B011292}" type="presOf" srcId="{BAF9AEBC-30E4-3D48-9623-BC689C7384F1}" destId="{6F779FA6-66FF-104D-BBAC-5F4CD46CE148}" srcOrd="0" destOrd="0" presId="urn:microsoft.com/office/officeart/2005/8/layout/hierarchy3"/>
    <dgm:cxn modelId="{42868207-0EFE-B147-96ED-C2B7EE533482}" srcId="{4FE379FA-C253-DC46-BFFF-E4047DE4D880}" destId="{4298D28E-D4BD-134D-93D9-0D76FEF5C03F}" srcOrd="2" destOrd="0" parTransId="{02455226-40D1-6A41-A509-A63806A4AF52}" sibTransId="{B855FEB4-A555-6748-8849-487CBADF304F}"/>
    <dgm:cxn modelId="{A87120C3-6E6D-BD49-8C2D-78906B3A944D}" type="presOf" srcId="{78A65FC3-1106-8844-AC6C-748DF6784D61}" destId="{83ACF91C-45B6-C943-B21A-CBD758E297D3}" srcOrd="0" destOrd="0" presId="urn:microsoft.com/office/officeart/2005/8/layout/hierarchy3"/>
    <dgm:cxn modelId="{CAB10E7E-AC0F-6241-B9B3-00640B38909A}" srcId="{BAF9AEBC-30E4-3D48-9623-BC689C7384F1}" destId="{06D302AF-EA9F-D14B-B447-E8FAE1BE69F6}" srcOrd="0" destOrd="0" parTransId="{9E728845-CB2C-9F40-B529-4A2550C4A49B}" sibTransId="{BAD06133-D675-7A4F-9DE2-FFC43591CF2E}"/>
    <dgm:cxn modelId="{488B0A52-DC6E-EC4B-BC5C-B0605BB2DAB4}" type="presOf" srcId="{10B1E5E1-FB78-534C-AD8B-AFFF26EE5D3E}" destId="{125EA152-C136-C942-A434-04BEA35B030B}" srcOrd="0" destOrd="0" presId="urn:microsoft.com/office/officeart/2005/8/layout/hierarchy3"/>
    <dgm:cxn modelId="{D51ACC54-D182-E343-8FCF-B9C794B350CC}" type="presOf" srcId="{A8F7BE1E-1950-384F-B96C-CB1B5C167847}" destId="{EA7D3323-80E2-8245-9B0F-07CD393A0C0F}" srcOrd="0" destOrd="0" presId="urn:microsoft.com/office/officeart/2005/8/layout/hierarchy3"/>
    <dgm:cxn modelId="{12C5D6C3-B11B-CD4B-BCED-C2343097A25C}" type="presParOf" srcId="{A37BEC5C-677C-6840-A459-9A409F31C51A}" destId="{C6E06D6E-E39C-9644-987C-1DB292D036B3}" srcOrd="0" destOrd="0" presId="urn:microsoft.com/office/officeart/2005/8/layout/hierarchy3"/>
    <dgm:cxn modelId="{C0CB4FB4-9389-0341-9CD9-CD3A9D49E3FA}" type="presParOf" srcId="{C6E06D6E-E39C-9644-987C-1DB292D036B3}" destId="{38F40F60-B94F-6B47-B9EF-89F8DA56D153}" srcOrd="0" destOrd="0" presId="urn:microsoft.com/office/officeart/2005/8/layout/hierarchy3"/>
    <dgm:cxn modelId="{1C78F1E9-11DE-394E-8C3B-E192D6A56C5B}" type="presParOf" srcId="{38F40F60-B94F-6B47-B9EF-89F8DA56D153}" destId="{E6812AFE-2E79-D748-9B4A-AC5949750EFE}" srcOrd="0" destOrd="0" presId="urn:microsoft.com/office/officeart/2005/8/layout/hierarchy3"/>
    <dgm:cxn modelId="{FB50A079-DE9D-0445-9382-BA4B95127530}" type="presParOf" srcId="{38F40F60-B94F-6B47-B9EF-89F8DA56D153}" destId="{658EF32B-A049-E046-92E8-AA2BBD9DA3D0}" srcOrd="1" destOrd="0" presId="urn:microsoft.com/office/officeart/2005/8/layout/hierarchy3"/>
    <dgm:cxn modelId="{D8802CE2-251C-9B4C-9190-F1BE51A415D7}" type="presParOf" srcId="{C6E06D6E-E39C-9644-987C-1DB292D036B3}" destId="{19787672-9498-234C-B97A-FD58DC84256D}" srcOrd="1" destOrd="0" presId="urn:microsoft.com/office/officeart/2005/8/layout/hierarchy3"/>
    <dgm:cxn modelId="{E08E8C93-AB60-C947-9308-775825591EE4}" type="presParOf" srcId="{19787672-9498-234C-B97A-FD58DC84256D}" destId="{0717E224-3FF2-9445-8F2C-B707660B3AF2}" srcOrd="0" destOrd="0" presId="urn:microsoft.com/office/officeart/2005/8/layout/hierarchy3"/>
    <dgm:cxn modelId="{297F8286-E60E-C649-A041-7608B168342D}" type="presParOf" srcId="{19787672-9498-234C-B97A-FD58DC84256D}" destId="{DB989871-B31A-5547-8648-B7AF4ECEDE9F}" srcOrd="1" destOrd="0" presId="urn:microsoft.com/office/officeart/2005/8/layout/hierarchy3"/>
    <dgm:cxn modelId="{08126F71-33CA-3146-91B0-99A0274690BB}" type="presParOf" srcId="{19787672-9498-234C-B97A-FD58DC84256D}" destId="{B2E4F085-81F8-5C4F-AAE9-8C7B1C4794D3}" srcOrd="2" destOrd="0" presId="urn:microsoft.com/office/officeart/2005/8/layout/hierarchy3"/>
    <dgm:cxn modelId="{6912E0AD-289D-EB4B-8DAA-BB0818032C07}" type="presParOf" srcId="{19787672-9498-234C-B97A-FD58DC84256D}" destId="{95869ACF-AB57-0143-A40D-7C4DE009C86C}" srcOrd="3" destOrd="0" presId="urn:microsoft.com/office/officeart/2005/8/layout/hierarchy3"/>
    <dgm:cxn modelId="{9FD678E9-9E12-9049-9EFF-7A326C051531}" type="presParOf" srcId="{19787672-9498-234C-B97A-FD58DC84256D}" destId="{BA18E494-7AF6-1742-AFF1-A1E31315479A}" srcOrd="4" destOrd="0" presId="urn:microsoft.com/office/officeart/2005/8/layout/hierarchy3"/>
    <dgm:cxn modelId="{31480B77-4B4A-2447-A292-3CDB5CCE4FF6}" type="presParOf" srcId="{19787672-9498-234C-B97A-FD58DC84256D}" destId="{A71613F7-09FB-7A49-AC3D-232540BDE9B1}" srcOrd="5" destOrd="0" presId="urn:microsoft.com/office/officeart/2005/8/layout/hierarchy3"/>
    <dgm:cxn modelId="{AA5DB118-A435-9C43-B964-981334E5ED73}" type="presParOf" srcId="{A37BEC5C-677C-6840-A459-9A409F31C51A}" destId="{85F9D432-5D7A-A742-AE10-448959A9DE19}" srcOrd="1" destOrd="0" presId="urn:microsoft.com/office/officeart/2005/8/layout/hierarchy3"/>
    <dgm:cxn modelId="{81702E60-9620-4F4B-AC4A-7CA9E68CE9D5}" type="presParOf" srcId="{85F9D432-5D7A-A742-AE10-448959A9DE19}" destId="{70CC6F5C-B42F-E142-A162-C2F74F365D93}" srcOrd="0" destOrd="0" presId="urn:microsoft.com/office/officeart/2005/8/layout/hierarchy3"/>
    <dgm:cxn modelId="{B8E12185-E127-C943-B284-F3310F51C875}" type="presParOf" srcId="{70CC6F5C-B42F-E142-A162-C2F74F365D93}" destId="{1027FC6B-118B-BF49-ABE2-E5F67F0F0950}" srcOrd="0" destOrd="0" presId="urn:microsoft.com/office/officeart/2005/8/layout/hierarchy3"/>
    <dgm:cxn modelId="{D6F146C8-4F7E-FC45-96D7-5B24B390BF9B}" type="presParOf" srcId="{70CC6F5C-B42F-E142-A162-C2F74F365D93}" destId="{67414C10-A5E6-D546-8D2E-07E110BCC3BC}" srcOrd="1" destOrd="0" presId="urn:microsoft.com/office/officeart/2005/8/layout/hierarchy3"/>
    <dgm:cxn modelId="{CAA7C8C0-B2E3-1B4A-98F9-3FB2AABA111A}" type="presParOf" srcId="{85F9D432-5D7A-A742-AE10-448959A9DE19}" destId="{128A207A-6C6C-1D49-9F49-CE3251F85C01}" srcOrd="1" destOrd="0" presId="urn:microsoft.com/office/officeart/2005/8/layout/hierarchy3"/>
    <dgm:cxn modelId="{F9B12CC8-5CEF-BB44-B106-7A12FA2B5EF1}" type="presParOf" srcId="{128A207A-6C6C-1D49-9F49-CE3251F85C01}" destId="{0661B61A-52AC-A147-AECD-0D45DD939898}" srcOrd="0" destOrd="0" presId="urn:microsoft.com/office/officeart/2005/8/layout/hierarchy3"/>
    <dgm:cxn modelId="{DC26F44E-11C6-7944-BF7A-4F78E8716E7C}" type="presParOf" srcId="{128A207A-6C6C-1D49-9F49-CE3251F85C01}" destId="{8A67A03E-84F7-B946-90EB-4036D49A1574}" srcOrd="1" destOrd="0" presId="urn:microsoft.com/office/officeart/2005/8/layout/hierarchy3"/>
    <dgm:cxn modelId="{7456F9FD-945D-9648-B794-9C6D40CE6277}" type="presParOf" srcId="{128A207A-6C6C-1D49-9F49-CE3251F85C01}" destId="{2015AFA5-F9EC-4340-A2FF-8968E6BB95CA}" srcOrd="2" destOrd="0" presId="urn:microsoft.com/office/officeart/2005/8/layout/hierarchy3"/>
    <dgm:cxn modelId="{DBFE8D4A-336F-604D-8195-C4155920487D}" type="presParOf" srcId="{128A207A-6C6C-1D49-9F49-CE3251F85C01}" destId="{719F27EC-AB4E-2B4C-97C7-F399A84F910E}" srcOrd="3" destOrd="0" presId="urn:microsoft.com/office/officeart/2005/8/layout/hierarchy3"/>
    <dgm:cxn modelId="{1FA7FCDD-DE17-C546-B550-53E6CE4C226F}" type="presParOf" srcId="{128A207A-6C6C-1D49-9F49-CE3251F85C01}" destId="{518C2036-ED5B-3540-9E1D-AB8A9B01374D}" srcOrd="4" destOrd="0" presId="urn:microsoft.com/office/officeart/2005/8/layout/hierarchy3"/>
    <dgm:cxn modelId="{6570BA88-93C0-7B47-A396-3EB5B28CE0AF}" type="presParOf" srcId="{128A207A-6C6C-1D49-9F49-CE3251F85C01}" destId="{F51D186C-9EA9-874C-AEB6-36714120ABDF}" srcOrd="5" destOrd="0" presId="urn:microsoft.com/office/officeart/2005/8/layout/hierarchy3"/>
    <dgm:cxn modelId="{A5262365-33B0-4D41-AF3C-8841A0A381C6}" type="presParOf" srcId="{A37BEC5C-677C-6840-A459-9A409F31C51A}" destId="{58561BB6-E89A-5F4D-A695-3EF5353924BD}" srcOrd="2" destOrd="0" presId="urn:microsoft.com/office/officeart/2005/8/layout/hierarchy3"/>
    <dgm:cxn modelId="{D0BF01E6-8B1E-DD46-A3EB-EA110FAFC799}" type="presParOf" srcId="{58561BB6-E89A-5F4D-A695-3EF5353924BD}" destId="{6815F287-451D-1445-BB9B-4F4B894C9302}" srcOrd="0" destOrd="0" presId="urn:microsoft.com/office/officeart/2005/8/layout/hierarchy3"/>
    <dgm:cxn modelId="{4E449BEC-2CDF-184F-A708-E069801A37E3}" type="presParOf" srcId="{6815F287-451D-1445-BB9B-4F4B894C9302}" destId="{585463CE-E77B-5E4F-8626-C865D31AF11E}" srcOrd="0" destOrd="0" presId="urn:microsoft.com/office/officeart/2005/8/layout/hierarchy3"/>
    <dgm:cxn modelId="{7F43AF58-81BB-154D-91A6-111A68758972}" type="presParOf" srcId="{6815F287-451D-1445-BB9B-4F4B894C9302}" destId="{8FCD1A83-4200-9441-8CB1-45C96D8BADB7}" srcOrd="1" destOrd="0" presId="urn:microsoft.com/office/officeart/2005/8/layout/hierarchy3"/>
    <dgm:cxn modelId="{6BBBC6BE-D7FA-2E45-AD03-9237E3591923}" type="presParOf" srcId="{58561BB6-E89A-5F4D-A695-3EF5353924BD}" destId="{97EA35B9-0929-174A-9B0B-1439AF351BBF}" srcOrd="1" destOrd="0" presId="urn:microsoft.com/office/officeart/2005/8/layout/hierarchy3"/>
    <dgm:cxn modelId="{790AE5C2-4EFE-4E43-B7FB-C78435C0A65D}" type="presParOf" srcId="{97EA35B9-0929-174A-9B0B-1439AF351BBF}" destId="{2182F201-86EB-6F4E-BB8A-C5A00B50AB62}" srcOrd="0" destOrd="0" presId="urn:microsoft.com/office/officeart/2005/8/layout/hierarchy3"/>
    <dgm:cxn modelId="{9C8D38CA-DA94-974B-A7EB-F9A9BDC7A38A}" type="presParOf" srcId="{97EA35B9-0929-174A-9B0B-1439AF351BBF}" destId="{B1263EAD-24CB-B64A-A9FC-A9498F7C3281}" srcOrd="1" destOrd="0" presId="urn:microsoft.com/office/officeart/2005/8/layout/hierarchy3"/>
    <dgm:cxn modelId="{1A0A0065-DC3C-3E4F-87A9-FC36AE8AF325}" type="presParOf" srcId="{97EA35B9-0929-174A-9B0B-1439AF351BBF}" destId="{9E864475-03F6-8A4C-ADD7-097BACCE3EF1}" srcOrd="2" destOrd="0" presId="urn:microsoft.com/office/officeart/2005/8/layout/hierarchy3"/>
    <dgm:cxn modelId="{2925ADBD-1C7D-2143-AB52-FD2CC9552203}" type="presParOf" srcId="{97EA35B9-0929-174A-9B0B-1439AF351BBF}" destId="{3636E349-2F1D-FD4A-BE17-EA2098DD0005}" srcOrd="3" destOrd="0" presId="urn:microsoft.com/office/officeart/2005/8/layout/hierarchy3"/>
    <dgm:cxn modelId="{4CE9A9C4-7598-3748-8D96-8FBF37E4B2AD}" type="presParOf" srcId="{97EA35B9-0929-174A-9B0B-1439AF351BBF}" destId="{020B44AD-F09D-7649-86C9-8E722575F564}" srcOrd="4" destOrd="0" presId="urn:microsoft.com/office/officeart/2005/8/layout/hierarchy3"/>
    <dgm:cxn modelId="{7BA378EC-ADE2-0C4A-BD31-0B63A846BAAA}" type="presParOf" srcId="{97EA35B9-0929-174A-9B0B-1439AF351BBF}" destId="{E910859C-9E75-1846-8F2F-D755C02FE1A2}" srcOrd="5" destOrd="0" presId="urn:microsoft.com/office/officeart/2005/8/layout/hierarchy3"/>
    <dgm:cxn modelId="{92F89BE5-296B-E64F-B2EC-F536CBF2B448}" type="presParOf" srcId="{97EA35B9-0929-174A-9B0B-1439AF351BBF}" destId="{2A4DDE7B-B667-3540-A92E-C39ED6EAEEC4}" srcOrd="6" destOrd="0" presId="urn:microsoft.com/office/officeart/2005/8/layout/hierarchy3"/>
    <dgm:cxn modelId="{CCDAEE15-CEDC-6E42-9906-DC6A4AF2C1E9}" type="presParOf" srcId="{97EA35B9-0929-174A-9B0B-1439AF351BBF}" destId="{F6A104EE-49E1-DA47-BB60-FB3B7774B8C2}" srcOrd="7" destOrd="0" presId="urn:microsoft.com/office/officeart/2005/8/layout/hierarchy3"/>
    <dgm:cxn modelId="{7C1CA73C-1B21-0C4A-BA0B-F50B4AF2EF07}" type="presParOf" srcId="{97EA35B9-0929-174A-9B0B-1439AF351BBF}" destId="{12A2300E-B5BB-7D44-8B5D-FF6FEA24250B}" srcOrd="8" destOrd="0" presId="urn:microsoft.com/office/officeart/2005/8/layout/hierarchy3"/>
    <dgm:cxn modelId="{13E9059E-91FE-0547-925A-05A75CE3160B}" type="presParOf" srcId="{97EA35B9-0929-174A-9B0B-1439AF351BBF}" destId="{695CEABC-015C-7345-BF87-20FE20F2DC1F}" srcOrd="9" destOrd="0" presId="urn:microsoft.com/office/officeart/2005/8/layout/hierarchy3"/>
    <dgm:cxn modelId="{770DD455-082B-4B4D-B4FE-9B14D1787DB1}" type="presParOf" srcId="{97EA35B9-0929-174A-9B0B-1439AF351BBF}" destId="{0D688553-B41E-D341-A62C-40E49B504BFF}" srcOrd="10" destOrd="0" presId="urn:microsoft.com/office/officeart/2005/8/layout/hierarchy3"/>
    <dgm:cxn modelId="{44520685-4C1F-974B-887B-3FE65B97104E}" type="presParOf" srcId="{97EA35B9-0929-174A-9B0B-1439AF351BBF}" destId="{E5741A9A-F41D-284E-909B-E569358324F1}" srcOrd="11" destOrd="0" presId="urn:microsoft.com/office/officeart/2005/8/layout/hierarchy3"/>
    <dgm:cxn modelId="{7089F5C1-3394-BA4D-A750-33F28A10869A}" type="presParOf" srcId="{A37BEC5C-677C-6840-A459-9A409F31C51A}" destId="{29810D28-0649-3E48-AA04-3AC20E2CFDE3}" srcOrd="3" destOrd="0" presId="urn:microsoft.com/office/officeart/2005/8/layout/hierarchy3"/>
    <dgm:cxn modelId="{171B37DB-39B1-1041-A943-F74169DABE31}" type="presParOf" srcId="{29810D28-0649-3E48-AA04-3AC20E2CFDE3}" destId="{230406FB-C0CB-2C4A-812E-C4C59E811D34}" srcOrd="0" destOrd="0" presId="urn:microsoft.com/office/officeart/2005/8/layout/hierarchy3"/>
    <dgm:cxn modelId="{E5DD32EA-6C7B-5142-9C59-A5E3A522101B}" type="presParOf" srcId="{230406FB-C0CB-2C4A-812E-C4C59E811D34}" destId="{EA7D3323-80E2-8245-9B0F-07CD393A0C0F}" srcOrd="0" destOrd="0" presId="urn:microsoft.com/office/officeart/2005/8/layout/hierarchy3"/>
    <dgm:cxn modelId="{7DDC5435-C746-9942-9816-40E6441E5946}" type="presParOf" srcId="{230406FB-C0CB-2C4A-812E-C4C59E811D34}" destId="{C4527B07-36ED-A547-B047-C00B3F8655A9}" srcOrd="1" destOrd="0" presId="urn:microsoft.com/office/officeart/2005/8/layout/hierarchy3"/>
    <dgm:cxn modelId="{EE49C6B8-F292-7C4D-8210-33EEC2860C3B}" type="presParOf" srcId="{29810D28-0649-3E48-AA04-3AC20E2CFDE3}" destId="{2D6E2D1C-5D1D-F54D-86CD-24C86F46498E}" srcOrd="1" destOrd="0" presId="urn:microsoft.com/office/officeart/2005/8/layout/hierarchy3"/>
    <dgm:cxn modelId="{F3A9AD55-5F28-0D49-9EF5-67FCDEC142D3}" type="presParOf" srcId="{2D6E2D1C-5D1D-F54D-86CD-24C86F46498E}" destId="{7282EE3B-D3DA-4345-A25C-8FE8C89763CB}" srcOrd="0" destOrd="0" presId="urn:microsoft.com/office/officeart/2005/8/layout/hierarchy3"/>
    <dgm:cxn modelId="{C31C65AE-D5CF-D84A-99BD-8E3E79935D26}" type="presParOf" srcId="{2D6E2D1C-5D1D-F54D-86CD-24C86F46498E}" destId="{125EA152-C136-C942-A434-04BEA35B030B}" srcOrd="1" destOrd="0" presId="urn:microsoft.com/office/officeart/2005/8/layout/hierarchy3"/>
    <dgm:cxn modelId="{6DDE8B50-720C-4A43-AE84-498CF703B170}" type="presParOf" srcId="{2D6E2D1C-5D1D-F54D-86CD-24C86F46498E}" destId="{9890095F-B331-C94F-8147-C1A7A84FD6BE}" srcOrd="2" destOrd="0" presId="urn:microsoft.com/office/officeart/2005/8/layout/hierarchy3"/>
    <dgm:cxn modelId="{7F82480E-3017-C54A-A59A-A3BA5DA0359F}" type="presParOf" srcId="{2D6E2D1C-5D1D-F54D-86CD-24C86F46498E}" destId="{8F0C0570-AE3E-BF47-B197-91E9C4098D1B}" srcOrd="3" destOrd="0" presId="urn:microsoft.com/office/officeart/2005/8/layout/hierarchy3"/>
    <dgm:cxn modelId="{02E8A4E6-A7FA-9249-9AC2-6AE1F48236BE}" type="presParOf" srcId="{2D6E2D1C-5D1D-F54D-86CD-24C86F46498E}" destId="{493D36C4-3A01-2447-AB70-870CABEE99AC}" srcOrd="4" destOrd="0" presId="urn:microsoft.com/office/officeart/2005/8/layout/hierarchy3"/>
    <dgm:cxn modelId="{3F255DF1-289E-A641-80FD-E96C5CC009D6}" type="presParOf" srcId="{2D6E2D1C-5D1D-F54D-86CD-24C86F46498E}" destId="{03F8D9CD-958C-2841-B818-1198C3DE2865}" srcOrd="5" destOrd="0" presId="urn:microsoft.com/office/officeart/2005/8/layout/hierarchy3"/>
    <dgm:cxn modelId="{19E1B331-4623-F948-AF22-51AC53DDE082}" type="presParOf" srcId="{2D6E2D1C-5D1D-F54D-86CD-24C86F46498E}" destId="{2D3BF82F-2F09-6B45-8D93-4C0D589C2030}" srcOrd="6" destOrd="0" presId="urn:microsoft.com/office/officeart/2005/8/layout/hierarchy3"/>
    <dgm:cxn modelId="{A7CF3B11-FBE3-8B44-96F3-241D8F8B4A8B}" type="presParOf" srcId="{2D6E2D1C-5D1D-F54D-86CD-24C86F46498E}" destId="{9F148BDB-0941-F345-A097-BA0A6B06FF07}" srcOrd="7" destOrd="0" presId="urn:microsoft.com/office/officeart/2005/8/layout/hierarchy3"/>
    <dgm:cxn modelId="{ADF5CFA3-9E10-CA44-A94B-140FFD7EEF6A}" type="presParOf" srcId="{2D6E2D1C-5D1D-F54D-86CD-24C86F46498E}" destId="{818F0DAB-33E5-254C-89BA-1E88C2694BB3}" srcOrd="8" destOrd="0" presId="urn:microsoft.com/office/officeart/2005/8/layout/hierarchy3"/>
    <dgm:cxn modelId="{2E91318F-7BF0-9A4A-AFA1-C0B985AF0B0F}" type="presParOf" srcId="{2D6E2D1C-5D1D-F54D-86CD-24C86F46498E}" destId="{6A20ECCB-C3CB-984A-9BE7-8914276CB537}" srcOrd="9" destOrd="0" presId="urn:microsoft.com/office/officeart/2005/8/layout/hierarchy3"/>
    <dgm:cxn modelId="{172099F3-FA54-E34A-911D-22EBEB7191EF}" type="presParOf" srcId="{2D6E2D1C-5D1D-F54D-86CD-24C86F46498E}" destId="{B30DFA83-D217-D441-A5D6-B33AF3254DC9}" srcOrd="10" destOrd="0" presId="urn:microsoft.com/office/officeart/2005/8/layout/hierarchy3"/>
    <dgm:cxn modelId="{A83A46B0-DDA3-C545-9087-EB2724281550}" type="presParOf" srcId="{2D6E2D1C-5D1D-F54D-86CD-24C86F46498E}" destId="{9214E6C8-245A-8E43-8599-F2B8F3AB695B}" srcOrd="11" destOrd="0" presId="urn:microsoft.com/office/officeart/2005/8/layout/hierarchy3"/>
    <dgm:cxn modelId="{E4517852-03D9-6349-8A22-DEA95F374F0F}" type="presParOf" srcId="{2D6E2D1C-5D1D-F54D-86CD-24C86F46498E}" destId="{9A482F54-B23D-E049-A751-1C621056A858}" srcOrd="12" destOrd="0" presId="urn:microsoft.com/office/officeart/2005/8/layout/hierarchy3"/>
    <dgm:cxn modelId="{CA10B136-4606-9E40-8137-F139766B78E2}" type="presParOf" srcId="{2D6E2D1C-5D1D-F54D-86CD-24C86F46498E}" destId="{55237CC9-5905-E14E-81E9-48D018CC5A02}" srcOrd="13" destOrd="0" presId="urn:microsoft.com/office/officeart/2005/8/layout/hierarchy3"/>
    <dgm:cxn modelId="{D285DEE1-D659-A344-BFA6-59D869A2A9DB}" type="presParOf" srcId="{A37BEC5C-677C-6840-A459-9A409F31C51A}" destId="{07ED2EDA-E2E8-C843-BA44-04F2BB5185ED}" srcOrd="4" destOrd="0" presId="urn:microsoft.com/office/officeart/2005/8/layout/hierarchy3"/>
    <dgm:cxn modelId="{AADB1672-9D78-FD42-BDC1-AE9636B2B92E}" type="presParOf" srcId="{07ED2EDA-E2E8-C843-BA44-04F2BB5185ED}" destId="{691BD4ED-FA7D-9744-8F7A-68AE36FF876A}" srcOrd="0" destOrd="0" presId="urn:microsoft.com/office/officeart/2005/8/layout/hierarchy3"/>
    <dgm:cxn modelId="{9BA488C2-E0DC-2048-8B84-53094894ECEA}" type="presParOf" srcId="{691BD4ED-FA7D-9744-8F7A-68AE36FF876A}" destId="{5C1054C8-2F88-B44B-8F96-663CB499DA62}" srcOrd="0" destOrd="0" presId="urn:microsoft.com/office/officeart/2005/8/layout/hierarchy3"/>
    <dgm:cxn modelId="{9F7C323F-D71C-9D4A-A240-132A924FBFDC}" type="presParOf" srcId="{691BD4ED-FA7D-9744-8F7A-68AE36FF876A}" destId="{9030B895-383E-064D-8DF9-65EF665465D9}" srcOrd="1" destOrd="0" presId="urn:microsoft.com/office/officeart/2005/8/layout/hierarchy3"/>
    <dgm:cxn modelId="{EC77C57A-7CD4-F040-8497-35D165805DE6}" type="presParOf" srcId="{07ED2EDA-E2E8-C843-BA44-04F2BB5185ED}" destId="{06DB5FB3-BA68-0846-A881-EAFAB5884B88}" srcOrd="1" destOrd="0" presId="urn:microsoft.com/office/officeart/2005/8/layout/hierarchy3"/>
    <dgm:cxn modelId="{FCE48047-194A-6B41-B912-4057915955C9}" type="presParOf" srcId="{06DB5FB3-BA68-0846-A881-EAFAB5884B88}" destId="{55AABD3F-F17C-E24D-827B-9B3A8EBB4D78}" srcOrd="0" destOrd="0" presId="urn:microsoft.com/office/officeart/2005/8/layout/hierarchy3"/>
    <dgm:cxn modelId="{732380B7-F51B-EC41-AE86-E4EC4B9077BF}" type="presParOf" srcId="{06DB5FB3-BA68-0846-A881-EAFAB5884B88}" destId="{75E30A96-9581-DA46-BCB3-0DB6787467D2}" srcOrd="1" destOrd="0" presId="urn:microsoft.com/office/officeart/2005/8/layout/hierarchy3"/>
    <dgm:cxn modelId="{C53CECA0-50CF-1E40-BB59-E9C05D93308D}" type="presParOf" srcId="{06DB5FB3-BA68-0846-A881-EAFAB5884B88}" destId="{F5032864-6701-C44F-B2F4-1853F89540D4}" srcOrd="2" destOrd="0" presId="urn:microsoft.com/office/officeart/2005/8/layout/hierarchy3"/>
    <dgm:cxn modelId="{D0547E68-667E-6247-97B4-36A6CC7BC407}" type="presParOf" srcId="{06DB5FB3-BA68-0846-A881-EAFAB5884B88}" destId="{ECAB1AB9-CF19-954C-A13C-170AAA0148A6}" srcOrd="3" destOrd="0" presId="urn:microsoft.com/office/officeart/2005/8/layout/hierarchy3"/>
    <dgm:cxn modelId="{8C297DBA-1F00-B44C-8E2C-5152781BCD12}" type="presParOf" srcId="{06DB5FB3-BA68-0846-A881-EAFAB5884B88}" destId="{E63008A5-71FD-F644-BAF3-44242114716F}" srcOrd="4" destOrd="0" presId="urn:microsoft.com/office/officeart/2005/8/layout/hierarchy3"/>
    <dgm:cxn modelId="{E4AFBB11-D238-4340-B009-60DACF135F5E}" type="presParOf" srcId="{06DB5FB3-BA68-0846-A881-EAFAB5884B88}" destId="{0133E5C3-CE2D-7B47-AA63-984F292D3DEB}" srcOrd="5" destOrd="0" presId="urn:microsoft.com/office/officeart/2005/8/layout/hierarchy3"/>
    <dgm:cxn modelId="{BA901DEA-8149-0845-9A61-89864E8E1D1C}" type="presParOf" srcId="{06DB5FB3-BA68-0846-A881-EAFAB5884B88}" destId="{7DDC89F7-9E36-E64B-B3AF-E8C52D27FA90}" srcOrd="6" destOrd="0" presId="urn:microsoft.com/office/officeart/2005/8/layout/hierarchy3"/>
    <dgm:cxn modelId="{AC24FD19-5F2A-4344-BFC1-BEA482A4BF99}" type="presParOf" srcId="{06DB5FB3-BA68-0846-A881-EAFAB5884B88}" destId="{5E40ECCB-B822-7C4A-8E1E-0478E26B356A}" srcOrd="7" destOrd="0" presId="urn:microsoft.com/office/officeart/2005/8/layout/hierarchy3"/>
    <dgm:cxn modelId="{438D9667-74B4-CB4D-95B4-21C51500643A}" type="presParOf" srcId="{A37BEC5C-677C-6840-A459-9A409F31C51A}" destId="{A2AE97AA-E37F-BC43-8A5C-76D1AB7CC1F4}" srcOrd="5" destOrd="0" presId="urn:microsoft.com/office/officeart/2005/8/layout/hierarchy3"/>
    <dgm:cxn modelId="{D30905EB-B3F9-8143-9378-0284005ECE3D}" type="presParOf" srcId="{A2AE97AA-E37F-BC43-8A5C-76D1AB7CC1F4}" destId="{B0177F57-3E7E-6D46-B051-1B8F54E01377}" srcOrd="0" destOrd="0" presId="urn:microsoft.com/office/officeart/2005/8/layout/hierarchy3"/>
    <dgm:cxn modelId="{35D3FAED-2C17-F84C-97C2-44494538CDD6}" type="presParOf" srcId="{B0177F57-3E7E-6D46-B051-1B8F54E01377}" destId="{6F779FA6-66FF-104D-BBAC-5F4CD46CE148}" srcOrd="0" destOrd="0" presId="urn:microsoft.com/office/officeart/2005/8/layout/hierarchy3"/>
    <dgm:cxn modelId="{8666F01C-476F-2B4E-8A35-439B39DB49EF}" type="presParOf" srcId="{B0177F57-3E7E-6D46-B051-1B8F54E01377}" destId="{09C1EDCF-9A3B-DE4B-B0EC-BB754E4598F4}" srcOrd="1" destOrd="0" presId="urn:microsoft.com/office/officeart/2005/8/layout/hierarchy3"/>
    <dgm:cxn modelId="{130EC100-38D1-2945-A243-8DFB46AC7CA4}" type="presParOf" srcId="{A2AE97AA-E37F-BC43-8A5C-76D1AB7CC1F4}" destId="{7EDF0F47-D4CE-FE40-B40A-81097A25A86F}" srcOrd="1" destOrd="0" presId="urn:microsoft.com/office/officeart/2005/8/layout/hierarchy3"/>
    <dgm:cxn modelId="{00AD48AF-F341-FF45-9957-C231931F4E21}" type="presParOf" srcId="{7EDF0F47-D4CE-FE40-B40A-81097A25A86F}" destId="{0D8B3289-5179-1D4A-AB92-5C3349DADE03}" srcOrd="0" destOrd="0" presId="urn:microsoft.com/office/officeart/2005/8/layout/hierarchy3"/>
    <dgm:cxn modelId="{206F1AA5-BFA8-2B48-918B-21920C534F5F}" type="presParOf" srcId="{7EDF0F47-D4CE-FE40-B40A-81097A25A86F}" destId="{C3C07FA1-5881-5A46-A144-77674E13A1B6}" srcOrd="1" destOrd="0" presId="urn:microsoft.com/office/officeart/2005/8/layout/hierarchy3"/>
    <dgm:cxn modelId="{15E5974E-66CD-1145-AC50-4BE20E1F7801}" type="presParOf" srcId="{7EDF0F47-D4CE-FE40-B40A-81097A25A86F}" destId="{36F0E002-B805-5A45-8C01-5B301F0E4344}" srcOrd="2" destOrd="0" presId="urn:microsoft.com/office/officeart/2005/8/layout/hierarchy3"/>
    <dgm:cxn modelId="{1CCE0EA8-29AC-8E4F-BC6D-2CB9AE4ACB07}" type="presParOf" srcId="{7EDF0F47-D4CE-FE40-B40A-81097A25A86F}" destId="{6D2089B0-2EA8-6745-A042-CF93B9047F5B}" srcOrd="3" destOrd="0" presId="urn:microsoft.com/office/officeart/2005/8/layout/hierarchy3"/>
    <dgm:cxn modelId="{9D2DFCEA-C307-7C44-B4C1-C7A2D3517818}" type="presParOf" srcId="{7EDF0F47-D4CE-FE40-B40A-81097A25A86F}" destId="{9A75D752-6504-3B48-B12D-F8F1948AC0D8}" srcOrd="4" destOrd="0" presId="urn:microsoft.com/office/officeart/2005/8/layout/hierarchy3"/>
    <dgm:cxn modelId="{3A89D89A-203E-614C-B629-F47ECD70BD99}" type="presParOf" srcId="{7EDF0F47-D4CE-FE40-B40A-81097A25A86F}" destId="{22517623-BA59-FE48-AD3C-6945936D7252}" srcOrd="5" destOrd="0" presId="urn:microsoft.com/office/officeart/2005/8/layout/hierarchy3"/>
    <dgm:cxn modelId="{11DE6330-70BA-7244-967D-BA46CE73E912}" type="presParOf" srcId="{7EDF0F47-D4CE-FE40-B40A-81097A25A86F}" destId="{3141DE8D-FC97-C847-A77B-2574276537FA}" srcOrd="6" destOrd="0" presId="urn:microsoft.com/office/officeart/2005/8/layout/hierarchy3"/>
    <dgm:cxn modelId="{54BD7A36-28B2-0C41-9886-DE677DBE792C}" type="presParOf" srcId="{7EDF0F47-D4CE-FE40-B40A-81097A25A86F}" destId="{83ACF91C-45B6-C943-B21A-CBD758E297D3}" srcOrd="7" destOrd="0" presId="urn:microsoft.com/office/officeart/2005/8/layout/hierarchy3"/>
    <dgm:cxn modelId="{EA639035-E5DE-1F4A-88B2-608FB6FA9601}" type="presParOf" srcId="{7EDF0F47-D4CE-FE40-B40A-81097A25A86F}" destId="{FB816A12-82B7-254E-A127-3DAA516CA276}" srcOrd="8" destOrd="0" presId="urn:microsoft.com/office/officeart/2005/8/layout/hierarchy3"/>
    <dgm:cxn modelId="{5A5ED426-5B5E-834B-ACB8-6434589428E6}" type="presParOf" srcId="{7EDF0F47-D4CE-FE40-B40A-81097A25A86F}" destId="{9D0BCB8A-2710-8F42-811F-33B3DEA89A01}" srcOrd="9" destOrd="0" presId="urn:microsoft.com/office/officeart/2005/8/layout/hierarchy3"/>
    <dgm:cxn modelId="{1B31BDB9-4F59-204D-999D-584E0E4FFD91}" type="presParOf" srcId="{7EDF0F47-D4CE-FE40-B40A-81097A25A86F}" destId="{49F3D27C-DA50-A74C-A216-19CEEBE5EDF7}" srcOrd="10" destOrd="0" presId="urn:microsoft.com/office/officeart/2005/8/layout/hierarchy3"/>
    <dgm:cxn modelId="{17F973F4-9E0C-BE42-B466-08AD77201B61}" type="presParOf" srcId="{7EDF0F47-D4CE-FE40-B40A-81097A25A86F}" destId="{8420A846-2529-F146-8366-AF3302CAAEDA}" srcOrd="11" destOrd="0" presId="urn:microsoft.com/office/officeart/2005/8/layout/hierarchy3"/>
    <dgm:cxn modelId="{8D8DA451-E474-444A-A2F2-AFBC24E9A844}" type="presParOf" srcId="{7EDF0F47-D4CE-FE40-B40A-81097A25A86F}" destId="{CB147079-C1CE-F041-BC24-8693DDF2058A}" srcOrd="12" destOrd="0" presId="urn:microsoft.com/office/officeart/2005/8/layout/hierarchy3"/>
    <dgm:cxn modelId="{DCF379E7-1971-5F48-A178-F5AD0E828010}" type="presParOf" srcId="{7EDF0F47-D4CE-FE40-B40A-81097A25A86F}" destId="{425943EB-5BFC-4449-AE35-0403074F0FCC}" srcOrd="13" destOrd="0" presId="urn:microsoft.com/office/officeart/2005/8/layout/hierarchy3"/>
    <dgm:cxn modelId="{0345CA04-E513-2F4A-83A8-392E73B69258}" type="presParOf" srcId="{7EDF0F47-D4CE-FE40-B40A-81097A25A86F}" destId="{5BB9E986-D32E-E44B-A885-2417F6493ED8}" srcOrd="14" destOrd="0" presId="urn:microsoft.com/office/officeart/2005/8/layout/hierarchy3"/>
    <dgm:cxn modelId="{779401B2-89FA-2040-B605-B36415DA2957}"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98247BA4-E84A-A64E-B5FF-CB395DCB04D9}">
      <dgm:prSet/>
      <dgm:spPr/>
      <dgm:t>
        <a:bodyPr/>
        <a:lstStyle/>
        <a:p>
          <a:r>
            <a:rPr lang="en-US" dirty="0" smtClean="0"/>
            <a:t>Query language</a:t>
          </a:r>
          <a:endParaRPr lang="en-US" dirty="0"/>
        </a:p>
      </dgm:t>
    </dgm:pt>
    <dgm:pt modelId="{C65E0216-254E-6841-9664-8F4CB6EA4E83}" type="parTrans" cxnId="{398D74EB-3888-2E45-B0CF-835BE1CD56A2}">
      <dgm:prSet/>
      <dgm:spPr/>
      <dgm:t>
        <a:bodyPr/>
        <a:lstStyle/>
        <a:p>
          <a:endParaRPr lang="en-US"/>
        </a:p>
      </dgm:t>
    </dgm:pt>
    <dgm:pt modelId="{3642FE12-7282-8844-91A8-15D4178F86F6}" type="sibTrans" cxnId="{398D74EB-3888-2E45-B0CF-835BE1CD56A2}">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0661B61A-52AC-A147-AECD-0D45DD939898}" type="pres">
      <dgm:prSet presAssocID="{C65E0216-254E-6841-9664-8F4CB6EA4E83}" presName="Name13" presStyleLbl="parChTrans1D2" presStyleIdx="3" presStyleCnt="31"/>
      <dgm:spPr/>
      <dgm:t>
        <a:bodyPr/>
        <a:lstStyle/>
        <a:p>
          <a:endParaRPr lang="en-US"/>
        </a:p>
      </dgm:t>
    </dgm:pt>
    <dgm:pt modelId="{8A67A03E-84F7-B946-90EB-4036D49A1574}" type="pres">
      <dgm:prSet presAssocID="{98247BA4-E84A-A64E-B5FF-CB395DCB04D9}"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78A561F4-AC73-5148-B898-6598CBE5955C}" type="presOf" srcId="{509C90B0-0566-0A4A-AF69-D30F8FAD9C27}" destId="{E910859C-9E75-1846-8F2F-D755C02FE1A2}" srcOrd="0" destOrd="0" presId="urn:microsoft.com/office/officeart/2005/8/layout/hierarchy3"/>
    <dgm:cxn modelId="{BD94D86F-6075-8845-990C-3E886A352CE7}" srcId="{1EF07C21-73A4-0943-AD9D-979C9939019A}" destId="{1B533BEA-645D-1747-8737-9A4859E919B8}" srcOrd="0" destOrd="0" parTransId="{A7000410-B454-274C-8088-7D4BCE7FDD65}" sibTransId="{9771B421-C371-D549-B812-A7DCDA906119}"/>
    <dgm:cxn modelId="{9358DB1C-CF2A-0B48-8416-15CFBD66324F}" srcId="{4298D28E-D4BD-134D-93D9-0D76FEF5C03F}" destId="{F34AA715-02E0-0641-A942-86B9E0ADC806}" srcOrd="3" destOrd="0" parTransId="{F7FD6B04-84AD-8048-AB30-A41608C96CC7}" sibTransId="{C836D1BC-A301-9944-8DFC-2E87E9B3CF65}"/>
    <dgm:cxn modelId="{AF8CF790-8C5D-2F49-9256-D32873702F4B}" type="presOf" srcId="{4696DC51-3DF1-0C40-B89D-75A070A624B4}" destId="{8F0C0570-AE3E-BF47-B197-91E9C4098D1B}" srcOrd="0" destOrd="0" presId="urn:microsoft.com/office/officeart/2005/8/layout/hierarchy3"/>
    <dgm:cxn modelId="{0B43DD2F-C8CD-8148-A037-07FB5BDEB237}" srcId="{4298D28E-D4BD-134D-93D9-0D76FEF5C03F}" destId="{94B0B5F3-D919-FB40-A22E-47E7219C17B7}" srcOrd="0" destOrd="0" parTransId="{8E6F682D-F890-0A4C-991F-2D9AB2BADF47}" sibTransId="{AA039693-CBCB-F24F-AF2C-1D0CD8E3E8AF}"/>
    <dgm:cxn modelId="{8E1BD69C-7C79-6D48-8F1F-B8D9D6A91DE1}" type="presOf" srcId="{3B80A794-1436-7F43-8DD2-2CFC3668A5B1}" destId="{A71613F7-09FB-7A49-AC3D-232540BDE9B1}" srcOrd="0"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18965209-631E-D94B-BBA3-146C7E87F0C3}" type="presOf" srcId="{1EF07C21-73A4-0943-AD9D-979C9939019A}" destId="{5C1054C8-2F88-B44B-8F96-663CB499DA62}" srcOrd="0" destOrd="0" presId="urn:microsoft.com/office/officeart/2005/8/layout/hierarchy3"/>
    <dgm:cxn modelId="{18607F93-9C24-3B49-8E4A-F7AC8955B967}" srcId="{A25BF16F-DA16-9648-AB6C-752020A7A671}" destId="{94A8741C-3465-024F-BD7D-D4478B194415}" srcOrd="2" destOrd="0" parTransId="{530D3C23-1D08-4148-BE2A-EC3C2B9D9095}" sibTransId="{770A28C7-64CE-954D-8B67-D56D010F4568}"/>
    <dgm:cxn modelId="{72B10572-CD4A-CD4F-8BD7-AA7A9D1DEF12}" srcId="{BAF9AEBC-30E4-3D48-9623-BC689C7384F1}" destId="{EBD5E3B5-0628-EB42-8DD3-85AD53D70F18}" srcOrd="7" destOrd="0" parTransId="{905DB639-F8C5-7A45-BF3E-00A8103F957C}" sibTransId="{356F5EB2-916C-A64E-A0F4-957075E27B57}"/>
    <dgm:cxn modelId="{ECEAA50C-8EAB-894E-9DAF-25C5AC7877CC}" type="presOf" srcId="{BAF9AEBC-30E4-3D48-9623-BC689C7384F1}" destId="{09C1EDCF-9A3B-DE4B-B0EC-BB754E4598F4}" srcOrd="1"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1DC39FE0-AB8C-EC45-BFBF-BC7B3870800E}" type="presOf" srcId="{7B872A17-AC5A-0240-A04C-6738648D3EC1}" destId="{9A482F54-B23D-E049-A751-1C621056A858}" srcOrd="0" destOrd="0" presId="urn:microsoft.com/office/officeart/2005/8/layout/hierarchy3"/>
    <dgm:cxn modelId="{50DAFB54-20FD-AF4C-90D8-D81932228F82}" type="presOf" srcId="{4FE379FA-C253-DC46-BFFF-E4047DE4D880}" destId="{A37BEC5C-677C-6840-A459-9A409F31C51A}" srcOrd="0" destOrd="0" presId="urn:microsoft.com/office/officeart/2005/8/layout/hierarchy3"/>
    <dgm:cxn modelId="{35E4171C-D911-9342-81AB-19A2667D4AB3}" srcId="{4298D28E-D4BD-134D-93D9-0D76FEF5C03F}" destId="{286106E0-FA2E-9F42-8E2B-4CB42DEBC5F3}" srcOrd="5" destOrd="0" parTransId="{8DCD7426-17F7-054D-8BA4-43DD589770BC}" sibTransId="{06A69EC2-9AED-2A40-8F9E-020A53AED9AB}"/>
    <dgm:cxn modelId="{F0F760E8-A5C0-364B-800F-503C88D86D22}" type="presOf" srcId="{530D3C23-1D08-4148-BE2A-EC3C2B9D9095}" destId="{518C2036-ED5B-3540-9E1D-AB8A9B01374D}" srcOrd="0" destOrd="0" presId="urn:microsoft.com/office/officeart/2005/8/layout/hierarchy3"/>
    <dgm:cxn modelId="{D5C64796-BF8F-8941-8C2F-87EE1FDB06A5}" srcId="{4FE379FA-C253-DC46-BFFF-E4047DE4D880}" destId="{1EF07C21-73A4-0943-AD9D-979C9939019A}" srcOrd="4" destOrd="0" parTransId="{E19B5F94-5642-EE42-81B7-6E98DB74A795}" sibTransId="{B06B81EA-96E7-9449-94D2-58FDFBE126AB}"/>
    <dgm:cxn modelId="{3951B11F-6720-1243-985B-0AF3942B6A48}" type="presOf" srcId="{DD7B1CFF-ED72-594B-A8C2-126F618EA603}" destId="{7DDC89F7-9E36-E64B-B3AF-E8C52D27FA90}" srcOrd="0" destOrd="0" presId="urn:microsoft.com/office/officeart/2005/8/layout/hierarchy3"/>
    <dgm:cxn modelId="{532897E0-CDF5-6744-87F2-68A29D333A94}" srcId="{BAF9AEBC-30E4-3D48-9623-BC689C7384F1}" destId="{36B64709-9556-174A-8102-2D21B49D0564}" srcOrd="6" destOrd="0" parTransId="{C9276977-53A3-A246-B1EA-C5F80E4EE636}" sibTransId="{2A3D07E6-E33D-684A-A8C6-A5A4C4B669E0}"/>
    <dgm:cxn modelId="{FEA74A06-1F0A-5B46-9FF8-7DE0005EE712}" type="presOf" srcId="{2F0436DE-C8FD-264E-B5FF-5ED1DD310543}" destId="{22517623-BA59-FE48-AD3C-6945936D7252}" srcOrd="0" destOrd="0" presId="urn:microsoft.com/office/officeart/2005/8/layout/hierarchy3"/>
    <dgm:cxn modelId="{43EB342D-C3AA-BC40-BFEA-6FF388712047}" type="presOf" srcId="{5C4462B4-BD12-BB49-8A51-EE2338F758E8}" destId="{8420A846-2529-F146-8366-AF3302CAAEDA}" srcOrd="0" destOrd="0" presId="urn:microsoft.com/office/officeart/2005/8/layout/hierarchy3"/>
    <dgm:cxn modelId="{F555B343-6697-544D-8186-2D4E44A73872}" type="presOf" srcId="{68C91B9A-7C0A-EE47-86F7-4BED565277B7}" destId="{9890095F-B331-C94F-8147-C1A7A84FD6BE}" srcOrd="0" destOrd="0" presId="urn:microsoft.com/office/officeart/2005/8/layout/hierarchy3"/>
    <dgm:cxn modelId="{58115710-BC74-754A-82A3-B70513BE912E}" type="presOf" srcId="{36B64709-9556-174A-8102-2D21B49D0564}" destId="{425943EB-5BFC-4449-AE35-0403074F0FCC}" srcOrd="0" destOrd="0" presId="urn:microsoft.com/office/officeart/2005/8/layout/hierarchy3"/>
    <dgm:cxn modelId="{C50519BC-44D8-9842-9852-756617905547}" type="presOf" srcId="{EBD5E3B5-0628-EB42-8DD3-85AD53D70F18}" destId="{883474F4-B5EC-AD4F-895E-3CC2D8CB2DB4}" srcOrd="0" destOrd="0" presId="urn:microsoft.com/office/officeart/2005/8/layout/hierarchy3"/>
    <dgm:cxn modelId="{A60111E8-FB27-EE4F-969B-7C3F29F34B6D}" type="presOf" srcId="{94B0B5F3-D919-FB40-A22E-47E7219C17B7}" destId="{B1263EAD-24CB-B64A-A9FC-A9498F7C3281}"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B2E9C144-82C5-3C42-9265-8453E3346DDE}" type="presOf" srcId="{F0221F95-CAF7-8E42-8A86-5C0A750DC4EF}" destId="{E6812AFE-2E79-D748-9B4A-AC5949750EFE}" srcOrd="0" destOrd="0" presId="urn:microsoft.com/office/officeart/2005/8/layout/hierarchy3"/>
    <dgm:cxn modelId="{2347C67E-84DB-AF43-8714-57128B0A0AC6}" type="presOf" srcId="{8E6F682D-F890-0A4C-991F-2D9AB2BADF47}" destId="{2182F201-86EB-6F4E-BB8A-C5A00B50AB62}"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FD9AABED-2D9B-1847-8E5D-841ED6665545}" srcId="{F0221F95-CAF7-8E42-8A86-5C0A750DC4EF}" destId="{3B80A794-1436-7F43-8DD2-2CFC3668A5B1}" srcOrd="2" destOrd="0" parTransId="{1AF58DE6-4F3A-B44B-91CB-92E39811B0A5}" sibTransId="{6497F11F-997A-6645-AB95-D3584C26ACF3}"/>
    <dgm:cxn modelId="{C4AA907E-6F20-1E4D-A6D7-619E5FABA103}" type="presOf" srcId="{10B1E5E1-FB78-534C-AD8B-AFFF26EE5D3E}" destId="{125EA152-C136-C942-A434-04BEA35B030B}" srcOrd="0" destOrd="0" presId="urn:microsoft.com/office/officeart/2005/8/layout/hierarchy3"/>
    <dgm:cxn modelId="{DFBC1342-C038-E242-9FC3-41965DB73CD4}" type="presOf" srcId="{F67B469C-0B70-7A42-8E4C-E1A87CF09CF3}" destId="{7282EE3B-D3DA-4345-A25C-8FE8C89763CB}" srcOrd="0" destOrd="0" presId="urn:microsoft.com/office/officeart/2005/8/layout/hierarchy3"/>
    <dgm:cxn modelId="{DE3210D0-2798-7444-999B-92F76E8FE046}" srcId="{BAF9AEBC-30E4-3D48-9623-BC689C7384F1}" destId="{5C4462B4-BD12-BB49-8A51-EE2338F758E8}" srcOrd="5" destOrd="0" parTransId="{810EA864-9188-0F42-8E6E-9233577CCE19}" sibTransId="{FCA155C8-1F1D-B34D-A5D4-357BD9E09EF3}"/>
    <dgm:cxn modelId="{67F31FEE-12E0-C84E-A343-C88EFD454DAC}" type="presOf" srcId="{FEE976AD-B0EB-4941-AFAB-BC6BC0B4599F}" destId="{2015AFA5-F9EC-4340-A2FF-8968E6BB95CA}" srcOrd="0" destOrd="0" presId="urn:microsoft.com/office/officeart/2005/8/layout/hierarchy3"/>
    <dgm:cxn modelId="{9A4FFC76-B426-624D-A743-D30FF1615856}" srcId="{4FE379FA-C253-DC46-BFFF-E4047DE4D880}" destId="{BAF9AEBC-30E4-3D48-9623-BC689C7384F1}" srcOrd="5" destOrd="0" parTransId="{37336B6E-8872-A246-89B7-E74951BC4C10}" sibTransId="{3F0B11A7-E1EA-D14A-81FD-886DE615DE08}"/>
    <dgm:cxn modelId="{05EDDFB8-D24F-754A-834F-419975D7E1F7}" srcId="{BAF9AEBC-30E4-3D48-9623-BC689C7384F1}" destId="{85907A38-68A8-5948-96DC-4AFCC429D85C}" srcOrd="4" destOrd="0" parTransId="{BDC59114-73B5-6B43-ABC7-D198E1D8D9D9}" sibTransId="{0234964F-1523-3C4C-9B03-162BCB8B6471}"/>
    <dgm:cxn modelId="{CA34B60A-0C7E-2641-B8ED-2BFAC469278A}" type="presOf" srcId="{286106E0-FA2E-9F42-8E2B-4CB42DEBC5F3}" destId="{E5741A9A-F41D-284E-909B-E569358324F1}" srcOrd="0" destOrd="0" presId="urn:microsoft.com/office/officeart/2005/8/layout/hierarchy3"/>
    <dgm:cxn modelId="{2B9CF23D-C184-4F4B-BE53-8A183C81A5DC}" type="presOf" srcId="{097D56A9-8869-164C-AD96-15FDE72C3E00}" destId="{E63008A5-71FD-F644-BAF3-44242114716F}" srcOrd="0" destOrd="0" presId="urn:microsoft.com/office/officeart/2005/8/layout/hierarchy3"/>
    <dgm:cxn modelId="{2961F119-C66A-6F4E-8684-6921138ED8B0}" type="presOf" srcId="{E6A26E56-15C9-FF49-9FF7-E6739BE97006}" destId="{2D3BF82F-2F09-6B45-8D93-4C0D589C2030}" srcOrd="0" destOrd="0" presId="urn:microsoft.com/office/officeart/2005/8/layout/hierarchy3"/>
    <dgm:cxn modelId="{D99B3EEC-D183-184B-8143-41098203D1B2}" type="presOf" srcId="{5B9CBB49-D8E2-C849-B142-22A2C521C234}" destId="{B2E4F085-81F8-5C4F-AAE9-8C7B1C4794D3}" srcOrd="0" destOrd="0" presId="urn:microsoft.com/office/officeart/2005/8/layout/hierarchy3"/>
    <dgm:cxn modelId="{97DE4776-51C4-8A47-9F4E-9F457375A982}" type="presOf" srcId="{BDC59114-73B5-6B43-ABC7-D198E1D8D9D9}" destId="{FB816A12-82B7-254E-A127-3DAA516CA276}" srcOrd="0" destOrd="0" presId="urn:microsoft.com/office/officeart/2005/8/layout/hierarchy3"/>
    <dgm:cxn modelId="{ED887ED9-BFD9-4A42-ABE5-C1BA3E19055D}" type="presOf" srcId="{A8F7BE1E-1950-384F-B96C-CB1B5C167847}" destId="{C4527B07-36ED-A547-B047-C00B3F8655A9}" srcOrd="1"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8A3F0791-F9AA-5842-A671-837FD6C50723}" type="presOf" srcId="{1B533BEA-645D-1747-8737-9A4859E919B8}" destId="{75E30A96-9581-DA46-BCB3-0DB6787467D2}" srcOrd="0" destOrd="0" presId="urn:microsoft.com/office/officeart/2005/8/layout/hierarchy3"/>
    <dgm:cxn modelId="{6EE72079-5F30-6348-AEC6-4BE78A1CBC58}" srcId="{4298D28E-D4BD-134D-93D9-0D76FEF5C03F}" destId="{4A1794DD-F3C8-6847-AAB2-1BE6CBD975C8}" srcOrd="4" destOrd="0" parTransId="{8F97F75E-28AC-474C-A827-8FD4AEDBD3C8}" sibTransId="{9F730DE5-560C-2C41-9EA5-5E677DD46FA0}"/>
    <dgm:cxn modelId="{1442F9CC-D058-B444-9337-39B10322CBC6}" type="presOf" srcId="{0840BC4F-313D-8644-9BC6-D6FF9A9E7D36}" destId="{ECAB1AB9-CF19-954C-A13C-170AAA0148A6}" srcOrd="0" destOrd="0" presId="urn:microsoft.com/office/officeart/2005/8/layout/hierarchy3"/>
    <dgm:cxn modelId="{8B9B6216-3AB4-D64B-BB10-8A508C5E508B}" type="presOf" srcId="{78A65FC3-1106-8844-AC6C-748DF6784D61}" destId="{83ACF91C-45B6-C943-B21A-CBD758E297D3}" srcOrd="0" destOrd="0" presId="urn:microsoft.com/office/officeart/2005/8/layout/hierarchy3"/>
    <dgm:cxn modelId="{2ACB2F95-05B8-D748-ABFB-AD0619A4A160}" type="presOf" srcId="{7EB96378-7F44-AD48-B6CF-6F776FC1D348}" destId="{719F27EC-AB4E-2B4C-97C7-F399A84F910E}" srcOrd="0" destOrd="0" presId="urn:microsoft.com/office/officeart/2005/8/layout/hierarchy3"/>
    <dgm:cxn modelId="{EB507FF4-0EEC-4D42-88DD-F9BCF20B47B8}" type="presOf" srcId="{A5B52D3F-DC49-EE49-A01F-3AA6C667BA4F}" destId="{6A20ECCB-C3CB-984A-9BE7-8914276CB537}" srcOrd="0" destOrd="0" presId="urn:microsoft.com/office/officeart/2005/8/layout/hierarchy3"/>
    <dgm:cxn modelId="{DE4A3E37-A7D8-4E4F-92C4-8AB53EFA0F37}" type="presOf" srcId="{0D4795A9-6D1D-EC47-B6C5-9D979D0B6964}" destId="{818F0DAB-33E5-254C-89BA-1E88C2694BB3}" srcOrd="0" destOrd="0" presId="urn:microsoft.com/office/officeart/2005/8/layout/hierarchy3"/>
    <dgm:cxn modelId="{AEA83136-931F-B347-93A2-A79D2CF50D39}" type="presOf" srcId="{FF6993B2-923C-B347-AF21-2A3A893E7015}" destId="{5E40ECCB-B822-7C4A-8E1E-0478E26B356A}" srcOrd="0" destOrd="0" presId="urn:microsoft.com/office/officeart/2005/8/layout/hierarchy3"/>
    <dgm:cxn modelId="{01339F60-8A3D-C54C-8637-5671E6767B42}" type="presOf" srcId="{9E728845-CB2C-9F40-B529-4A2550C4A49B}" destId="{0D8B3289-5179-1D4A-AB92-5C3349DADE03}" srcOrd="0" destOrd="0" presId="urn:microsoft.com/office/officeart/2005/8/layout/hierarchy3"/>
    <dgm:cxn modelId="{F8DB231C-ECE7-4842-AA5B-EFB2329A601C}" type="presOf" srcId="{184C5C91-720D-2246-A1C7-213E095CA526}" destId="{95869ACF-AB57-0143-A40D-7C4DE009C86C}" srcOrd="0" destOrd="0" presId="urn:microsoft.com/office/officeart/2005/8/layout/hierarchy3"/>
    <dgm:cxn modelId="{19F8857C-6FBC-6345-8CDF-163123DC9096}" type="presOf" srcId="{D26D8197-3C45-FE49-BB2F-B33B5EFAE6E9}" destId="{493D36C4-3A01-2447-AB70-870CABEE99AC}" srcOrd="0"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98819F5E-3ABE-744E-B6ED-333C72D66D32}" type="presOf" srcId="{17EF5C49-DB21-4549-89D0-F0AF747E188F}" destId="{36F0E002-B805-5A45-8C01-5B301F0E4344}" srcOrd="0" destOrd="0" presId="urn:microsoft.com/office/officeart/2005/8/layout/hierarchy3"/>
    <dgm:cxn modelId="{6453982A-2FD3-9E4B-9C3E-D51AAFB5ED87}" type="presOf" srcId="{1AF58DE6-4F3A-B44B-91CB-92E39811B0A5}" destId="{BA18E494-7AF6-1742-AFF1-A1E31315479A}" srcOrd="0"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BED4DE8E-135D-0843-8C58-43BE83D48E3B}" type="presOf" srcId="{72011AC1-C236-1546-B2B3-3803F8434FEC}" destId="{3141DE8D-FC97-C847-A77B-2574276537FA}" srcOrd="0" destOrd="0" presId="urn:microsoft.com/office/officeart/2005/8/layout/hierarchy3"/>
    <dgm:cxn modelId="{A092CB79-269F-1540-A834-FB35BCBA3AC7}" type="presOf" srcId="{4A1794DD-F3C8-6847-AAB2-1BE6CBD975C8}" destId="{695CEABC-015C-7345-BF87-20FE20F2DC1F}" srcOrd="0" destOrd="0" presId="urn:microsoft.com/office/officeart/2005/8/layout/hierarchy3"/>
    <dgm:cxn modelId="{74EE69FB-AFD5-054F-ADBE-138531A4C29A}" type="presOf" srcId="{8F97F75E-28AC-474C-A827-8FD4AEDBD3C8}" destId="{12A2300E-B5BB-7D44-8B5D-FF6FEA24250B}" srcOrd="0" destOrd="0" presId="urn:microsoft.com/office/officeart/2005/8/layout/hierarchy3"/>
    <dgm:cxn modelId="{F2024A17-8119-B642-A4FD-81C37BA7138D}" type="presOf" srcId="{905DB639-F8C5-7A45-BF3E-00A8103F957C}" destId="{5BB9E986-D32E-E44B-A885-2417F6493ED8}" srcOrd="0" destOrd="0" presId="urn:microsoft.com/office/officeart/2005/8/layout/hierarchy3"/>
    <dgm:cxn modelId="{D952CF82-4583-F447-95A7-CF8562FDF236}" type="presOf" srcId="{A7000410-B454-274C-8088-7D4BCE7FDD65}" destId="{55AABD3F-F17C-E24D-827B-9B3A8EBB4D78}" srcOrd="0" destOrd="0" presId="urn:microsoft.com/office/officeart/2005/8/layout/hierarchy3"/>
    <dgm:cxn modelId="{90327103-DA1A-404B-89F2-BB40722B40FB}" type="presOf" srcId="{22EEDA33-A17D-EA4C-B63A-6262B6CA7499}" destId="{9F148BDB-0941-F345-A097-BA0A6B06FF07}" srcOrd="0" destOrd="0" presId="urn:microsoft.com/office/officeart/2005/8/layout/hierarchy3"/>
    <dgm:cxn modelId="{36F4A5E2-7C96-2B4C-9F17-FF458F77D839}" srcId="{BAF9AEBC-30E4-3D48-9623-BC689C7384F1}" destId="{50B06894-D03A-9047-AD73-19452B13FD4F}" srcOrd="1" destOrd="0" parTransId="{17EF5C49-DB21-4549-89D0-F0AF747E188F}" sibTransId="{4FDEC566-F445-0941-A981-5DEAB62B0343}"/>
    <dgm:cxn modelId="{7F0BC817-D70B-3840-B60A-215E74525B87}" type="presOf" srcId="{8DCD7426-17F7-054D-8BA4-43DD589770BC}" destId="{0D688553-B41E-D341-A62C-40E49B504BFF}" srcOrd="0" destOrd="0" presId="urn:microsoft.com/office/officeart/2005/8/layout/hierarchy3"/>
    <dgm:cxn modelId="{9F3F1FEC-E0EE-B148-91B5-8F3E2A57114A}" type="presOf" srcId="{A8F7BE1E-1950-384F-B96C-CB1B5C167847}" destId="{EA7D3323-80E2-8245-9B0F-07CD393A0C0F}" srcOrd="0" destOrd="0" presId="urn:microsoft.com/office/officeart/2005/8/layout/hierarchy3"/>
    <dgm:cxn modelId="{46D6491A-19EF-D94D-BEDE-4F1151CE2844}" type="presOf" srcId="{C65E0216-254E-6841-9664-8F4CB6EA4E83}" destId="{0661B61A-52AC-A147-AECD-0D45DD939898}" srcOrd="0" destOrd="0" presId="urn:microsoft.com/office/officeart/2005/8/layout/hierarchy3"/>
    <dgm:cxn modelId="{FAFDFF22-2A4C-4E42-AC60-F665124C7658}" type="presOf" srcId="{F7FD6B04-84AD-8048-AB30-A41608C96CC7}" destId="{2A4DDE7B-B667-3540-A92E-C39ED6EAEEC4}" srcOrd="0" destOrd="0" presId="urn:microsoft.com/office/officeart/2005/8/layout/hierarchy3"/>
    <dgm:cxn modelId="{FBE24265-F791-614D-A45D-24757659C258}" type="presOf" srcId="{24956424-302A-7C46-8C45-6727CCEA48B5}" destId="{DB989871-B31A-5547-8648-B7AF4ECEDE9F}" srcOrd="0" destOrd="0" presId="urn:microsoft.com/office/officeart/2005/8/layout/hierarchy3"/>
    <dgm:cxn modelId="{BBD203A9-F8A8-6342-B7D8-998DD7BA06CF}" srcId="{A8F7BE1E-1950-384F-B96C-CB1B5C167847}" destId="{10B1E5E1-FB78-534C-AD8B-AFFF26EE5D3E}" srcOrd="0" destOrd="0" parTransId="{F67B469C-0B70-7A42-8E4C-E1A87CF09CF3}" sibTransId="{AD15EB2E-E5A1-0E48-90B4-AF56B9A71D27}"/>
    <dgm:cxn modelId="{F7001EDA-EC9A-B548-8B20-7F33CC561C45}" type="presOf" srcId="{06D302AF-EA9F-D14B-B447-E8FAE1BE69F6}" destId="{C3C07FA1-5881-5A46-A144-77674E13A1B6}" srcOrd="0" destOrd="0" presId="urn:microsoft.com/office/officeart/2005/8/layout/hierarchy3"/>
    <dgm:cxn modelId="{F7AD7972-DFE6-1E4E-85C5-E90D2E99072B}" srcId="{BAF9AEBC-30E4-3D48-9623-BC689C7384F1}" destId="{2F0436DE-C8FD-264E-B5FF-5ED1DD310543}" srcOrd="2" destOrd="0" parTransId="{A4C04BEE-68AA-A74D-9677-0C8B1C9DF8B2}" sibTransId="{80FC5C14-69DB-B546-B4D8-79505361D3F7}"/>
    <dgm:cxn modelId="{29FD8CA1-A18B-4844-8C5F-0E6D74F81A4F}" type="presOf" srcId="{4298D28E-D4BD-134D-93D9-0D76FEF5C03F}" destId="{8FCD1A83-4200-9441-8CB1-45C96D8BADB7}" srcOrd="1" destOrd="0" presId="urn:microsoft.com/office/officeart/2005/8/layout/hierarchy3"/>
    <dgm:cxn modelId="{C3C52E68-AB6F-1A41-84D1-F8C329B269E8}" type="presOf" srcId="{85907A38-68A8-5948-96DC-4AFCC429D85C}" destId="{9D0BCB8A-2710-8F42-811F-33B3DEA89A01}" srcOrd="0" destOrd="0" presId="urn:microsoft.com/office/officeart/2005/8/layout/hierarchy3"/>
    <dgm:cxn modelId="{6D24912E-BC4D-734F-8153-713F71E96FF9}" type="presOf" srcId="{50B06894-D03A-9047-AD73-19452B13FD4F}" destId="{6D2089B0-2EA8-6745-A042-CF93B9047F5B}" srcOrd="0" destOrd="0" presId="urn:microsoft.com/office/officeart/2005/8/layout/hierarchy3"/>
    <dgm:cxn modelId="{D2510462-C7E4-C646-8BBA-821F52F6592D}" srcId="{A25BF16F-DA16-9648-AB6C-752020A7A671}" destId="{7EB96378-7F44-AD48-B6CF-6F776FC1D348}" srcOrd="1" destOrd="0" parTransId="{FEE976AD-B0EB-4941-AFAB-BC6BC0B4599F}" sibTransId="{93647750-7D74-994A-88E6-1BBB6CCA25A8}"/>
    <dgm:cxn modelId="{7DFEBB0A-778C-1E4A-A8CF-114C3054F481}" type="presOf" srcId="{C9276977-53A3-A246-B1EA-C5F80E4EE636}" destId="{CB147079-C1CE-F041-BC24-8693DDF2058A}" srcOrd="0" destOrd="0" presId="urn:microsoft.com/office/officeart/2005/8/layout/hierarchy3"/>
    <dgm:cxn modelId="{9A4102D7-C6C1-0D40-90C2-CDCAED020903}" type="presOf" srcId="{F0221F95-CAF7-8E42-8A86-5C0A750DC4EF}" destId="{658EF32B-A049-E046-92E8-AA2BBD9DA3D0}" srcOrd="1" destOrd="0" presId="urn:microsoft.com/office/officeart/2005/8/layout/hierarchy3"/>
    <dgm:cxn modelId="{CD86B201-6F61-F74D-AEF8-353E5D6C89A4}" srcId="{4FE379FA-C253-DC46-BFFF-E4047DE4D880}" destId="{F0221F95-CAF7-8E42-8A86-5C0A750DC4EF}" srcOrd="0" destOrd="0" parTransId="{0D197037-3D50-7441-AF74-2CF447EFFA47}" sibTransId="{5E35C39D-2628-9149-97D9-7DC37C8685F8}"/>
    <dgm:cxn modelId="{0B96AF19-E2D8-5847-820F-B261C32B2742}" srcId="{A8F7BE1E-1950-384F-B96C-CB1B5C167847}" destId="{B8F2ABBD-32CF-6B4C-B029-4317C46D9376}" srcOrd="2" destOrd="0" parTransId="{D26D8197-3C45-FE49-BB2F-B33B5EFAE6E9}" sibTransId="{56DCC7D4-F630-144C-BC3B-91D6EBF47C18}"/>
    <dgm:cxn modelId="{2B8DBAEC-CFBD-F04B-A266-770B7237D458}" srcId="{4298D28E-D4BD-134D-93D9-0D76FEF5C03F}" destId="{4B71F9A1-26E9-394E-A128-FF311CF52AB9}" srcOrd="1" destOrd="0" parTransId="{82B842E0-AB98-D848-9AA3-63DA659E367F}" sibTransId="{FF59B54E-F86D-0C4B-B41E-DB8E97B308A9}"/>
    <dgm:cxn modelId="{42868207-0EFE-B147-96ED-C2B7EE533482}" srcId="{4FE379FA-C253-DC46-BFFF-E4047DE4D880}" destId="{4298D28E-D4BD-134D-93D9-0D76FEF5C03F}" srcOrd="2" destOrd="0" parTransId="{02455226-40D1-6A41-A509-A63806A4AF52}" sibTransId="{B855FEB4-A555-6748-8849-487CBADF304F}"/>
    <dgm:cxn modelId="{E48C67CF-5B07-7242-8E72-6EEB296203A0}" type="presOf" srcId="{A4C04BEE-68AA-A74D-9677-0C8B1C9DF8B2}" destId="{9A75D752-6504-3B48-B12D-F8F1948AC0D8}" srcOrd="0" destOrd="0" presId="urn:microsoft.com/office/officeart/2005/8/layout/hierarchy3"/>
    <dgm:cxn modelId="{66B7B21C-F9A4-474D-9B93-E49C1C446DF4}" type="presOf" srcId="{FB8AEFF7-AF79-774A-BFE0-3F02143C0EDB}" destId="{020B44AD-F09D-7649-86C9-8E722575F564}" srcOrd="0" destOrd="0" presId="urn:microsoft.com/office/officeart/2005/8/layout/hierarchy3"/>
    <dgm:cxn modelId="{92119FD6-2AB2-E641-8818-E4ACB7C012E9}" type="presOf" srcId="{A25BF16F-DA16-9648-AB6C-752020A7A671}" destId="{1027FC6B-118B-BF49-ABE2-E5F67F0F0950}" srcOrd="0" destOrd="0" presId="urn:microsoft.com/office/officeart/2005/8/layout/hierarchy3"/>
    <dgm:cxn modelId="{EB955CCE-61A6-6A4C-AFF3-B1D9A3092F00}" type="presOf" srcId="{160A4D29-94CA-1F4C-B110-6FC7D3EF6D12}" destId="{9214E6C8-245A-8E43-8599-F2B8F3AB695B}" srcOrd="0" destOrd="0" presId="urn:microsoft.com/office/officeart/2005/8/layout/hierarchy3"/>
    <dgm:cxn modelId="{0FEE00C4-82E8-FA49-AD13-D63CB8C4A9D5}" type="presOf" srcId="{A25BF16F-DA16-9648-AB6C-752020A7A671}" destId="{67414C10-A5E6-D546-8D2E-07E110BCC3BC}" srcOrd="1" destOrd="0" presId="urn:microsoft.com/office/officeart/2005/8/layout/hierarchy3"/>
    <dgm:cxn modelId="{9FFED770-1E95-1949-8D8C-A44CB6C7DAD4}" type="presOf" srcId="{1EF07C21-73A4-0943-AD9D-979C9939019A}" destId="{9030B895-383E-064D-8DF9-65EF665465D9}" srcOrd="1" destOrd="0" presId="urn:microsoft.com/office/officeart/2005/8/layout/hierarchy3"/>
    <dgm:cxn modelId="{E44F2070-DEFB-354C-B318-5BAD61D0BD8F}" type="presOf" srcId="{51EB2061-8DD3-7443-A879-45DC9E33A874}" destId="{F5032864-6701-C44F-B2F4-1853F89540D4}" srcOrd="0" destOrd="0" presId="urn:microsoft.com/office/officeart/2005/8/layout/hierarchy3"/>
    <dgm:cxn modelId="{9AD46F37-C870-7743-B168-31EF864D97DA}" srcId="{1EF07C21-73A4-0943-AD9D-979C9939019A}" destId="{FF6993B2-923C-B347-AF21-2A3A893E7015}" srcOrd="3" destOrd="0" parTransId="{DD7B1CFF-ED72-594B-A8C2-126F618EA603}" sibTransId="{08A7DB67-ADE1-AB4A-AC36-F7A0C0425C89}"/>
    <dgm:cxn modelId="{398D74EB-3888-2E45-B0CF-835BE1CD56A2}" srcId="{A25BF16F-DA16-9648-AB6C-752020A7A671}" destId="{98247BA4-E84A-A64E-B5FF-CB395DCB04D9}" srcOrd="0" destOrd="0" parTransId="{C65E0216-254E-6841-9664-8F4CB6EA4E83}" sibTransId="{3642FE12-7282-8844-91A8-15D4178F86F6}"/>
    <dgm:cxn modelId="{B29A9E75-B995-3C43-8391-04618AE23F07}" srcId="{A8F7BE1E-1950-384F-B96C-CB1B5C167847}" destId="{A5B52D3F-DC49-EE49-A01F-3AA6C667BA4F}" srcOrd="4" destOrd="0" parTransId="{0D4795A9-6D1D-EC47-B6C5-9D979D0B6964}" sibTransId="{F797457B-245B-CB4C-83FE-F6445F765931}"/>
    <dgm:cxn modelId="{2D5256BD-B8E6-234E-ACD7-F952EA4474E3}" srcId="{1EF07C21-73A4-0943-AD9D-979C9939019A}" destId="{A9D05A6A-FDF0-FC42-8BC5-43AC97E5BC35}" srcOrd="2" destOrd="0" parTransId="{097D56A9-8869-164C-AD96-15FDE72C3E00}" sibTransId="{72D99824-5D35-6B4C-AE11-B90BF25ED501}"/>
    <dgm:cxn modelId="{8D3A9ABC-71A5-E841-8F6C-AC4D00ACEB24}" type="presOf" srcId="{98247BA4-E84A-A64E-B5FF-CB395DCB04D9}" destId="{8A67A03E-84F7-B946-90EB-4036D49A1574}" srcOrd="0" destOrd="0" presId="urn:microsoft.com/office/officeart/2005/8/layout/hierarchy3"/>
    <dgm:cxn modelId="{AD7303A4-E338-F34C-B319-78D88414D01F}" type="presOf" srcId="{4298D28E-D4BD-134D-93D9-0D76FEF5C03F}" destId="{585463CE-E77B-5E4F-8626-C865D31AF11E}" srcOrd="0" destOrd="0" presId="urn:microsoft.com/office/officeart/2005/8/layout/hierarchy3"/>
    <dgm:cxn modelId="{63F6720E-D729-FA46-8496-66AECD0F33A9}" srcId="{1EF07C21-73A4-0943-AD9D-979C9939019A}" destId="{0840BC4F-313D-8644-9BC6-D6FF9A9E7D36}" srcOrd="1" destOrd="0" parTransId="{51EB2061-8DD3-7443-A879-45DC9E33A874}" sibTransId="{9986B7D4-A11F-4441-A96A-80996E5DA127}"/>
    <dgm:cxn modelId="{B9A572F3-CEC3-F043-9DAF-8EF06F175958}" type="presOf" srcId="{4B71F9A1-26E9-394E-A128-FF311CF52AB9}" destId="{3636E349-2F1D-FD4A-BE17-EA2098DD0005}" srcOrd="0" destOrd="0" presId="urn:microsoft.com/office/officeart/2005/8/layout/hierarchy3"/>
    <dgm:cxn modelId="{B88CE175-3C40-ED4B-8550-29EC36F5A0B7}" type="presOf" srcId="{82B842E0-AB98-D848-9AA3-63DA659E367F}" destId="{9E864475-03F6-8A4C-ADD7-097BACCE3EF1}" srcOrd="0" destOrd="0" presId="urn:microsoft.com/office/officeart/2005/8/layout/hierarchy3"/>
    <dgm:cxn modelId="{A0E13EE3-3B66-594A-939E-BC097332E783}" type="presOf" srcId="{3B524C44-A610-AA48-A17C-776EF044BBD7}" destId="{B30DFA83-D217-D441-A5D6-B33AF3254DC9}" srcOrd="0" destOrd="0" presId="urn:microsoft.com/office/officeart/2005/8/layout/hierarchy3"/>
    <dgm:cxn modelId="{A01B4ACE-DD00-394D-9523-8B16FB0D3F8F}" type="presOf" srcId="{BAA06ADF-31C1-C54D-93D3-501F497D86C6}" destId="{55237CC9-5905-E14E-81E9-48D018CC5A02}" srcOrd="0" destOrd="0" presId="urn:microsoft.com/office/officeart/2005/8/layout/hierarchy3"/>
    <dgm:cxn modelId="{8E4B3BE9-026D-4448-A5F4-6D4D3E2A72AA}" type="presOf" srcId="{5038877E-1CF8-D142-BE95-C0103F71ECB4}" destId="{0717E224-3FF2-9445-8F2C-B707660B3AF2}" srcOrd="0" destOrd="0" presId="urn:microsoft.com/office/officeart/2005/8/layout/hierarchy3"/>
    <dgm:cxn modelId="{CAAF49D8-AC47-0B47-B5F1-33D5D56D9D17}" type="presOf" srcId="{810EA864-9188-0F42-8E6E-9233577CCE19}" destId="{49F3D27C-DA50-A74C-A216-19CEEBE5EDF7}" srcOrd="0" destOrd="0" presId="urn:microsoft.com/office/officeart/2005/8/layout/hierarchy3"/>
    <dgm:cxn modelId="{35473F09-8030-E54E-B851-8D4A88313FF8}" type="presOf" srcId="{A9D05A6A-FDF0-FC42-8BC5-43AC97E5BC35}" destId="{0133E5C3-CE2D-7B47-AA63-984F292D3DEB}" srcOrd="0" destOrd="0" presId="urn:microsoft.com/office/officeart/2005/8/layout/hierarchy3"/>
    <dgm:cxn modelId="{102826CD-9099-0645-94C0-F8F2F51D9A09}" srcId="{4298D28E-D4BD-134D-93D9-0D76FEF5C03F}" destId="{509C90B0-0566-0A4A-AF69-D30F8FAD9C27}" srcOrd="2" destOrd="0" parTransId="{FB8AEFF7-AF79-774A-BFE0-3F02143C0EDB}" sibTransId="{F6FBC313-4BD7-414F-97B4-FEF227CE10D1}"/>
    <dgm:cxn modelId="{12FE3B3D-0883-5046-860B-29E5A002ECF9}" type="presOf" srcId="{BAF9AEBC-30E4-3D48-9623-BC689C7384F1}" destId="{6F779FA6-66FF-104D-BBAC-5F4CD46CE148}" srcOrd="0" destOrd="0" presId="urn:microsoft.com/office/officeart/2005/8/layout/hierarchy3"/>
    <dgm:cxn modelId="{CAB10E7E-AC0F-6241-B9B3-00640B38909A}" srcId="{BAF9AEBC-30E4-3D48-9623-BC689C7384F1}" destId="{06D302AF-EA9F-D14B-B447-E8FAE1BE69F6}" srcOrd="0" destOrd="0" parTransId="{9E728845-CB2C-9F40-B529-4A2550C4A49B}" sibTransId="{BAD06133-D675-7A4F-9DE2-FFC43591CF2E}"/>
    <dgm:cxn modelId="{379E05EE-7906-2349-A44D-A8502CA526F3}" type="presOf" srcId="{94A8741C-3465-024F-BD7D-D4478B194415}" destId="{F51D186C-9EA9-874C-AEB6-36714120ABDF}" srcOrd="0" destOrd="0" presId="urn:microsoft.com/office/officeart/2005/8/layout/hierarchy3"/>
    <dgm:cxn modelId="{2541D937-7ADD-EE48-A710-1562E6A588FF}" type="presOf" srcId="{B8F2ABBD-32CF-6B4C-B029-4317C46D9376}" destId="{03F8D9CD-958C-2841-B818-1198C3DE2865}" srcOrd="0" destOrd="0" presId="urn:microsoft.com/office/officeart/2005/8/layout/hierarchy3"/>
    <dgm:cxn modelId="{4C6191A8-056E-6949-AD7E-B489F7707CB8}" srcId="{F0221F95-CAF7-8E42-8A86-5C0A750DC4EF}" destId="{184C5C91-720D-2246-A1C7-213E095CA526}" srcOrd="1" destOrd="0" parTransId="{5B9CBB49-D8E2-C849-B142-22A2C521C234}" sibTransId="{67E92378-A902-A84F-8E1E-43FA09E3CF8B}"/>
    <dgm:cxn modelId="{802A52AF-0E25-1243-889B-C4B5D70CB306}" srcId="{A8F7BE1E-1950-384F-B96C-CB1B5C167847}" destId="{BAA06ADF-31C1-C54D-93D3-501F497D86C6}" srcOrd="6" destOrd="0" parTransId="{7B872A17-AC5A-0240-A04C-6738648D3EC1}" sibTransId="{79A30E05-4E0F-8B40-BF9B-3D64C9B5FC6D}"/>
    <dgm:cxn modelId="{89C27A8C-F1FD-CE4A-9A00-6C66426B6D09}" type="presOf" srcId="{F34AA715-02E0-0641-A942-86B9E0ADC806}" destId="{F6A104EE-49E1-DA47-BB60-FB3B7774B8C2}" srcOrd="0" destOrd="0" presId="urn:microsoft.com/office/officeart/2005/8/layout/hierarchy3"/>
    <dgm:cxn modelId="{AC564C87-43A4-CB40-A2B8-86A346F8EF9C}" type="presParOf" srcId="{A37BEC5C-677C-6840-A459-9A409F31C51A}" destId="{C6E06D6E-E39C-9644-987C-1DB292D036B3}" srcOrd="0" destOrd="0" presId="urn:microsoft.com/office/officeart/2005/8/layout/hierarchy3"/>
    <dgm:cxn modelId="{13BFF5E0-8477-7745-9113-FFC391D10C67}" type="presParOf" srcId="{C6E06D6E-E39C-9644-987C-1DB292D036B3}" destId="{38F40F60-B94F-6B47-B9EF-89F8DA56D153}" srcOrd="0" destOrd="0" presId="urn:microsoft.com/office/officeart/2005/8/layout/hierarchy3"/>
    <dgm:cxn modelId="{DC84BD1A-F63D-554A-A10A-5705D62CF1B2}" type="presParOf" srcId="{38F40F60-B94F-6B47-B9EF-89F8DA56D153}" destId="{E6812AFE-2E79-D748-9B4A-AC5949750EFE}" srcOrd="0" destOrd="0" presId="urn:microsoft.com/office/officeart/2005/8/layout/hierarchy3"/>
    <dgm:cxn modelId="{474FECE4-A436-A545-B7C6-E6A706AE70A6}" type="presParOf" srcId="{38F40F60-B94F-6B47-B9EF-89F8DA56D153}" destId="{658EF32B-A049-E046-92E8-AA2BBD9DA3D0}" srcOrd="1" destOrd="0" presId="urn:microsoft.com/office/officeart/2005/8/layout/hierarchy3"/>
    <dgm:cxn modelId="{ACC7D3D4-4EBA-4C4B-A07F-7191E2ABE97E}" type="presParOf" srcId="{C6E06D6E-E39C-9644-987C-1DB292D036B3}" destId="{19787672-9498-234C-B97A-FD58DC84256D}" srcOrd="1" destOrd="0" presId="urn:microsoft.com/office/officeart/2005/8/layout/hierarchy3"/>
    <dgm:cxn modelId="{3BA747DB-894E-5B41-A046-F871E792E46E}" type="presParOf" srcId="{19787672-9498-234C-B97A-FD58DC84256D}" destId="{0717E224-3FF2-9445-8F2C-B707660B3AF2}" srcOrd="0" destOrd="0" presId="urn:microsoft.com/office/officeart/2005/8/layout/hierarchy3"/>
    <dgm:cxn modelId="{397B9144-FBBE-934D-8B28-238F0A32A9E5}" type="presParOf" srcId="{19787672-9498-234C-B97A-FD58DC84256D}" destId="{DB989871-B31A-5547-8648-B7AF4ECEDE9F}" srcOrd="1" destOrd="0" presId="urn:microsoft.com/office/officeart/2005/8/layout/hierarchy3"/>
    <dgm:cxn modelId="{92D1978F-F310-C545-A967-DF2686C95FA0}" type="presParOf" srcId="{19787672-9498-234C-B97A-FD58DC84256D}" destId="{B2E4F085-81F8-5C4F-AAE9-8C7B1C4794D3}" srcOrd="2" destOrd="0" presId="urn:microsoft.com/office/officeart/2005/8/layout/hierarchy3"/>
    <dgm:cxn modelId="{DE45D403-50B9-5040-B450-289D82C5617F}" type="presParOf" srcId="{19787672-9498-234C-B97A-FD58DC84256D}" destId="{95869ACF-AB57-0143-A40D-7C4DE009C86C}" srcOrd="3" destOrd="0" presId="urn:microsoft.com/office/officeart/2005/8/layout/hierarchy3"/>
    <dgm:cxn modelId="{48CA88B6-08BA-AA4E-8DF9-447A333B5488}" type="presParOf" srcId="{19787672-9498-234C-B97A-FD58DC84256D}" destId="{BA18E494-7AF6-1742-AFF1-A1E31315479A}" srcOrd="4" destOrd="0" presId="urn:microsoft.com/office/officeart/2005/8/layout/hierarchy3"/>
    <dgm:cxn modelId="{9172E8B1-4855-0040-990D-B2D127FE7D14}" type="presParOf" srcId="{19787672-9498-234C-B97A-FD58DC84256D}" destId="{A71613F7-09FB-7A49-AC3D-232540BDE9B1}" srcOrd="5" destOrd="0" presId="urn:microsoft.com/office/officeart/2005/8/layout/hierarchy3"/>
    <dgm:cxn modelId="{BB99E440-FDAA-B545-BF16-D600B55D9F7D}" type="presParOf" srcId="{A37BEC5C-677C-6840-A459-9A409F31C51A}" destId="{85F9D432-5D7A-A742-AE10-448959A9DE19}" srcOrd="1" destOrd="0" presId="urn:microsoft.com/office/officeart/2005/8/layout/hierarchy3"/>
    <dgm:cxn modelId="{56F8D9D0-D481-8B40-BCC2-169F5FC825A8}" type="presParOf" srcId="{85F9D432-5D7A-A742-AE10-448959A9DE19}" destId="{70CC6F5C-B42F-E142-A162-C2F74F365D93}" srcOrd="0" destOrd="0" presId="urn:microsoft.com/office/officeart/2005/8/layout/hierarchy3"/>
    <dgm:cxn modelId="{A8997346-173A-BD45-92F8-9D93E876EAD0}" type="presParOf" srcId="{70CC6F5C-B42F-E142-A162-C2F74F365D93}" destId="{1027FC6B-118B-BF49-ABE2-E5F67F0F0950}" srcOrd="0" destOrd="0" presId="urn:microsoft.com/office/officeart/2005/8/layout/hierarchy3"/>
    <dgm:cxn modelId="{046BA8BE-4781-7742-9C4C-94DF384D6921}" type="presParOf" srcId="{70CC6F5C-B42F-E142-A162-C2F74F365D93}" destId="{67414C10-A5E6-D546-8D2E-07E110BCC3BC}" srcOrd="1" destOrd="0" presId="urn:microsoft.com/office/officeart/2005/8/layout/hierarchy3"/>
    <dgm:cxn modelId="{D02C9464-0C6D-F545-84C5-2715C3D6B108}" type="presParOf" srcId="{85F9D432-5D7A-A742-AE10-448959A9DE19}" destId="{128A207A-6C6C-1D49-9F49-CE3251F85C01}" srcOrd="1" destOrd="0" presId="urn:microsoft.com/office/officeart/2005/8/layout/hierarchy3"/>
    <dgm:cxn modelId="{6A1E39CA-5BDE-2B47-A794-5A812BE9C79D}" type="presParOf" srcId="{128A207A-6C6C-1D49-9F49-CE3251F85C01}" destId="{0661B61A-52AC-A147-AECD-0D45DD939898}" srcOrd="0" destOrd="0" presId="urn:microsoft.com/office/officeart/2005/8/layout/hierarchy3"/>
    <dgm:cxn modelId="{A34E079C-CF55-F44F-AA99-72FBF6EA031A}" type="presParOf" srcId="{128A207A-6C6C-1D49-9F49-CE3251F85C01}" destId="{8A67A03E-84F7-B946-90EB-4036D49A1574}" srcOrd="1" destOrd="0" presId="urn:microsoft.com/office/officeart/2005/8/layout/hierarchy3"/>
    <dgm:cxn modelId="{76470B09-6A91-E542-93AF-5D1F3E17F885}" type="presParOf" srcId="{128A207A-6C6C-1D49-9F49-CE3251F85C01}" destId="{2015AFA5-F9EC-4340-A2FF-8968E6BB95CA}" srcOrd="2" destOrd="0" presId="urn:microsoft.com/office/officeart/2005/8/layout/hierarchy3"/>
    <dgm:cxn modelId="{A2800405-C7DA-0944-B2C0-6466EF0A39DB}" type="presParOf" srcId="{128A207A-6C6C-1D49-9F49-CE3251F85C01}" destId="{719F27EC-AB4E-2B4C-97C7-F399A84F910E}" srcOrd="3" destOrd="0" presId="urn:microsoft.com/office/officeart/2005/8/layout/hierarchy3"/>
    <dgm:cxn modelId="{05E573FA-2B9B-2E4A-ABB3-584D85C24E56}" type="presParOf" srcId="{128A207A-6C6C-1D49-9F49-CE3251F85C01}" destId="{518C2036-ED5B-3540-9E1D-AB8A9B01374D}" srcOrd="4" destOrd="0" presId="urn:microsoft.com/office/officeart/2005/8/layout/hierarchy3"/>
    <dgm:cxn modelId="{61C0AE09-0719-BA49-82DA-EB2871F13D33}" type="presParOf" srcId="{128A207A-6C6C-1D49-9F49-CE3251F85C01}" destId="{F51D186C-9EA9-874C-AEB6-36714120ABDF}" srcOrd="5" destOrd="0" presId="urn:microsoft.com/office/officeart/2005/8/layout/hierarchy3"/>
    <dgm:cxn modelId="{494FFDD0-9EAA-654B-9026-CC0929FDBB5C}" type="presParOf" srcId="{A37BEC5C-677C-6840-A459-9A409F31C51A}" destId="{58561BB6-E89A-5F4D-A695-3EF5353924BD}" srcOrd="2" destOrd="0" presId="urn:microsoft.com/office/officeart/2005/8/layout/hierarchy3"/>
    <dgm:cxn modelId="{937C6BAF-8552-BD47-B44E-E418CC79DE10}" type="presParOf" srcId="{58561BB6-E89A-5F4D-A695-3EF5353924BD}" destId="{6815F287-451D-1445-BB9B-4F4B894C9302}" srcOrd="0" destOrd="0" presId="urn:microsoft.com/office/officeart/2005/8/layout/hierarchy3"/>
    <dgm:cxn modelId="{2D7FB189-76C8-0C41-9DCB-A17A1D6A7C1D}" type="presParOf" srcId="{6815F287-451D-1445-BB9B-4F4B894C9302}" destId="{585463CE-E77B-5E4F-8626-C865D31AF11E}" srcOrd="0" destOrd="0" presId="urn:microsoft.com/office/officeart/2005/8/layout/hierarchy3"/>
    <dgm:cxn modelId="{EF53D7D8-9B87-974B-AAE5-75150AF25A06}" type="presParOf" srcId="{6815F287-451D-1445-BB9B-4F4B894C9302}" destId="{8FCD1A83-4200-9441-8CB1-45C96D8BADB7}" srcOrd="1" destOrd="0" presId="urn:microsoft.com/office/officeart/2005/8/layout/hierarchy3"/>
    <dgm:cxn modelId="{11DD0BED-0AD2-D442-922A-66883CC9529C}" type="presParOf" srcId="{58561BB6-E89A-5F4D-A695-3EF5353924BD}" destId="{97EA35B9-0929-174A-9B0B-1439AF351BBF}" srcOrd="1" destOrd="0" presId="urn:microsoft.com/office/officeart/2005/8/layout/hierarchy3"/>
    <dgm:cxn modelId="{C3703976-9B61-544C-9FB8-1B7F60699A75}" type="presParOf" srcId="{97EA35B9-0929-174A-9B0B-1439AF351BBF}" destId="{2182F201-86EB-6F4E-BB8A-C5A00B50AB62}" srcOrd="0" destOrd="0" presId="urn:microsoft.com/office/officeart/2005/8/layout/hierarchy3"/>
    <dgm:cxn modelId="{01356FFB-52B2-3141-A419-5BA5D0156BCB}" type="presParOf" srcId="{97EA35B9-0929-174A-9B0B-1439AF351BBF}" destId="{B1263EAD-24CB-B64A-A9FC-A9498F7C3281}" srcOrd="1" destOrd="0" presId="urn:microsoft.com/office/officeart/2005/8/layout/hierarchy3"/>
    <dgm:cxn modelId="{A946FD03-18B4-9D4C-975C-A16E3889A5D5}" type="presParOf" srcId="{97EA35B9-0929-174A-9B0B-1439AF351BBF}" destId="{9E864475-03F6-8A4C-ADD7-097BACCE3EF1}" srcOrd="2" destOrd="0" presId="urn:microsoft.com/office/officeart/2005/8/layout/hierarchy3"/>
    <dgm:cxn modelId="{826C1F76-B8C8-F041-AF55-779E07413F20}" type="presParOf" srcId="{97EA35B9-0929-174A-9B0B-1439AF351BBF}" destId="{3636E349-2F1D-FD4A-BE17-EA2098DD0005}" srcOrd="3" destOrd="0" presId="urn:microsoft.com/office/officeart/2005/8/layout/hierarchy3"/>
    <dgm:cxn modelId="{D6B431E8-F6F0-6241-9D63-6476317E1529}" type="presParOf" srcId="{97EA35B9-0929-174A-9B0B-1439AF351BBF}" destId="{020B44AD-F09D-7649-86C9-8E722575F564}" srcOrd="4" destOrd="0" presId="urn:microsoft.com/office/officeart/2005/8/layout/hierarchy3"/>
    <dgm:cxn modelId="{DB6D042B-368D-6F4F-AE14-00E5D8C9CD5A}" type="presParOf" srcId="{97EA35B9-0929-174A-9B0B-1439AF351BBF}" destId="{E910859C-9E75-1846-8F2F-D755C02FE1A2}" srcOrd="5" destOrd="0" presId="urn:microsoft.com/office/officeart/2005/8/layout/hierarchy3"/>
    <dgm:cxn modelId="{D6009179-BFDE-4247-9243-02BB64261300}" type="presParOf" srcId="{97EA35B9-0929-174A-9B0B-1439AF351BBF}" destId="{2A4DDE7B-B667-3540-A92E-C39ED6EAEEC4}" srcOrd="6" destOrd="0" presId="urn:microsoft.com/office/officeart/2005/8/layout/hierarchy3"/>
    <dgm:cxn modelId="{C1A6EA30-069C-BE43-B9AA-1CE0627FAEBA}" type="presParOf" srcId="{97EA35B9-0929-174A-9B0B-1439AF351BBF}" destId="{F6A104EE-49E1-DA47-BB60-FB3B7774B8C2}" srcOrd="7" destOrd="0" presId="urn:microsoft.com/office/officeart/2005/8/layout/hierarchy3"/>
    <dgm:cxn modelId="{740DED15-05C0-C94B-AA7A-0F9CF36C366A}" type="presParOf" srcId="{97EA35B9-0929-174A-9B0B-1439AF351BBF}" destId="{12A2300E-B5BB-7D44-8B5D-FF6FEA24250B}" srcOrd="8" destOrd="0" presId="urn:microsoft.com/office/officeart/2005/8/layout/hierarchy3"/>
    <dgm:cxn modelId="{CF3DAD29-6A92-6548-A0EC-335355B3C6BE}" type="presParOf" srcId="{97EA35B9-0929-174A-9B0B-1439AF351BBF}" destId="{695CEABC-015C-7345-BF87-20FE20F2DC1F}" srcOrd="9" destOrd="0" presId="urn:microsoft.com/office/officeart/2005/8/layout/hierarchy3"/>
    <dgm:cxn modelId="{8484B045-50E0-5241-B669-77C25F9AA1E8}" type="presParOf" srcId="{97EA35B9-0929-174A-9B0B-1439AF351BBF}" destId="{0D688553-B41E-D341-A62C-40E49B504BFF}" srcOrd="10" destOrd="0" presId="urn:microsoft.com/office/officeart/2005/8/layout/hierarchy3"/>
    <dgm:cxn modelId="{046D6BA0-A689-A048-AE19-F5A0F3EFD5B5}" type="presParOf" srcId="{97EA35B9-0929-174A-9B0B-1439AF351BBF}" destId="{E5741A9A-F41D-284E-909B-E569358324F1}" srcOrd="11" destOrd="0" presId="urn:microsoft.com/office/officeart/2005/8/layout/hierarchy3"/>
    <dgm:cxn modelId="{9A12DB3F-D33B-9046-B53D-A1629D036A53}" type="presParOf" srcId="{A37BEC5C-677C-6840-A459-9A409F31C51A}" destId="{29810D28-0649-3E48-AA04-3AC20E2CFDE3}" srcOrd="3" destOrd="0" presId="urn:microsoft.com/office/officeart/2005/8/layout/hierarchy3"/>
    <dgm:cxn modelId="{509A33CD-59CD-864A-B908-142FB4B30A9B}" type="presParOf" srcId="{29810D28-0649-3E48-AA04-3AC20E2CFDE3}" destId="{230406FB-C0CB-2C4A-812E-C4C59E811D34}" srcOrd="0" destOrd="0" presId="urn:microsoft.com/office/officeart/2005/8/layout/hierarchy3"/>
    <dgm:cxn modelId="{CF3B13F0-4AF2-1C42-80C6-11C9790E0A9A}" type="presParOf" srcId="{230406FB-C0CB-2C4A-812E-C4C59E811D34}" destId="{EA7D3323-80E2-8245-9B0F-07CD393A0C0F}" srcOrd="0" destOrd="0" presId="urn:microsoft.com/office/officeart/2005/8/layout/hierarchy3"/>
    <dgm:cxn modelId="{F0CBED2B-BA57-D040-AB36-CBE6DE4C8BC9}" type="presParOf" srcId="{230406FB-C0CB-2C4A-812E-C4C59E811D34}" destId="{C4527B07-36ED-A547-B047-C00B3F8655A9}" srcOrd="1" destOrd="0" presId="urn:microsoft.com/office/officeart/2005/8/layout/hierarchy3"/>
    <dgm:cxn modelId="{DFEB907A-CC97-C840-B1D7-0792EF008618}" type="presParOf" srcId="{29810D28-0649-3E48-AA04-3AC20E2CFDE3}" destId="{2D6E2D1C-5D1D-F54D-86CD-24C86F46498E}" srcOrd="1" destOrd="0" presId="urn:microsoft.com/office/officeart/2005/8/layout/hierarchy3"/>
    <dgm:cxn modelId="{24B90804-B112-3442-A357-3B0248CB9FDD}" type="presParOf" srcId="{2D6E2D1C-5D1D-F54D-86CD-24C86F46498E}" destId="{7282EE3B-D3DA-4345-A25C-8FE8C89763CB}" srcOrd="0" destOrd="0" presId="urn:microsoft.com/office/officeart/2005/8/layout/hierarchy3"/>
    <dgm:cxn modelId="{D5289343-8A9F-A64D-8FD5-0E20F15F4319}" type="presParOf" srcId="{2D6E2D1C-5D1D-F54D-86CD-24C86F46498E}" destId="{125EA152-C136-C942-A434-04BEA35B030B}" srcOrd="1" destOrd="0" presId="urn:microsoft.com/office/officeart/2005/8/layout/hierarchy3"/>
    <dgm:cxn modelId="{D0D1E3C2-E45C-FC46-8265-5D92BF62F035}" type="presParOf" srcId="{2D6E2D1C-5D1D-F54D-86CD-24C86F46498E}" destId="{9890095F-B331-C94F-8147-C1A7A84FD6BE}" srcOrd="2" destOrd="0" presId="urn:microsoft.com/office/officeart/2005/8/layout/hierarchy3"/>
    <dgm:cxn modelId="{D05A0009-4EF4-C047-AFB5-3295646EB6D7}" type="presParOf" srcId="{2D6E2D1C-5D1D-F54D-86CD-24C86F46498E}" destId="{8F0C0570-AE3E-BF47-B197-91E9C4098D1B}" srcOrd="3" destOrd="0" presId="urn:microsoft.com/office/officeart/2005/8/layout/hierarchy3"/>
    <dgm:cxn modelId="{7B108BDA-FFFC-4146-9A4B-86983635AE21}" type="presParOf" srcId="{2D6E2D1C-5D1D-F54D-86CD-24C86F46498E}" destId="{493D36C4-3A01-2447-AB70-870CABEE99AC}" srcOrd="4" destOrd="0" presId="urn:microsoft.com/office/officeart/2005/8/layout/hierarchy3"/>
    <dgm:cxn modelId="{D87D132D-182D-9040-9473-20B8B8E2F082}" type="presParOf" srcId="{2D6E2D1C-5D1D-F54D-86CD-24C86F46498E}" destId="{03F8D9CD-958C-2841-B818-1198C3DE2865}" srcOrd="5" destOrd="0" presId="urn:microsoft.com/office/officeart/2005/8/layout/hierarchy3"/>
    <dgm:cxn modelId="{318D6EAF-7F6A-F445-A42B-D75D934AF4F5}" type="presParOf" srcId="{2D6E2D1C-5D1D-F54D-86CD-24C86F46498E}" destId="{2D3BF82F-2F09-6B45-8D93-4C0D589C2030}" srcOrd="6" destOrd="0" presId="urn:microsoft.com/office/officeart/2005/8/layout/hierarchy3"/>
    <dgm:cxn modelId="{2ACB6D7D-28D1-7E45-B0ED-AD90E8E69624}" type="presParOf" srcId="{2D6E2D1C-5D1D-F54D-86CD-24C86F46498E}" destId="{9F148BDB-0941-F345-A097-BA0A6B06FF07}" srcOrd="7" destOrd="0" presId="urn:microsoft.com/office/officeart/2005/8/layout/hierarchy3"/>
    <dgm:cxn modelId="{EB1BB0FE-B550-1A41-A5F8-E035BBB6F72B}" type="presParOf" srcId="{2D6E2D1C-5D1D-F54D-86CD-24C86F46498E}" destId="{818F0DAB-33E5-254C-89BA-1E88C2694BB3}" srcOrd="8" destOrd="0" presId="urn:microsoft.com/office/officeart/2005/8/layout/hierarchy3"/>
    <dgm:cxn modelId="{524B40A4-2535-E545-A37B-B31381E3D9CC}" type="presParOf" srcId="{2D6E2D1C-5D1D-F54D-86CD-24C86F46498E}" destId="{6A20ECCB-C3CB-984A-9BE7-8914276CB537}" srcOrd="9" destOrd="0" presId="urn:microsoft.com/office/officeart/2005/8/layout/hierarchy3"/>
    <dgm:cxn modelId="{94AC899E-D3B8-E744-A2A4-9F43948F618D}" type="presParOf" srcId="{2D6E2D1C-5D1D-F54D-86CD-24C86F46498E}" destId="{B30DFA83-D217-D441-A5D6-B33AF3254DC9}" srcOrd="10" destOrd="0" presId="urn:microsoft.com/office/officeart/2005/8/layout/hierarchy3"/>
    <dgm:cxn modelId="{5F8CB935-659C-9549-AE11-EDFD9EDB386A}" type="presParOf" srcId="{2D6E2D1C-5D1D-F54D-86CD-24C86F46498E}" destId="{9214E6C8-245A-8E43-8599-F2B8F3AB695B}" srcOrd="11" destOrd="0" presId="urn:microsoft.com/office/officeart/2005/8/layout/hierarchy3"/>
    <dgm:cxn modelId="{87550080-AD3E-2C42-88AA-A7AB062DCF00}" type="presParOf" srcId="{2D6E2D1C-5D1D-F54D-86CD-24C86F46498E}" destId="{9A482F54-B23D-E049-A751-1C621056A858}" srcOrd="12" destOrd="0" presId="urn:microsoft.com/office/officeart/2005/8/layout/hierarchy3"/>
    <dgm:cxn modelId="{43448E2B-FCB5-C244-902D-F5E0D679EA16}" type="presParOf" srcId="{2D6E2D1C-5D1D-F54D-86CD-24C86F46498E}" destId="{55237CC9-5905-E14E-81E9-48D018CC5A02}" srcOrd="13" destOrd="0" presId="urn:microsoft.com/office/officeart/2005/8/layout/hierarchy3"/>
    <dgm:cxn modelId="{118D2995-E490-4F4B-972D-62FD729DCF47}" type="presParOf" srcId="{A37BEC5C-677C-6840-A459-9A409F31C51A}" destId="{07ED2EDA-E2E8-C843-BA44-04F2BB5185ED}" srcOrd="4" destOrd="0" presId="urn:microsoft.com/office/officeart/2005/8/layout/hierarchy3"/>
    <dgm:cxn modelId="{265C29C0-20A0-F24C-842F-251517D1E5A0}" type="presParOf" srcId="{07ED2EDA-E2E8-C843-BA44-04F2BB5185ED}" destId="{691BD4ED-FA7D-9744-8F7A-68AE36FF876A}" srcOrd="0" destOrd="0" presId="urn:microsoft.com/office/officeart/2005/8/layout/hierarchy3"/>
    <dgm:cxn modelId="{C7E9EE98-6EAE-F841-B223-B16A64AF9AEF}" type="presParOf" srcId="{691BD4ED-FA7D-9744-8F7A-68AE36FF876A}" destId="{5C1054C8-2F88-B44B-8F96-663CB499DA62}" srcOrd="0" destOrd="0" presId="urn:microsoft.com/office/officeart/2005/8/layout/hierarchy3"/>
    <dgm:cxn modelId="{B8C5FA22-3C3F-3F44-B2A0-B36E36047D1B}" type="presParOf" srcId="{691BD4ED-FA7D-9744-8F7A-68AE36FF876A}" destId="{9030B895-383E-064D-8DF9-65EF665465D9}" srcOrd="1" destOrd="0" presId="urn:microsoft.com/office/officeart/2005/8/layout/hierarchy3"/>
    <dgm:cxn modelId="{56F0F386-94EB-494C-AD04-54B5E34FA1DE}" type="presParOf" srcId="{07ED2EDA-E2E8-C843-BA44-04F2BB5185ED}" destId="{06DB5FB3-BA68-0846-A881-EAFAB5884B88}" srcOrd="1" destOrd="0" presId="urn:microsoft.com/office/officeart/2005/8/layout/hierarchy3"/>
    <dgm:cxn modelId="{3F54435F-E3C2-6C48-B3E4-62107FC27AA9}" type="presParOf" srcId="{06DB5FB3-BA68-0846-A881-EAFAB5884B88}" destId="{55AABD3F-F17C-E24D-827B-9B3A8EBB4D78}" srcOrd="0" destOrd="0" presId="urn:microsoft.com/office/officeart/2005/8/layout/hierarchy3"/>
    <dgm:cxn modelId="{72C75045-A72A-4A42-8402-7F660C55EC04}" type="presParOf" srcId="{06DB5FB3-BA68-0846-A881-EAFAB5884B88}" destId="{75E30A96-9581-DA46-BCB3-0DB6787467D2}" srcOrd="1" destOrd="0" presId="urn:microsoft.com/office/officeart/2005/8/layout/hierarchy3"/>
    <dgm:cxn modelId="{4E1B2AE8-0ED4-B64F-BC0B-F6ADB431723B}" type="presParOf" srcId="{06DB5FB3-BA68-0846-A881-EAFAB5884B88}" destId="{F5032864-6701-C44F-B2F4-1853F89540D4}" srcOrd="2" destOrd="0" presId="urn:microsoft.com/office/officeart/2005/8/layout/hierarchy3"/>
    <dgm:cxn modelId="{10BA4BD3-CA8C-4B43-8AAB-23CCE70CB52B}" type="presParOf" srcId="{06DB5FB3-BA68-0846-A881-EAFAB5884B88}" destId="{ECAB1AB9-CF19-954C-A13C-170AAA0148A6}" srcOrd="3" destOrd="0" presId="urn:microsoft.com/office/officeart/2005/8/layout/hierarchy3"/>
    <dgm:cxn modelId="{E75AFAAF-4FAC-D54A-B6F2-89751B231986}" type="presParOf" srcId="{06DB5FB3-BA68-0846-A881-EAFAB5884B88}" destId="{E63008A5-71FD-F644-BAF3-44242114716F}" srcOrd="4" destOrd="0" presId="urn:microsoft.com/office/officeart/2005/8/layout/hierarchy3"/>
    <dgm:cxn modelId="{540A489F-B513-1146-81C3-E44543800FC1}" type="presParOf" srcId="{06DB5FB3-BA68-0846-A881-EAFAB5884B88}" destId="{0133E5C3-CE2D-7B47-AA63-984F292D3DEB}" srcOrd="5" destOrd="0" presId="urn:microsoft.com/office/officeart/2005/8/layout/hierarchy3"/>
    <dgm:cxn modelId="{D45F993B-A0D2-B14D-AE39-1AE0A704D661}" type="presParOf" srcId="{06DB5FB3-BA68-0846-A881-EAFAB5884B88}" destId="{7DDC89F7-9E36-E64B-B3AF-E8C52D27FA90}" srcOrd="6" destOrd="0" presId="urn:microsoft.com/office/officeart/2005/8/layout/hierarchy3"/>
    <dgm:cxn modelId="{0A5C1E24-2D60-4C45-82E9-AEDFEBAB9217}" type="presParOf" srcId="{06DB5FB3-BA68-0846-A881-EAFAB5884B88}" destId="{5E40ECCB-B822-7C4A-8E1E-0478E26B356A}" srcOrd="7" destOrd="0" presId="urn:microsoft.com/office/officeart/2005/8/layout/hierarchy3"/>
    <dgm:cxn modelId="{40C5EF99-A167-1242-ACCE-73DE938DFB18}" type="presParOf" srcId="{A37BEC5C-677C-6840-A459-9A409F31C51A}" destId="{A2AE97AA-E37F-BC43-8A5C-76D1AB7CC1F4}" srcOrd="5" destOrd="0" presId="urn:microsoft.com/office/officeart/2005/8/layout/hierarchy3"/>
    <dgm:cxn modelId="{434A1ABB-8637-9743-A6E8-67F3E4B072F4}" type="presParOf" srcId="{A2AE97AA-E37F-BC43-8A5C-76D1AB7CC1F4}" destId="{B0177F57-3E7E-6D46-B051-1B8F54E01377}" srcOrd="0" destOrd="0" presId="urn:microsoft.com/office/officeart/2005/8/layout/hierarchy3"/>
    <dgm:cxn modelId="{75333575-FB65-EE42-9A09-A65654464C88}" type="presParOf" srcId="{B0177F57-3E7E-6D46-B051-1B8F54E01377}" destId="{6F779FA6-66FF-104D-BBAC-5F4CD46CE148}" srcOrd="0" destOrd="0" presId="urn:microsoft.com/office/officeart/2005/8/layout/hierarchy3"/>
    <dgm:cxn modelId="{83416C91-A848-CA47-B5AE-360AA2B3F302}" type="presParOf" srcId="{B0177F57-3E7E-6D46-B051-1B8F54E01377}" destId="{09C1EDCF-9A3B-DE4B-B0EC-BB754E4598F4}" srcOrd="1" destOrd="0" presId="urn:microsoft.com/office/officeart/2005/8/layout/hierarchy3"/>
    <dgm:cxn modelId="{FAF614C6-F746-234F-B2D6-7785D9F17780}" type="presParOf" srcId="{A2AE97AA-E37F-BC43-8A5C-76D1AB7CC1F4}" destId="{7EDF0F47-D4CE-FE40-B40A-81097A25A86F}" srcOrd="1" destOrd="0" presId="urn:microsoft.com/office/officeart/2005/8/layout/hierarchy3"/>
    <dgm:cxn modelId="{AF578270-8594-2640-A2D4-CB69782CEF4B}" type="presParOf" srcId="{7EDF0F47-D4CE-FE40-B40A-81097A25A86F}" destId="{0D8B3289-5179-1D4A-AB92-5C3349DADE03}" srcOrd="0" destOrd="0" presId="urn:microsoft.com/office/officeart/2005/8/layout/hierarchy3"/>
    <dgm:cxn modelId="{E07B8BD7-DD04-DA4D-BCA1-83BA4EA1B896}" type="presParOf" srcId="{7EDF0F47-D4CE-FE40-B40A-81097A25A86F}" destId="{C3C07FA1-5881-5A46-A144-77674E13A1B6}" srcOrd="1" destOrd="0" presId="urn:microsoft.com/office/officeart/2005/8/layout/hierarchy3"/>
    <dgm:cxn modelId="{006753B6-26E9-6D4F-A143-37BE8B3DD2CD}" type="presParOf" srcId="{7EDF0F47-D4CE-FE40-B40A-81097A25A86F}" destId="{36F0E002-B805-5A45-8C01-5B301F0E4344}" srcOrd="2" destOrd="0" presId="urn:microsoft.com/office/officeart/2005/8/layout/hierarchy3"/>
    <dgm:cxn modelId="{82C82562-9957-1A4C-9DEB-1290B05BEB66}" type="presParOf" srcId="{7EDF0F47-D4CE-FE40-B40A-81097A25A86F}" destId="{6D2089B0-2EA8-6745-A042-CF93B9047F5B}" srcOrd="3" destOrd="0" presId="urn:microsoft.com/office/officeart/2005/8/layout/hierarchy3"/>
    <dgm:cxn modelId="{F9648DA1-4A8F-FC4F-AC89-B3A68DB30F24}" type="presParOf" srcId="{7EDF0F47-D4CE-FE40-B40A-81097A25A86F}" destId="{9A75D752-6504-3B48-B12D-F8F1948AC0D8}" srcOrd="4" destOrd="0" presId="urn:microsoft.com/office/officeart/2005/8/layout/hierarchy3"/>
    <dgm:cxn modelId="{BAC3DA1F-748E-454D-B8B1-2C0006031DF1}" type="presParOf" srcId="{7EDF0F47-D4CE-FE40-B40A-81097A25A86F}" destId="{22517623-BA59-FE48-AD3C-6945936D7252}" srcOrd="5" destOrd="0" presId="urn:microsoft.com/office/officeart/2005/8/layout/hierarchy3"/>
    <dgm:cxn modelId="{F493B2A1-E647-4D4E-97F5-AB3D54DD9233}" type="presParOf" srcId="{7EDF0F47-D4CE-FE40-B40A-81097A25A86F}" destId="{3141DE8D-FC97-C847-A77B-2574276537FA}" srcOrd="6" destOrd="0" presId="urn:microsoft.com/office/officeart/2005/8/layout/hierarchy3"/>
    <dgm:cxn modelId="{01C563EE-52F9-854E-8816-5FA8840AB16F}" type="presParOf" srcId="{7EDF0F47-D4CE-FE40-B40A-81097A25A86F}" destId="{83ACF91C-45B6-C943-B21A-CBD758E297D3}" srcOrd="7" destOrd="0" presId="urn:microsoft.com/office/officeart/2005/8/layout/hierarchy3"/>
    <dgm:cxn modelId="{D983471C-EF28-C54A-BA39-A1EA64218BCF}" type="presParOf" srcId="{7EDF0F47-D4CE-FE40-B40A-81097A25A86F}" destId="{FB816A12-82B7-254E-A127-3DAA516CA276}" srcOrd="8" destOrd="0" presId="urn:microsoft.com/office/officeart/2005/8/layout/hierarchy3"/>
    <dgm:cxn modelId="{FB632162-D1B8-C941-A623-6CC0465F9B9E}" type="presParOf" srcId="{7EDF0F47-D4CE-FE40-B40A-81097A25A86F}" destId="{9D0BCB8A-2710-8F42-811F-33B3DEA89A01}" srcOrd="9" destOrd="0" presId="urn:microsoft.com/office/officeart/2005/8/layout/hierarchy3"/>
    <dgm:cxn modelId="{DB624D70-995A-4F4B-848C-52336DAE88B2}" type="presParOf" srcId="{7EDF0F47-D4CE-FE40-B40A-81097A25A86F}" destId="{49F3D27C-DA50-A74C-A216-19CEEBE5EDF7}" srcOrd="10" destOrd="0" presId="urn:microsoft.com/office/officeart/2005/8/layout/hierarchy3"/>
    <dgm:cxn modelId="{141E098F-359C-6A48-93B0-7F56E126AA10}" type="presParOf" srcId="{7EDF0F47-D4CE-FE40-B40A-81097A25A86F}" destId="{8420A846-2529-F146-8366-AF3302CAAEDA}" srcOrd="11" destOrd="0" presId="urn:microsoft.com/office/officeart/2005/8/layout/hierarchy3"/>
    <dgm:cxn modelId="{ED0424D1-8CF1-364E-9D65-71B466A974C4}" type="presParOf" srcId="{7EDF0F47-D4CE-FE40-B40A-81097A25A86F}" destId="{CB147079-C1CE-F041-BC24-8693DDF2058A}" srcOrd="12" destOrd="0" presId="urn:microsoft.com/office/officeart/2005/8/layout/hierarchy3"/>
    <dgm:cxn modelId="{4BEC2BD6-D730-C845-828E-21154913DF36}" type="presParOf" srcId="{7EDF0F47-D4CE-FE40-B40A-81097A25A86F}" destId="{425943EB-5BFC-4449-AE35-0403074F0FCC}" srcOrd="13" destOrd="0" presId="urn:microsoft.com/office/officeart/2005/8/layout/hierarchy3"/>
    <dgm:cxn modelId="{CC25D7E5-27D1-BC42-B275-0125B7DDE044}" type="presParOf" srcId="{7EDF0F47-D4CE-FE40-B40A-81097A25A86F}" destId="{5BB9E986-D32E-E44B-A885-2417F6493ED8}" srcOrd="14" destOrd="0" presId="urn:microsoft.com/office/officeart/2005/8/layout/hierarchy3"/>
    <dgm:cxn modelId="{BA0D7279-398B-B441-8FAB-944161ADF2D5}"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98247BA4-E84A-A64E-B5FF-CB395DCB04D9}">
      <dgm:prSet/>
      <dgm:spPr/>
      <dgm:t>
        <a:bodyPr/>
        <a:lstStyle/>
        <a:p>
          <a:r>
            <a:rPr lang="en-US" dirty="0" smtClean="0"/>
            <a:t>Query language</a:t>
          </a:r>
          <a:endParaRPr lang="en-US" dirty="0"/>
        </a:p>
      </dgm:t>
    </dgm:pt>
    <dgm:pt modelId="{C65E0216-254E-6841-9664-8F4CB6EA4E83}" type="parTrans" cxnId="{398D74EB-3888-2E45-B0CF-835BE1CD56A2}">
      <dgm:prSet/>
      <dgm:spPr/>
      <dgm:t>
        <a:bodyPr/>
        <a:lstStyle/>
        <a:p>
          <a:endParaRPr lang="en-US"/>
        </a:p>
      </dgm:t>
    </dgm:pt>
    <dgm:pt modelId="{3642FE12-7282-8844-91A8-15D4178F86F6}" type="sibTrans" cxnId="{398D74EB-3888-2E45-B0CF-835BE1CD56A2}">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0661B61A-52AC-A147-AECD-0D45DD939898}" type="pres">
      <dgm:prSet presAssocID="{C65E0216-254E-6841-9664-8F4CB6EA4E83}" presName="Name13" presStyleLbl="parChTrans1D2" presStyleIdx="3" presStyleCnt="31"/>
      <dgm:spPr/>
      <dgm:t>
        <a:bodyPr/>
        <a:lstStyle/>
        <a:p>
          <a:endParaRPr lang="en-US"/>
        </a:p>
      </dgm:t>
    </dgm:pt>
    <dgm:pt modelId="{8A67A03E-84F7-B946-90EB-4036D49A1574}" type="pres">
      <dgm:prSet presAssocID="{98247BA4-E84A-A64E-B5FF-CB395DCB04D9}"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293E400E-F8EC-7545-A24A-4FA2650B19B5}" type="presOf" srcId="{A7000410-B454-274C-8088-7D4BCE7FDD65}" destId="{55AABD3F-F17C-E24D-827B-9B3A8EBB4D78}" srcOrd="0" destOrd="0" presId="urn:microsoft.com/office/officeart/2005/8/layout/hierarchy3"/>
    <dgm:cxn modelId="{9EC18578-9866-9240-99F4-EDFAC230FEF0}" type="presOf" srcId="{FB8AEFF7-AF79-774A-BFE0-3F02143C0EDB}" destId="{020B44AD-F09D-7649-86C9-8E722575F564}" srcOrd="0" destOrd="0" presId="urn:microsoft.com/office/officeart/2005/8/layout/hierarchy3"/>
    <dgm:cxn modelId="{BD94D86F-6075-8845-990C-3E886A352CE7}" srcId="{1EF07C21-73A4-0943-AD9D-979C9939019A}" destId="{1B533BEA-645D-1747-8737-9A4859E919B8}" srcOrd="0" destOrd="0" parTransId="{A7000410-B454-274C-8088-7D4BCE7FDD65}" sibTransId="{9771B421-C371-D549-B812-A7DCDA906119}"/>
    <dgm:cxn modelId="{9358DB1C-CF2A-0B48-8416-15CFBD66324F}" srcId="{4298D28E-D4BD-134D-93D9-0D76FEF5C03F}" destId="{F34AA715-02E0-0641-A942-86B9E0ADC806}" srcOrd="3" destOrd="0" parTransId="{F7FD6B04-84AD-8048-AB30-A41608C96CC7}" sibTransId="{C836D1BC-A301-9944-8DFC-2E87E9B3CF65}"/>
    <dgm:cxn modelId="{0B43DD2F-C8CD-8148-A037-07FB5BDEB237}" srcId="{4298D28E-D4BD-134D-93D9-0D76FEF5C03F}" destId="{94B0B5F3-D919-FB40-A22E-47E7219C17B7}" srcOrd="0" destOrd="0" parTransId="{8E6F682D-F890-0A4C-991F-2D9AB2BADF47}" sibTransId="{AA039693-CBCB-F24F-AF2C-1D0CD8E3E8AF}"/>
    <dgm:cxn modelId="{16222904-AFA2-EB44-90EB-A54883671B28}" type="presOf" srcId="{FF6993B2-923C-B347-AF21-2A3A893E7015}" destId="{5E40ECCB-B822-7C4A-8E1E-0478E26B356A}" srcOrd="0" destOrd="0" presId="urn:microsoft.com/office/officeart/2005/8/layout/hierarchy3"/>
    <dgm:cxn modelId="{00987720-1339-854C-9545-76145D8D80E1}" type="presOf" srcId="{1B533BEA-645D-1747-8737-9A4859E919B8}" destId="{75E30A96-9581-DA46-BCB3-0DB6787467D2}" srcOrd="0" destOrd="0" presId="urn:microsoft.com/office/officeart/2005/8/layout/hierarchy3"/>
    <dgm:cxn modelId="{D45F7FC0-B393-D54A-93AE-E5B296AF0E25}" type="presOf" srcId="{BAA06ADF-31C1-C54D-93D3-501F497D86C6}" destId="{55237CC9-5905-E14E-81E9-48D018CC5A02}" srcOrd="0"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18607F93-9C24-3B49-8E4A-F7AC8955B967}" srcId="{A25BF16F-DA16-9648-AB6C-752020A7A671}" destId="{94A8741C-3465-024F-BD7D-D4478B194415}" srcOrd="2" destOrd="0" parTransId="{530D3C23-1D08-4148-BE2A-EC3C2B9D9095}" sibTransId="{770A28C7-64CE-954D-8B67-D56D010F4568}"/>
    <dgm:cxn modelId="{72B10572-CD4A-CD4F-8BD7-AA7A9D1DEF12}" srcId="{BAF9AEBC-30E4-3D48-9623-BC689C7384F1}" destId="{EBD5E3B5-0628-EB42-8DD3-85AD53D70F18}" srcOrd="7" destOrd="0" parTransId="{905DB639-F8C5-7A45-BF3E-00A8103F957C}" sibTransId="{356F5EB2-916C-A64E-A0F4-957075E27B57}"/>
    <dgm:cxn modelId="{7FE1DA31-6B7E-2B49-A06A-6E572FB1DBF0}" type="presOf" srcId="{10B1E5E1-FB78-534C-AD8B-AFFF26EE5D3E}" destId="{125EA152-C136-C942-A434-04BEA35B030B}" srcOrd="0" destOrd="0" presId="urn:microsoft.com/office/officeart/2005/8/layout/hierarchy3"/>
    <dgm:cxn modelId="{CEC44B2C-4351-3348-93DC-2591D1076A1E}" type="presOf" srcId="{5C4462B4-BD12-BB49-8A51-EE2338F758E8}" destId="{8420A846-2529-F146-8366-AF3302CAAEDA}" srcOrd="0"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35E4171C-D911-9342-81AB-19A2667D4AB3}" srcId="{4298D28E-D4BD-134D-93D9-0D76FEF5C03F}" destId="{286106E0-FA2E-9F42-8E2B-4CB42DEBC5F3}" srcOrd="5" destOrd="0" parTransId="{8DCD7426-17F7-054D-8BA4-43DD589770BC}" sibTransId="{06A69EC2-9AED-2A40-8F9E-020A53AED9AB}"/>
    <dgm:cxn modelId="{B68B6567-6664-9543-919E-A2E822EEF253}" type="presOf" srcId="{5B9CBB49-D8E2-C849-B142-22A2C521C234}" destId="{B2E4F085-81F8-5C4F-AAE9-8C7B1C4794D3}" srcOrd="0" destOrd="0" presId="urn:microsoft.com/office/officeart/2005/8/layout/hierarchy3"/>
    <dgm:cxn modelId="{D5C64796-BF8F-8941-8C2F-87EE1FDB06A5}" srcId="{4FE379FA-C253-DC46-BFFF-E4047DE4D880}" destId="{1EF07C21-73A4-0943-AD9D-979C9939019A}" srcOrd="4" destOrd="0" parTransId="{E19B5F94-5642-EE42-81B7-6E98DB74A795}" sibTransId="{B06B81EA-96E7-9449-94D2-58FDFBE126AB}"/>
    <dgm:cxn modelId="{532897E0-CDF5-6744-87F2-68A29D333A94}" srcId="{BAF9AEBC-30E4-3D48-9623-BC689C7384F1}" destId="{36B64709-9556-174A-8102-2D21B49D0564}" srcOrd="6" destOrd="0" parTransId="{C9276977-53A3-A246-B1EA-C5F80E4EE636}" sibTransId="{2A3D07E6-E33D-684A-A8C6-A5A4C4B669E0}"/>
    <dgm:cxn modelId="{C5425ACD-A680-6F43-B671-66158E9B347B}" type="presOf" srcId="{A8F7BE1E-1950-384F-B96C-CB1B5C167847}" destId="{C4527B07-36ED-A547-B047-C00B3F8655A9}" srcOrd="1" destOrd="0" presId="urn:microsoft.com/office/officeart/2005/8/layout/hierarchy3"/>
    <dgm:cxn modelId="{74943D58-60EA-6E41-B2FC-28B91CCFF679}" type="presOf" srcId="{160A4D29-94CA-1F4C-B110-6FC7D3EF6D12}" destId="{9214E6C8-245A-8E43-8599-F2B8F3AB695B}" srcOrd="0" destOrd="0" presId="urn:microsoft.com/office/officeart/2005/8/layout/hierarchy3"/>
    <dgm:cxn modelId="{B8046386-02D0-924F-BCF2-E6CB977B7AA8}" type="presOf" srcId="{EBD5E3B5-0628-EB42-8DD3-85AD53D70F18}" destId="{883474F4-B5EC-AD4F-895E-3CC2D8CB2DB4}" srcOrd="0" destOrd="0" presId="urn:microsoft.com/office/officeart/2005/8/layout/hierarchy3"/>
    <dgm:cxn modelId="{CEB1574D-4A9C-F040-9E02-D17D413735B5}" type="presOf" srcId="{097D56A9-8869-164C-AD96-15FDE72C3E00}" destId="{E63008A5-71FD-F644-BAF3-44242114716F}" srcOrd="0" destOrd="0" presId="urn:microsoft.com/office/officeart/2005/8/layout/hierarchy3"/>
    <dgm:cxn modelId="{FA137EC1-0D25-6140-B04A-9CB6914B87AA}" type="presOf" srcId="{E6A26E56-15C9-FF49-9FF7-E6739BE97006}" destId="{2D3BF82F-2F09-6B45-8D93-4C0D589C2030}" srcOrd="0" destOrd="0" presId="urn:microsoft.com/office/officeart/2005/8/layout/hierarchy3"/>
    <dgm:cxn modelId="{EDD29E5F-1455-FE4D-AB04-2597ED228335}" type="presOf" srcId="{8E6F682D-F890-0A4C-991F-2D9AB2BADF47}" destId="{2182F201-86EB-6F4E-BB8A-C5A00B50AB62}" srcOrd="0" destOrd="0" presId="urn:microsoft.com/office/officeart/2005/8/layout/hierarchy3"/>
    <dgm:cxn modelId="{C8028CD2-629B-4546-B383-4468142AFA99}" type="presOf" srcId="{8F97F75E-28AC-474C-A827-8FD4AEDBD3C8}" destId="{12A2300E-B5BB-7D44-8B5D-FF6FEA24250B}" srcOrd="0" destOrd="0" presId="urn:microsoft.com/office/officeart/2005/8/layout/hierarchy3"/>
    <dgm:cxn modelId="{DFB638D8-51C9-2940-B35A-C290CD5CAAC9}" type="presOf" srcId="{C65E0216-254E-6841-9664-8F4CB6EA4E83}" destId="{0661B61A-52AC-A147-AECD-0D45DD939898}" srcOrd="0" destOrd="0" presId="urn:microsoft.com/office/officeart/2005/8/layout/hierarchy3"/>
    <dgm:cxn modelId="{4FB76D8B-8F1E-5147-B3BC-8F8938EFFF4A}" type="presOf" srcId="{51EB2061-8DD3-7443-A879-45DC9E33A874}" destId="{F5032864-6701-C44F-B2F4-1853F89540D4}"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82CA17A6-70BF-CD46-99A5-167E789614F2}" type="presOf" srcId="{4298D28E-D4BD-134D-93D9-0D76FEF5C03F}" destId="{585463CE-E77B-5E4F-8626-C865D31AF11E}" srcOrd="0" destOrd="0" presId="urn:microsoft.com/office/officeart/2005/8/layout/hierarchy3"/>
    <dgm:cxn modelId="{B1360370-33C8-9D4A-92BB-1B9D138D1386}" type="presOf" srcId="{B8F2ABBD-32CF-6B4C-B029-4317C46D9376}" destId="{03F8D9CD-958C-2841-B818-1198C3DE2865}"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D9FA6CFD-CD4F-2641-B6F1-4F823C94A6D3}" type="presOf" srcId="{94B0B5F3-D919-FB40-A22E-47E7219C17B7}" destId="{B1263EAD-24CB-B64A-A9FC-A9498F7C3281}" srcOrd="0" destOrd="0" presId="urn:microsoft.com/office/officeart/2005/8/layout/hierarchy3"/>
    <dgm:cxn modelId="{D1102254-7946-4D46-8AA9-38E9F9D3064B}" type="presOf" srcId="{94A8741C-3465-024F-BD7D-D4478B194415}" destId="{F51D186C-9EA9-874C-AEB6-36714120ABDF}" srcOrd="0" destOrd="0" presId="urn:microsoft.com/office/officeart/2005/8/layout/hierarchy3"/>
    <dgm:cxn modelId="{8624D5E6-B946-7D45-8A86-32E390388EEB}" type="presOf" srcId="{1AF58DE6-4F3A-B44B-91CB-92E39811B0A5}" destId="{BA18E494-7AF6-1742-AFF1-A1E31315479A}" srcOrd="0" destOrd="0" presId="urn:microsoft.com/office/officeart/2005/8/layout/hierarchy3"/>
    <dgm:cxn modelId="{C9C57504-DC1E-2F47-B828-AD5AFDC50B9E}" type="presOf" srcId="{3B80A794-1436-7F43-8DD2-2CFC3668A5B1}" destId="{A71613F7-09FB-7A49-AC3D-232540BDE9B1}" srcOrd="0" destOrd="0" presId="urn:microsoft.com/office/officeart/2005/8/layout/hierarchy3"/>
    <dgm:cxn modelId="{FD9AABED-2D9B-1847-8E5D-841ED6665545}" srcId="{F0221F95-CAF7-8E42-8A86-5C0A750DC4EF}" destId="{3B80A794-1436-7F43-8DD2-2CFC3668A5B1}" srcOrd="2" destOrd="0" parTransId="{1AF58DE6-4F3A-B44B-91CB-92E39811B0A5}" sibTransId="{6497F11F-997A-6645-AB95-D3584C26ACF3}"/>
    <dgm:cxn modelId="{CF749724-4DED-7140-BBDE-3EA2C7911DFB}" type="presOf" srcId="{22EEDA33-A17D-EA4C-B63A-6262B6CA7499}" destId="{9F148BDB-0941-F345-A097-BA0A6B06FF07}" srcOrd="0" destOrd="0" presId="urn:microsoft.com/office/officeart/2005/8/layout/hierarchy3"/>
    <dgm:cxn modelId="{DE3210D0-2798-7444-999B-92F76E8FE046}" srcId="{BAF9AEBC-30E4-3D48-9623-BC689C7384F1}" destId="{5C4462B4-BD12-BB49-8A51-EE2338F758E8}" srcOrd="5" destOrd="0" parTransId="{810EA864-9188-0F42-8E6E-9233577CCE19}" sibTransId="{FCA155C8-1F1D-B34D-A5D4-357BD9E09EF3}"/>
    <dgm:cxn modelId="{47E56225-6142-7E44-B19C-674687F90DB8}" type="presOf" srcId="{F67B469C-0B70-7A42-8E4C-E1A87CF09CF3}" destId="{7282EE3B-D3DA-4345-A25C-8FE8C89763CB}" srcOrd="0" destOrd="0" presId="urn:microsoft.com/office/officeart/2005/8/layout/hierarchy3"/>
    <dgm:cxn modelId="{9A4FFC76-B426-624D-A743-D30FF1615856}" srcId="{4FE379FA-C253-DC46-BFFF-E4047DE4D880}" destId="{BAF9AEBC-30E4-3D48-9623-BC689C7384F1}" srcOrd="5" destOrd="0" parTransId="{37336B6E-8872-A246-89B7-E74951BC4C10}" sibTransId="{3F0B11A7-E1EA-D14A-81FD-886DE615DE08}"/>
    <dgm:cxn modelId="{05EDDFB8-D24F-754A-834F-419975D7E1F7}" srcId="{BAF9AEBC-30E4-3D48-9623-BC689C7384F1}" destId="{85907A38-68A8-5948-96DC-4AFCC429D85C}" srcOrd="4" destOrd="0" parTransId="{BDC59114-73B5-6B43-ABC7-D198E1D8D9D9}" sibTransId="{0234964F-1523-3C4C-9B03-162BCB8B6471}"/>
    <dgm:cxn modelId="{D7B911A5-7161-F544-A92E-6624CCF60274}" type="presOf" srcId="{4A1794DD-F3C8-6847-AAB2-1BE6CBD975C8}" destId="{695CEABC-015C-7345-BF87-20FE20F2DC1F}" srcOrd="0" destOrd="0" presId="urn:microsoft.com/office/officeart/2005/8/layout/hierarchy3"/>
    <dgm:cxn modelId="{31013C66-56AE-C84A-8E6E-AAB1E79C3F12}" type="presOf" srcId="{5038877E-1CF8-D142-BE95-C0103F71ECB4}" destId="{0717E224-3FF2-9445-8F2C-B707660B3AF2}" srcOrd="0"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4CB7906F-B835-454E-93BB-7F7DFB2BAD0D}" type="presOf" srcId="{BAF9AEBC-30E4-3D48-9623-BC689C7384F1}" destId="{6F779FA6-66FF-104D-BBAC-5F4CD46CE148}" srcOrd="0" destOrd="0" presId="urn:microsoft.com/office/officeart/2005/8/layout/hierarchy3"/>
    <dgm:cxn modelId="{6EE72079-5F30-6348-AEC6-4BE78A1CBC58}" srcId="{4298D28E-D4BD-134D-93D9-0D76FEF5C03F}" destId="{4A1794DD-F3C8-6847-AAB2-1BE6CBD975C8}" srcOrd="4" destOrd="0" parTransId="{8F97F75E-28AC-474C-A827-8FD4AEDBD3C8}" sibTransId="{9F730DE5-560C-2C41-9EA5-5E677DD46FA0}"/>
    <dgm:cxn modelId="{69A959D9-6A5D-5C40-B467-76E986033C77}" type="presOf" srcId="{78A65FC3-1106-8844-AC6C-748DF6784D61}" destId="{83ACF91C-45B6-C943-B21A-CBD758E297D3}" srcOrd="0" destOrd="0" presId="urn:microsoft.com/office/officeart/2005/8/layout/hierarchy3"/>
    <dgm:cxn modelId="{19F1428E-A342-834F-87EF-94D76AC83FC8}" type="presOf" srcId="{4B71F9A1-26E9-394E-A128-FF311CF52AB9}" destId="{3636E349-2F1D-FD4A-BE17-EA2098DD0005}" srcOrd="0" destOrd="0" presId="urn:microsoft.com/office/officeart/2005/8/layout/hierarchy3"/>
    <dgm:cxn modelId="{52AD17D1-8B52-2846-83F3-0C6DF57CD912}" type="presOf" srcId="{68C91B9A-7C0A-EE47-86F7-4BED565277B7}" destId="{9890095F-B331-C94F-8147-C1A7A84FD6BE}" srcOrd="0" destOrd="0" presId="urn:microsoft.com/office/officeart/2005/8/layout/hierarchy3"/>
    <dgm:cxn modelId="{61ACF75E-97A4-C94E-B65F-F623A29F6835}" type="presOf" srcId="{2F0436DE-C8FD-264E-B5FF-5ED1DD310543}" destId="{22517623-BA59-FE48-AD3C-6945936D7252}" srcOrd="0" destOrd="0" presId="urn:microsoft.com/office/officeart/2005/8/layout/hierarchy3"/>
    <dgm:cxn modelId="{29D7FC3C-0F48-CA4C-BC31-FE73BE0AB4D0}" type="presOf" srcId="{72011AC1-C236-1546-B2B3-3803F8434FEC}" destId="{3141DE8D-FC97-C847-A77B-2574276537FA}" srcOrd="0" destOrd="0" presId="urn:microsoft.com/office/officeart/2005/8/layout/hierarchy3"/>
    <dgm:cxn modelId="{45BFE213-B06F-B74B-81EA-BFB9F9013C21}" type="presOf" srcId="{530D3C23-1D08-4148-BE2A-EC3C2B9D9095}" destId="{518C2036-ED5B-3540-9E1D-AB8A9B01374D}" srcOrd="0" destOrd="0" presId="urn:microsoft.com/office/officeart/2005/8/layout/hierarchy3"/>
    <dgm:cxn modelId="{BAB37B13-F328-ED4C-B7C8-427514696E57}" type="presOf" srcId="{905DB639-F8C5-7A45-BF3E-00A8103F957C}" destId="{5BB9E986-D32E-E44B-A885-2417F6493ED8}" srcOrd="0" destOrd="0" presId="urn:microsoft.com/office/officeart/2005/8/layout/hierarchy3"/>
    <dgm:cxn modelId="{0A6D9642-3E43-7B4B-9EE2-02E995E44DFC}" type="presOf" srcId="{F0221F95-CAF7-8E42-8A86-5C0A750DC4EF}" destId="{658EF32B-A049-E046-92E8-AA2BBD9DA3D0}" srcOrd="1" destOrd="0" presId="urn:microsoft.com/office/officeart/2005/8/layout/hierarchy3"/>
    <dgm:cxn modelId="{17C3594E-8EAB-8949-B3BE-2F0D486A168A}" type="presOf" srcId="{184C5C91-720D-2246-A1C7-213E095CA526}" destId="{95869ACF-AB57-0143-A40D-7C4DE009C86C}" srcOrd="0" destOrd="0" presId="urn:microsoft.com/office/officeart/2005/8/layout/hierarchy3"/>
    <dgm:cxn modelId="{6A0D9DA0-AB6B-F949-9CDE-C438AA2D9EC9}" type="presOf" srcId="{A5B52D3F-DC49-EE49-A01F-3AA6C667BA4F}" destId="{6A20ECCB-C3CB-984A-9BE7-8914276CB537}" srcOrd="0"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B3FC0B89-E0C3-784A-B3F9-9A79050F3340}" type="presOf" srcId="{17EF5C49-DB21-4549-89D0-F0AF747E188F}" destId="{36F0E002-B805-5A45-8C01-5B301F0E4344}" srcOrd="0" destOrd="0" presId="urn:microsoft.com/office/officeart/2005/8/layout/hierarchy3"/>
    <dgm:cxn modelId="{E6AA71F6-8932-924E-9CF7-43CA4EE45C5E}" type="presOf" srcId="{810EA864-9188-0F42-8E6E-9233577CCE19}" destId="{49F3D27C-DA50-A74C-A216-19CEEBE5EDF7}" srcOrd="0"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B6A872ED-0D5F-7A44-91FB-B0307DAA783F}" type="presOf" srcId="{8DCD7426-17F7-054D-8BA4-43DD589770BC}" destId="{0D688553-B41E-D341-A62C-40E49B504BFF}" srcOrd="0" destOrd="0" presId="urn:microsoft.com/office/officeart/2005/8/layout/hierarchy3"/>
    <dgm:cxn modelId="{FFCE0817-7254-2A41-87CB-184A122342FF}" type="presOf" srcId="{85907A38-68A8-5948-96DC-4AFCC429D85C}" destId="{9D0BCB8A-2710-8F42-811F-33B3DEA89A01}" srcOrd="0" destOrd="0" presId="urn:microsoft.com/office/officeart/2005/8/layout/hierarchy3"/>
    <dgm:cxn modelId="{0541616C-C2E7-314D-874C-45756998A4B2}" type="presOf" srcId="{50B06894-D03A-9047-AD73-19452B13FD4F}" destId="{6D2089B0-2EA8-6745-A042-CF93B9047F5B}" srcOrd="0" destOrd="0" presId="urn:microsoft.com/office/officeart/2005/8/layout/hierarchy3"/>
    <dgm:cxn modelId="{CADA3EE5-8916-0143-BA9B-03E8C3896EEA}" type="presOf" srcId="{D26D8197-3C45-FE49-BB2F-B33B5EFAE6E9}" destId="{493D36C4-3A01-2447-AB70-870CABEE99AC}" srcOrd="0" destOrd="0" presId="urn:microsoft.com/office/officeart/2005/8/layout/hierarchy3"/>
    <dgm:cxn modelId="{36F4A5E2-7C96-2B4C-9F17-FF458F77D839}" srcId="{BAF9AEBC-30E4-3D48-9623-BC689C7384F1}" destId="{50B06894-D03A-9047-AD73-19452B13FD4F}" srcOrd="1" destOrd="0" parTransId="{17EF5C49-DB21-4549-89D0-F0AF747E188F}" sibTransId="{4FDEC566-F445-0941-A981-5DEAB62B0343}"/>
    <dgm:cxn modelId="{5CD62395-1AFD-0B46-A200-069967AEAE51}" type="presOf" srcId="{4FE379FA-C253-DC46-BFFF-E4047DE4D880}" destId="{A37BEC5C-677C-6840-A459-9A409F31C51A}" srcOrd="0" destOrd="0" presId="urn:microsoft.com/office/officeart/2005/8/layout/hierarchy3"/>
    <dgm:cxn modelId="{BBD203A9-F8A8-6342-B7D8-998DD7BA06CF}" srcId="{A8F7BE1E-1950-384F-B96C-CB1B5C167847}" destId="{10B1E5E1-FB78-534C-AD8B-AFFF26EE5D3E}" srcOrd="0" destOrd="0" parTransId="{F67B469C-0B70-7A42-8E4C-E1A87CF09CF3}" sibTransId="{AD15EB2E-E5A1-0E48-90B4-AF56B9A71D27}"/>
    <dgm:cxn modelId="{F7AD7972-DFE6-1E4E-85C5-E90D2E99072B}" srcId="{BAF9AEBC-30E4-3D48-9623-BC689C7384F1}" destId="{2F0436DE-C8FD-264E-B5FF-5ED1DD310543}" srcOrd="2" destOrd="0" parTransId="{A4C04BEE-68AA-A74D-9677-0C8B1C9DF8B2}" sibTransId="{80FC5C14-69DB-B546-B4D8-79505361D3F7}"/>
    <dgm:cxn modelId="{21A000C8-6F0C-DC40-8FEA-3041465F607A}" type="presOf" srcId="{0D4795A9-6D1D-EC47-B6C5-9D979D0B6964}" destId="{818F0DAB-33E5-254C-89BA-1E88C2694BB3}" srcOrd="0" destOrd="0" presId="urn:microsoft.com/office/officeart/2005/8/layout/hierarchy3"/>
    <dgm:cxn modelId="{D2510462-C7E4-C646-8BBA-821F52F6592D}" srcId="{A25BF16F-DA16-9648-AB6C-752020A7A671}" destId="{7EB96378-7F44-AD48-B6CF-6F776FC1D348}" srcOrd="1" destOrd="0" parTransId="{FEE976AD-B0EB-4941-AFAB-BC6BC0B4599F}" sibTransId="{93647750-7D74-994A-88E6-1BBB6CCA25A8}"/>
    <dgm:cxn modelId="{F518377E-1C3E-C04B-B195-CB33C64FE89E}" type="presOf" srcId="{9E728845-CB2C-9F40-B529-4A2550C4A49B}" destId="{0D8B3289-5179-1D4A-AB92-5C3349DADE03}" srcOrd="0" destOrd="0" presId="urn:microsoft.com/office/officeart/2005/8/layout/hierarchy3"/>
    <dgm:cxn modelId="{F4A5A121-C5AE-9840-B624-5F0CBDD63E77}" type="presOf" srcId="{1EF07C21-73A4-0943-AD9D-979C9939019A}" destId="{9030B895-383E-064D-8DF9-65EF665465D9}" srcOrd="1" destOrd="0" presId="urn:microsoft.com/office/officeart/2005/8/layout/hierarchy3"/>
    <dgm:cxn modelId="{000FFD16-6060-5C47-B631-A5AC5B3B81AC}" type="presOf" srcId="{06D302AF-EA9F-D14B-B447-E8FAE1BE69F6}" destId="{C3C07FA1-5881-5A46-A144-77674E13A1B6}" srcOrd="0" destOrd="0" presId="urn:microsoft.com/office/officeart/2005/8/layout/hierarchy3"/>
    <dgm:cxn modelId="{F22AF04B-4FC0-3B47-AAA3-0ED3F373348C}" type="presOf" srcId="{7EB96378-7F44-AD48-B6CF-6F776FC1D348}" destId="{719F27EC-AB4E-2B4C-97C7-F399A84F910E}" srcOrd="0" destOrd="0" presId="urn:microsoft.com/office/officeart/2005/8/layout/hierarchy3"/>
    <dgm:cxn modelId="{62B244AC-3A1F-1E45-8880-CAA0A2739A73}" type="presOf" srcId="{A4C04BEE-68AA-A74D-9677-0C8B1C9DF8B2}" destId="{9A75D752-6504-3B48-B12D-F8F1948AC0D8}" srcOrd="0" destOrd="0" presId="urn:microsoft.com/office/officeart/2005/8/layout/hierarchy3"/>
    <dgm:cxn modelId="{CE8742F4-CDC2-1F47-A4B7-6866F7DA6A1F}" type="presOf" srcId="{3B524C44-A610-AA48-A17C-776EF044BBD7}" destId="{B30DFA83-D217-D441-A5D6-B33AF3254DC9}" srcOrd="0" destOrd="0" presId="urn:microsoft.com/office/officeart/2005/8/layout/hierarchy3"/>
    <dgm:cxn modelId="{CD86B201-6F61-F74D-AEF8-353E5D6C89A4}" srcId="{4FE379FA-C253-DC46-BFFF-E4047DE4D880}" destId="{F0221F95-CAF7-8E42-8A86-5C0A750DC4EF}" srcOrd="0" destOrd="0" parTransId="{0D197037-3D50-7441-AF74-2CF447EFFA47}" sibTransId="{5E35C39D-2628-9149-97D9-7DC37C8685F8}"/>
    <dgm:cxn modelId="{0B96AF19-E2D8-5847-820F-B261C32B2742}" srcId="{A8F7BE1E-1950-384F-B96C-CB1B5C167847}" destId="{B8F2ABBD-32CF-6B4C-B029-4317C46D9376}" srcOrd="2" destOrd="0" parTransId="{D26D8197-3C45-FE49-BB2F-B33B5EFAE6E9}" sibTransId="{56DCC7D4-F630-144C-BC3B-91D6EBF47C18}"/>
    <dgm:cxn modelId="{67652222-9AFA-4A42-BD88-8F04A607ED2B}" type="presOf" srcId="{509C90B0-0566-0A4A-AF69-D30F8FAD9C27}" destId="{E910859C-9E75-1846-8F2F-D755C02FE1A2}" srcOrd="0" destOrd="0" presId="urn:microsoft.com/office/officeart/2005/8/layout/hierarchy3"/>
    <dgm:cxn modelId="{0E6795DA-2AB9-F64E-93C0-09A343B0C035}" type="presOf" srcId="{4696DC51-3DF1-0C40-B89D-75A070A624B4}" destId="{8F0C0570-AE3E-BF47-B197-91E9C4098D1B}" srcOrd="0" destOrd="0" presId="urn:microsoft.com/office/officeart/2005/8/layout/hierarchy3"/>
    <dgm:cxn modelId="{1C8C2177-0A0E-B847-92AC-3F04B1AB40B5}" type="presOf" srcId="{A9D05A6A-FDF0-FC42-8BC5-43AC97E5BC35}" destId="{0133E5C3-CE2D-7B47-AA63-984F292D3DEB}" srcOrd="0" destOrd="0" presId="urn:microsoft.com/office/officeart/2005/8/layout/hierarchy3"/>
    <dgm:cxn modelId="{16F78B1A-EE3E-634B-8CCC-1CC99A4752A1}" type="presOf" srcId="{4298D28E-D4BD-134D-93D9-0D76FEF5C03F}" destId="{8FCD1A83-4200-9441-8CB1-45C96D8BADB7}" srcOrd="1" destOrd="0" presId="urn:microsoft.com/office/officeart/2005/8/layout/hierarchy3"/>
    <dgm:cxn modelId="{2B8DBAEC-CFBD-F04B-A266-770B7237D458}" srcId="{4298D28E-D4BD-134D-93D9-0D76FEF5C03F}" destId="{4B71F9A1-26E9-394E-A128-FF311CF52AB9}" srcOrd="1" destOrd="0" parTransId="{82B842E0-AB98-D848-9AA3-63DA659E367F}" sibTransId="{FF59B54E-F86D-0C4B-B41E-DB8E97B308A9}"/>
    <dgm:cxn modelId="{42868207-0EFE-B147-96ED-C2B7EE533482}" srcId="{4FE379FA-C253-DC46-BFFF-E4047DE4D880}" destId="{4298D28E-D4BD-134D-93D9-0D76FEF5C03F}" srcOrd="2" destOrd="0" parTransId="{02455226-40D1-6A41-A509-A63806A4AF52}" sibTransId="{B855FEB4-A555-6748-8849-487CBADF304F}"/>
    <dgm:cxn modelId="{7C77E405-EAA4-BF4E-8A3A-59F3697E5385}" type="presOf" srcId="{A25BF16F-DA16-9648-AB6C-752020A7A671}" destId="{1027FC6B-118B-BF49-ABE2-E5F67F0F0950}" srcOrd="0" destOrd="0" presId="urn:microsoft.com/office/officeart/2005/8/layout/hierarchy3"/>
    <dgm:cxn modelId="{12B3EA34-FD0C-6A41-919E-D6F2599EE743}" type="presOf" srcId="{98247BA4-E84A-A64E-B5FF-CB395DCB04D9}" destId="{8A67A03E-84F7-B946-90EB-4036D49A1574}" srcOrd="0" destOrd="0" presId="urn:microsoft.com/office/officeart/2005/8/layout/hierarchy3"/>
    <dgm:cxn modelId="{BF43AA8F-DEFE-1C4F-9EFE-C762B05C00B8}" type="presOf" srcId="{24956424-302A-7C46-8C45-6727CCEA48B5}" destId="{DB989871-B31A-5547-8648-B7AF4ECEDE9F}" srcOrd="0" destOrd="0" presId="urn:microsoft.com/office/officeart/2005/8/layout/hierarchy3"/>
    <dgm:cxn modelId="{80E153CA-0438-DF4C-B720-C5CC9BAD2452}" type="presOf" srcId="{36B64709-9556-174A-8102-2D21B49D0564}" destId="{425943EB-5BFC-4449-AE35-0403074F0FCC}" srcOrd="0" destOrd="0" presId="urn:microsoft.com/office/officeart/2005/8/layout/hierarchy3"/>
    <dgm:cxn modelId="{55A417F8-7021-1047-A74C-0A48C8F831F1}" type="presOf" srcId="{FEE976AD-B0EB-4941-AFAB-BC6BC0B4599F}" destId="{2015AFA5-F9EC-4340-A2FF-8968E6BB95CA}" srcOrd="0" destOrd="0" presId="urn:microsoft.com/office/officeart/2005/8/layout/hierarchy3"/>
    <dgm:cxn modelId="{F637F841-21AA-1146-9347-2999A9B63099}" type="presOf" srcId="{0840BC4F-313D-8644-9BC6-D6FF9A9E7D36}" destId="{ECAB1AB9-CF19-954C-A13C-170AAA0148A6}" srcOrd="0" destOrd="0" presId="urn:microsoft.com/office/officeart/2005/8/layout/hierarchy3"/>
    <dgm:cxn modelId="{9AD46F37-C870-7743-B168-31EF864D97DA}" srcId="{1EF07C21-73A4-0943-AD9D-979C9939019A}" destId="{FF6993B2-923C-B347-AF21-2A3A893E7015}" srcOrd="3" destOrd="0" parTransId="{DD7B1CFF-ED72-594B-A8C2-126F618EA603}" sibTransId="{08A7DB67-ADE1-AB4A-AC36-F7A0C0425C89}"/>
    <dgm:cxn modelId="{ED3BF573-985E-EF48-9179-84900D33DB14}" type="presOf" srcId="{286106E0-FA2E-9F42-8E2B-4CB42DEBC5F3}" destId="{E5741A9A-F41D-284E-909B-E569358324F1}" srcOrd="0" destOrd="0" presId="urn:microsoft.com/office/officeart/2005/8/layout/hierarchy3"/>
    <dgm:cxn modelId="{398D74EB-3888-2E45-B0CF-835BE1CD56A2}" srcId="{A25BF16F-DA16-9648-AB6C-752020A7A671}" destId="{98247BA4-E84A-A64E-B5FF-CB395DCB04D9}" srcOrd="0" destOrd="0" parTransId="{C65E0216-254E-6841-9664-8F4CB6EA4E83}" sibTransId="{3642FE12-7282-8844-91A8-15D4178F86F6}"/>
    <dgm:cxn modelId="{6F529BC2-7523-F245-BD48-4006E9DE0B84}" type="presOf" srcId="{BAF9AEBC-30E4-3D48-9623-BC689C7384F1}" destId="{09C1EDCF-9A3B-DE4B-B0EC-BB754E4598F4}" srcOrd="1" destOrd="0" presId="urn:microsoft.com/office/officeart/2005/8/layout/hierarchy3"/>
    <dgm:cxn modelId="{924E3379-50D9-0849-9127-14DDA85CCD8E}" type="presOf" srcId="{C9276977-53A3-A246-B1EA-C5F80E4EE636}" destId="{CB147079-C1CE-F041-BC24-8693DDF2058A}" srcOrd="0"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498F285B-2F1E-1944-8C7F-DA8AC6F035AD}" type="presOf" srcId="{F7FD6B04-84AD-8048-AB30-A41608C96CC7}" destId="{2A4DDE7B-B667-3540-A92E-C39ED6EAEEC4}" srcOrd="0" destOrd="0" presId="urn:microsoft.com/office/officeart/2005/8/layout/hierarchy3"/>
    <dgm:cxn modelId="{C77227CC-5D29-3240-8C0B-67D1E4AA6E16}" type="presOf" srcId="{F34AA715-02E0-0641-A942-86B9E0ADC806}" destId="{F6A104EE-49E1-DA47-BB60-FB3B7774B8C2}" srcOrd="0" destOrd="0" presId="urn:microsoft.com/office/officeart/2005/8/layout/hierarchy3"/>
    <dgm:cxn modelId="{2D5256BD-B8E6-234E-ACD7-F952EA4474E3}" srcId="{1EF07C21-73A4-0943-AD9D-979C9939019A}" destId="{A9D05A6A-FDF0-FC42-8BC5-43AC97E5BC35}" srcOrd="2" destOrd="0" parTransId="{097D56A9-8869-164C-AD96-15FDE72C3E00}" sibTransId="{72D99824-5D35-6B4C-AE11-B90BF25ED501}"/>
    <dgm:cxn modelId="{9B6E5519-D176-6244-82A4-88FFF110C0B5}" type="presOf" srcId="{82B842E0-AB98-D848-9AA3-63DA659E367F}" destId="{9E864475-03F6-8A4C-ADD7-097BACCE3EF1}" srcOrd="0" destOrd="0" presId="urn:microsoft.com/office/officeart/2005/8/layout/hierarchy3"/>
    <dgm:cxn modelId="{63F6720E-D729-FA46-8496-66AECD0F33A9}" srcId="{1EF07C21-73A4-0943-AD9D-979C9939019A}" destId="{0840BC4F-313D-8644-9BC6-D6FF9A9E7D36}" srcOrd="1" destOrd="0" parTransId="{51EB2061-8DD3-7443-A879-45DC9E33A874}" sibTransId="{9986B7D4-A11F-4441-A96A-80996E5DA127}"/>
    <dgm:cxn modelId="{93D9EB65-53C1-1E4A-AC2C-C954DDA9091F}" type="presOf" srcId="{BDC59114-73B5-6B43-ABC7-D198E1D8D9D9}" destId="{FB816A12-82B7-254E-A127-3DAA516CA276}" srcOrd="0" destOrd="0" presId="urn:microsoft.com/office/officeart/2005/8/layout/hierarchy3"/>
    <dgm:cxn modelId="{66573A01-81A8-184F-B87E-742587E9D9FF}" type="presOf" srcId="{F0221F95-CAF7-8E42-8A86-5C0A750DC4EF}" destId="{E6812AFE-2E79-D748-9B4A-AC5949750EFE}" srcOrd="0" destOrd="0" presId="urn:microsoft.com/office/officeart/2005/8/layout/hierarchy3"/>
    <dgm:cxn modelId="{BAB125EA-2087-8844-81AF-CD4F43E52D94}" type="presOf" srcId="{A8F7BE1E-1950-384F-B96C-CB1B5C167847}" destId="{EA7D3323-80E2-8245-9B0F-07CD393A0C0F}" srcOrd="0" destOrd="0" presId="urn:microsoft.com/office/officeart/2005/8/layout/hierarchy3"/>
    <dgm:cxn modelId="{B1B1405F-ED5E-2441-B63A-853A6C0D3183}" type="presOf" srcId="{DD7B1CFF-ED72-594B-A8C2-126F618EA603}" destId="{7DDC89F7-9E36-E64B-B3AF-E8C52D27FA90}" srcOrd="0" destOrd="0" presId="urn:microsoft.com/office/officeart/2005/8/layout/hierarchy3"/>
    <dgm:cxn modelId="{EB5ED14F-A639-AE40-977B-892B3F29335D}" type="presOf" srcId="{A25BF16F-DA16-9648-AB6C-752020A7A671}" destId="{67414C10-A5E6-D546-8D2E-07E110BCC3BC}" srcOrd="1" destOrd="0" presId="urn:microsoft.com/office/officeart/2005/8/layout/hierarchy3"/>
    <dgm:cxn modelId="{102826CD-9099-0645-94C0-F8F2F51D9A09}" srcId="{4298D28E-D4BD-134D-93D9-0D76FEF5C03F}" destId="{509C90B0-0566-0A4A-AF69-D30F8FAD9C27}" srcOrd="2" destOrd="0" parTransId="{FB8AEFF7-AF79-774A-BFE0-3F02143C0EDB}" sibTransId="{F6FBC313-4BD7-414F-97B4-FEF227CE10D1}"/>
    <dgm:cxn modelId="{CAB10E7E-AC0F-6241-B9B3-00640B38909A}" srcId="{BAF9AEBC-30E4-3D48-9623-BC689C7384F1}" destId="{06D302AF-EA9F-D14B-B447-E8FAE1BE69F6}" srcOrd="0" destOrd="0" parTransId="{9E728845-CB2C-9F40-B529-4A2550C4A49B}" sibTransId="{BAD06133-D675-7A4F-9DE2-FFC43591CF2E}"/>
    <dgm:cxn modelId="{4986819C-9C43-8D48-AFFE-006E4F831809}" type="presOf" srcId="{7B872A17-AC5A-0240-A04C-6738648D3EC1}" destId="{9A482F54-B23D-E049-A751-1C621056A858}" srcOrd="0" destOrd="0" presId="urn:microsoft.com/office/officeart/2005/8/layout/hierarchy3"/>
    <dgm:cxn modelId="{4C6191A8-056E-6949-AD7E-B489F7707CB8}" srcId="{F0221F95-CAF7-8E42-8A86-5C0A750DC4EF}" destId="{184C5C91-720D-2246-A1C7-213E095CA526}" srcOrd="1" destOrd="0" parTransId="{5B9CBB49-D8E2-C849-B142-22A2C521C234}" sibTransId="{67E92378-A902-A84F-8E1E-43FA09E3CF8B}"/>
    <dgm:cxn modelId="{CF935DE6-E423-6549-BD12-B9D49F363DCE}" type="presOf" srcId="{1EF07C21-73A4-0943-AD9D-979C9939019A}" destId="{5C1054C8-2F88-B44B-8F96-663CB499DA62}" srcOrd="0" destOrd="0" presId="urn:microsoft.com/office/officeart/2005/8/layout/hierarchy3"/>
    <dgm:cxn modelId="{802A52AF-0E25-1243-889B-C4B5D70CB306}" srcId="{A8F7BE1E-1950-384F-B96C-CB1B5C167847}" destId="{BAA06ADF-31C1-C54D-93D3-501F497D86C6}" srcOrd="6" destOrd="0" parTransId="{7B872A17-AC5A-0240-A04C-6738648D3EC1}" sibTransId="{79A30E05-4E0F-8B40-BF9B-3D64C9B5FC6D}"/>
    <dgm:cxn modelId="{C5163B13-A47C-ED42-B9D9-A360AFB00DB2}" type="presParOf" srcId="{A37BEC5C-677C-6840-A459-9A409F31C51A}" destId="{C6E06D6E-E39C-9644-987C-1DB292D036B3}" srcOrd="0" destOrd="0" presId="urn:microsoft.com/office/officeart/2005/8/layout/hierarchy3"/>
    <dgm:cxn modelId="{582B092D-1CF3-D54C-874C-1B874E423A4B}" type="presParOf" srcId="{C6E06D6E-E39C-9644-987C-1DB292D036B3}" destId="{38F40F60-B94F-6B47-B9EF-89F8DA56D153}" srcOrd="0" destOrd="0" presId="urn:microsoft.com/office/officeart/2005/8/layout/hierarchy3"/>
    <dgm:cxn modelId="{B4F0F2B5-5B4B-414B-B690-D3BEB96F306F}" type="presParOf" srcId="{38F40F60-B94F-6B47-B9EF-89F8DA56D153}" destId="{E6812AFE-2E79-D748-9B4A-AC5949750EFE}" srcOrd="0" destOrd="0" presId="urn:microsoft.com/office/officeart/2005/8/layout/hierarchy3"/>
    <dgm:cxn modelId="{FCBBC505-A989-DC40-976E-56F81E4D7BED}" type="presParOf" srcId="{38F40F60-B94F-6B47-B9EF-89F8DA56D153}" destId="{658EF32B-A049-E046-92E8-AA2BBD9DA3D0}" srcOrd="1" destOrd="0" presId="urn:microsoft.com/office/officeart/2005/8/layout/hierarchy3"/>
    <dgm:cxn modelId="{589DD78C-1656-B447-8370-F7863B4DB774}" type="presParOf" srcId="{C6E06D6E-E39C-9644-987C-1DB292D036B3}" destId="{19787672-9498-234C-B97A-FD58DC84256D}" srcOrd="1" destOrd="0" presId="urn:microsoft.com/office/officeart/2005/8/layout/hierarchy3"/>
    <dgm:cxn modelId="{A6BBA363-CFA1-C84C-974A-A30B5CA0D8C9}" type="presParOf" srcId="{19787672-9498-234C-B97A-FD58DC84256D}" destId="{0717E224-3FF2-9445-8F2C-B707660B3AF2}" srcOrd="0" destOrd="0" presId="urn:microsoft.com/office/officeart/2005/8/layout/hierarchy3"/>
    <dgm:cxn modelId="{F416DBE0-CC4B-B042-B950-1E16708D6A06}" type="presParOf" srcId="{19787672-9498-234C-B97A-FD58DC84256D}" destId="{DB989871-B31A-5547-8648-B7AF4ECEDE9F}" srcOrd="1" destOrd="0" presId="urn:microsoft.com/office/officeart/2005/8/layout/hierarchy3"/>
    <dgm:cxn modelId="{DE655A21-2BEB-654A-8A49-FDB22EB09C7C}" type="presParOf" srcId="{19787672-9498-234C-B97A-FD58DC84256D}" destId="{B2E4F085-81F8-5C4F-AAE9-8C7B1C4794D3}" srcOrd="2" destOrd="0" presId="urn:microsoft.com/office/officeart/2005/8/layout/hierarchy3"/>
    <dgm:cxn modelId="{5C4EF466-119F-E747-87D0-631014A284FD}" type="presParOf" srcId="{19787672-9498-234C-B97A-FD58DC84256D}" destId="{95869ACF-AB57-0143-A40D-7C4DE009C86C}" srcOrd="3" destOrd="0" presId="urn:microsoft.com/office/officeart/2005/8/layout/hierarchy3"/>
    <dgm:cxn modelId="{A822B96F-8E32-0D4F-8B92-1F836750F2A1}" type="presParOf" srcId="{19787672-9498-234C-B97A-FD58DC84256D}" destId="{BA18E494-7AF6-1742-AFF1-A1E31315479A}" srcOrd="4" destOrd="0" presId="urn:microsoft.com/office/officeart/2005/8/layout/hierarchy3"/>
    <dgm:cxn modelId="{0302CEA5-A1D6-6747-A022-23B5BE605FEC}" type="presParOf" srcId="{19787672-9498-234C-B97A-FD58DC84256D}" destId="{A71613F7-09FB-7A49-AC3D-232540BDE9B1}" srcOrd="5" destOrd="0" presId="urn:microsoft.com/office/officeart/2005/8/layout/hierarchy3"/>
    <dgm:cxn modelId="{9B62BFD1-287E-3843-8B13-09312B8A826E}" type="presParOf" srcId="{A37BEC5C-677C-6840-A459-9A409F31C51A}" destId="{85F9D432-5D7A-A742-AE10-448959A9DE19}" srcOrd="1" destOrd="0" presId="urn:microsoft.com/office/officeart/2005/8/layout/hierarchy3"/>
    <dgm:cxn modelId="{10DACA01-2B06-4647-B511-D0649AC94413}" type="presParOf" srcId="{85F9D432-5D7A-A742-AE10-448959A9DE19}" destId="{70CC6F5C-B42F-E142-A162-C2F74F365D93}" srcOrd="0" destOrd="0" presId="urn:microsoft.com/office/officeart/2005/8/layout/hierarchy3"/>
    <dgm:cxn modelId="{FA5CDB60-3E6B-5547-A4C8-B1B1ADD50C7E}" type="presParOf" srcId="{70CC6F5C-B42F-E142-A162-C2F74F365D93}" destId="{1027FC6B-118B-BF49-ABE2-E5F67F0F0950}" srcOrd="0" destOrd="0" presId="urn:microsoft.com/office/officeart/2005/8/layout/hierarchy3"/>
    <dgm:cxn modelId="{3572764A-518D-7849-BAA8-38020009AFCC}" type="presParOf" srcId="{70CC6F5C-B42F-E142-A162-C2F74F365D93}" destId="{67414C10-A5E6-D546-8D2E-07E110BCC3BC}" srcOrd="1" destOrd="0" presId="urn:microsoft.com/office/officeart/2005/8/layout/hierarchy3"/>
    <dgm:cxn modelId="{2F8351F5-2A0C-A14F-A65D-A5B6C7208B14}" type="presParOf" srcId="{85F9D432-5D7A-A742-AE10-448959A9DE19}" destId="{128A207A-6C6C-1D49-9F49-CE3251F85C01}" srcOrd="1" destOrd="0" presId="urn:microsoft.com/office/officeart/2005/8/layout/hierarchy3"/>
    <dgm:cxn modelId="{AD750E56-62FB-C14C-BA50-4332FBB2344D}" type="presParOf" srcId="{128A207A-6C6C-1D49-9F49-CE3251F85C01}" destId="{0661B61A-52AC-A147-AECD-0D45DD939898}" srcOrd="0" destOrd="0" presId="urn:microsoft.com/office/officeart/2005/8/layout/hierarchy3"/>
    <dgm:cxn modelId="{9DAE173A-81AE-F849-A284-8875325DD300}" type="presParOf" srcId="{128A207A-6C6C-1D49-9F49-CE3251F85C01}" destId="{8A67A03E-84F7-B946-90EB-4036D49A1574}" srcOrd="1" destOrd="0" presId="urn:microsoft.com/office/officeart/2005/8/layout/hierarchy3"/>
    <dgm:cxn modelId="{D6D8FF56-CF09-124B-98FB-C1373233E768}" type="presParOf" srcId="{128A207A-6C6C-1D49-9F49-CE3251F85C01}" destId="{2015AFA5-F9EC-4340-A2FF-8968E6BB95CA}" srcOrd="2" destOrd="0" presId="urn:microsoft.com/office/officeart/2005/8/layout/hierarchy3"/>
    <dgm:cxn modelId="{F19B636F-A5F0-544F-923C-8017A0921C8F}" type="presParOf" srcId="{128A207A-6C6C-1D49-9F49-CE3251F85C01}" destId="{719F27EC-AB4E-2B4C-97C7-F399A84F910E}" srcOrd="3" destOrd="0" presId="urn:microsoft.com/office/officeart/2005/8/layout/hierarchy3"/>
    <dgm:cxn modelId="{54BEC4E8-2706-DE48-8FCF-E2276BEEB425}" type="presParOf" srcId="{128A207A-6C6C-1D49-9F49-CE3251F85C01}" destId="{518C2036-ED5B-3540-9E1D-AB8A9B01374D}" srcOrd="4" destOrd="0" presId="urn:microsoft.com/office/officeart/2005/8/layout/hierarchy3"/>
    <dgm:cxn modelId="{28238E05-E4E5-344E-BDB9-6128EA123F28}" type="presParOf" srcId="{128A207A-6C6C-1D49-9F49-CE3251F85C01}" destId="{F51D186C-9EA9-874C-AEB6-36714120ABDF}" srcOrd="5" destOrd="0" presId="urn:microsoft.com/office/officeart/2005/8/layout/hierarchy3"/>
    <dgm:cxn modelId="{8495589F-DFCA-754F-8271-915BBE993ED4}" type="presParOf" srcId="{A37BEC5C-677C-6840-A459-9A409F31C51A}" destId="{58561BB6-E89A-5F4D-A695-3EF5353924BD}" srcOrd="2" destOrd="0" presId="urn:microsoft.com/office/officeart/2005/8/layout/hierarchy3"/>
    <dgm:cxn modelId="{2EF8D90D-D95B-0E47-931E-71E2A5EC4CBE}" type="presParOf" srcId="{58561BB6-E89A-5F4D-A695-3EF5353924BD}" destId="{6815F287-451D-1445-BB9B-4F4B894C9302}" srcOrd="0" destOrd="0" presId="urn:microsoft.com/office/officeart/2005/8/layout/hierarchy3"/>
    <dgm:cxn modelId="{7E76A123-292C-8749-B2B1-4BEF9AA20DBE}" type="presParOf" srcId="{6815F287-451D-1445-BB9B-4F4B894C9302}" destId="{585463CE-E77B-5E4F-8626-C865D31AF11E}" srcOrd="0" destOrd="0" presId="urn:microsoft.com/office/officeart/2005/8/layout/hierarchy3"/>
    <dgm:cxn modelId="{110F9FBC-C7CB-6149-A30D-977B7DC049B3}" type="presParOf" srcId="{6815F287-451D-1445-BB9B-4F4B894C9302}" destId="{8FCD1A83-4200-9441-8CB1-45C96D8BADB7}" srcOrd="1" destOrd="0" presId="urn:microsoft.com/office/officeart/2005/8/layout/hierarchy3"/>
    <dgm:cxn modelId="{30319054-3318-9B4D-BE9E-129F0D41EF4A}" type="presParOf" srcId="{58561BB6-E89A-5F4D-A695-3EF5353924BD}" destId="{97EA35B9-0929-174A-9B0B-1439AF351BBF}" srcOrd="1" destOrd="0" presId="urn:microsoft.com/office/officeart/2005/8/layout/hierarchy3"/>
    <dgm:cxn modelId="{D3EA4CF9-D454-4B46-81F4-DE4665173E1F}" type="presParOf" srcId="{97EA35B9-0929-174A-9B0B-1439AF351BBF}" destId="{2182F201-86EB-6F4E-BB8A-C5A00B50AB62}" srcOrd="0" destOrd="0" presId="urn:microsoft.com/office/officeart/2005/8/layout/hierarchy3"/>
    <dgm:cxn modelId="{9494C9E3-7268-AB4B-9850-AEB4DFC05829}" type="presParOf" srcId="{97EA35B9-0929-174A-9B0B-1439AF351BBF}" destId="{B1263EAD-24CB-B64A-A9FC-A9498F7C3281}" srcOrd="1" destOrd="0" presId="urn:microsoft.com/office/officeart/2005/8/layout/hierarchy3"/>
    <dgm:cxn modelId="{429B6300-F375-F540-A8DF-9E2C4F84DF01}" type="presParOf" srcId="{97EA35B9-0929-174A-9B0B-1439AF351BBF}" destId="{9E864475-03F6-8A4C-ADD7-097BACCE3EF1}" srcOrd="2" destOrd="0" presId="urn:microsoft.com/office/officeart/2005/8/layout/hierarchy3"/>
    <dgm:cxn modelId="{84698748-B3AC-394F-9273-013D05DC848D}" type="presParOf" srcId="{97EA35B9-0929-174A-9B0B-1439AF351BBF}" destId="{3636E349-2F1D-FD4A-BE17-EA2098DD0005}" srcOrd="3" destOrd="0" presId="urn:microsoft.com/office/officeart/2005/8/layout/hierarchy3"/>
    <dgm:cxn modelId="{EC97C741-2DF4-A44C-AE37-EF91212145B2}" type="presParOf" srcId="{97EA35B9-0929-174A-9B0B-1439AF351BBF}" destId="{020B44AD-F09D-7649-86C9-8E722575F564}" srcOrd="4" destOrd="0" presId="urn:microsoft.com/office/officeart/2005/8/layout/hierarchy3"/>
    <dgm:cxn modelId="{4EFCF17D-56EE-DC4D-AE78-BED056684E37}" type="presParOf" srcId="{97EA35B9-0929-174A-9B0B-1439AF351BBF}" destId="{E910859C-9E75-1846-8F2F-D755C02FE1A2}" srcOrd="5" destOrd="0" presId="urn:microsoft.com/office/officeart/2005/8/layout/hierarchy3"/>
    <dgm:cxn modelId="{5A87A1EC-96E2-A74C-B6AD-02BC1D6DA3C6}" type="presParOf" srcId="{97EA35B9-0929-174A-9B0B-1439AF351BBF}" destId="{2A4DDE7B-B667-3540-A92E-C39ED6EAEEC4}" srcOrd="6" destOrd="0" presId="urn:microsoft.com/office/officeart/2005/8/layout/hierarchy3"/>
    <dgm:cxn modelId="{2EF7D9B3-7B5A-C647-A8FA-FB0D3BBAC40A}" type="presParOf" srcId="{97EA35B9-0929-174A-9B0B-1439AF351BBF}" destId="{F6A104EE-49E1-DA47-BB60-FB3B7774B8C2}" srcOrd="7" destOrd="0" presId="urn:microsoft.com/office/officeart/2005/8/layout/hierarchy3"/>
    <dgm:cxn modelId="{51FEFBBA-001A-474E-9722-1D1360F7943F}" type="presParOf" srcId="{97EA35B9-0929-174A-9B0B-1439AF351BBF}" destId="{12A2300E-B5BB-7D44-8B5D-FF6FEA24250B}" srcOrd="8" destOrd="0" presId="urn:microsoft.com/office/officeart/2005/8/layout/hierarchy3"/>
    <dgm:cxn modelId="{A7EC0DF0-44B3-0646-BE18-22E56D5C0A41}" type="presParOf" srcId="{97EA35B9-0929-174A-9B0B-1439AF351BBF}" destId="{695CEABC-015C-7345-BF87-20FE20F2DC1F}" srcOrd="9" destOrd="0" presId="urn:microsoft.com/office/officeart/2005/8/layout/hierarchy3"/>
    <dgm:cxn modelId="{C4D10732-7A79-AC42-A0F9-2B9D7C8A024A}" type="presParOf" srcId="{97EA35B9-0929-174A-9B0B-1439AF351BBF}" destId="{0D688553-B41E-D341-A62C-40E49B504BFF}" srcOrd="10" destOrd="0" presId="urn:microsoft.com/office/officeart/2005/8/layout/hierarchy3"/>
    <dgm:cxn modelId="{A0721B22-1F16-FB4E-A061-535CD1FDED09}" type="presParOf" srcId="{97EA35B9-0929-174A-9B0B-1439AF351BBF}" destId="{E5741A9A-F41D-284E-909B-E569358324F1}" srcOrd="11" destOrd="0" presId="urn:microsoft.com/office/officeart/2005/8/layout/hierarchy3"/>
    <dgm:cxn modelId="{6BA645A4-841E-1C4D-8325-CC8A47DE4B71}" type="presParOf" srcId="{A37BEC5C-677C-6840-A459-9A409F31C51A}" destId="{29810D28-0649-3E48-AA04-3AC20E2CFDE3}" srcOrd="3" destOrd="0" presId="urn:microsoft.com/office/officeart/2005/8/layout/hierarchy3"/>
    <dgm:cxn modelId="{9A5F8516-41E0-B94D-AEDB-56A91120D547}" type="presParOf" srcId="{29810D28-0649-3E48-AA04-3AC20E2CFDE3}" destId="{230406FB-C0CB-2C4A-812E-C4C59E811D34}" srcOrd="0" destOrd="0" presId="urn:microsoft.com/office/officeart/2005/8/layout/hierarchy3"/>
    <dgm:cxn modelId="{B1493B92-DDDF-3146-AD93-74E3183B98EF}" type="presParOf" srcId="{230406FB-C0CB-2C4A-812E-C4C59E811D34}" destId="{EA7D3323-80E2-8245-9B0F-07CD393A0C0F}" srcOrd="0" destOrd="0" presId="urn:microsoft.com/office/officeart/2005/8/layout/hierarchy3"/>
    <dgm:cxn modelId="{C9C8DC96-F755-E648-9033-51A7EF4D35E5}" type="presParOf" srcId="{230406FB-C0CB-2C4A-812E-C4C59E811D34}" destId="{C4527B07-36ED-A547-B047-C00B3F8655A9}" srcOrd="1" destOrd="0" presId="urn:microsoft.com/office/officeart/2005/8/layout/hierarchy3"/>
    <dgm:cxn modelId="{73EF1222-35C1-8349-84DB-170700349706}" type="presParOf" srcId="{29810D28-0649-3E48-AA04-3AC20E2CFDE3}" destId="{2D6E2D1C-5D1D-F54D-86CD-24C86F46498E}" srcOrd="1" destOrd="0" presId="urn:microsoft.com/office/officeart/2005/8/layout/hierarchy3"/>
    <dgm:cxn modelId="{E106DBA4-55BC-D741-944E-34DF6A19C4F5}" type="presParOf" srcId="{2D6E2D1C-5D1D-F54D-86CD-24C86F46498E}" destId="{7282EE3B-D3DA-4345-A25C-8FE8C89763CB}" srcOrd="0" destOrd="0" presId="urn:microsoft.com/office/officeart/2005/8/layout/hierarchy3"/>
    <dgm:cxn modelId="{F4233625-4318-DA49-B88A-1DD075A44AE4}" type="presParOf" srcId="{2D6E2D1C-5D1D-F54D-86CD-24C86F46498E}" destId="{125EA152-C136-C942-A434-04BEA35B030B}" srcOrd="1" destOrd="0" presId="urn:microsoft.com/office/officeart/2005/8/layout/hierarchy3"/>
    <dgm:cxn modelId="{4623DFF1-C3A8-9D46-B9DC-B63A038FC464}" type="presParOf" srcId="{2D6E2D1C-5D1D-F54D-86CD-24C86F46498E}" destId="{9890095F-B331-C94F-8147-C1A7A84FD6BE}" srcOrd="2" destOrd="0" presId="urn:microsoft.com/office/officeart/2005/8/layout/hierarchy3"/>
    <dgm:cxn modelId="{CFA00B77-68D4-F246-9A08-F3D51C24CFAE}" type="presParOf" srcId="{2D6E2D1C-5D1D-F54D-86CD-24C86F46498E}" destId="{8F0C0570-AE3E-BF47-B197-91E9C4098D1B}" srcOrd="3" destOrd="0" presId="urn:microsoft.com/office/officeart/2005/8/layout/hierarchy3"/>
    <dgm:cxn modelId="{17A821A3-D899-554E-9A66-7B4EF739435C}" type="presParOf" srcId="{2D6E2D1C-5D1D-F54D-86CD-24C86F46498E}" destId="{493D36C4-3A01-2447-AB70-870CABEE99AC}" srcOrd="4" destOrd="0" presId="urn:microsoft.com/office/officeart/2005/8/layout/hierarchy3"/>
    <dgm:cxn modelId="{4DE7EB8F-39A3-FC43-806A-2784FD2EC187}" type="presParOf" srcId="{2D6E2D1C-5D1D-F54D-86CD-24C86F46498E}" destId="{03F8D9CD-958C-2841-B818-1198C3DE2865}" srcOrd="5" destOrd="0" presId="urn:microsoft.com/office/officeart/2005/8/layout/hierarchy3"/>
    <dgm:cxn modelId="{C7834E6A-83FE-1C4F-84A6-B664F402B0FF}" type="presParOf" srcId="{2D6E2D1C-5D1D-F54D-86CD-24C86F46498E}" destId="{2D3BF82F-2F09-6B45-8D93-4C0D589C2030}" srcOrd="6" destOrd="0" presId="urn:microsoft.com/office/officeart/2005/8/layout/hierarchy3"/>
    <dgm:cxn modelId="{5F4511F1-A88D-0F45-9EE5-684998E4DA51}" type="presParOf" srcId="{2D6E2D1C-5D1D-F54D-86CD-24C86F46498E}" destId="{9F148BDB-0941-F345-A097-BA0A6B06FF07}" srcOrd="7" destOrd="0" presId="urn:microsoft.com/office/officeart/2005/8/layout/hierarchy3"/>
    <dgm:cxn modelId="{1D4095C8-2D12-C542-B52F-D21FCC500357}" type="presParOf" srcId="{2D6E2D1C-5D1D-F54D-86CD-24C86F46498E}" destId="{818F0DAB-33E5-254C-89BA-1E88C2694BB3}" srcOrd="8" destOrd="0" presId="urn:microsoft.com/office/officeart/2005/8/layout/hierarchy3"/>
    <dgm:cxn modelId="{A1BF0A86-56DD-C34F-A56D-219E4969D464}" type="presParOf" srcId="{2D6E2D1C-5D1D-F54D-86CD-24C86F46498E}" destId="{6A20ECCB-C3CB-984A-9BE7-8914276CB537}" srcOrd="9" destOrd="0" presId="urn:microsoft.com/office/officeart/2005/8/layout/hierarchy3"/>
    <dgm:cxn modelId="{3D0D2CA1-F04A-884F-BE3C-2F2ACD24BE3B}" type="presParOf" srcId="{2D6E2D1C-5D1D-F54D-86CD-24C86F46498E}" destId="{B30DFA83-D217-D441-A5D6-B33AF3254DC9}" srcOrd="10" destOrd="0" presId="urn:microsoft.com/office/officeart/2005/8/layout/hierarchy3"/>
    <dgm:cxn modelId="{46BDA980-274F-1F46-936F-42B6F1C4D7A1}" type="presParOf" srcId="{2D6E2D1C-5D1D-F54D-86CD-24C86F46498E}" destId="{9214E6C8-245A-8E43-8599-F2B8F3AB695B}" srcOrd="11" destOrd="0" presId="urn:microsoft.com/office/officeart/2005/8/layout/hierarchy3"/>
    <dgm:cxn modelId="{66B697F8-6968-884F-A5A1-5C9B3FECEBDD}" type="presParOf" srcId="{2D6E2D1C-5D1D-F54D-86CD-24C86F46498E}" destId="{9A482F54-B23D-E049-A751-1C621056A858}" srcOrd="12" destOrd="0" presId="urn:microsoft.com/office/officeart/2005/8/layout/hierarchy3"/>
    <dgm:cxn modelId="{441635E3-4D25-5649-A174-20C1C3785888}" type="presParOf" srcId="{2D6E2D1C-5D1D-F54D-86CD-24C86F46498E}" destId="{55237CC9-5905-E14E-81E9-48D018CC5A02}" srcOrd="13" destOrd="0" presId="urn:microsoft.com/office/officeart/2005/8/layout/hierarchy3"/>
    <dgm:cxn modelId="{6B31BADC-FB2C-714A-B955-440BE6009BF5}" type="presParOf" srcId="{A37BEC5C-677C-6840-A459-9A409F31C51A}" destId="{07ED2EDA-E2E8-C843-BA44-04F2BB5185ED}" srcOrd="4" destOrd="0" presId="urn:microsoft.com/office/officeart/2005/8/layout/hierarchy3"/>
    <dgm:cxn modelId="{650DB4C2-8585-2E43-8454-05D42D3DD51D}" type="presParOf" srcId="{07ED2EDA-E2E8-C843-BA44-04F2BB5185ED}" destId="{691BD4ED-FA7D-9744-8F7A-68AE36FF876A}" srcOrd="0" destOrd="0" presId="urn:microsoft.com/office/officeart/2005/8/layout/hierarchy3"/>
    <dgm:cxn modelId="{9C0D6625-1221-C64F-AB1A-E907B150A99B}" type="presParOf" srcId="{691BD4ED-FA7D-9744-8F7A-68AE36FF876A}" destId="{5C1054C8-2F88-B44B-8F96-663CB499DA62}" srcOrd="0" destOrd="0" presId="urn:microsoft.com/office/officeart/2005/8/layout/hierarchy3"/>
    <dgm:cxn modelId="{E1612692-C388-5E4D-88A1-996A2F86C1FE}" type="presParOf" srcId="{691BD4ED-FA7D-9744-8F7A-68AE36FF876A}" destId="{9030B895-383E-064D-8DF9-65EF665465D9}" srcOrd="1" destOrd="0" presId="urn:microsoft.com/office/officeart/2005/8/layout/hierarchy3"/>
    <dgm:cxn modelId="{86C4EB72-9134-BC4E-98CC-AF42D247AED8}" type="presParOf" srcId="{07ED2EDA-E2E8-C843-BA44-04F2BB5185ED}" destId="{06DB5FB3-BA68-0846-A881-EAFAB5884B88}" srcOrd="1" destOrd="0" presId="urn:microsoft.com/office/officeart/2005/8/layout/hierarchy3"/>
    <dgm:cxn modelId="{C0B67458-1970-0A48-A08C-AC57126DFBF2}" type="presParOf" srcId="{06DB5FB3-BA68-0846-A881-EAFAB5884B88}" destId="{55AABD3F-F17C-E24D-827B-9B3A8EBB4D78}" srcOrd="0" destOrd="0" presId="urn:microsoft.com/office/officeart/2005/8/layout/hierarchy3"/>
    <dgm:cxn modelId="{1FEBA492-AF13-194A-ACCB-22010860A7C2}" type="presParOf" srcId="{06DB5FB3-BA68-0846-A881-EAFAB5884B88}" destId="{75E30A96-9581-DA46-BCB3-0DB6787467D2}" srcOrd="1" destOrd="0" presId="urn:microsoft.com/office/officeart/2005/8/layout/hierarchy3"/>
    <dgm:cxn modelId="{88B398FA-9C79-2440-847A-78DCFC0BA027}" type="presParOf" srcId="{06DB5FB3-BA68-0846-A881-EAFAB5884B88}" destId="{F5032864-6701-C44F-B2F4-1853F89540D4}" srcOrd="2" destOrd="0" presId="urn:microsoft.com/office/officeart/2005/8/layout/hierarchy3"/>
    <dgm:cxn modelId="{E91DB297-B050-314C-A44A-19B4BB5CA544}" type="presParOf" srcId="{06DB5FB3-BA68-0846-A881-EAFAB5884B88}" destId="{ECAB1AB9-CF19-954C-A13C-170AAA0148A6}" srcOrd="3" destOrd="0" presId="urn:microsoft.com/office/officeart/2005/8/layout/hierarchy3"/>
    <dgm:cxn modelId="{ECFBCB64-2F46-624C-A6A8-56EBFD50FECC}" type="presParOf" srcId="{06DB5FB3-BA68-0846-A881-EAFAB5884B88}" destId="{E63008A5-71FD-F644-BAF3-44242114716F}" srcOrd="4" destOrd="0" presId="urn:microsoft.com/office/officeart/2005/8/layout/hierarchy3"/>
    <dgm:cxn modelId="{2E7668FE-7045-6B45-B7E0-26150B8DF5CF}" type="presParOf" srcId="{06DB5FB3-BA68-0846-A881-EAFAB5884B88}" destId="{0133E5C3-CE2D-7B47-AA63-984F292D3DEB}" srcOrd="5" destOrd="0" presId="urn:microsoft.com/office/officeart/2005/8/layout/hierarchy3"/>
    <dgm:cxn modelId="{1D555359-003C-DD44-8617-8F7FE96172C8}" type="presParOf" srcId="{06DB5FB3-BA68-0846-A881-EAFAB5884B88}" destId="{7DDC89F7-9E36-E64B-B3AF-E8C52D27FA90}" srcOrd="6" destOrd="0" presId="urn:microsoft.com/office/officeart/2005/8/layout/hierarchy3"/>
    <dgm:cxn modelId="{31D955BE-7F87-D742-A72B-7691B277A940}" type="presParOf" srcId="{06DB5FB3-BA68-0846-A881-EAFAB5884B88}" destId="{5E40ECCB-B822-7C4A-8E1E-0478E26B356A}" srcOrd="7" destOrd="0" presId="urn:microsoft.com/office/officeart/2005/8/layout/hierarchy3"/>
    <dgm:cxn modelId="{E06AEA37-346A-D545-913B-ABE3C61CA7E3}" type="presParOf" srcId="{A37BEC5C-677C-6840-A459-9A409F31C51A}" destId="{A2AE97AA-E37F-BC43-8A5C-76D1AB7CC1F4}" srcOrd="5" destOrd="0" presId="urn:microsoft.com/office/officeart/2005/8/layout/hierarchy3"/>
    <dgm:cxn modelId="{D81DE63A-588D-7D46-B915-22AE8A6831ED}" type="presParOf" srcId="{A2AE97AA-E37F-BC43-8A5C-76D1AB7CC1F4}" destId="{B0177F57-3E7E-6D46-B051-1B8F54E01377}" srcOrd="0" destOrd="0" presId="urn:microsoft.com/office/officeart/2005/8/layout/hierarchy3"/>
    <dgm:cxn modelId="{4621C506-91BC-8142-A6E6-04AEEBD9C2A0}" type="presParOf" srcId="{B0177F57-3E7E-6D46-B051-1B8F54E01377}" destId="{6F779FA6-66FF-104D-BBAC-5F4CD46CE148}" srcOrd="0" destOrd="0" presId="urn:microsoft.com/office/officeart/2005/8/layout/hierarchy3"/>
    <dgm:cxn modelId="{91EB21E7-E259-2E41-8DDB-86356D38B011}" type="presParOf" srcId="{B0177F57-3E7E-6D46-B051-1B8F54E01377}" destId="{09C1EDCF-9A3B-DE4B-B0EC-BB754E4598F4}" srcOrd="1" destOrd="0" presId="urn:microsoft.com/office/officeart/2005/8/layout/hierarchy3"/>
    <dgm:cxn modelId="{F962CDA3-C060-0848-BA12-252F35A809AC}" type="presParOf" srcId="{A2AE97AA-E37F-BC43-8A5C-76D1AB7CC1F4}" destId="{7EDF0F47-D4CE-FE40-B40A-81097A25A86F}" srcOrd="1" destOrd="0" presId="urn:microsoft.com/office/officeart/2005/8/layout/hierarchy3"/>
    <dgm:cxn modelId="{28A82D2F-E803-2D48-8DCC-A92CACE81734}" type="presParOf" srcId="{7EDF0F47-D4CE-FE40-B40A-81097A25A86F}" destId="{0D8B3289-5179-1D4A-AB92-5C3349DADE03}" srcOrd="0" destOrd="0" presId="urn:microsoft.com/office/officeart/2005/8/layout/hierarchy3"/>
    <dgm:cxn modelId="{C71F4AD5-6C08-DA47-8936-C622D18D0903}" type="presParOf" srcId="{7EDF0F47-D4CE-FE40-B40A-81097A25A86F}" destId="{C3C07FA1-5881-5A46-A144-77674E13A1B6}" srcOrd="1" destOrd="0" presId="urn:microsoft.com/office/officeart/2005/8/layout/hierarchy3"/>
    <dgm:cxn modelId="{79E0D693-632C-1F4E-BA0B-A6A85AA5D4BC}" type="presParOf" srcId="{7EDF0F47-D4CE-FE40-B40A-81097A25A86F}" destId="{36F0E002-B805-5A45-8C01-5B301F0E4344}" srcOrd="2" destOrd="0" presId="urn:microsoft.com/office/officeart/2005/8/layout/hierarchy3"/>
    <dgm:cxn modelId="{6ADFC107-2229-9644-9427-72635E9E6256}" type="presParOf" srcId="{7EDF0F47-D4CE-FE40-B40A-81097A25A86F}" destId="{6D2089B0-2EA8-6745-A042-CF93B9047F5B}" srcOrd="3" destOrd="0" presId="urn:microsoft.com/office/officeart/2005/8/layout/hierarchy3"/>
    <dgm:cxn modelId="{8690C98E-8826-1042-A486-D00DFCDFFA02}" type="presParOf" srcId="{7EDF0F47-D4CE-FE40-B40A-81097A25A86F}" destId="{9A75D752-6504-3B48-B12D-F8F1948AC0D8}" srcOrd="4" destOrd="0" presId="urn:microsoft.com/office/officeart/2005/8/layout/hierarchy3"/>
    <dgm:cxn modelId="{7AA6B17E-AF0D-3A46-9D38-7949777C4818}" type="presParOf" srcId="{7EDF0F47-D4CE-FE40-B40A-81097A25A86F}" destId="{22517623-BA59-FE48-AD3C-6945936D7252}" srcOrd="5" destOrd="0" presId="urn:microsoft.com/office/officeart/2005/8/layout/hierarchy3"/>
    <dgm:cxn modelId="{739FE920-4EC8-F746-9CEE-E7646A1868F7}" type="presParOf" srcId="{7EDF0F47-D4CE-FE40-B40A-81097A25A86F}" destId="{3141DE8D-FC97-C847-A77B-2574276537FA}" srcOrd="6" destOrd="0" presId="urn:microsoft.com/office/officeart/2005/8/layout/hierarchy3"/>
    <dgm:cxn modelId="{0EE6BCD7-9B5C-734B-9B08-8BF2DEFAB3E6}" type="presParOf" srcId="{7EDF0F47-D4CE-FE40-B40A-81097A25A86F}" destId="{83ACF91C-45B6-C943-B21A-CBD758E297D3}" srcOrd="7" destOrd="0" presId="urn:microsoft.com/office/officeart/2005/8/layout/hierarchy3"/>
    <dgm:cxn modelId="{4546FF05-87F3-474C-9151-D1F378D7B6B7}" type="presParOf" srcId="{7EDF0F47-D4CE-FE40-B40A-81097A25A86F}" destId="{FB816A12-82B7-254E-A127-3DAA516CA276}" srcOrd="8" destOrd="0" presId="urn:microsoft.com/office/officeart/2005/8/layout/hierarchy3"/>
    <dgm:cxn modelId="{59122BE3-1DA4-614E-9220-6855BAC9917F}" type="presParOf" srcId="{7EDF0F47-D4CE-FE40-B40A-81097A25A86F}" destId="{9D0BCB8A-2710-8F42-811F-33B3DEA89A01}" srcOrd="9" destOrd="0" presId="urn:microsoft.com/office/officeart/2005/8/layout/hierarchy3"/>
    <dgm:cxn modelId="{5AA2AD5F-6A7B-084C-9FEB-AACE38EE5244}" type="presParOf" srcId="{7EDF0F47-D4CE-FE40-B40A-81097A25A86F}" destId="{49F3D27C-DA50-A74C-A216-19CEEBE5EDF7}" srcOrd="10" destOrd="0" presId="urn:microsoft.com/office/officeart/2005/8/layout/hierarchy3"/>
    <dgm:cxn modelId="{4AF15B51-0D4B-164D-8217-76D73C06E1CC}" type="presParOf" srcId="{7EDF0F47-D4CE-FE40-B40A-81097A25A86F}" destId="{8420A846-2529-F146-8366-AF3302CAAEDA}" srcOrd="11" destOrd="0" presId="urn:microsoft.com/office/officeart/2005/8/layout/hierarchy3"/>
    <dgm:cxn modelId="{5B3C5721-5E1D-674A-9F85-E8A06AB40534}" type="presParOf" srcId="{7EDF0F47-D4CE-FE40-B40A-81097A25A86F}" destId="{CB147079-C1CE-F041-BC24-8693DDF2058A}" srcOrd="12" destOrd="0" presId="urn:microsoft.com/office/officeart/2005/8/layout/hierarchy3"/>
    <dgm:cxn modelId="{3CFE393B-A940-F843-B408-233D94041D4C}" type="presParOf" srcId="{7EDF0F47-D4CE-FE40-B40A-81097A25A86F}" destId="{425943EB-5BFC-4449-AE35-0403074F0FCC}" srcOrd="13" destOrd="0" presId="urn:microsoft.com/office/officeart/2005/8/layout/hierarchy3"/>
    <dgm:cxn modelId="{0ED373A9-285E-B842-8E4A-6C85306CAFD9}" type="presParOf" srcId="{7EDF0F47-D4CE-FE40-B40A-81097A25A86F}" destId="{5BB9E986-D32E-E44B-A885-2417F6493ED8}" srcOrd="14" destOrd="0" presId="urn:microsoft.com/office/officeart/2005/8/layout/hierarchy3"/>
    <dgm:cxn modelId="{D08F8CEC-C34E-0C43-A809-D65B7A43BED8}"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98247BA4-E84A-A64E-B5FF-CB395DCB04D9}">
      <dgm:prSet/>
      <dgm:spPr/>
      <dgm:t>
        <a:bodyPr/>
        <a:lstStyle/>
        <a:p>
          <a:r>
            <a:rPr lang="en-US" dirty="0" smtClean="0"/>
            <a:t>Query language</a:t>
          </a:r>
          <a:endParaRPr lang="en-US" dirty="0"/>
        </a:p>
      </dgm:t>
    </dgm:pt>
    <dgm:pt modelId="{C65E0216-254E-6841-9664-8F4CB6EA4E83}" type="parTrans" cxnId="{398D74EB-3888-2E45-B0CF-835BE1CD56A2}">
      <dgm:prSet/>
      <dgm:spPr/>
      <dgm:t>
        <a:bodyPr/>
        <a:lstStyle/>
        <a:p>
          <a:endParaRPr lang="en-US"/>
        </a:p>
      </dgm:t>
    </dgm:pt>
    <dgm:pt modelId="{3642FE12-7282-8844-91A8-15D4178F86F6}" type="sibTrans" cxnId="{398D74EB-3888-2E45-B0CF-835BE1CD56A2}">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0661B61A-52AC-A147-AECD-0D45DD939898}" type="pres">
      <dgm:prSet presAssocID="{C65E0216-254E-6841-9664-8F4CB6EA4E83}" presName="Name13" presStyleLbl="parChTrans1D2" presStyleIdx="3" presStyleCnt="31"/>
      <dgm:spPr/>
      <dgm:t>
        <a:bodyPr/>
        <a:lstStyle/>
        <a:p>
          <a:endParaRPr lang="en-US"/>
        </a:p>
      </dgm:t>
    </dgm:pt>
    <dgm:pt modelId="{8A67A03E-84F7-B946-90EB-4036D49A1574}" type="pres">
      <dgm:prSet presAssocID="{98247BA4-E84A-A64E-B5FF-CB395DCB04D9}"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F7FA0B9B-545D-5747-BF1C-1DFEE6A7902E}" type="presOf" srcId="{530D3C23-1D08-4148-BE2A-EC3C2B9D9095}" destId="{518C2036-ED5B-3540-9E1D-AB8A9B01374D}" srcOrd="0" destOrd="0" presId="urn:microsoft.com/office/officeart/2005/8/layout/hierarchy3"/>
    <dgm:cxn modelId="{43514793-DA5D-0543-9106-F85C3DE804F7}" type="presOf" srcId="{78A65FC3-1106-8844-AC6C-748DF6784D61}" destId="{83ACF91C-45B6-C943-B21A-CBD758E297D3}" srcOrd="0" destOrd="0" presId="urn:microsoft.com/office/officeart/2005/8/layout/hierarchy3"/>
    <dgm:cxn modelId="{05EDDFB8-D24F-754A-834F-419975D7E1F7}" srcId="{BAF9AEBC-30E4-3D48-9623-BC689C7384F1}" destId="{85907A38-68A8-5948-96DC-4AFCC429D85C}" srcOrd="4" destOrd="0" parTransId="{BDC59114-73B5-6B43-ABC7-D198E1D8D9D9}" sibTransId="{0234964F-1523-3C4C-9B03-162BCB8B6471}"/>
    <dgm:cxn modelId="{398D74EB-3888-2E45-B0CF-835BE1CD56A2}" srcId="{A25BF16F-DA16-9648-AB6C-752020A7A671}" destId="{98247BA4-E84A-A64E-B5FF-CB395DCB04D9}" srcOrd="0" destOrd="0" parTransId="{C65E0216-254E-6841-9664-8F4CB6EA4E83}" sibTransId="{3642FE12-7282-8844-91A8-15D4178F86F6}"/>
    <dgm:cxn modelId="{366CA7AD-C412-EF44-849E-24B96B0B00F7}" type="presOf" srcId="{17EF5C49-DB21-4549-89D0-F0AF747E188F}" destId="{36F0E002-B805-5A45-8C01-5B301F0E4344}" srcOrd="0" destOrd="0" presId="urn:microsoft.com/office/officeart/2005/8/layout/hierarchy3"/>
    <dgm:cxn modelId="{DE2BABDE-39BF-4740-B9E2-B1C6A11F9F55}" type="presOf" srcId="{94B0B5F3-D919-FB40-A22E-47E7219C17B7}" destId="{B1263EAD-24CB-B64A-A9FC-A9498F7C3281}" srcOrd="0" destOrd="0" presId="urn:microsoft.com/office/officeart/2005/8/layout/hierarchy3"/>
    <dgm:cxn modelId="{2D5256BD-B8E6-234E-ACD7-F952EA4474E3}" srcId="{1EF07C21-73A4-0943-AD9D-979C9939019A}" destId="{A9D05A6A-FDF0-FC42-8BC5-43AC97E5BC35}" srcOrd="2" destOrd="0" parTransId="{097D56A9-8869-164C-AD96-15FDE72C3E00}" sibTransId="{72D99824-5D35-6B4C-AE11-B90BF25ED501}"/>
    <dgm:cxn modelId="{8F5B6461-8A4A-D04F-9155-A70A7F970180}" type="presOf" srcId="{10B1E5E1-FB78-534C-AD8B-AFFF26EE5D3E}" destId="{125EA152-C136-C942-A434-04BEA35B030B}" srcOrd="0" destOrd="0" presId="urn:microsoft.com/office/officeart/2005/8/layout/hierarchy3"/>
    <dgm:cxn modelId="{DE3210D0-2798-7444-999B-92F76E8FE046}" srcId="{BAF9AEBC-30E4-3D48-9623-BC689C7384F1}" destId="{5C4462B4-BD12-BB49-8A51-EE2338F758E8}" srcOrd="5" destOrd="0" parTransId="{810EA864-9188-0F42-8E6E-9233577CCE19}" sibTransId="{FCA155C8-1F1D-B34D-A5D4-357BD9E09EF3}"/>
    <dgm:cxn modelId="{A77B9DF1-78D6-1D4D-A8FE-DB0A16D9B0D2}" type="presOf" srcId="{24956424-302A-7C46-8C45-6727CCEA48B5}" destId="{DB989871-B31A-5547-8648-B7AF4ECEDE9F}" srcOrd="0" destOrd="0" presId="urn:microsoft.com/office/officeart/2005/8/layout/hierarchy3"/>
    <dgm:cxn modelId="{72B10572-CD4A-CD4F-8BD7-AA7A9D1DEF12}" srcId="{BAF9AEBC-30E4-3D48-9623-BC689C7384F1}" destId="{EBD5E3B5-0628-EB42-8DD3-85AD53D70F18}" srcOrd="7" destOrd="0" parTransId="{905DB639-F8C5-7A45-BF3E-00A8103F957C}" sibTransId="{356F5EB2-916C-A64E-A0F4-957075E27B57}"/>
    <dgm:cxn modelId="{0A379254-04D3-2943-A417-F6B6B50C3E0B}" type="presOf" srcId="{94A8741C-3465-024F-BD7D-D4478B194415}" destId="{F51D186C-9EA9-874C-AEB6-36714120ABDF}" srcOrd="0" destOrd="0" presId="urn:microsoft.com/office/officeart/2005/8/layout/hierarchy3"/>
    <dgm:cxn modelId="{0B43DD2F-C8CD-8148-A037-07FB5BDEB237}" srcId="{4298D28E-D4BD-134D-93D9-0D76FEF5C03F}" destId="{94B0B5F3-D919-FB40-A22E-47E7219C17B7}" srcOrd="0" destOrd="0" parTransId="{8E6F682D-F890-0A4C-991F-2D9AB2BADF47}" sibTransId="{AA039693-CBCB-F24F-AF2C-1D0CD8E3E8AF}"/>
    <dgm:cxn modelId="{8C1C9C29-520C-8245-9CF9-3D9585CBA183}" type="presOf" srcId="{FEE976AD-B0EB-4941-AFAB-BC6BC0B4599F}" destId="{2015AFA5-F9EC-4340-A2FF-8968E6BB95CA}" srcOrd="0" destOrd="0" presId="urn:microsoft.com/office/officeart/2005/8/layout/hierarchy3"/>
    <dgm:cxn modelId="{B75FCD80-3DBD-8D40-9A89-0E6F1E501578}" type="presOf" srcId="{4696DC51-3DF1-0C40-B89D-75A070A624B4}" destId="{8F0C0570-AE3E-BF47-B197-91E9C4098D1B}" srcOrd="0" destOrd="0" presId="urn:microsoft.com/office/officeart/2005/8/layout/hierarchy3"/>
    <dgm:cxn modelId="{C8FEE993-03DC-5C4A-8EDE-98AA463196DD}" type="presOf" srcId="{BAA06ADF-31C1-C54D-93D3-501F497D86C6}" destId="{55237CC9-5905-E14E-81E9-48D018CC5A02}" srcOrd="0" destOrd="0" presId="urn:microsoft.com/office/officeart/2005/8/layout/hierarchy3"/>
    <dgm:cxn modelId="{4F1E9BD5-25BD-7A47-A21C-C10391F5C551}" type="presOf" srcId="{1EF07C21-73A4-0943-AD9D-979C9939019A}" destId="{9030B895-383E-064D-8DF9-65EF665465D9}" srcOrd="1"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F9B083DF-AD73-4D45-AD51-137C097E642D}" type="presOf" srcId="{8DCD7426-17F7-054D-8BA4-43DD589770BC}" destId="{0D688553-B41E-D341-A62C-40E49B504BFF}" srcOrd="0"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C8BD97C3-503B-154B-894F-B66EC95516A9}" type="presOf" srcId="{A25BF16F-DA16-9648-AB6C-752020A7A671}" destId="{67414C10-A5E6-D546-8D2E-07E110BCC3BC}" srcOrd="1" destOrd="0" presId="urn:microsoft.com/office/officeart/2005/8/layout/hierarchy3"/>
    <dgm:cxn modelId="{69016BED-DFDC-BD4F-8BA8-36F0E4E0BD7B}" type="presOf" srcId="{A8F7BE1E-1950-384F-B96C-CB1B5C167847}" destId="{C4527B07-36ED-A547-B047-C00B3F8655A9}" srcOrd="1" destOrd="0" presId="urn:microsoft.com/office/officeart/2005/8/layout/hierarchy3"/>
    <dgm:cxn modelId="{532897E0-CDF5-6744-87F2-68A29D333A94}" srcId="{BAF9AEBC-30E4-3D48-9623-BC689C7384F1}" destId="{36B64709-9556-174A-8102-2D21B49D0564}" srcOrd="6" destOrd="0" parTransId="{C9276977-53A3-A246-B1EA-C5F80E4EE636}" sibTransId="{2A3D07E6-E33D-684A-A8C6-A5A4C4B669E0}"/>
    <dgm:cxn modelId="{2458B61C-56A5-D741-9BE2-AFB79C4659D2}" type="presOf" srcId="{F0221F95-CAF7-8E42-8A86-5C0A750DC4EF}" destId="{E6812AFE-2E79-D748-9B4A-AC5949750EFE}" srcOrd="0" destOrd="0" presId="urn:microsoft.com/office/officeart/2005/8/layout/hierarchy3"/>
    <dgm:cxn modelId="{F7AD7972-DFE6-1E4E-85C5-E90D2E99072B}" srcId="{BAF9AEBC-30E4-3D48-9623-BC689C7384F1}" destId="{2F0436DE-C8FD-264E-B5FF-5ED1DD310543}" srcOrd="2" destOrd="0" parTransId="{A4C04BEE-68AA-A74D-9677-0C8B1C9DF8B2}" sibTransId="{80FC5C14-69DB-B546-B4D8-79505361D3F7}"/>
    <dgm:cxn modelId="{9A4FFC76-B426-624D-A743-D30FF1615856}" srcId="{4FE379FA-C253-DC46-BFFF-E4047DE4D880}" destId="{BAF9AEBC-30E4-3D48-9623-BC689C7384F1}" srcOrd="5" destOrd="0" parTransId="{37336B6E-8872-A246-89B7-E74951BC4C10}" sibTransId="{3F0B11A7-E1EA-D14A-81FD-886DE615DE08}"/>
    <dgm:cxn modelId="{E1A41EB9-35EE-7F40-8B28-87A40F07D9EF}" type="presOf" srcId="{EBD5E3B5-0628-EB42-8DD3-85AD53D70F18}" destId="{883474F4-B5EC-AD4F-895E-3CC2D8CB2DB4}" srcOrd="0" destOrd="0" presId="urn:microsoft.com/office/officeart/2005/8/layout/hierarchy3"/>
    <dgm:cxn modelId="{35E4171C-D911-9342-81AB-19A2667D4AB3}" srcId="{4298D28E-D4BD-134D-93D9-0D76FEF5C03F}" destId="{286106E0-FA2E-9F42-8E2B-4CB42DEBC5F3}" srcOrd="5" destOrd="0" parTransId="{8DCD7426-17F7-054D-8BA4-43DD589770BC}" sibTransId="{06A69EC2-9AED-2A40-8F9E-020A53AED9AB}"/>
    <dgm:cxn modelId="{A2FB0600-8C2B-A746-84DA-1DF405F12281}" type="presOf" srcId="{72011AC1-C236-1546-B2B3-3803F8434FEC}" destId="{3141DE8D-FC97-C847-A77B-2574276537FA}" srcOrd="0" destOrd="0" presId="urn:microsoft.com/office/officeart/2005/8/layout/hierarchy3"/>
    <dgm:cxn modelId="{9AD46F37-C870-7743-B168-31EF864D97DA}" srcId="{1EF07C21-73A4-0943-AD9D-979C9939019A}" destId="{FF6993B2-923C-B347-AF21-2A3A893E7015}" srcOrd="3" destOrd="0" parTransId="{DD7B1CFF-ED72-594B-A8C2-126F618EA603}" sibTransId="{08A7DB67-ADE1-AB4A-AC36-F7A0C0425C89}"/>
    <dgm:cxn modelId="{E7A57D95-B5C5-0248-B355-CFD120DCEEC5}" type="presOf" srcId="{509C90B0-0566-0A4A-AF69-D30F8FAD9C27}" destId="{E910859C-9E75-1846-8F2F-D755C02FE1A2}" srcOrd="0" destOrd="0" presId="urn:microsoft.com/office/officeart/2005/8/layout/hierarchy3"/>
    <dgm:cxn modelId="{ED091B80-8185-2244-9DBA-26B1814CA4A1}" type="presOf" srcId="{3B80A794-1436-7F43-8DD2-2CFC3668A5B1}" destId="{A71613F7-09FB-7A49-AC3D-232540BDE9B1}" srcOrd="0" destOrd="0" presId="urn:microsoft.com/office/officeart/2005/8/layout/hierarchy3"/>
    <dgm:cxn modelId="{FA80A424-E6D9-D745-914B-EA87EEE5365F}" type="presOf" srcId="{4B71F9A1-26E9-394E-A128-FF311CF52AB9}" destId="{3636E349-2F1D-FD4A-BE17-EA2098DD0005}" srcOrd="0" destOrd="0" presId="urn:microsoft.com/office/officeart/2005/8/layout/hierarchy3"/>
    <dgm:cxn modelId="{9358DB1C-CF2A-0B48-8416-15CFBD66324F}" srcId="{4298D28E-D4BD-134D-93D9-0D76FEF5C03F}" destId="{F34AA715-02E0-0641-A942-86B9E0ADC806}" srcOrd="3" destOrd="0" parTransId="{F7FD6B04-84AD-8048-AB30-A41608C96CC7}" sibTransId="{C836D1BC-A301-9944-8DFC-2E87E9B3CF65}"/>
    <dgm:cxn modelId="{9A19F128-A261-2A4D-AAE1-EF91A955364A}" type="presOf" srcId="{FB8AEFF7-AF79-774A-BFE0-3F02143C0EDB}" destId="{020B44AD-F09D-7649-86C9-8E722575F564}" srcOrd="0" destOrd="0" presId="urn:microsoft.com/office/officeart/2005/8/layout/hierarchy3"/>
    <dgm:cxn modelId="{0826F39A-60F1-484E-9561-7199F19E0343}" type="presOf" srcId="{4FE379FA-C253-DC46-BFFF-E4047DE4D880}" destId="{A37BEC5C-677C-6840-A459-9A409F31C51A}" srcOrd="0" destOrd="0" presId="urn:microsoft.com/office/officeart/2005/8/layout/hierarchy3"/>
    <dgm:cxn modelId="{76FB389E-8F0C-0C4D-8E5B-21EE027081E2}" type="presOf" srcId="{5B9CBB49-D8E2-C849-B142-22A2C521C234}" destId="{B2E4F085-81F8-5C4F-AAE9-8C7B1C4794D3}" srcOrd="0" destOrd="0" presId="urn:microsoft.com/office/officeart/2005/8/layout/hierarchy3"/>
    <dgm:cxn modelId="{FC19D9F9-7283-7547-ABC2-FA82314CFD89}" type="presOf" srcId="{160A4D29-94CA-1F4C-B110-6FC7D3EF6D12}" destId="{9214E6C8-245A-8E43-8599-F2B8F3AB695B}" srcOrd="0" destOrd="0" presId="urn:microsoft.com/office/officeart/2005/8/layout/hierarchy3"/>
    <dgm:cxn modelId="{A3872FF5-F56F-6445-BD28-D0B6424438FB}" type="presOf" srcId="{C65E0216-254E-6841-9664-8F4CB6EA4E83}" destId="{0661B61A-52AC-A147-AECD-0D45DD939898}" srcOrd="0" destOrd="0" presId="urn:microsoft.com/office/officeart/2005/8/layout/hierarchy3"/>
    <dgm:cxn modelId="{401F9D98-836D-6841-B543-0A86B80F782F}" type="presOf" srcId="{9E728845-CB2C-9F40-B529-4A2550C4A49B}" destId="{0D8B3289-5179-1D4A-AB92-5C3349DADE03}" srcOrd="0"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D2510462-C7E4-C646-8BBA-821F52F6592D}" srcId="{A25BF16F-DA16-9648-AB6C-752020A7A671}" destId="{7EB96378-7F44-AD48-B6CF-6F776FC1D348}" srcOrd="1" destOrd="0" parTransId="{FEE976AD-B0EB-4941-AFAB-BC6BC0B4599F}" sibTransId="{93647750-7D74-994A-88E6-1BBB6CCA25A8}"/>
    <dgm:cxn modelId="{B81E02F8-15E7-BF4C-A2ED-60570815DA2E}" type="presOf" srcId="{F34AA715-02E0-0641-A942-86B9E0ADC806}" destId="{F6A104EE-49E1-DA47-BB60-FB3B7774B8C2}" srcOrd="0" destOrd="0" presId="urn:microsoft.com/office/officeart/2005/8/layout/hierarchy3"/>
    <dgm:cxn modelId="{5C99C508-F774-4B44-8DEC-E279DDE6AF2C}" type="presOf" srcId="{2F0436DE-C8FD-264E-B5FF-5ED1DD310543}" destId="{22517623-BA59-FE48-AD3C-6945936D7252}" srcOrd="0" destOrd="0" presId="urn:microsoft.com/office/officeart/2005/8/layout/hierarchy3"/>
    <dgm:cxn modelId="{059A6627-BFB7-A644-997A-35B5650F6D77}" type="presOf" srcId="{B8F2ABBD-32CF-6B4C-B029-4317C46D9376}" destId="{03F8D9CD-958C-2841-B818-1198C3DE2865}" srcOrd="0" destOrd="0" presId="urn:microsoft.com/office/officeart/2005/8/layout/hierarchy3"/>
    <dgm:cxn modelId="{D5C64796-BF8F-8941-8C2F-87EE1FDB06A5}" srcId="{4FE379FA-C253-DC46-BFFF-E4047DE4D880}" destId="{1EF07C21-73A4-0943-AD9D-979C9939019A}" srcOrd="4" destOrd="0" parTransId="{E19B5F94-5642-EE42-81B7-6E98DB74A795}" sibTransId="{B06B81EA-96E7-9449-94D2-58FDFBE126AB}"/>
    <dgm:cxn modelId="{71CD284A-112B-0149-88F8-24B8077D7BFB}" type="presOf" srcId="{F7FD6B04-84AD-8048-AB30-A41608C96CC7}" destId="{2A4DDE7B-B667-3540-A92E-C39ED6EAEEC4}" srcOrd="0" destOrd="0" presId="urn:microsoft.com/office/officeart/2005/8/layout/hierarchy3"/>
    <dgm:cxn modelId="{6EE72079-5F30-6348-AEC6-4BE78A1CBC58}" srcId="{4298D28E-D4BD-134D-93D9-0D76FEF5C03F}" destId="{4A1794DD-F3C8-6847-AAB2-1BE6CBD975C8}" srcOrd="4" destOrd="0" parTransId="{8F97F75E-28AC-474C-A827-8FD4AEDBD3C8}" sibTransId="{9F730DE5-560C-2C41-9EA5-5E677DD46FA0}"/>
    <dgm:cxn modelId="{E5F56AA7-1187-914B-87DC-4E7683CD42E4}" type="presOf" srcId="{85907A38-68A8-5948-96DC-4AFCC429D85C}" destId="{9D0BCB8A-2710-8F42-811F-33B3DEA89A01}" srcOrd="0" destOrd="0" presId="urn:microsoft.com/office/officeart/2005/8/layout/hierarchy3"/>
    <dgm:cxn modelId="{71B2772F-08D9-EC4B-8A5A-A9CFA966F1B5}" type="presOf" srcId="{097D56A9-8869-164C-AD96-15FDE72C3E00}" destId="{E63008A5-71FD-F644-BAF3-44242114716F}" srcOrd="0" destOrd="0" presId="urn:microsoft.com/office/officeart/2005/8/layout/hierarchy3"/>
    <dgm:cxn modelId="{51EB1B2C-53F3-C446-8289-250D3EB769CD}" type="presOf" srcId="{8E6F682D-F890-0A4C-991F-2D9AB2BADF47}" destId="{2182F201-86EB-6F4E-BB8A-C5A00B50AB62}" srcOrd="0" destOrd="0" presId="urn:microsoft.com/office/officeart/2005/8/layout/hierarchy3"/>
    <dgm:cxn modelId="{A56E746D-8E74-1C49-A69B-E1841649CCF5}" type="presOf" srcId="{BDC59114-73B5-6B43-ABC7-D198E1D8D9D9}" destId="{FB816A12-82B7-254E-A127-3DAA516CA276}" srcOrd="0" destOrd="0" presId="urn:microsoft.com/office/officeart/2005/8/layout/hierarchy3"/>
    <dgm:cxn modelId="{802A52AF-0E25-1243-889B-C4B5D70CB306}" srcId="{A8F7BE1E-1950-384F-B96C-CB1B5C167847}" destId="{BAA06ADF-31C1-C54D-93D3-501F497D86C6}" srcOrd="6" destOrd="0" parTransId="{7B872A17-AC5A-0240-A04C-6738648D3EC1}" sibTransId="{79A30E05-4E0F-8B40-BF9B-3D64C9B5FC6D}"/>
    <dgm:cxn modelId="{85DAD5C8-BC01-CB45-BB4A-E84BA50F72B8}" type="presOf" srcId="{C9276977-53A3-A246-B1EA-C5F80E4EE636}" destId="{CB147079-C1CE-F041-BC24-8693DDF2058A}" srcOrd="0" destOrd="0" presId="urn:microsoft.com/office/officeart/2005/8/layout/hierarchy3"/>
    <dgm:cxn modelId="{DBF3B784-B621-894E-9794-75A8F964EBB2}" type="presOf" srcId="{7B872A17-AC5A-0240-A04C-6738648D3EC1}" destId="{9A482F54-B23D-E049-A751-1C621056A858}" srcOrd="0" destOrd="0" presId="urn:microsoft.com/office/officeart/2005/8/layout/hierarchy3"/>
    <dgm:cxn modelId="{EB80620E-2528-7740-B6F8-D846C972A152}" type="presOf" srcId="{50B06894-D03A-9047-AD73-19452B13FD4F}" destId="{6D2089B0-2EA8-6745-A042-CF93B9047F5B}" srcOrd="0" destOrd="0" presId="urn:microsoft.com/office/officeart/2005/8/layout/hierarchy3"/>
    <dgm:cxn modelId="{636507DE-3CC8-0642-B453-9CA5F614A15F}" type="presOf" srcId="{905DB639-F8C5-7A45-BF3E-00A8103F957C}" destId="{5BB9E986-D32E-E44B-A885-2417F6493ED8}" srcOrd="0" destOrd="0" presId="urn:microsoft.com/office/officeart/2005/8/layout/hierarchy3"/>
    <dgm:cxn modelId="{C2B60DFC-4CE5-E241-999E-F206999F9A67}" type="presOf" srcId="{0840BC4F-313D-8644-9BC6-D6FF9A9E7D36}" destId="{ECAB1AB9-CF19-954C-A13C-170AAA0148A6}" srcOrd="0" destOrd="0" presId="urn:microsoft.com/office/officeart/2005/8/layout/hierarchy3"/>
    <dgm:cxn modelId="{1915A7B8-486C-0C4B-9AEF-C8BD3378F898}" type="presOf" srcId="{06D302AF-EA9F-D14B-B447-E8FAE1BE69F6}" destId="{C3C07FA1-5881-5A46-A144-77674E13A1B6}" srcOrd="0" destOrd="0" presId="urn:microsoft.com/office/officeart/2005/8/layout/hierarchy3"/>
    <dgm:cxn modelId="{63F6720E-D729-FA46-8496-66AECD0F33A9}" srcId="{1EF07C21-73A4-0943-AD9D-979C9939019A}" destId="{0840BC4F-313D-8644-9BC6-D6FF9A9E7D36}" srcOrd="1" destOrd="0" parTransId="{51EB2061-8DD3-7443-A879-45DC9E33A874}" sibTransId="{9986B7D4-A11F-4441-A96A-80996E5DA127}"/>
    <dgm:cxn modelId="{4C6191A8-056E-6949-AD7E-B489F7707CB8}" srcId="{F0221F95-CAF7-8E42-8A86-5C0A750DC4EF}" destId="{184C5C91-720D-2246-A1C7-213E095CA526}" srcOrd="1" destOrd="0" parTransId="{5B9CBB49-D8E2-C849-B142-22A2C521C234}" sibTransId="{67E92378-A902-A84F-8E1E-43FA09E3CF8B}"/>
    <dgm:cxn modelId="{18607F93-9C24-3B49-8E4A-F7AC8955B967}" srcId="{A25BF16F-DA16-9648-AB6C-752020A7A671}" destId="{94A8741C-3465-024F-BD7D-D4478B194415}" srcOrd="2" destOrd="0" parTransId="{530D3C23-1D08-4148-BE2A-EC3C2B9D9095}" sibTransId="{770A28C7-64CE-954D-8B67-D56D010F4568}"/>
    <dgm:cxn modelId="{E099B65C-8F24-C946-92F9-E892F0BD0344}" type="presOf" srcId="{A4C04BEE-68AA-A74D-9677-0C8B1C9DF8B2}" destId="{9A75D752-6504-3B48-B12D-F8F1948AC0D8}" srcOrd="0" destOrd="0" presId="urn:microsoft.com/office/officeart/2005/8/layout/hierarchy3"/>
    <dgm:cxn modelId="{ED4D9ADC-BCB6-5F4C-840D-C5377FA35206}" type="presOf" srcId="{98247BA4-E84A-A64E-B5FF-CB395DCB04D9}" destId="{8A67A03E-84F7-B946-90EB-4036D49A1574}" srcOrd="0" destOrd="0" presId="urn:microsoft.com/office/officeart/2005/8/layout/hierarchy3"/>
    <dgm:cxn modelId="{287EBAAD-B47C-8245-849B-9D602EF9B7A4}" type="presOf" srcId="{184C5C91-720D-2246-A1C7-213E095CA526}" destId="{95869ACF-AB57-0143-A40D-7C4DE009C86C}" srcOrd="0" destOrd="0" presId="urn:microsoft.com/office/officeart/2005/8/layout/hierarchy3"/>
    <dgm:cxn modelId="{F8090178-F182-5949-AC20-6FA84718D80F}" type="presOf" srcId="{1AF58DE6-4F3A-B44B-91CB-92E39811B0A5}" destId="{BA18E494-7AF6-1742-AFF1-A1E31315479A}" srcOrd="0"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2B8DBAEC-CFBD-F04B-A266-770B7237D458}" srcId="{4298D28E-D4BD-134D-93D9-0D76FEF5C03F}" destId="{4B71F9A1-26E9-394E-A128-FF311CF52AB9}" srcOrd="1" destOrd="0" parTransId="{82B842E0-AB98-D848-9AA3-63DA659E367F}" sibTransId="{FF59B54E-F86D-0C4B-B41E-DB8E97B308A9}"/>
    <dgm:cxn modelId="{B1FFEAD3-F402-EA45-B646-53F4411065C6}" type="presOf" srcId="{810EA864-9188-0F42-8E6E-9233577CCE19}" destId="{49F3D27C-DA50-A74C-A216-19CEEBE5EDF7}" srcOrd="0" destOrd="0" presId="urn:microsoft.com/office/officeart/2005/8/layout/hierarchy3"/>
    <dgm:cxn modelId="{CD86B201-6F61-F74D-AEF8-353E5D6C89A4}" srcId="{4FE379FA-C253-DC46-BFFF-E4047DE4D880}" destId="{F0221F95-CAF7-8E42-8A86-5C0A750DC4EF}" srcOrd="0" destOrd="0" parTransId="{0D197037-3D50-7441-AF74-2CF447EFFA47}" sibTransId="{5E35C39D-2628-9149-97D9-7DC37C8685F8}"/>
    <dgm:cxn modelId="{B20BAF4A-B58D-2E45-B273-976161B57C67}" type="presOf" srcId="{BAF9AEBC-30E4-3D48-9623-BC689C7384F1}" destId="{6F779FA6-66FF-104D-BBAC-5F4CD46CE148}" srcOrd="0" destOrd="0" presId="urn:microsoft.com/office/officeart/2005/8/layout/hierarchy3"/>
    <dgm:cxn modelId="{654D7CFD-14FA-AC4D-B8C8-8184908378CB}" type="presOf" srcId="{1EF07C21-73A4-0943-AD9D-979C9939019A}" destId="{5C1054C8-2F88-B44B-8F96-663CB499DA62}" srcOrd="0" destOrd="0" presId="urn:microsoft.com/office/officeart/2005/8/layout/hierarchy3"/>
    <dgm:cxn modelId="{BEE750BE-B76E-9645-AE7F-9B4D3C5B28C5}" type="presOf" srcId="{DD7B1CFF-ED72-594B-A8C2-126F618EA603}" destId="{7DDC89F7-9E36-E64B-B3AF-E8C52D27FA90}" srcOrd="0" destOrd="0" presId="urn:microsoft.com/office/officeart/2005/8/layout/hierarchy3"/>
    <dgm:cxn modelId="{06FAE676-9FDF-A242-9EC8-CECAEF668314}" type="presOf" srcId="{3B524C44-A610-AA48-A17C-776EF044BBD7}" destId="{B30DFA83-D217-D441-A5D6-B33AF3254DC9}" srcOrd="0" destOrd="0" presId="urn:microsoft.com/office/officeart/2005/8/layout/hierarchy3"/>
    <dgm:cxn modelId="{99477B1B-2D4A-E244-A04B-0D92B49AFF72}" type="presOf" srcId="{286106E0-FA2E-9F42-8E2B-4CB42DEBC5F3}" destId="{E5741A9A-F41D-284E-909B-E569358324F1}"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FCD05ABF-E05A-8E4A-B10A-DFF4C006E140}" type="presOf" srcId="{A5B52D3F-DC49-EE49-A01F-3AA6C667BA4F}" destId="{6A20ECCB-C3CB-984A-9BE7-8914276CB537}" srcOrd="0"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BD94D86F-6075-8845-990C-3E886A352CE7}" srcId="{1EF07C21-73A4-0943-AD9D-979C9939019A}" destId="{1B533BEA-645D-1747-8737-9A4859E919B8}" srcOrd="0" destOrd="0" parTransId="{A7000410-B454-274C-8088-7D4BCE7FDD65}" sibTransId="{9771B421-C371-D549-B812-A7DCDA906119}"/>
    <dgm:cxn modelId="{39651217-C2D0-E94D-AE56-5FF23292A2EC}" type="presOf" srcId="{36B64709-9556-174A-8102-2D21B49D0564}" destId="{425943EB-5BFC-4449-AE35-0403074F0FCC}" srcOrd="0" destOrd="0" presId="urn:microsoft.com/office/officeart/2005/8/layout/hierarchy3"/>
    <dgm:cxn modelId="{BBD203A9-F8A8-6342-B7D8-998DD7BA06CF}" srcId="{A8F7BE1E-1950-384F-B96C-CB1B5C167847}" destId="{10B1E5E1-FB78-534C-AD8B-AFFF26EE5D3E}" srcOrd="0" destOrd="0" parTransId="{F67B469C-0B70-7A42-8E4C-E1A87CF09CF3}" sibTransId="{AD15EB2E-E5A1-0E48-90B4-AF56B9A71D27}"/>
    <dgm:cxn modelId="{1619FCF1-21DA-AB42-B982-019CB38F212C}" type="presOf" srcId="{68C91B9A-7C0A-EE47-86F7-4BED565277B7}" destId="{9890095F-B331-C94F-8147-C1A7A84FD6BE}" srcOrd="0" destOrd="0" presId="urn:microsoft.com/office/officeart/2005/8/layout/hierarchy3"/>
    <dgm:cxn modelId="{FBA53AB2-CCC3-BE44-A7B2-813E441E5727}" type="presOf" srcId="{5C4462B4-BD12-BB49-8A51-EE2338F758E8}" destId="{8420A846-2529-F146-8366-AF3302CAAEDA}" srcOrd="0" destOrd="0" presId="urn:microsoft.com/office/officeart/2005/8/layout/hierarchy3"/>
    <dgm:cxn modelId="{14BFB582-E59A-3543-A510-497AF7C758A4}" type="presOf" srcId="{4298D28E-D4BD-134D-93D9-0D76FEF5C03F}" destId="{585463CE-E77B-5E4F-8626-C865D31AF11E}" srcOrd="0"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36F4A5E2-7C96-2B4C-9F17-FF458F77D839}" srcId="{BAF9AEBC-30E4-3D48-9623-BC689C7384F1}" destId="{50B06894-D03A-9047-AD73-19452B13FD4F}" srcOrd="1" destOrd="0" parTransId="{17EF5C49-DB21-4549-89D0-F0AF747E188F}" sibTransId="{4FDEC566-F445-0941-A981-5DEAB62B0343}"/>
    <dgm:cxn modelId="{8BE31EFC-01B7-F148-8814-F35D23EF7D34}" type="presOf" srcId="{A9D05A6A-FDF0-FC42-8BC5-43AC97E5BC35}" destId="{0133E5C3-CE2D-7B47-AA63-984F292D3DEB}" srcOrd="0" destOrd="0" presId="urn:microsoft.com/office/officeart/2005/8/layout/hierarchy3"/>
    <dgm:cxn modelId="{6286C9A8-B690-8440-8910-CFA5C7403EAC}" type="presOf" srcId="{8F97F75E-28AC-474C-A827-8FD4AEDBD3C8}" destId="{12A2300E-B5BB-7D44-8B5D-FF6FEA24250B}" srcOrd="0" destOrd="0" presId="urn:microsoft.com/office/officeart/2005/8/layout/hierarchy3"/>
    <dgm:cxn modelId="{B638B1F4-092C-C84A-BFAA-38B17082FF66}" type="presOf" srcId="{82B842E0-AB98-D848-9AA3-63DA659E367F}" destId="{9E864475-03F6-8A4C-ADD7-097BACCE3EF1}"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102826CD-9099-0645-94C0-F8F2F51D9A09}" srcId="{4298D28E-D4BD-134D-93D9-0D76FEF5C03F}" destId="{509C90B0-0566-0A4A-AF69-D30F8FAD9C27}" srcOrd="2" destOrd="0" parTransId="{FB8AEFF7-AF79-774A-BFE0-3F02143C0EDB}" sibTransId="{F6FBC313-4BD7-414F-97B4-FEF227CE10D1}"/>
    <dgm:cxn modelId="{9A0CC324-27D9-9543-A43F-BA8F55632CC8}" type="presOf" srcId="{7EB96378-7F44-AD48-B6CF-6F776FC1D348}" destId="{719F27EC-AB4E-2B4C-97C7-F399A84F910E}" srcOrd="0" destOrd="0" presId="urn:microsoft.com/office/officeart/2005/8/layout/hierarchy3"/>
    <dgm:cxn modelId="{FD9AABED-2D9B-1847-8E5D-841ED6665545}" srcId="{F0221F95-CAF7-8E42-8A86-5C0A750DC4EF}" destId="{3B80A794-1436-7F43-8DD2-2CFC3668A5B1}" srcOrd="2" destOrd="0" parTransId="{1AF58DE6-4F3A-B44B-91CB-92E39811B0A5}" sibTransId="{6497F11F-997A-6645-AB95-D3584C26ACF3}"/>
    <dgm:cxn modelId="{56DC069D-DF06-F647-984D-B3528B6D7E5B}" type="presOf" srcId="{A7000410-B454-274C-8088-7D4BCE7FDD65}" destId="{55AABD3F-F17C-E24D-827B-9B3A8EBB4D78}" srcOrd="0" destOrd="0" presId="urn:microsoft.com/office/officeart/2005/8/layout/hierarchy3"/>
    <dgm:cxn modelId="{33DDFA9A-E188-F447-B51A-B82E14E48E75}" type="presOf" srcId="{F0221F95-CAF7-8E42-8A86-5C0A750DC4EF}" destId="{658EF32B-A049-E046-92E8-AA2BBD9DA3D0}" srcOrd="1" destOrd="0" presId="urn:microsoft.com/office/officeart/2005/8/layout/hierarchy3"/>
    <dgm:cxn modelId="{189C0EC0-0E9E-9E45-A603-FC3226895BFB}" type="presOf" srcId="{4A1794DD-F3C8-6847-AAB2-1BE6CBD975C8}" destId="{695CEABC-015C-7345-BF87-20FE20F2DC1F}" srcOrd="0" destOrd="0" presId="urn:microsoft.com/office/officeart/2005/8/layout/hierarchy3"/>
    <dgm:cxn modelId="{EA7261E2-5A54-CF4E-922F-FCE520CC6067}" type="presOf" srcId="{22EEDA33-A17D-EA4C-B63A-6262B6CA7499}" destId="{9F148BDB-0941-F345-A097-BA0A6B06FF07}" srcOrd="0" destOrd="0" presId="urn:microsoft.com/office/officeart/2005/8/layout/hierarchy3"/>
    <dgm:cxn modelId="{0B96AF19-E2D8-5847-820F-B261C32B2742}" srcId="{A8F7BE1E-1950-384F-B96C-CB1B5C167847}" destId="{B8F2ABBD-32CF-6B4C-B029-4317C46D9376}" srcOrd="2" destOrd="0" parTransId="{D26D8197-3C45-FE49-BB2F-B33B5EFAE6E9}" sibTransId="{56DCC7D4-F630-144C-BC3B-91D6EBF47C18}"/>
    <dgm:cxn modelId="{F123C7C0-0F02-A344-BEBE-4E61182B6681}" type="presOf" srcId="{E6A26E56-15C9-FF49-9FF7-E6739BE97006}" destId="{2D3BF82F-2F09-6B45-8D93-4C0D589C2030}" srcOrd="0" destOrd="0" presId="urn:microsoft.com/office/officeart/2005/8/layout/hierarchy3"/>
    <dgm:cxn modelId="{5172DE16-4A3D-1D48-9078-893B92CC8152}" type="presOf" srcId="{4298D28E-D4BD-134D-93D9-0D76FEF5C03F}" destId="{8FCD1A83-4200-9441-8CB1-45C96D8BADB7}" srcOrd="1" destOrd="0" presId="urn:microsoft.com/office/officeart/2005/8/layout/hierarchy3"/>
    <dgm:cxn modelId="{42868207-0EFE-B147-96ED-C2B7EE533482}" srcId="{4FE379FA-C253-DC46-BFFF-E4047DE4D880}" destId="{4298D28E-D4BD-134D-93D9-0D76FEF5C03F}" srcOrd="2" destOrd="0" parTransId="{02455226-40D1-6A41-A509-A63806A4AF52}" sibTransId="{B855FEB4-A555-6748-8849-487CBADF304F}"/>
    <dgm:cxn modelId="{45E08555-5693-F340-A39D-6D63067F9FC8}" type="presOf" srcId="{1B533BEA-645D-1747-8737-9A4859E919B8}" destId="{75E30A96-9581-DA46-BCB3-0DB6787467D2}" srcOrd="0" destOrd="0" presId="urn:microsoft.com/office/officeart/2005/8/layout/hierarchy3"/>
    <dgm:cxn modelId="{9B22BCDD-70DE-714E-9693-8B494AC62098}" type="presOf" srcId="{FF6993B2-923C-B347-AF21-2A3A893E7015}" destId="{5E40ECCB-B822-7C4A-8E1E-0478E26B356A}" srcOrd="0" destOrd="0" presId="urn:microsoft.com/office/officeart/2005/8/layout/hierarchy3"/>
    <dgm:cxn modelId="{C2DAFE41-EA0B-CA4A-9376-6A83BE17CD1A}" type="presOf" srcId="{51EB2061-8DD3-7443-A879-45DC9E33A874}" destId="{F5032864-6701-C44F-B2F4-1853F89540D4}" srcOrd="0" destOrd="0" presId="urn:microsoft.com/office/officeart/2005/8/layout/hierarchy3"/>
    <dgm:cxn modelId="{CAB10E7E-AC0F-6241-B9B3-00640B38909A}" srcId="{BAF9AEBC-30E4-3D48-9623-BC689C7384F1}" destId="{06D302AF-EA9F-D14B-B447-E8FAE1BE69F6}" srcOrd="0" destOrd="0" parTransId="{9E728845-CB2C-9F40-B529-4A2550C4A49B}" sibTransId="{BAD06133-D675-7A4F-9DE2-FFC43591CF2E}"/>
    <dgm:cxn modelId="{3946AA2E-B718-D549-89C1-8A963EB515DA}" type="presOf" srcId="{A25BF16F-DA16-9648-AB6C-752020A7A671}" destId="{1027FC6B-118B-BF49-ABE2-E5F67F0F0950}" srcOrd="0" destOrd="0" presId="urn:microsoft.com/office/officeart/2005/8/layout/hierarchy3"/>
    <dgm:cxn modelId="{042262A8-76EC-5B40-8DAB-EDFEA3E02B5D}" type="presOf" srcId="{A8F7BE1E-1950-384F-B96C-CB1B5C167847}" destId="{EA7D3323-80E2-8245-9B0F-07CD393A0C0F}" srcOrd="0" destOrd="0" presId="urn:microsoft.com/office/officeart/2005/8/layout/hierarchy3"/>
    <dgm:cxn modelId="{1DEBBCEE-8C99-9A46-B192-3B25C537B8D3}" type="presOf" srcId="{F67B469C-0B70-7A42-8E4C-E1A87CF09CF3}" destId="{7282EE3B-D3DA-4345-A25C-8FE8C89763CB}" srcOrd="0" destOrd="0" presId="urn:microsoft.com/office/officeart/2005/8/layout/hierarchy3"/>
    <dgm:cxn modelId="{01B01DEB-BB4A-0D4A-B699-D2E1CAB3D733}" type="presOf" srcId="{0D4795A9-6D1D-EC47-B6C5-9D979D0B6964}" destId="{818F0DAB-33E5-254C-89BA-1E88C2694BB3}" srcOrd="0" destOrd="0" presId="urn:microsoft.com/office/officeart/2005/8/layout/hierarchy3"/>
    <dgm:cxn modelId="{F6002389-8520-4F4E-A0A9-96DFAF48908C}" type="presOf" srcId="{5038877E-1CF8-D142-BE95-C0103F71ECB4}" destId="{0717E224-3FF2-9445-8F2C-B707660B3AF2}" srcOrd="0" destOrd="0" presId="urn:microsoft.com/office/officeart/2005/8/layout/hierarchy3"/>
    <dgm:cxn modelId="{59B2573F-D3E9-7342-BE55-8A92879C46DA}" type="presOf" srcId="{D26D8197-3C45-FE49-BB2F-B33B5EFAE6E9}" destId="{493D36C4-3A01-2447-AB70-870CABEE99AC}" srcOrd="0" destOrd="0" presId="urn:microsoft.com/office/officeart/2005/8/layout/hierarchy3"/>
    <dgm:cxn modelId="{374D7C14-3359-0747-9C26-F52537E3D21A}" type="presOf" srcId="{BAF9AEBC-30E4-3D48-9623-BC689C7384F1}" destId="{09C1EDCF-9A3B-DE4B-B0EC-BB754E4598F4}" srcOrd="1" destOrd="0" presId="urn:microsoft.com/office/officeart/2005/8/layout/hierarchy3"/>
    <dgm:cxn modelId="{97AB70EA-122F-DB42-B766-6098592528FD}" type="presParOf" srcId="{A37BEC5C-677C-6840-A459-9A409F31C51A}" destId="{C6E06D6E-E39C-9644-987C-1DB292D036B3}" srcOrd="0" destOrd="0" presId="urn:microsoft.com/office/officeart/2005/8/layout/hierarchy3"/>
    <dgm:cxn modelId="{703379EE-86FE-F446-8CE7-FEB4C9B82251}" type="presParOf" srcId="{C6E06D6E-E39C-9644-987C-1DB292D036B3}" destId="{38F40F60-B94F-6B47-B9EF-89F8DA56D153}" srcOrd="0" destOrd="0" presId="urn:microsoft.com/office/officeart/2005/8/layout/hierarchy3"/>
    <dgm:cxn modelId="{3268D370-8748-EF49-AAE6-FA3D4F61BFA7}" type="presParOf" srcId="{38F40F60-B94F-6B47-B9EF-89F8DA56D153}" destId="{E6812AFE-2E79-D748-9B4A-AC5949750EFE}" srcOrd="0" destOrd="0" presId="urn:microsoft.com/office/officeart/2005/8/layout/hierarchy3"/>
    <dgm:cxn modelId="{073BFD80-D28E-E948-8E15-32CB689EC178}" type="presParOf" srcId="{38F40F60-B94F-6B47-B9EF-89F8DA56D153}" destId="{658EF32B-A049-E046-92E8-AA2BBD9DA3D0}" srcOrd="1" destOrd="0" presId="urn:microsoft.com/office/officeart/2005/8/layout/hierarchy3"/>
    <dgm:cxn modelId="{D4079756-F07B-664B-8CA5-3375C4345638}" type="presParOf" srcId="{C6E06D6E-E39C-9644-987C-1DB292D036B3}" destId="{19787672-9498-234C-B97A-FD58DC84256D}" srcOrd="1" destOrd="0" presId="urn:microsoft.com/office/officeart/2005/8/layout/hierarchy3"/>
    <dgm:cxn modelId="{F0EE42EE-E3FE-E546-A6DF-56286136316D}" type="presParOf" srcId="{19787672-9498-234C-B97A-FD58DC84256D}" destId="{0717E224-3FF2-9445-8F2C-B707660B3AF2}" srcOrd="0" destOrd="0" presId="urn:microsoft.com/office/officeart/2005/8/layout/hierarchy3"/>
    <dgm:cxn modelId="{C88D9FF4-A28F-F241-B1FC-E357CC21A040}" type="presParOf" srcId="{19787672-9498-234C-B97A-FD58DC84256D}" destId="{DB989871-B31A-5547-8648-B7AF4ECEDE9F}" srcOrd="1" destOrd="0" presId="urn:microsoft.com/office/officeart/2005/8/layout/hierarchy3"/>
    <dgm:cxn modelId="{0FB18041-5274-3941-91AA-D653E7A29EDD}" type="presParOf" srcId="{19787672-9498-234C-B97A-FD58DC84256D}" destId="{B2E4F085-81F8-5C4F-AAE9-8C7B1C4794D3}" srcOrd="2" destOrd="0" presId="urn:microsoft.com/office/officeart/2005/8/layout/hierarchy3"/>
    <dgm:cxn modelId="{3CDA9378-2835-9A4B-8EC2-0551A1603D9C}" type="presParOf" srcId="{19787672-9498-234C-B97A-FD58DC84256D}" destId="{95869ACF-AB57-0143-A40D-7C4DE009C86C}" srcOrd="3" destOrd="0" presId="urn:microsoft.com/office/officeart/2005/8/layout/hierarchy3"/>
    <dgm:cxn modelId="{1F350349-A3F7-7C4C-B7CC-81C35DDDD65E}" type="presParOf" srcId="{19787672-9498-234C-B97A-FD58DC84256D}" destId="{BA18E494-7AF6-1742-AFF1-A1E31315479A}" srcOrd="4" destOrd="0" presId="urn:microsoft.com/office/officeart/2005/8/layout/hierarchy3"/>
    <dgm:cxn modelId="{F962B72A-F9B9-CE47-8EB3-8D8AE8504CAA}" type="presParOf" srcId="{19787672-9498-234C-B97A-FD58DC84256D}" destId="{A71613F7-09FB-7A49-AC3D-232540BDE9B1}" srcOrd="5" destOrd="0" presId="urn:microsoft.com/office/officeart/2005/8/layout/hierarchy3"/>
    <dgm:cxn modelId="{FF5E9BAE-660D-4346-875F-FD0B3CA4AE11}" type="presParOf" srcId="{A37BEC5C-677C-6840-A459-9A409F31C51A}" destId="{85F9D432-5D7A-A742-AE10-448959A9DE19}" srcOrd="1" destOrd="0" presId="urn:microsoft.com/office/officeart/2005/8/layout/hierarchy3"/>
    <dgm:cxn modelId="{D73A8B60-6232-6241-A42A-F8BCFD961BFC}" type="presParOf" srcId="{85F9D432-5D7A-A742-AE10-448959A9DE19}" destId="{70CC6F5C-B42F-E142-A162-C2F74F365D93}" srcOrd="0" destOrd="0" presId="urn:microsoft.com/office/officeart/2005/8/layout/hierarchy3"/>
    <dgm:cxn modelId="{458873BF-012A-8741-ABF6-473906BA3F7C}" type="presParOf" srcId="{70CC6F5C-B42F-E142-A162-C2F74F365D93}" destId="{1027FC6B-118B-BF49-ABE2-E5F67F0F0950}" srcOrd="0" destOrd="0" presId="urn:microsoft.com/office/officeart/2005/8/layout/hierarchy3"/>
    <dgm:cxn modelId="{3E9E7F73-D4B7-B342-8D05-E6E1A75B1EAA}" type="presParOf" srcId="{70CC6F5C-B42F-E142-A162-C2F74F365D93}" destId="{67414C10-A5E6-D546-8D2E-07E110BCC3BC}" srcOrd="1" destOrd="0" presId="urn:microsoft.com/office/officeart/2005/8/layout/hierarchy3"/>
    <dgm:cxn modelId="{A847C7E9-8814-8946-A95F-7CCE470F4AFC}" type="presParOf" srcId="{85F9D432-5D7A-A742-AE10-448959A9DE19}" destId="{128A207A-6C6C-1D49-9F49-CE3251F85C01}" srcOrd="1" destOrd="0" presId="urn:microsoft.com/office/officeart/2005/8/layout/hierarchy3"/>
    <dgm:cxn modelId="{AE0D2194-6FF1-684B-BB9B-C62CAFF65DAD}" type="presParOf" srcId="{128A207A-6C6C-1D49-9F49-CE3251F85C01}" destId="{0661B61A-52AC-A147-AECD-0D45DD939898}" srcOrd="0" destOrd="0" presId="urn:microsoft.com/office/officeart/2005/8/layout/hierarchy3"/>
    <dgm:cxn modelId="{3A646FA8-01AB-DB46-8171-9E54DDAF9E61}" type="presParOf" srcId="{128A207A-6C6C-1D49-9F49-CE3251F85C01}" destId="{8A67A03E-84F7-B946-90EB-4036D49A1574}" srcOrd="1" destOrd="0" presId="urn:microsoft.com/office/officeart/2005/8/layout/hierarchy3"/>
    <dgm:cxn modelId="{711B865E-7F42-6B44-8705-44DF30BF893A}" type="presParOf" srcId="{128A207A-6C6C-1D49-9F49-CE3251F85C01}" destId="{2015AFA5-F9EC-4340-A2FF-8968E6BB95CA}" srcOrd="2" destOrd="0" presId="urn:microsoft.com/office/officeart/2005/8/layout/hierarchy3"/>
    <dgm:cxn modelId="{27C3F33C-8114-2343-9E96-DB66B138AE7F}" type="presParOf" srcId="{128A207A-6C6C-1D49-9F49-CE3251F85C01}" destId="{719F27EC-AB4E-2B4C-97C7-F399A84F910E}" srcOrd="3" destOrd="0" presId="urn:microsoft.com/office/officeart/2005/8/layout/hierarchy3"/>
    <dgm:cxn modelId="{6D164C96-787F-DD4F-A80A-3A4869EE2EA0}" type="presParOf" srcId="{128A207A-6C6C-1D49-9F49-CE3251F85C01}" destId="{518C2036-ED5B-3540-9E1D-AB8A9B01374D}" srcOrd="4" destOrd="0" presId="urn:microsoft.com/office/officeart/2005/8/layout/hierarchy3"/>
    <dgm:cxn modelId="{F9F8BF69-94CD-8540-ABF4-FDF490332F89}" type="presParOf" srcId="{128A207A-6C6C-1D49-9F49-CE3251F85C01}" destId="{F51D186C-9EA9-874C-AEB6-36714120ABDF}" srcOrd="5" destOrd="0" presId="urn:microsoft.com/office/officeart/2005/8/layout/hierarchy3"/>
    <dgm:cxn modelId="{5F59F533-5796-2747-9EAC-FD41323AC53A}" type="presParOf" srcId="{A37BEC5C-677C-6840-A459-9A409F31C51A}" destId="{58561BB6-E89A-5F4D-A695-3EF5353924BD}" srcOrd="2" destOrd="0" presId="urn:microsoft.com/office/officeart/2005/8/layout/hierarchy3"/>
    <dgm:cxn modelId="{D7544488-8866-4941-B915-7D88B25EDA9B}" type="presParOf" srcId="{58561BB6-E89A-5F4D-A695-3EF5353924BD}" destId="{6815F287-451D-1445-BB9B-4F4B894C9302}" srcOrd="0" destOrd="0" presId="urn:microsoft.com/office/officeart/2005/8/layout/hierarchy3"/>
    <dgm:cxn modelId="{0BD995EF-75FC-644F-96FA-428DE5F6957D}" type="presParOf" srcId="{6815F287-451D-1445-BB9B-4F4B894C9302}" destId="{585463CE-E77B-5E4F-8626-C865D31AF11E}" srcOrd="0" destOrd="0" presId="urn:microsoft.com/office/officeart/2005/8/layout/hierarchy3"/>
    <dgm:cxn modelId="{205BFBD5-067C-4544-B7C5-D69CBCDDAA1A}" type="presParOf" srcId="{6815F287-451D-1445-BB9B-4F4B894C9302}" destId="{8FCD1A83-4200-9441-8CB1-45C96D8BADB7}" srcOrd="1" destOrd="0" presId="urn:microsoft.com/office/officeart/2005/8/layout/hierarchy3"/>
    <dgm:cxn modelId="{D8455CCC-6271-A74B-B0FE-FE74B0420E8C}" type="presParOf" srcId="{58561BB6-E89A-5F4D-A695-3EF5353924BD}" destId="{97EA35B9-0929-174A-9B0B-1439AF351BBF}" srcOrd="1" destOrd="0" presId="urn:microsoft.com/office/officeart/2005/8/layout/hierarchy3"/>
    <dgm:cxn modelId="{5B874632-7FD1-C546-8E67-6152E655D546}" type="presParOf" srcId="{97EA35B9-0929-174A-9B0B-1439AF351BBF}" destId="{2182F201-86EB-6F4E-BB8A-C5A00B50AB62}" srcOrd="0" destOrd="0" presId="urn:microsoft.com/office/officeart/2005/8/layout/hierarchy3"/>
    <dgm:cxn modelId="{71933029-ECC1-7A4E-9F0F-DEE392BEC902}" type="presParOf" srcId="{97EA35B9-0929-174A-9B0B-1439AF351BBF}" destId="{B1263EAD-24CB-B64A-A9FC-A9498F7C3281}" srcOrd="1" destOrd="0" presId="urn:microsoft.com/office/officeart/2005/8/layout/hierarchy3"/>
    <dgm:cxn modelId="{9A2DF574-75FD-2A4D-B555-812FA91C5D1C}" type="presParOf" srcId="{97EA35B9-0929-174A-9B0B-1439AF351BBF}" destId="{9E864475-03F6-8A4C-ADD7-097BACCE3EF1}" srcOrd="2" destOrd="0" presId="urn:microsoft.com/office/officeart/2005/8/layout/hierarchy3"/>
    <dgm:cxn modelId="{C4EE65E9-E6A4-A341-8BF6-7FEA1A4E5F4B}" type="presParOf" srcId="{97EA35B9-0929-174A-9B0B-1439AF351BBF}" destId="{3636E349-2F1D-FD4A-BE17-EA2098DD0005}" srcOrd="3" destOrd="0" presId="urn:microsoft.com/office/officeart/2005/8/layout/hierarchy3"/>
    <dgm:cxn modelId="{8CDCBB95-E7ED-414B-AEC8-98D6F07D559C}" type="presParOf" srcId="{97EA35B9-0929-174A-9B0B-1439AF351BBF}" destId="{020B44AD-F09D-7649-86C9-8E722575F564}" srcOrd="4" destOrd="0" presId="urn:microsoft.com/office/officeart/2005/8/layout/hierarchy3"/>
    <dgm:cxn modelId="{68143976-0D57-004E-934A-27B9ECF7A128}" type="presParOf" srcId="{97EA35B9-0929-174A-9B0B-1439AF351BBF}" destId="{E910859C-9E75-1846-8F2F-D755C02FE1A2}" srcOrd="5" destOrd="0" presId="urn:microsoft.com/office/officeart/2005/8/layout/hierarchy3"/>
    <dgm:cxn modelId="{234A0F36-C8FD-0C4D-8125-9F55C31D0EE0}" type="presParOf" srcId="{97EA35B9-0929-174A-9B0B-1439AF351BBF}" destId="{2A4DDE7B-B667-3540-A92E-C39ED6EAEEC4}" srcOrd="6" destOrd="0" presId="urn:microsoft.com/office/officeart/2005/8/layout/hierarchy3"/>
    <dgm:cxn modelId="{7712956C-CBD2-BD45-AFDF-C2B4A246C74E}" type="presParOf" srcId="{97EA35B9-0929-174A-9B0B-1439AF351BBF}" destId="{F6A104EE-49E1-DA47-BB60-FB3B7774B8C2}" srcOrd="7" destOrd="0" presId="urn:microsoft.com/office/officeart/2005/8/layout/hierarchy3"/>
    <dgm:cxn modelId="{D8999B42-6D53-9E41-A0FE-8BD9BD1F36EE}" type="presParOf" srcId="{97EA35B9-0929-174A-9B0B-1439AF351BBF}" destId="{12A2300E-B5BB-7D44-8B5D-FF6FEA24250B}" srcOrd="8" destOrd="0" presId="urn:microsoft.com/office/officeart/2005/8/layout/hierarchy3"/>
    <dgm:cxn modelId="{7DA6ED0B-4ED0-A34D-8D79-6EB98A4CBD3E}" type="presParOf" srcId="{97EA35B9-0929-174A-9B0B-1439AF351BBF}" destId="{695CEABC-015C-7345-BF87-20FE20F2DC1F}" srcOrd="9" destOrd="0" presId="urn:microsoft.com/office/officeart/2005/8/layout/hierarchy3"/>
    <dgm:cxn modelId="{80FBDBC5-9CA2-084B-B68D-E2F6DB8DE96D}" type="presParOf" srcId="{97EA35B9-0929-174A-9B0B-1439AF351BBF}" destId="{0D688553-B41E-D341-A62C-40E49B504BFF}" srcOrd="10" destOrd="0" presId="urn:microsoft.com/office/officeart/2005/8/layout/hierarchy3"/>
    <dgm:cxn modelId="{75395797-035D-4846-AECB-C7A761E893FD}" type="presParOf" srcId="{97EA35B9-0929-174A-9B0B-1439AF351BBF}" destId="{E5741A9A-F41D-284E-909B-E569358324F1}" srcOrd="11" destOrd="0" presId="urn:microsoft.com/office/officeart/2005/8/layout/hierarchy3"/>
    <dgm:cxn modelId="{7A9EBF1C-924B-654A-87AA-7AC21A41FC20}" type="presParOf" srcId="{A37BEC5C-677C-6840-A459-9A409F31C51A}" destId="{29810D28-0649-3E48-AA04-3AC20E2CFDE3}" srcOrd="3" destOrd="0" presId="urn:microsoft.com/office/officeart/2005/8/layout/hierarchy3"/>
    <dgm:cxn modelId="{A07D8394-4F6E-8D4F-9275-6C586B60FCB0}" type="presParOf" srcId="{29810D28-0649-3E48-AA04-3AC20E2CFDE3}" destId="{230406FB-C0CB-2C4A-812E-C4C59E811D34}" srcOrd="0" destOrd="0" presId="urn:microsoft.com/office/officeart/2005/8/layout/hierarchy3"/>
    <dgm:cxn modelId="{B16AE52B-B709-114C-B1A4-D792BB08101D}" type="presParOf" srcId="{230406FB-C0CB-2C4A-812E-C4C59E811D34}" destId="{EA7D3323-80E2-8245-9B0F-07CD393A0C0F}" srcOrd="0" destOrd="0" presId="urn:microsoft.com/office/officeart/2005/8/layout/hierarchy3"/>
    <dgm:cxn modelId="{E1455537-4C59-934B-B96F-6E028D245440}" type="presParOf" srcId="{230406FB-C0CB-2C4A-812E-C4C59E811D34}" destId="{C4527B07-36ED-A547-B047-C00B3F8655A9}" srcOrd="1" destOrd="0" presId="urn:microsoft.com/office/officeart/2005/8/layout/hierarchy3"/>
    <dgm:cxn modelId="{A25BE9C2-FC34-EE42-A1E7-52769309025E}" type="presParOf" srcId="{29810D28-0649-3E48-AA04-3AC20E2CFDE3}" destId="{2D6E2D1C-5D1D-F54D-86CD-24C86F46498E}" srcOrd="1" destOrd="0" presId="urn:microsoft.com/office/officeart/2005/8/layout/hierarchy3"/>
    <dgm:cxn modelId="{C149C1B8-2D33-C649-8718-5CF1F370198E}" type="presParOf" srcId="{2D6E2D1C-5D1D-F54D-86CD-24C86F46498E}" destId="{7282EE3B-D3DA-4345-A25C-8FE8C89763CB}" srcOrd="0" destOrd="0" presId="urn:microsoft.com/office/officeart/2005/8/layout/hierarchy3"/>
    <dgm:cxn modelId="{AE09C0A9-B686-7946-972F-6E00DE04437C}" type="presParOf" srcId="{2D6E2D1C-5D1D-F54D-86CD-24C86F46498E}" destId="{125EA152-C136-C942-A434-04BEA35B030B}" srcOrd="1" destOrd="0" presId="urn:microsoft.com/office/officeart/2005/8/layout/hierarchy3"/>
    <dgm:cxn modelId="{14623B0B-673D-B948-83FA-B0F1714CB5BC}" type="presParOf" srcId="{2D6E2D1C-5D1D-F54D-86CD-24C86F46498E}" destId="{9890095F-B331-C94F-8147-C1A7A84FD6BE}" srcOrd="2" destOrd="0" presId="urn:microsoft.com/office/officeart/2005/8/layout/hierarchy3"/>
    <dgm:cxn modelId="{273AD8B0-EEAD-3B4D-82B6-65B5F4262131}" type="presParOf" srcId="{2D6E2D1C-5D1D-F54D-86CD-24C86F46498E}" destId="{8F0C0570-AE3E-BF47-B197-91E9C4098D1B}" srcOrd="3" destOrd="0" presId="urn:microsoft.com/office/officeart/2005/8/layout/hierarchy3"/>
    <dgm:cxn modelId="{A03DEABD-8373-F742-8350-D2953BAF8BFD}" type="presParOf" srcId="{2D6E2D1C-5D1D-F54D-86CD-24C86F46498E}" destId="{493D36C4-3A01-2447-AB70-870CABEE99AC}" srcOrd="4" destOrd="0" presId="urn:microsoft.com/office/officeart/2005/8/layout/hierarchy3"/>
    <dgm:cxn modelId="{837BC57E-46BB-4A43-8AD5-927B2F59D3C0}" type="presParOf" srcId="{2D6E2D1C-5D1D-F54D-86CD-24C86F46498E}" destId="{03F8D9CD-958C-2841-B818-1198C3DE2865}" srcOrd="5" destOrd="0" presId="urn:microsoft.com/office/officeart/2005/8/layout/hierarchy3"/>
    <dgm:cxn modelId="{5EB2E96B-827C-EE44-9A3B-05CF5A309F8A}" type="presParOf" srcId="{2D6E2D1C-5D1D-F54D-86CD-24C86F46498E}" destId="{2D3BF82F-2F09-6B45-8D93-4C0D589C2030}" srcOrd="6" destOrd="0" presId="urn:microsoft.com/office/officeart/2005/8/layout/hierarchy3"/>
    <dgm:cxn modelId="{4BFBAFD1-37A3-D84E-A60F-BBF678464E9F}" type="presParOf" srcId="{2D6E2D1C-5D1D-F54D-86CD-24C86F46498E}" destId="{9F148BDB-0941-F345-A097-BA0A6B06FF07}" srcOrd="7" destOrd="0" presId="urn:microsoft.com/office/officeart/2005/8/layout/hierarchy3"/>
    <dgm:cxn modelId="{84988562-0255-F544-BA3E-545FE3A108E5}" type="presParOf" srcId="{2D6E2D1C-5D1D-F54D-86CD-24C86F46498E}" destId="{818F0DAB-33E5-254C-89BA-1E88C2694BB3}" srcOrd="8" destOrd="0" presId="urn:microsoft.com/office/officeart/2005/8/layout/hierarchy3"/>
    <dgm:cxn modelId="{3453E1A7-5C30-8D43-81E3-EFB5CDA382D6}" type="presParOf" srcId="{2D6E2D1C-5D1D-F54D-86CD-24C86F46498E}" destId="{6A20ECCB-C3CB-984A-9BE7-8914276CB537}" srcOrd="9" destOrd="0" presId="urn:microsoft.com/office/officeart/2005/8/layout/hierarchy3"/>
    <dgm:cxn modelId="{AA8D7595-687B-F041-9160-8EA251C9B3F4}" type="presParOf" srcId="{2D6E2D1C-5D1D-F54D-86CD-24C86F46498E}" destId="{B30DFA83-D217-D441-A5D6-B33AF3254DC9}" srcOrd="10" destOrd="0" presId="urn:microsoft.com/office/officeart/2005/8/layout/hierarchy3"/>
    <dgm:cxn modelId="{E8203F5B-90FE-9A47-AC36-F9BD4216B70A}" type="presParOf" srcId="{2D6E2D1C-5D1D-F54D-86CD-24C86F46498E}" destId="{9214E6C8-245A-8E43-8599-F2B8F3AB695B}" srcOrd="11" destOrd="0" presId="urn:microsoft.com/office/officeart/2005/8/layout/hierarchy3"/>
    <dgm:cxn modelId="{EDC1692D-A174-DD4B-B49D-9A7BDB1CC8D4}" type="presParOf" srcId="{2D6E2D1C-5D1D-F54D-86CD-24C86F46498E}" destId="{9A482F54-B23D-E049-A751-1C621056A858}" srcOrd="12" destOrd="0" presId="urn:microsoft.com/office/officeart/2005/8/layout/hierarchy3"/>
    <dgm:cxn modelId="{C3C3FB7C-7537-6F42-92B9-697D8C539347}" type="presParOf" srcId="{2D6E2D1C-5D1D-F54D-86CD-24C86F46498E}" destId="{55237CC9-5905-E14E-81E9-48D018CC5A02}" srcOrd="13" destOrd="0" presId="urn:microsoft.com/office/officeart/2005/8/layout/hierarchy3"/>
    <dgm:cxn modelId="{7E2E9C3D-F628-E745-ADD6-E1ACF7F3B13F}" type="presParOf" srcId="{A37BEC5C-677C-6840-A459-9A409F31C51A}" destId="{07ED2EDA-E2E8-C843-BA44-04F2BB5185ED}" srcOrd="4" destOrd="0" presId="urn:microsoft.com/office/officeart/2005/8/layout/hierarchy3"/>
    <dgm:cxn modelId="{1FD53007-E24A-6A4D-B4EA-E16D575CE941}" type="presParOf" srcId="{07ED2EDA-E2E8-C843-BA44-04F2BB5185ED}" destId="{691BD4ED-FA7D-9744-8F7A-68AE36FF876A}" srcOrd="0" destOrd="0" presId="urn:microsoft.com/office/officeart/2005/8/layout/hierarchy3"/>
    <dgm:cxn modelId="{FEEC83CF-EB4A-BA4F-884E-869A428BFC6A}" type="presParOf" srcId="{691BD4ED-FA7D-9744-8F7A-68AE36FF876A}" destId="{5C1054C8-2F88-B44B-8F96-663CB499DA62}" srcOrd="0" destOrd="0" presId="urn:microsoft.com/office/officeart/2005/8/layout/hierarchy3"/>
    <dgm:cxn modelId="{D13708BE-0CBD-124A-8889-0C858C076FCC}" type="presParOf" srcId="{691BD4ED-FA7D-9744-8F7A-68AE36FF876A}" destId="{9030B895-383E-064D-8DF9-65EF665465D9}" srcOrd="1" destOrd="0" presId="urn:microsoft.com/office/officeart/2005/8/layout/hierarchy3"/>
    <dgm:cxn modelId="{625098E3-7CB1-AB4C-933B-9916464F1AD4}" type="presParOf" srcId="{07ED2EDA-E2E8-C843-BA44-04F2BB5185ED}" destId="{06DB5FB3-BA68-0846-A881-EAFAB5884B88}" srcOrd="1" destOrd="0" presId="urn:microsoft.com/office/officeart/2005/8/layout/hierarchy3"/>
    <dgm:cxn modelId="{95E5E8BC-7F9D-2344-908E-EEB1E2757966}" type="presParOf" srcId="{06DB5FB3-BA68-0846-A881-EAFAB5884B88}" destId="{55AABD3F-F17C-E24D-827B-9B3A8EBB4D78}" srcOrd="0" destOrd="0" presId="urn:microsoft.com/office/officeart/2005/8/layout/hierarchy3"/>
    <dgm:cxn modelId="{D4DDF9B6-28A4-CA43-A292-3F9B9CC9E855}" type="presParOf" srcId="{06DB5FB3-BA68-0846-A881-EAFAB5884B88}" destId="{75E30A96-9581-DA46-BCB3-0DB6787467D2}" srcOrd="1" destOrd="0" presId="urn:microsoft.com/office/officeart/2005/8/layout/hierarchy3"/>
    <dgm:cxn modelId="{B315AED4-1DBC-1B44-A872-23E29C2CA01F}" type="presParOf" srcId="{06DB5FB3-BA68-0846-A881-EAFAB5884B88}" destId="{F5032864-6701-C44F-B2F4-1853F89540D4}" srcOrd="2" destOrd="0" presId="urn:microsoft.com/office/officeart/2005/8/layout/hierarchy3"/>
    <dgm:cxn modelId="{4FE8049D-EB3A-1243-920C-D6744EE5CBF0}" type="presParOf" srcId="{06DB5FB3-BA68-0846-A881-EAFAB5884B88}" destId="{ECAB1AB9-CF19-954C-A13C-170AAA0148A6}" srcOrd="3" destOrd="0" presId="urn:microsoft.com/office/officeart/2005/8/layout/hierarchy3"/>
    <dgm:cxn modelId="{EF5ABE6D-C24B-AA49-B566-E269D40E0D23}" type="presParOf" srcId="{06DB5FB3-BA68-0846-A881-EAFAB5884B88}" destId="{E63008A5-71FD-F644-BAF3-44242114716F}" srcOrd="4" destOrd="0" presId="urn:microsoft.com/office/officeart/2005/8/layout/hierarchy3"/>
    <dgm:cxn modelId="{79CDAEB1-4700-A44D-B8BD-59C14683AA9E}" type="presParOf" srcId="{06DB5FB3-BA68-0846-A881-EAFAB5884B88}" destId="{0133E5C3-CE2D-7B47-AA63-984F292D3DEB}" srcOrd="5" destOrd="0" presId="urn:microsoft.com/office/officeart/2005/8/layout/hierarchy3"/>
    <dgm:cxn modelId="{128F4448-F886-534C-85B7-199B3D8BA6CA}" type="presParOf" srcId="{06DB5FB3-BA68-0846-A881-EAFAB5884B88}" destId="{7DDC89F7-9E36-E64B-B3AF-E8C52D27FA90}" srcOrd="6" destOrd="0" presId="urn:microsoft.com/office/officeart/2005/8/layout/hierarchy3"/>
    <dgm:cxn modelId="{886A58E4-AE89-E34C-B6DD-1EEFA0DA6968}" type="presParOf" srcId="{06DB5FB3-BA68-0846-A881-EAFAB5884B88}" destId="{5E40ECCB-B822-7C4A-8E1E-0478E26B356A}" srcOrd="7" destOrd="0" presId="urn:microsoft.com/office/officeart/2005/8/layout/hierarchy3"/>
    <dgm:cxn modelId="{4A512355-0BF3-6040-9360-403DF0481583}" type="presParOf" srcId="{A37BEC5C-677C-6840-A459-9A409F31C51A}" destId="{A2AE97AA-E37F-BC43-8A5C-76D1AB7CC1F4}" srcOrd="5" destOrd="0" presId="urn:microsoft.com/office/officeart/2005/8/layout/hierarchy3"/>
    <dgm:cxn modelId="{F000264B-0C80-F140-9B8B-BEA46B8AE720}" type="presParOf" srcId="{A2AE97AA-E37F-BC43-8A5C-76D1AB7CC1F4}" destId="{B0177F57-3E7E-6D46-B051-1B8F54E01377}" srcOrd="0" destOrd="0" presId="urn:microsoft.com/office/officeart/2005/8/layout/hierarchy3"/>
    <dgm:cxn modelId="{9B503F46-CBAA-0146-B8F1-522AF14C4196}" type="presParOf" srcId="{B0177F57-3E7E-6D46-B051-1B8F54E01377}" destId="{6F779FA6-66FF-104D-BBAC-5F4CD46CE148}" srcOrd="0" destOrd="0" presId="urn:microsoft.com/office/officeart/2005/8/layout/hierarchy3"/>
    <dgm:cxn modelId="{F92ADA44-0D4B-234D-A0D7-EB0538721E9F}" type="presParOf" srcId="{B0177F57-3E7E-6D46-B051-1B8F54E01377}" destId="{09C1EDCF-9A3B-DE4B-B0EC-BB754E4598F4}" srcOrd="1" destOrd="0" presId="urn:microsoft.com/office/officeart/2005/8/layout/hierarchy3"/>
    <dgm:cxn modelId="{0A7AD0C1-B81A-7D48-B38C-BB947E49536E}" type="presParOf" srcId="{A2AE97AA-E37F-BC43-8A5C-76D1AB7CC1F4}" destId="{7EDF0F47-D4CE-FE40-B40A-81097A25A86F}" srcOrd="1" destOrd="0" presId="urn:microsoft.com/office/officeart/2005/8/layout/hierarchy3"/>
    <dgm:cxn modelId="{C4612164-D193-684D-9FB3-6D90CC1DCDC7}" type="presParOf" srcId="{7EDF0F47-D4CE-FE40-B40A-81097A25A86F}" destId="{0D8B3289-5179-1D4A-AB92-5C3349DADE03}" srcOrd="0" destOrd="0" presId="urn:microsoft.com/office/officeart/2005/8/layout/hierarchy3"/>
    <dgm:cxn modelId="{72E49EA3-ABFF-9347-B4AE-25BA71FCB117}" type="presParOf" srcId="{7EDF0F47-D4CE-FE40-B40A-81097A25A86F}" destId="{C3C07FA1-5881-5A46-A144-77674E13A1B6}" srcOrd="1" destOrd="0" presId="urn:microsoft.com/office/officeart/2005/8/layout/hierarchy3"/>
    <dgm:cxn modelId="{06A18F2A-42BB-3C49-BF87-4E417B656318}" type="presParOf" srcId="{7EDF0F47-D4CE-FE40-B40A-81097A25A86F}" destId="{36F0E002-B805-5A45-8C01-5B301F0E4344}" srcOrd="2" destOrd="0" presId="urn:microsoft.com/office/officeart/2005/8/layout/hierarchy3"/>
    <dgm:cxn modelId="{5C2C8B97-CBEC-FC47-9952-2EE099E37441}" type="presParOf" srcId="{7EDF0F47-D4CE-FE40-B40A-81097A25A86F}" destId="{6D2089B0-2EA8-6745-A042-CF93B9047F5B}" srcOrd="3" destOrd="0" presId="urn:microsoft.com/office/officeart/2005/8/layout/hierarchy3"/>
    <dgm:cxn modelId="{11A952B0-871E-9349-941C-02F12219D2EF}" type="presParOf" srcId="{7EDF0F47-D4CE-FE40-B40A-81097A25A86F}" destId="{9A75D752-6504-3B48-B12D-F8F1948AC0D8}" srcOrd="4" destOrd="0" presId="urn:microsoft.com/office/officeart/2005/8/layout/hierarchy3"/>
    <dgm:cxn modelId="{8125C816-A9C4-104B-8C13-114CD469FDE4}" type="presParOf" srcId="{7EDF0F47-D4CE-FE40-B40A-81097A25A86F}" destId="{22517623-BA59-FE48-AD3C-6945936D7252}" srcOrd="5" destOrd="0" presId="urn:microsoft.com/office/officeart/2005/8/layout/hierarchy3"/>
    <dgm:cxn modelId="{35265AB7-290B-7243-990B-161D904F8E6F}" type="presParOf" srcId="{7EDF0F47-D4CE-FE40-B40A-81097A25A86F}" destId="{3141DE8D-FC97-C847-A77B-2574276537FA}" srcOrd="6" destOrd="0" presId="urn:microsoft.com/office/officeart/2005/8/layout/hierarchy3"/>
    <dgm:cxn modelId="{94C0C975-D8CD-4041-BE9D-A43AB0944ED7}" type="presParOf" srcId="{7EDF0F47-D4CE-FE40-B40A-81097A25A86F}" destId="{83ACF91C-45B6-C943-B21A-CBD758E297D3}" srcOrd="7" destOrd="0" presId="urn:microsoft.com/office/officeart/2005/8/layout/hierarchy3"/>
    <dgm:cxn modelId="{9D77B52E-C5C5-2244-87CE-7D5B4CE133AC}" type="presParOf" srcId="{7EDF0F47-D4CE-FE40-B40A-81097A25A86F}" destId="{FB816A12-82B7-254E-A127-3DAA516CA276}" srcOrd="8" destOrd="0" presId="urn:microsoft.com/office/officeart/2005/8/layout/hierarchy3"/>
    <dgm:cxn modelId="{301295ED-3202-C143-8A37-DC2A8216BAE2}" type="presParOf" srcId="{7EDF0F47-D4CE-FE40-B40A-81097A25A86F}" destId="{9D0BCB8A-2710-8F42-811F-33B3DEA89A01}" srcOrd="9" destOrd="0" presId="urn:microsoft.com/office/officeart/2005/8/layout/hierarchy3"/>
    <dgm:cxn modelId="{86ADD462-CF42-9B4F-A63A-710C819E0C9C}" type="presParOf" srcId="{7EDF0F47-D4CE-FE40-B40A-81097A25A86F}" destId="{49F3D27C-DA50-A74C-A216-19CEEBE5EDF7}" srcOrd="10" destOrd="0" presId="urn:microsoft.com/office/officeart/2005/8/layout/hierarchy3"/>
    <dgm:cxn modelId="{524F3770-15BC-4A43-9A26-A89E149EFEC2}" type="presParOf" srcId="{7EDF0F47-D4CE-FE40-B40A-81097A25A86F}" destId="{8420A846-2529-F146-8366-AF3302CAAEDA}" srcOrd="11" destOrd="0" presId="urn:microsoft.com/office/officeart/2005/8/layout/hierarchy3"/>
    <dgm:cxn modelId="{36A2AD34-874C-5944-8B1B-9E79ADA449BE}" type="presParOf" srcId="{7EDF0F47-D4CE-FE40-B40A-81097A25A86F}" destId="{CB147079-C1CE-F041-BC24-8693DDF2058A}" srcOrd="12" destOrd="0" presId="urn:microsoft.com/office/officeart/2005/8/layout/hierarchy3"/>
    <dgm:cxn modelId="{B98D32AA-F61C-0440-B848-513055F3A6D0}" type="presParOf" srcId="{7EDF0F47-D4CE-FE40-B40A-81097A25A86F}" destId="{425943EB-5BFC-4449-AE35-0403074F0FCC}" srcOrd="13" destOrd="0" presId="urn:microsoft.com/office/officeart/2005/8/layout/hierarchy3"/>
    <dgm:cxn modelId="{65B0FD7B-E37F-2742-B988-D902B23CA08C}" type="presParOf" srcId="{7EDF0F47-D4CE-FE40-B40A-81097A25A86F}" destId="{5BB9E986-D32E-E44B-A885-2417F6493ED8}" srcOrd="14" destOrd="0" presId="urn:microsoft.com/office/officeart/2005/8/layout/hierarchy3"/>
    <dgm:cxn modelId="{9E0BF2CD-47E1-1440-A696-63C6483F6329}"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98247BA4-E84A-A64E-B5FF-CB395DCB04D9}">
      <dgm:prSet/>
      <dgm:spPr/>
      <dgm:t>
        <a:bodyPr/>
        <a:lstStyle/>
        <a:p>
          <a:r>
            <a:rPr lang="en-US" dirty="0" smtClean="0"/>
            <a:t>Query language</a:t>
          </a:r>
          <a:endParaRPr lang="en-US" dirty="0"/>
        </a:p>
      </dgm:t>
    </dgm:pt>
    <dgm:pt modelId="{C65E0216-254E-6841-9664-8F4CB6EA4E83}" type="parTrans" cxnId="{398D74EB-3888-2E45-B0CF-835BE1CD56A2}">
      <dgm:prSet/>
      <dgm:spPr/>
      <dgm:t>
        <a:bodyPr/>
        <a:lstStyle/>
        <a:p>
          <a:endParaRPr lang="en-US"/>
        </a:p>
      </dgm:t>
    </dgm:pt>
    <dgm:pt modelId="{3642FE12-7282-8844-91A8-15D4178F86F6}" type="sibTrans" cxnId="{398D74EB-3888-2E45-B0CF-835BE1CD56A2}">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 </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0661B61A-52AC-A147-AECD-0D45DD939898}" type="pres">
      <dgm:prSet presAssocID="{C65E0216-254E-6841-9664-8F4CB6EA4E83}" presName="Name13" presStyleLbl="parChTrans1D2" presStyleIdx="3" presStyleCnt="31"/>
      <dgm:spPr/>
      <dgm:t>
        <a:bodyPr/>
        <a:lstStyle/>
        <a:p>
          <a:endParaRPr lang="en-US"/>
        </a:p>
      </dgm:t>
    </dgm:pt>
    <dgm:pt modelId="{8A67A03E-84F7-B946-90EB-4036D49A1574}" type="pres">
      <dgm:prSet presAssocID="{98247BA4-E84A-A64E-B5FF-CB395DCB04D9}"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F7FBCD46-A0C9-8540-9CEF-83C72B675476}" type="presOf" srcId="{94A8741C-3465-024F-BD7D-D4478B194415}" destId="{F51D186C-9EA9-874C-AEB6-36714120ABDF}" srcOrd="0" destOrd="0" presId="urn:microsoft.com/office/officeart/2005/8/layout/hierarchy3"/>
    <dgm:cxn modelId="{23623484-DB43-8D40-B7ED-D8C343E945E3}" type="presOf" srcId="{94B0B5F3-D919-FB40-A22E-47E7219C17B7}" destId="{B1263EAD-24CB-B64A-A9FC-A9498F7C3281}" srcOrd="0" destOrd="0" presId="urn:microsoft.com/office/officeart/2005/8/layout/hierarchy3"/>
    <dgm:cxn modelId="{5A70625E-5A3D-B64E-8D0E-A8357E431455}" type="presOf" srcId="{A5B52D3F-DC49-EE49-A01F-3AA6C667BA4F}" destId="{6A20ECCB-C3CB-984A-9BE7-8914276CB537}" srcOrd="0" destOrd="0" presId="urn:microsoft.com/office/officeart/2005/8/layout/hierarchy3"/>
    <dgm:cxn modelId="{CBD4586D-3874-8F4F-A4B9-114E12B51381}" type="presOf" srcId="{BAF9AEBC-30E4-3D48-9623-BC689C7384F1}" destId="{09C1EDCF-9A3B-DE4B-B0EC-BB754E4598F4}" srcOrd="1" destOrd="0" presId="urn:microsoft.com/office/officeart/2005/8/layout/hierarchy3"/>
    <dgm:cxn modelId="{0F2C5237-94C3-2143-969F-B26DFA23C6A6}" type="presOf" srcId="{FF6993B2-923C-B347-AF21-2A3A893E7015}" destId="{5E40ECCB-B822-7C4A-8E1E-0478E26B356A}" srcOrd="0" destOrd="0" presId="urn:microsoft.com/office/officeart/2005/8/layout/hierarchy3"/>
    <dgm:cxn modelId="{9F342223-39EF-D741-B756-BCCDC62C3C31}" type="presOf" srcId="{3B524C44-A610-AA48-A17C-776EF044BBD7}" destId="{B30DFA83-D217-D441-A5D6-B33AF3254DC9}" srcOrd="0" destOrd="0" presId="urn:microsoft.com/office/officeart/2005/8/layout/hierarchy3"/>
    <dgm:cxn modelId="{05EDDFB8-D24F-754A-834F-419975D7E1F7}" srcId="{BAF9AEBC-30E4-3D48-9623-BC689C7384F1}" destId="{85907A38-68A8-5948-96DC-4AFCC429D85C}" srcOrd="4" destOrd="0" parTransId="{BDC59114-73B5-6B43-ABC7-D198E1D8D9D9}" sibTransId="{0234964F-1523-3C4C-9B03-162BCB8B6471}"/>
    <dgm:cxn modelId="{F1E6EA99-053F-FB43-A4F3-4761AC2842EA}" type="presOf" srcId="{286106E0-FA2E-9F42-8E2B-4CB42DEBC5F3}" destId="{E5741A9A-F41D-284E-909B-E569358324F1}" srcOrd="0" destOrd="0" presId="urn:microsoft.com/office/officeart/2005/8/layout/hierarchy3"/>
    <dgm:cxn modelId="{C2A8E266-3FD2-7646-980F-FB8407E67EB6}" type="presOf" srcId="{36B64709-9556-174A-8102-2D21B49D0564}" destId="{425943EB-5BFC-4449-AE35-0403074F0FCC}" srcOrd="0" destOrd="0" presId="urn:microsoft.com/office/officeart/2005/8/layout/hierarchy3"/>
    <dgm:cxn modelId="{398D74EB-3888-2E45-B0CF-835BE1CD56A2}" srcId="{A25BF16F-DA16-9648-AB6C-752020A7A671}" destId="{98247BA4-E84A-A64E-B5FF-CB395DCB04D9}" srcOrd="0" destOrd="0" parTransId="{C65E0216-254E-6841-9664-8F4CB6EA4E83}" sibTransId="{3642FE12-7282-8844-91A8-15D4178F86F6}"/>
    <dgm:cxn modelId="{B3253A01-AF28-3C4B-A6C1-C22692AB8598}" type="presOf" srcId="{530D3C23-1D08-4148-BE2A-EC3C2B9D9095}" destId="{518C2036-ED5B-3540-9E1D-AB8A9B01374D}" srcOrd="0" destOrd="0" presId="urn:microsoft.com/office/officeart/2005/8/layout/hierarchy3"/>
    <dgm:cxn modelId="{2D5256BD-B8E6-234E-ACD7-F952EA4474E3}" srcId="{1EF07C21-73A4-0943-AD9D-979C9939019A}" destId="{A9D05A6A-FDF0-FC42-8BC5-43AC97E5BC35}" srcOrd="2" destOrd="0" parTransId="{097D56A9-8869-164C-AD96-15FDE72C3E00}" sibTransId="{72D99824-5D35-6B4C-AE11-B90BF25ED501}"/>
    <dgm:cxn modelId="{FA02C140-5048-254C-8B6A-39EFA684C3C0}" type="presOf" srcId="{184C5C91-720D-2246-A1C7-213E095CA526}" destId="{95869ACF-AB57-0143-A40D-7C4DE009C86C}" srcOrd="0" destOrd="0" presId="urn:microsoft.com/office/officeart/2005/8/layout/hierarchy3"/>
    <dgm:cxn modelId="{DE3210D0-2798-7444-999B-92F76E8FE046}" srcId="{BAF9AEBC-30E4-3D48-9623-BC689C7384F1}" destId="{5C4462B4-BD12-BB49-8A51-EE2338F758E8}" srcOrd="5" destOrd="0" parTransId="{810EA864-9188-0F42-8E6E-9233577CCE19}" sibTransId="{FCA155C8-1F1D-B34D-A5D4-357BD9E09EF3}"/>
    <dgm:cxn modelId="{72B10572-CD4A-CD4F-8BD7-AA7A9D1DEF12}" srcId="{BAF9AEBC-30E4-3D48-9623-BC689C7384F1}" destId="{EBD5E3B5-0628-EB42-8DD3-85AD53D70F18}" srcOrd="7" destOrd="0" parTransId="{905DB639-F8C5-7A45-BF3E-00A8103F957C}" sibTransId="{356F5EB2-916C-A64E-A0F4-957075E27B57}"/>
    <dgm:cxn modelId="{0B43DD2F-C8CD-8148-A037-07FB5BDEB237}" srcId="{4298D28E-D4BD-134D-93D9-0D76FEF5C03F}" destId="{94B0B5F3-D919-FB40-A22E-47E7219C17B7}" srcOrd="0" destOrd="0" parTransId="{8E6F682D-F890-0A4C-991F-2D9AB2BADF47}" sibTransId="{AA039693-CBCB-F24F-AF2C-1D0CD8E3E8AF}"/>
    <dgm:cxn modelId="{CC1C6F58-8F23-CD42-B811-A7B232E2A234}" type="presOf" srcId="{A8F7BE1E-1950-384F-B96C-CB1B5C167847}" destId="{C4527B07-36ED-A547-B047-C00B3F8655A9}" srcOrd="1" destOrd="0" presId="urn:microsoft.com/office/officeart/2005/8/layout/hierarchy3"/>
    <dgm:cxn modelId="{EF6B48B2-E6FC-1F47-98BB-064ADA8305A0}" type="presOf" srcId="{1EF07C21-73A4-0943-AD9D-979C9939019A}" destId="{5C1054C8-2F88-B44B-8F96-663CB499DA62}" srcOrd="0" destOrd="0" presId="urn:microsoft.com/office/officeart/2005/8/layout/hierarchy3"/>
    <dgm:cxn modelId="{B71A04C6-4AE6-5C4E-9FEF-25A9CDC5ED4E}" type="presOf" srcId="{4FE379FA-C253-DC46-BFFF-E4047DE4D880}" destId="{A37BEC5C-677C-6840-A459-9A409F31C51A}" srcOrd="0"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27386026-D3CE-5042-8C99-C4B46B620C4A}" type="presOf" srcId="{7EB96378-7F44-AD48-B6CF-6F776FC1D348}" destId="{719F27EC-AB4E-2B4C-97C7-F399A84F910E}" srcOrd="0" destOrd="0" presId="urn:microsoft.com/office/officeart/2005/8/layout/hierarchy3"/>
    <dgm:cxn modelId="{E26C1A77-6F35-C94E-AF1A-144FF723332D}" type="presOf" srcId="{06D302AF-EA9F-D14B-B447-E8FAE1BE69F6}" destId="{C3C07FA1-5881-5A46-A144-77674E13A1B6}" srcOrd="0"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11F0AF88-A2A6-664A-A75C-028C65CC7A27}" type="presOf" srcId="{1B533BEA-645D-1747-8737-9A4859E919B8}" destId="{75E30A96-9581-DA46-BCB3-0DB6787467D2}" srcOrd="0" destOrd="0" presId="urn:microsoft.com/office/officeart/2005/8/layout/hierarchy3"/>
    <dgm:cxn modelId="{532897E0-CDF5-6744-87F2-68A29D333A94}" srcId="{BAF9AEBC-30E4-3D48-9623-BC689C7384F1}" destId="{36B64709-9556-174A-8102-2D21B49D0564}" srcOrd="6" destOrd="0" parTransId="{C9276977-53A3-A246-B1EA-C5F80E4EE636}" sibTransId="{2A3D07E6-E33D-684A-A8C6-A5A4C4B669E0}"/>
    <dgm:cxn modelId="{F7AD7972-DFE6-1E4E-85C5-E90D2E99072B}" srcId="{BAF9AEBC-30E4-3D48-9623-BC689C7384F1}" destId="{2F0436DE-C8FD-264E-B5FF-5ED1DD310543}" srcOrd="2" destOrd="0" parTransId="{A4C04BEE-68AA-A74D-9677-0C8B1C9DF8B2}" sibTransId="{80FC5C14-69DB-B546-B4D8-79505361D3F7}"/>
    <dgm:cxn modelId="{1D778371-5B93-BE41-B942-7997E69DCBDD}" type="presOf" srcId="{5B9CBB49-D8E2-C849-B142-22A2C521C234}" destId="{B2E4F085-81F8-5C4F-AAE9-8C7B1C4794D3}" srcOrd="0" destOrd="0" presId="urn:microsoft.com/office/officeart/2005/8/layout/hierarchy3"/>
    <dgm:cxn modelId="{A371F158-0489-5E42-95BE-6154A6DA9298}" type="presOf" srcId="{F7FD6B04-84AD-8048-AB30-A41608C96CC7}" destId="{2A4DDE7B-B667-3540-A92E-C39ED6EAEEC4}" srcOrd="0" destOrd="0" presId="urn:microsoft.com/office/officeart/2005/8/layout/hierarchy3"/>
    <dgm:cxn modelId="{9A4FFC76-B426-624D-A743-D30FF1615856}" srcId="{4FE379FA-C253-DC46-BFFF-E4047DE4D880}" destId="{BAF9AEBC-30E4-3D48-9623-BC689C7384F1}" srcOrd="5" destOrd="0" parTransId="{37336B6E-8872-A246-89B7-E74951BC4C10}" sibTransId="{3F0B11A7-E1EA-D14A-81FD-886DE615DE08}"/>
    <dgm:cxn modelId="{3C377FD3-CF37-D643-B075-DF13E112A68E}" type="presOf" srcId="{51EB2061-8DD3-7443-A879-45DC9E33A874}" destId="{F5032864-6701-C44F-B2F4-1853F89540D4}" srcOrd="0" destOrd="0" presId="urn:microsoft.com/office/officeart/2005/8/layout/hierarchy3"/>
    <dgm:cxn modelId="{35E4171C-D911-9342-81AB-19A2667D4AB3}" srcId="{4298D28E-D4BD-134D-93D9-0D76FEF5C03F}" destId="{286106E0-FA2E-9F42-8E2B-4CB42DEBC5F3}" srcOrd="5" destOrd="0" parTransId="{8DCD7426-17F7-054D-8BA4-43DD589770BC}" sibTransId="{06A69EC2-9AED-2A40-8F9E-020A53AED9AB}"/>
    <dgm:cxn modelId="{DDE23D29-0015-9742-8B4D-1FE902CEB75D}" type="presOf" srcId="{FEE976AD-B0EB-4941-AFAB-BC6BC0B4599F}" destId="{2015AFA5-F9EC-4340-A2FF-8968E6BB95CA}" srcOrd="0" destOrd="0" presId="urn:microsoft.com/office/officeart/2005/8/layout/hierarchy3"/>
    <dgm:cxn modelId="{1D253D9E-DEA6-414B-8219-75E25B40C41C}" type="presOf" srcId="{82B842E0-AB98-D848-9AA3-63DA659E367F}" destId="{9E864475-03F6-8A4C-ADD7-097BACCE3EF1}" srcOrd="0" destOrd="0" presId="urn:microsoft.com/office/officeart/2005/8/layout/hierarchy3"/>
    <dgm:cxn modelId="{7AFDDC1E-EBEE-7545-8162-8EB573242C26}" type="presOf" srcId="{BAA06ADF-31C1-C54D-93D3-501F497D86C6}" destId="{55237CC9-5905-E14E-81E9-48D018CC5A02}" srcOrd="0" destOrd="0" presId="urn:microsoft.com/office/officeart/2005/8/layout/hierarchy3"/>
    <dgm:cxn modelId="{9AD46F37-C870-7743-B168-31EF864D97DA}" srcId="{1EF07C21-73A4-0943-AD9D-979C9939019A}" destId="{FF6993B2-923C-B347-AF21-2A3A893E7015}" srcOrd="3" destOrd="0" parTransId="{DD7B1CFF-ED72-594B-A8C2-126F618EA603}" sibTransId="{08A7DB67-ADE1-AB4A-AC36-F7A0C0425C89}"/>
    <dgm:cxn modelId="{05C5AB29-DF5B-1B45-B213-0A7990106295}" type="presOf" srcId="{8E6F682D-F890-0A4C-991F-2D9AB2BADF47}" destId="{2182F201-86EB-6F4E-BB8A-C5A00B50AB62}" srcOrd="0" destOrd="0" presId="urn:microsoft.com/office/officeart/2005/8/layout/hierarchy3"/>
    <dgm:cxn modelId="{9358DB1C-CF2A-0B48-8416-15CFBD66324F}" srcId="{4298D28E-D4BD-134D-93D9-0D76FEF5C03F}" destId="{F34AA715-02E0-0641-A942-86B9E0ADC806}" srcOrd="3" destOrd="0" parTransId="{F7FD6B04-84AD-8048-AB30-A41608C96CC7}" sibTransId="{C836D1BC-A301-9944-8DFC-2E87E9B3CF65}"/>
    <dgm:cxn modelId="{AEFB0020-4A56-8D43-99A1-8D5039373EE9}" type="presOf" srcId="{68C91B9A-7C0A-EE47-86F7-4BED565277B7}" destId="{9890095F-B331-C94F-8147-C1A7A84FD6BE}" srcOrd="0" destOrd="0" presId="urn:microsoft.com/office/officeart/2005/8/layout/hierarchy3"/>
    <dgm:cxn modelId="{9E94C8B2-CB8A-A44C-9E4A-71F0492FD989}" type="presOf" srcId="{8DCD7426-17F7-054D-8BA4-43DD589770BC}" destId="{0D688553-B41E-D341-A62C-40E49B504BFF}" srcOrd="0" destOrd="0" presId="urn:microsoft.com/office/officeart/2005/8/layout/hierarchy3"/>
    <dgm:cxn modelId="{E88AAE98-DBCA-1C46-987D-78FA8704ABBE}" type="presOf" srcId="{50B06894-D03A-9047-AD73-19452B13FD4F}" destId="{6D2089B0-2EA8-6745-A042-CF93B9047F5B}" srcOrd="0" destOrd="0" presId="urn:microsoft.com/office/officeart/2005/8/layout/hierarchy3"/>
    <dgm:cxn modelId="{692D8A5B-B333-3146-A526-ADD643881160}" type="presOf" srcId="{BDC59114-73B5-6B43-ABC7-D198E1D8D9D9}" destId="{FB816A12-82B7-254E-A127-3DAA516CA276}" srcOrd="0" destOrd="0" presId="urn:microsoft.com/office/officeart/2005/8/layout/hierarchy3"/>
    <dgm:cxn modelId="{16AA6263-D0DA-004E-AF73-895DAEA4A442}" type="presOf" srcId="{17EF5C49-DB21-4549-89D0-F0AF747E188F}" destId="{36F0E002-B805-5A45-8C01-5B301F0E4344}" srcOrd="0" destOrd="0" presId="urn:microsoft.com/office/officeart/2005/8/layout/hierarchy3"/>
    <dgm:cxn modelId="{4F2E8246-5EA1-7149-A2BC-33BFC8CCF6B4}" type="presOf" srcId="{E6A26E56-15C9-FF49-9FF7-E6739BE97006}" destId="{2D3BF82F-2F09-6B45-8D93-4C0D589C2030}" srcOrd="0" destOrd="0" presId="urn:microsoft.com/office/officeart/2005/8/layout/hierarchy3"/>
    <dgm:cxn modelId="{62789FEB-9F3A-9D4F-BE10-805E46486A83}" type="presOf" srcId="{905DB639-F8C5-7A45-BF3E-00A8103F957C}" destId="{5BB9E986-D32E-E44B-A885-2417F6493ED8}" srcOrd="0" destOrd="0" presId="urn:microsoft.com/office/officeart/2005/8/layout/hierarchy3"/>
    <dgm:cxn modelId="{A8337F41-0475-7B44-A959-3FC11EB7C8FC}" type="presOf" srcId="{4B71F9A1-26E9-394E-A128-FF311CF52AB9}" destId="{3636E349-2F1D-FD4A-BE17-EA2098DD0005}" srcOrd="0"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D2510462-C7E4-C646-8BBA-821F52F6592D}" srcId="{A25BF16F-DA16-9648-AB6C-752020A7A671}" destId="{7EB96378-7F44-AD48-B6CF-6F776FC1D348}" srcOrd="1" destOrd="0" parTransId="{FEE976AD-B0EB-4941-AFAB-BC6BC0B4599F}" sibTransId="{93647750-7D74-994A-88E6-1BBB6CCA25A8}"/>
    <dgm:cxn modelId="{28CEDD75-0CD1-EE42-B38B-EC7B81074D9D}" type="presOf" srcId="{EBD5E3B5-0628-EB42-8DD3-85AD53D70F18}" destId="{883474F4-B5EC-AD4F-895E-3CC2D8CB2DB4}" srcOrd="0" destOrd="0" presId="urn:microsoft.com/office/officeart/2005/8/layout/hierarchy3"/>
    <dgm:cxn modelId="{4457EDDC-C120-8647-88B7-D594B9E477E5}" type="presOf" srcId="{B8F2ABBD-32CF-6B4C-B029-4317C46D9376}" destId="{03F8D9CD-958C-2841-B818-1198C3DE2865}" srcOrd="0" destOrd="0" presId="urn:microsoft.com/office/officeart/2005/8/layout/hierarchy3"/>
    <dgm:cxn modelId="{53BFB0F1-C5F5-144E-A48D-5948C3918BEA}" type="presOf" srcId="{DD7B1CFF-ED72-594B-A8C2-126F618EA603}" destId="{7DDC89F7-9E36-E64B-B3AF-E8C52D27FA90}" srcOrd="0" destOrd="0" presId="urn:microsoft.com/office/officeart/2005/8/layout/hierarchy3"/>
    <dgm:cxn modelId="{CE03C145-9AF2-5E47-ABA3-B551CF91EC3C}" type="presOf" srcId="{160A4D29-94CA-1F4C-B110-6FC7D3EF6D12}" destId="{9214E6C8-245A-8E43-8599-F2B8F3AB695B}" srcOrd="0" destOrd="0" presId="urn:microsoft.com/office/officeart/2005/8/layout/hierarchy3"/>
    <dgm:cxn modelId="{D5C64796-BF8F-8941-8C2F-87EE1FDB06A5}" srcId="{4FE379FA-C253-DC46-BFFF-E4047DE4D880}" destId="{1EF07C21-73A4-0943-AD9D-979C9939019A}" srcOrd="4" destOrd="0" parTransId="{E19B5F94-5642-EE42-81B7-6E98DB74A795}" sibTransId="{B06B81EA-96E7-9449-94D2-58FDFBE126AB}"/>
    <dgm:cxn modelId="{6EE72079-5F30-6348-AEC6-4BE78A1CBC58}" srcId="{4298D28E-D4BD-134D-93D9-0D76FEF5C03F}" destId="{4A1794DD-F3C8-6847-AAB2-1BE6CBD975C8}" srcOrd="4" destOrd="0" parTransId="{8F97F75E-28AC-474C-A827-8FD4AEDBD3C8}" sibTransId="{9F730DE5-560C-2C41-9EA5-5E677DD46FA0}"/>
    <dgm:cxn modelId="{802A52AF-0E25-1243-889B-C4B5D70CB306}" srcId="{A8F7BE1E-1950-384F-B96C-CB1B5C167847}" destId="{BAA06ADF-31C1-C54D-93D3-501F497D86C6}" srcOrd="6" destOrd="0" parTransId="{7B872A17-AC5A-0240-A04C-6738648D3EC1}" sibTransId="{79A30E05-4E0F-8B40-BF9B-3D64C9B5FC6D}"/>
    <dgm:cxn modelId="{0F853735-9E6B-2140-A4CA-931880A737A5}" type="presOf" srcId="{810EA864-9188-0F42-8E6E-9233577CCE19}" destId="{49F3D27C-DA50-A74C-A216-19CEEBE5EDF7}" srcOrd="0" destOrd="0" presId="urn:microsoft.com/office/officeart/2005/8/layout/hierarchy3"/>
    <dgm:cxn modelId="{59604596-904B-5743-A83B-CB9DFA2CF050}" type="presOf" srcId="{1AF58DE6-4F3A-B44B-91CB-92E39811B0A5}" destId="{BA18E494-7AF6-1742-AFF1-A1E31315479A}" srcOrd="0" destOrd="0" presId="urn:microsoft.com/office/officeart/2005/8/layout/hierarchy3"/>
    <dgm:cxn modelId="{CD1AC9D1-2B21-7341-8750-69BE6BB560E5}" type="presOf" srcId="{5C4462B4-BD12-BB49-8A51-EE2338F758E8}" destId="{8420A846-2529-F146-8366-AF3302CAAEDA}" srcOrd="0" destOrd="0" presId="urn:microsoft.com/office/officeart/2005/8/layout/hierarchy3"/>
    <dgm:cxn modelId="{74E5EE26-42FF-054D-BF71-966FDA669283}" type="presOf" srcId="{C65E0216-254E-6841-9664-8F4CB6EA4E83}" destId="{0661B61A-52AC-A147-AECD-0D45DD939898}" srcOrd="0" destOrd="0" presId="urn:microsoft.com/office/officeart/2005/8/layout/hierarchy3"/>
    <dgm:cxn modelId="{60C9AF27-6474-3F46-9ECF-16CE58FB93D5}" type="presOf" srcId="{C9276977-53A3-A246-B1EA-C5F80E4EE636}" destId="{CB147079-C1CE-F041-BC24-8693DDF2058A}" srcOrd="0" destOrd="0" presId="urn:microsoft.com/office/officeart/2005/8/layout/hierarchy3"/>
    <dgm:cxn modelId="{CFFB855D-24D7-7248-B99C-075CFC4CC4D9}" type="presOf" srcId="{F0221F95-CAF7-8E42-8A86-5C0A750DC4EF}" destId="{E6812AFE-2E79-D748-9B4A-AC5949750EFE}" srcOrd="0" destOrd="0" presId="urn:microsoft.com/office/officeart/2005/8/layout/hierarchy3"/>
    <dgm:cxn modelId="{63F6720E-D729-FA46-8496-66AECD0F33A9}" srcId="{1EF07C21-73A4-0943-AD9D-979C9939019A}" destId="{0840BC4F-313D-8644-9BC6-D6FF9A9E7D36}" srcOrd="1" destOrd="0" parTransId="{51EB2061-8DD3-7443-A879-45DC9E33A874}" sibTransId="{9986B7D4-A11F-4441-A96A-80996E5DA127}"/>
    <dgm:cxn modelId="{4C6191A8-056E-6949-AD7E-B489F7707CB8}" srcId="{F0221F95-CAF7-8E42-8A86-5C0A750DC4EF}" destId="{184C5C91-720D-2246-A1C7-213E095CA526}" srcOrd="1" destOrd="0" parTransId="{5B9CBB49-D8E2-C849-B142-22A2C521C234}" sibTransId="{67E92378-A902-A84F-8E1E-43FA09E3CF8B}"/>
    <dgm:cxn modelId="{C82360BA-8714-F647-866C-62A6ACE046A1}" type="presOf" srcId="{24956424-302A-7C46-8C45-6727CCEA48B5}" destId="{DB989871-B31A-5547-8648-B7AF4ECEDE9F}" srcOrd="0" destOrd="0" presId="urn:microsoft.com/office/officeart/2005/8/layout/hierarchy3"/>
    <dgm:cxn modelId="{788A671C-F0E0-3C4A-A7B1-A505708EFB54}" type="presOf" srcId="{D26D8197-3C45-FE49-BB2F-B33B5EFAE6E9}" destId="{493D36C4-3A01-2447-AB70-870CABEE99AC}" srcOrd="0" destOrd="0" presId="urn:microsoft.com/office/officeart/2005/8/layout/hierarchy3"/>
    <dgm:cxn modelId="{18607F93-9C24-3B49-8E4A-F7AC8955B967}" srcId="{A25BF16F-DA16-9648-AB6C-752020A7A671}" destId="{94A8741C-3465-024F-BD7D-D4478B194415}" srcOrd="2" destOrd="0" parTransId="{530D3C23-1D08-4148-BE2A-EC3C2B9D9095}" sibTransId="{770A28C7-64CE-954D-8B67-D56D010F4568}"/>
    <dgm:cxn modelId="{4D894792-6E99-AF47-8B6E-E45D4965C030}" type="presOf" srcId="{4A1794DD-F3C8-6847-AAB2-1BE6CBD975C8}" destId="{695CEABC-015C-7345-BF87-20FE20F2DC1F}" srcOrd="0" destOrd="0" presId="urn:microsoft.com/office/officeart/2005/8/layout/hierarchy3"/>
    <dgm:cxn modelId="{BD1FE360-04FE-8F4F-8A1C-E71515B14840}" type="presOf" srcId="{85907A38-68A8-5948-96DC-4AFCC429D85C}" destId="{9D0BCB8A-2710-8F42-811F-33B3DEA89A01}" srcOrd="0" destOrd="0" presId="urn:microsoft.com/office/officeart/2005/8/layout/hierarchy3"/>
    <dgm:cxn modelId="{01352135-1226-F44F-92E3-44B77031083C}" type="presOf" srcId="{3B80A794-1436-7F43-8DD2-2CFC3668A5B1}" destId="{A71613F7-09FB-7A49-AC3D-232540BDE9B1}" srcOrd="0" destOrd="0" presId="urn:microsoft.com/office/officeart/2005/8/layout/hierarchy3"/>
    <dgm:cxn modelId="{D4B208A6-6783-204F-B41F-8FA4DE024A5A}" type="presOf" srcId="{0D4795A9-6D1D-EC47-B6C5-9D979D0B6964}" destId="{818F0DAB-33E5-254C-89BA-1E88C2694BB3}" srcOrd="0" destOrd="0" presId="urn:microsoft.com/office/officeart/2005/8/layout/hierarchy3"/>
    <dgm:cxn modelId="{34E10E59-EAF9-7649-922A-27D9D65BF8DE}" type="presOf" srcId="{A25BF16F-DA16-9648-AB6C-752020A7A671}" destId="{67414C10-A5E6-D546-8D2E-07E110BCC3BC}" srcOrd="1" destOrd="0" presId="urn:microsoft.com/office/officeart/2005/8/layout/hierarchy3"/>
    <dgm:cxn modelId="{A984FC0F-5CD3-D942-A1CD-E3A9628C94C5}" type="presOf" srcId="{A4C04BEE-68AA-A74D-9677-0C8B1C9DF8B2}" destId="{9A75D752-6504-3B48-B12D-F8F1948AC0D8}" srcOrd="0" destOrd="0" presId="urn:microsoft.com/office/officeart/2005/8/layout/hierarchy3"/>
    <dgm:cxn modelId="{C7171BF4-AAE1-E049-B641-32483AFB3B1E}" type="presOf" srcId="{78A65FC3-1106-8844-AC6C-748DF6784D61}" destId="{83ACF91C-45B6-C943-B21A-CBD758E297D3}" srcOrd="0"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2B8DBAEC-CFBD-F04B-A266-770B7237D458}" srcId="{4298D28E-D4BD-134D-93D9-0D76FEF5C03F}" destId="{4B71F9A1-26E9-394E-A128-FF311CF52AB9}" srcOrd="1" destOrd="0" parTransId="{82B842E0-AB98-D848-9AA3-63DA659E367F}" sibTransId="{FF59B54E-F86D-0C4B-B41E-DB8E97B308A9}"/>
    <dgm:cxn modelId="{CD86B201-6F61-F74D-AEF8-353E5D6C89A4}" srcId="{4FE379FA-C253-DC46-BFFF-E4047DE4D880}" destId="{F0221F95-CAF7-8E42-8A86-5C0A750DC4EF}" srcOrd="0" destOrd="0" parTransId="{0D197037-3D50-7441-AF74-2CF447EFFA47}" sibTransId="{5E35C39D-2628-9149-97D9-7DC37C8685F8}"/>
    <dgm:cxn modelId="{2A7A0220-1043-F246-8874-08EDFB813D3F}" type="presOf" srcId="{F34AA715-02E0-0641-A942-86B9E0ADC806}" destId="{F6A104EE-49E1-DA47-BB60-FB3B7774B8C2}" srcOrd="0" destOrd="0" presId="urn:microsoft.com/office/officeart/2005/8/layout/hierarchy3"/>
    <dgm:cxn modelId="{A4CF5CCB-471B-0149-863A-F05EC37ECB0F}" type="presOf" srcId="{BAF9AEBC-30E4-3D48-9623-BC689C7384F1}" destId="{6F779FA6-66FF-104D-BBAC-5F4CD46CE148}" srcOrd="0" destOrd="0" presId="urn:microsoft.com/office/officeart/2005/8/layout/hierarchy3"/>
    <dgm:cxn modelId="{C6E62A97-0464-5A4B-987A-FFF37C2B0E76}" type="presOf" srcId="{2F0436DE-C8FD-264E-B5FF-5ED1DD310543}" destId="{22517623-BA59-FE48-AD3C-6945936D7252}" srcOrd="0" destOrd="0" presId="urn:microsoft.com/office/officeart/2005/8/layout/hierarchy3"/>
    <dgm:cxn modelId="{9F5967F4-79C0-644D-ABB3-89E99CE0F01C}" type="presOf" srcId="{A8F7BE1E-1950-384F-B96C-CB1B5C167847}" destId="{EA7D3323-80E2-8245-9B0F-07CD393A0C0F}"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5213997B-4822-4649-A467-722B44FF3DEA}" type="presOf" srcId="{4696DC51-3DF1-0C40-B89D-75A070A624B4}" destId="{8F0C0570-AE3E-BF47-B197-91E9C4098D1B}" srcOrd="0" destOrd="0" presId="urn:microsoft.com/office/officeart/2005/8/layout/hierarchy3"/>
    <dgm:cxn modelId="{7935F3DF-1DB6-C148-8DEC-6E2BDFFFABD7}" type="presOf" srcId="{1EF07C21-73A4-0943-AD9D-979C9939019A}" destId="{9030B895-383E-064D-8DF9-65EF665465D9}" srcOrd="1"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BD94D86F-6075-8845-990C-3E886A352CE7}" srcId="{1EF07C21-73A4-0943-AD9D-979C9939019A}" destId="{1B533BEA-645D-1747-8737-9A4859E919B8}" srcOrd="0" destOrd="0" parTransId="{A7000410-B454-274C-8088-7D4BCE7FDD65}" sibTransId="{9771B421-C371-D549-B812-A7DCDA906119}"/>
    <dgm:cxn modelId="{E49CC270-DDB4-1440-AEB6-9556B9DB1D65}" type="presOf" srcId="{0840BC4F-313D-8644-9BC6-D6FF9A9E7D36}" destId="{ECAB1AB9-CF19-954C-A13C-170AAA0148A6}" srcOrd="0" destOrd="0" presId="urn:microsoft.com/office/officeart/2005/8/layout/hierarchy3"/>
    <dgm:cxn modelId="{7610AB00-4660-2C40-85FB-308B99C6B7E8}" type="presOf" srcId="{4298D28E-D4BD-134D-93D9-0D76FEF5C03F}" destId="{8FCD1A83-4200-9441-8CB1-45C96D8BADB7}" srcOrd="1" destOrd="0" presId="urn:microsoft.com/office/officeart/2005/8/layout/hierarchy3"/>
    <dgm:cxn modelId="{A84DFC10-4A94-604D-9B8B-36EF8BE604D6}" type="presOf" srcId="{4298D28E-D4BD-134D-93D9-0D76FEF5C03F}" destId="{585463CE-E77B-5E4F-8626-C865D31AF11E}" srcOrd="0" destOrd="0" presId="urn:microsoft.com/office/officeart/2005/8/layout/hierarchy3"/>
    <dgm:cxn modelId="{BBD203A9-F8A8-6342-B7D8-998DD7BA06CF}" srcId="{A8F7BE1E-1950-384F-B96C-CB1B5C167847}" destId="{10B1E5E1-FB78-534C-AD8B-AFFF26EE5D3E}" srcOrd="0" destOrd="0" parTransId="{F67B469C-0B70-7A42-8E4C-E1A87CF09CF3}" sibTransId="{AD15EB2E-E5A1-0E48-90B4-AF56B9A71D27}"/>
    <dgm:cxn modelId="{86FC5236-D49F-1749-A73C-465D9C337E0D}" type="presOf" srcId="{A7000410-B454-274C-8088-7D4BCE7FDD65}" destId="{55AABD3F-F17C-E24D-827B-9B3A8EBB4D78}" srcOrd="0" destOrd="0" presId="urn:microsoft.com/office/officeart/2005/8/layout/hierarchy3"/>
    <dgm:cxn modelId="{EA673471-3880-6447-A417-896EDA800258}" type="presOf" srcId="{72011AC1-C236-1546-B2B3-3803F8434FEC}" destId="{3141DE8D-FC97-C847-A77B-2574276537FA}" srcOrd="0"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36F4A5E2-7C96-2B4C-9F17-FF458F77D839}" srcId="{BAF9AEBC-30E4-3D48-9623-BC689C7384F1}" destId="{50B06894-D03A-9047-AD73-19452B13FD4F}" srcOrd="1" destOrd="0" parTransId="{17EF5C49-DB21-4549-89D0-F0AF747E188F}" sibTransId="{4FDEC566-F445-0941-A981-5DEAB62B0343}"/>
    <dgm:cxn modelId="{BD1978B0-AAC9-204F-ABE3-EC57500C8FC8}" type="presOf" srcId="{097D56A9-8869-164C-AD96-15FDE72C3E00}" destId="{E63008A5-71FD-F644-BAF3-44242114716F}" srcOrd="0" destOrd="0" presId="urn:microsoft.com/office/officeart/2005/8/layout/hierarchy3"/>
    <dgm:cxn modelId="{D9EF818D-3F50-0543-B807-C222115AF6B3}" type="presOf" srcId="{FB8AEFF7-AF79-774A-BFE0-3F02143C0EDB}" destId="{020B44AD-F09D-7649-86C9-8E722575F564}" srcOrd="0" destOrd="0" presId="urn:microsoft.com/office/officeart/2005/8/layout/hierarchy3"/>
    <dgm:cxn modelId="{CEC76117-BE34-FD4F-8C37-FF6825DDFF70}" type="presOf" srcId="{A9D05A6A-FDF0-FC42-8BC5-43AC97E5BC35}" destId="{0133E5C3-CE2D-7B47-AA63-984F292D3DEB}" srcOrd="0" destOrd="0" presId="urn:microsoft.com/office/officeart/2005/8/layout/hierarchy3"/>
    <dgm:cxn modelId="{ABF86F37-8B4B-424C-A338-FF6D82A36BB6}" type="presOf" srcId="{98247BA4-E84A-A64E-B5FF-CB395DCB04D9}" destId="{8A67A03E-84F7-B946-90EB-4036D49A1574}"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102826CD-9099-0645-94C0-F8F2F51D9A09}" srcId="{4298D28E-D4BD-134D-93D9-0D76FEF5C03F}" destId="{509C90B0-0566-0A4A-AF69-D30F8FAD9C27}" srcOrd="2" destOrd="0" parTransId="{FB8AEFF7-AF79-774A-BFE0-3F02143C0EDB}" sibTransId="{F6FBC313-4BD7-414F-97B4-FEF227CE10D1}"/>
    <dgm:cxn modelId="{FD9AABED-2D9B-1847-8E5D-841ED6665545}" srcId="{F0221F95-CAF7-8E42-8A86-5C0A750DC4EF}" destId="{3B80A794-1436-7F43-8DD2-2CFC3668A5B1}" srcOrd="2" destOrd="0" parTransId="{1AF58DE6-4F3A-B44B-91CB-92E39811B0A5}" sibTransId="{6497F11F-997A-6645-AB95-D3584C26ACF3}"/>
    <dgm:cxn modelId="{F17F540B-96E9-E449-A88C-49BAA19AFEB6}" type="presOf" srcId="{22EEDA33-A17D-EA4C-B63A-6262B6CA7499}" destId="{9F148BDB-0941-F345-A097-BA0A6B06FF07}" srcOrd="0" destOrd="0" presId="urn:microsoft.com/office/officeart/2005/8/layout/hierarchy3"/>
    <dgm:cxn modelId="{0B96AF19-E2D8-5847-820F-B261C32B2742}" srcId="{A8F7BE1E-1950-384F-B96C-CB1B5C167847}" destId="{B8F2ABBD-32CF-6B4C-B029-4317C46D9376}" srcOrd="2" destOrd="0" parTransId="{D26D8197-3C45-FE49-BB2F-B33B5EFAE6E9}" sibTransId="{56DCC7D4-F630-144C-BC3B-91D6EBF47C18}"/>
    <dgm:cxn modelId="{9F5A8A5C-40C2-AA49-A45A-3B320E7671D0}" type="presOf" srcId="{F0221F95-CAF7-8E42-8A86-5C0A750DC4EF}" destId="{658EF32B-A049-E046-92E8-AA2BBD9DA3D0}" srcOrd="1" destOrd="0" presId="urn:microsoft.com/office/officeart/2005/8/layout/hierarchy3"/>
    <dgm:cxn modelId="{4B612733-3315-2E44-AAB5-E677731832F6}" type="presOf" srcId="{509C90B0-0566-0A4A-AF69-D30F8FAD9C27}" destId="{E910859C-9E75-1846-8F2F-D755C02FE1A2}" srcOrd="0" destOrd="0" presId="urn:microsoft.com/office/officeart/2005/8/layout/hierarchy3"/>
    <dgm:cxn modelId="{42868207-0EFE-B147-96ED-C2B7EE533482}" srcId="{4FE379FA-C253-DC46-BFFF-E4047DE4D880}" destId="{4298D28E-D4BD-134D-93D9-0D76FEF5C03F}" srcOrd="2" destOrd="0" parTransId="{02455226-40D1-6A41-A509-A63806A4AF52}" sibTransId="{B855FEB4-A555-6748-8849-487CBADF304F}"/>
    <dgm:cxn modelId="{6DBFC03A-A1D1-0443-B37A-1C4F520077CE}" type="presOf" srcId="{10B1E5E1-FB78-534C-AD8B-AFFF26EE5D3E}" destId="{125EA152-C136-C942-A434-04BEA35B030B}" srcOrd="0" destOrd="0" presId="urn:microsoft.com/office/officeart/2005/8/layout/hierarchy3"/>
    <dgm:cxn modelId="{CAB10E7E-AC0F-6241-B9B3-00640B38909A}" srcId="{BAF9AEBC-30E4-3D48-9623-BC689C7384F1}" destId="{06D302AF-EA9F-D14B-B447-E8FAE1BE69F6}" srcOrd="0" destOrd="0" parTransId="{9E728845-CB2C-9F40-B529-4A2550C4A49B}" sibTransId="{BAD06133-D675-7A4F-9DE2-FFC43591CF2E}"/>
    <dgm:cxn modelId="{F267B958-4CF3-8243-A046-7F573E73A00C}" type="presOf" srcId="{5038877E-1CF8-D142-BE95-C0103F71ECB4}" destId="{0717E224-3FF2-9445-8F2C-B707660B3AF2}" srcOrd="0" destOrd="0" presId="urn:microsoft.com/office/officeart/2005/8/layout/hierarchy3"/>
    <dgm:cxn modelId="{1526228F-17B4-614A-80D5-0AFF659F41AF}" type="presOf" srcId="{F67B469C-0B70-7A42-8E4C-E1A87CF09CF3}" destId="{7282EE3B-D3DA-4345-A25C-8FE8C89763CB}" srcOrd="0" destOrd="0" presId="urn:microsoft.com/office/officeart/2005/8/layout/hierarchy3"/>
    <dgm:cxn modelId="{D8D95216-CE7B-9A4F-AF0D-9E608FA6CC11}" type="presOf" srcId="{9E728845-CB2C-9F40-B529-4A2550C4A49B}" destId="{0D8B3289-5179-1D4A-AB92-5C3349DADE03}" srcOrd="0" destOrd="0" presId="urn:microsoft.com/office/officeart/2005/8/layout/hierarchy3"/>
    <dgm:cxn modelId="{EC569868-20E1-8E4C-92E7-E168A53210E4}" type="presOf" srcId="{A25BF16F-DA16-9648-AB6C-752020A7A671}" destId="{1027FC6B-118B-BF49-ABE2-E5F67F0F0950}" srcOrd="0" destOrd="0" presId="urn:microsoft.com/office/officeart/2005/8/layout/hierarchy3"/>
    <dgm:cxn modelId="{FCA7BC91-1CF1-4247-A1AA-2592F248D554}" type="presOf" srcId="{8F97F75E-28AC-474C-A827-8FD4AEDBD3C8}" destId="{12A2300E-B5BB-7D44-8B5D-FF6FEA24250B}" srcOrd="0" destOrd="0" presId="urn:microsoft.com/office/officeart/2005/8/layout/hierarchy3"/>
    <dgm:cxn modelId="{C8FB3AC5-8CCA-9A49-8359-DAE48200A765}" type="presOf" srcId="{7B872A17-AC5A-0240-A04C-6738648D3EC1}" destId="{9A482F54-B23D-E049-A751-1C621056A858}" srcOrd="0" destOrd="0" presId="urn:microsoft.com/office/officeart/2005/8/layout/hierarchy3"/>
    <dgm:cxn modelId="{61163C15-1B7C-1C4B-987E-CC9FC4001DF4}" type="presParOf" srcId="{A37BEC5C-677C-6840-A459-9A409F31C51A}" destId="{C6E06D6E-E39C-9644-987C-1DB292D036B3}" srcOrd="0" destOrd="0" presId="urn:microsoft.com/office/officeart/2005/8/layout/hierarchy3"/>
    <dgm:cxn modelId="{D1206E12-FC22-7241-BAF8-3032D4A994ED}" type="presParOf" srcId="{C6E06D6E-E39C-9644-987C-1DB292D036B3}" destId="{38F40F60-B94F-6B47-B9EF-89F8DA56D153}" srcOrd="0" destOrd="0" presId="urn:microsoft.com/office/officeart/2005/8/layout/hierarchy3"/>
    <dgm:cxn modelId="{A637BD23-0758-174E-B708-5CAE193F58E7}" type="presParOf" srcId="{38F40F60-B94F-6B47-B9EF-89F8DA56D153}" destId="{E6812AFE-2E79-D748-9B4A-AC5949750EFE}" srcOrd="0" destOrd="0" presId="urn:microsoft.com/office/officeart/2005/8/layout/hierarchy3"/>
    <dgm:cxn modelId="{7E7EB11F-35DD-A84A-892E-D0392D5D5878}" type="presParOf" srcId="{38F40F60-B94F-6B47-B9EF-89F8DA56D153}" destId="{658EF32B-A049-E046-92E8-AA2BBD9DA3D0}" srcOrd="1" destOrd="0" presId="urn:microsoft.com/office/officeart/2005/8/layout/hierarchy3"/>
    <dgm:cxn modelId="{F46D6CF1-E3F8-4741-A285-B4266F336994}" type="presParOf" srcId="{C6E06D6E-E39C-9644-987C-1DB292D036B3}" destId="{19787672-9498-234C-B97A-FD58DC84256D}" srcOrd="1" destOrd="0" presId="urn:microsoft.com/office/officeart/2005/8/layout/hierarchy3"/>
    <dgm:cxn modelId="{75516879-0331-174D-A055-39D79B92ADFE}" type="presParOf" srcId="{19787672-9498-234C-B97A-FD58DC84256D}" destId="{0717E224-3FF2-9445-8F2C-B707660B3AF2}" srcOrd="0" destOrd="0" presId="urn:microsoft.com/office/officeart/2005/8/layout/hierarchy3"/>
    <dgm:cxn modelId="{DCF70997-7929-2E43-8199-AE7A563E1A3B}" type="presParOf" srcId="{19787672-9498-234C-B97A-FD58DC84256D}" destId="{DB989871-B31A-5547-8648-B7AF4ECEDE9F}" srcOrd="1" destOrd="0" presId="urn:microsoft.com/office/officeart/2005/8/layout/hierarchy3"/>
    <dgm:cxn modelId="{F15D6829-83E9-2246-8F7C-D7892BB37756}" type="presParOf" srcId="{19787672-9498-234C-B97A-FD58DC84256D}" destId="{B2E4F085-81F8-5C4F-AAE9-8C7B1C4794D3}" srcOrd="2" destOrd="0" presId="urn:microsoft.com/office/officeart/2005/8/layout/hierarchy3"/>
    <dgm:cxn modelId="{E85C93CE-7FE9-5341-B10F-9332833A4168}" type="presParOf" srcId="{19787672-9498-234C-B97A-FD58DC84256D}" destId="{95869ACF-AB57-0143-A40D-7C4DE009C86C}" srcOrd="3" destOrd="0" presId="urn:microsoft.com/office/officeart/2005/8/layout/hierarchy3"/>
    <dgm:cxn modelId="{8795CFB8-873B-3D40-921D-3E69A6E524EF}" type="presParOf" srcId="{19787672-9498-234C-B97A-FD58DC84256D}" destId="{BA18E494-7AF6-1742-AFF1-A1E31315479A}" srcOrd="4" destOrd="0" presId="urn:microsoft.com/office/officeart/2005/8/layout/hierarchy3"/>
    <dgm:cxn modelId="{3A23B5DB-3BF3-9E42-8659-B99A6761F15E}" type="presParOf" srcId="{19787672-9498-234C-B97A-FD58DC84256D}" destId="{A71613F7-09FB-7A49-AC3D-232540BDE9B1}" srcOrd="5" destOrd="0" presId="urn:microsoft.com/office/officeart/2005/8/layout/hierarchy3"/>
    <dgm:cxn modelId="{BC7F6C90-0F12-1245-99D3-78A894D79DB2}" type="presParOf" srcId="{A37BEC5C-677C-6840-A459-9A409F31C51A}" destId="{85F9D432-5D7A-A742-AE10-448959A9DE19}" srcOrd="1" destOrd="0" presId="urn:microsoft.com/office/officeart/2005/8/layout/hierarchy3"/>
    <dgm:cxn modelId="{DA2AE635-3FDA-FA4C-AC55-2C072869589E}" type="presParOf" srcId="{85F9D432-5D7A-A742-AE10-448959A9DE19}" destId="{70CC6F5C-B42F-E142-A162-C2F74F365D93}" srcOrd="0" destOrd="0" presId="urn:microsoft.com/office/officeart/2005/8/layout/hierarchy3"/>
    <dgm:cxn modelId="{A27BD717-F033-614A-8C63-E6228F15A578}" type="presParOf" srcId="{70CC6F5C-B42F-E142-A162-C2F74F365D93}" destId="{1027FC6B-118B-BF49-ABE2-E5F67F0F0950}" srcOrd="0" destOrd="0" presId="urn:microsoft.com/office/officeart/2005/8/layout/hierarchy3"/>
    <dgm:cxn modelId="{C4666B6D-E36D-A543-9CA6-1A7F83CDF6A4}" type="presParOf" srcId="{70CC6F5C-B42F-E142-A162-C2F74F365D93}" destId="{67414C10-A5E6-D546-8D2E-07E110BCC3BC}" srcOrd="1" destOrd="0" presId="urn:microsoft.com/office/officeart/2005/8/layout/hierarchy3"/>
    <dgm:cxn modelId="{6A74C80D-963E-4A4B-975B-AD71AD60C81C}" type="presParOf" srcId="{85F9D432-5D7A-A742-AE10-448959A9DE19}" destId="{128A207A-6C6C-1D49-9F49-CE3251F85C01}" srcOrd="1" destOrd="0" presId="urn:microsoft.com/office/officeart/2005/8/layout/hierarchy3"/>
    <dgm:cxn modelId="{858036EC-495C-854B-95AE-23478843458F}" type="presParOf" srcId="{128A207A-6C6C-1D49-9F49-CE3251F85C01}" destId="{0661B61A-52AC-A147-AECD-0D45DD939898}" srcOrd="0" destOrd="0" presId="urn:microsoft.com/office/officeart/2005/8/layout/hierarchy3"/>
    <dgm:cxn modelId="{050B8E1B-2425-B242-AC75-3FF5CB4AD737}" type="presParOf" srcId="{128A207A-6C6C-1D49-9F49-CE3251F85C01}" destId="{8A67A03E-84F7-B946-90EB-4036D49A1574}" srcOrd="1" destOrd="0" presId="urn:microsoft.com/office/officeart/2005/8/layout/hierarchy3"/>
    <dgm:cxn modelId="{0ED73B11-DEE3-2144-87DA-CE06545FC95F}" type="presParOf" srcId="{128A207A-6C6C-1D49-9F49-CE3251F85C01}" destId="{2015AFA5-F9EC-4340-A2FF-8968E6BB95CA}" srcOrd="2" destOrd="0" presId="urn:microsoft.com/office/officeart/2005/8/layout/hierarchy3"/>
    <dgm:cxn modelId="{3BB8D8ED-2FA9-AD4D-B553-A7B55007C54B}" type="presParOf" srcId="{128A207A-6C6C-1D49-9F49-CE3251F85C01}" destId="{719F27EC-AB4E-2B4C-97C7-F399A84F910E}" srcOrd="3" destOrd="0" presId="urn:microsoft.com/office/officeart/2005/8/layout/hierarchy3"/>
    <dgm:cxn modelId="{8FFB9176-9787-0A40-9F0D-5FA3B5116FF7}" type="presParOf" srcId="{128A207A-6C6C-1D49-9F49-CE3251F85C01}" destId="{518C2036-ED5B-3540-9E1D-AB8A9B01374D}" srcOrd="4" destOrd="0" presId="urn:microsoft.com/office/officeart/2005/8/layout/hierarchy3"/>
    <dgm:cxn modelId="{64521643-C5AE-7247-BFEF-DB2643B6AC44}" type="presParOf" srcId="{128A207A-6C6C-1D49-9F49-CE3251F85C01}" destId="{F51D186C-9EA9-874C-AEB6-36714120ABDF}" srcOrd="5" destOrd="0" presId="urn:microsoft.com/office/officeart/2005/8/layout/hierarchy3"/>
    <dgm:cxn modelId="{31D86FE1-DB6F-E44D-81C0-6D8A69795EA1}" type="presParOf" srcId="{A37BEC5C-677C-6840-A459-9A409F31C51A}" destId="{58561BB6-E89A-5F4D-A695-3EF5353924BD}" srcOrd="2" destOrd="0" presId="urn:microsoft.com/office/officeart/2005/8/layout/hierarchy3"/>
    <dgm:cxn modelId="{D099E030-0A91-5743-99AD-D23B5BE5A3E4}" type="presParOf" srcId="{58561BB6-E89A-5F4D-A695-3EF5353924BD}" destId="{6815F287-451D-1445-BB9B-4F4B894C9302}" srcOrd="0" destOrd="0" presId="urn:microsoft.com/office/officeart/2005/8/layout/hierarchy3"/>
    <dgm:cxn modelId="{F47E044B-CBBD-1344-A518-20E3CC018A9F}" type="presParOf" srcId="{6815F287-451D-1445-BB9B-4F4B894C9302}" destId="{585463CE-E77B-5E4F-8626-C865D31AF11E}" srcOrd="0" destOrd="0" presId="urn:microsoft.com/office/officeart/2005/8/layout/hierarchy3"/>
    <dgm:cxn modelId="{C919FB51-F157-2A4F-A7C4-5A47852D1ADF}" type="presParOf" srcId="{6815F287-451D-1445-BB9B-4F4B894C9302}" destId="{8FCD1A83-4200-9441-8CB1-45C96D8BADB7}" srcOrd="1" destOrd="0" presId="urn:microsoft.com/office/officeart/2005/8/layout/hierarchy3"/>
    <dgm:cxn modelId="{E6EDCB0B-8A66-924C-AA2D-163C7AE4B5DA}" type="presParOf" srcId="{58561BB6-E89A-5F4D-A695-3EF5353924BD}" destId="{97EA35B9-0929-174A-9B0B-1439AF351BBF}" srcOrd="1" destOrd="0" presId="urn:microsoft.com/office/officeart/2005/8/layout/hierarchy3"/>
    <dgm:cxn modelId="{C6A8B58E-F3C8-FE48-B352-C53A8C4C727D}" type="presParOf" srcId="{97EA35B9-0929-174A-9B0B-1439AF351BBF}" destId="{2182F201-86EB-6F4E-BB8A-C5A00B50AB62}" srcOrd="0" destOrd="0" presId="urn:microsoft.com/office/officeart/2005/8/layout/hierarchy3"/>
    <dgm:cxn modelId="{358931BA-0ADA-B94D-A3C1-B6221D76BA5C}" type="presParOf" srcId="{97EA35B9-0929-174A-9B0B-1439AF351BBF}" destId="{B1263EAD-24CB-B64A-A9FC-A9498F7C3281}" srcOrd="1" destOrd="0" presId="urn:microsoft.com/office/officeart/2005/8/layout/hierarchy3"/>
    <dgm:cxn modelId="{939161E8-A260-EB4A-9246-2D75C0E92288}" type="presParOf" srcId="{97EA35B9-0929-174A-9B0B-1439AF351BBF}" destId="{9E864475-03F6-8A4C-ADD7-097BACCE3EF1}" srcOrd="2" destOrd="0" presId="urn:microsoft.com/office/officeart/2005/8/layout/hierarchy3"/>
    <dgm:cxn modelId="{7655CD41-ED05-8B46-9200-34F4FB0975DA}" type="presParOf" srcId="{97EA35B9-0929-174A-9B0B-1439AF351BBF}" destId="{3636E349-2F1D-FD4A-BE17-EA2098DD0005}" srcOrd="3" destOrd="0" presId="urn:microsoft.com/office/officeart/2005/8/layout/hierarchy3"/>
    <dgm:cxn modelId="{669319E6-1420-414E-96D4-E18FCA277260}" type="presParOf" srcId="{97EA35B9-0929-174A-9B0B-1439AF351BBF}" destId="{020B44AD-F09D-7649-86C9-8E722575F564}" srcOrd="4" destOrd="0" presId="urn:microsoft.com/office/officeart/2005/8/layout/hierarchy3"/>
    <dgm:cxn modelId="{5AD8329D-3562-8146-9E25-1E26C7CC3AED}" type="presParOf" srcId="{97EA35B9-0929-174A-9B0B-1439AF351BBF}" destId="{E910859C-9E75-1846-8F2F-D755C02FE1A2}" srcOrd="5" destOrd="0" presId="urn:microsoft.com/office/officeart/2005/8/layout/hierarchy3"/>
    <dgm:cxn modelId="{D85A649E-562E-5E4B-B612-25FFB715C7D3}" type="presParOf" srcId="{97EA35B9-0929-174A-9B0B-1439AF351BBF}" destId="{2A4DDE7B-B667-3540-A92E-C39ED6EAEEC4}" srcOrd="6" destOrd="0" presId="urn:microsoft.com/office/officeart/2005/8/layout/hierarchy3"/>
    <dgm:cxn modelId="{785BC671-A13B-634B-A3BE-30AAFC831B90}" type="presParOf" srcId="{97EA35B9-0929-174A-9B0B-1439AF351BBF}" destId="{F6A104EE-49E1-DA47-BB60-FB3B7774B8C2}" srcOrd="7" destOrd="0" presId="urn:microsoft.com/office/officeart/2005/8/layout/hierarchy3"/>
    <dgm:cxn modelId="{76216303-3FCB-ED48-BED4-BA4ADDE49882}" type="presParOf" srcId="{97EA35B9-0929-174A-9B0B-1439AF351BBF}" destId="{12A2300E-B5BB-7D44-8B5D-FF6FEA24250B}" srcOrd="8" destOrd="0" presId="urn:microsoft.com/office/officeart/2005/8/layout/hierarchy3"/>
    <dgm:cxn modelId="{765F7234-3CD3-3041-8819-E1CD6F127E93}" type="presParOf" srcId="{97EA35B9-0929-174A-9B0B-1439AF351BBF}" destId="{695CEABC-015C-7345-BF87-20FE20F2DC1F}" srcOrd="9" destOrd="0" presId="urn:microsoft.com/office/officeart/2005/8/layout/hierarchy3"/>
    <dgm:cxn modelId="{BEB5A894-FE12-7E4F-AA2A-FA290AFBF37F}" type="presParOf" srcId="{97EA35B9-0929-174A-9B0B-1439AF351BBF}" destId="{0D688553-B41E-D341-A62C-40E49B504BFF}" srcOrd="10" destOrd="0" presId="urn:microsoft.com/office/officeart/2005/8/layout/hierarchy3"/>
    <dgm:cxn modelId="{656D4F21-6DA3-B24C-9811-AE2B3A4772BE}" type="presParOf" srcId="{97EA35B9-0929-174A-9B0B-1439AF351BBF}" destId="{E5741A9A-F41D-284E-909B-E569358324F1}" srcOrd="11" destOrd="0" presId="urn:microsoft.com/office/officeart/2005/8/layout/hierarchy3"/>
    <dgm:cxn modelId="{2DAAC27A-7DA4-BB48-875F-6DE417978B37}" type="presParOf" srcId="{A37BEC5C-677C-6840-A459-9A409F31C51A}" destId="{29810D28-0649-3E48-AA04-3AC20E2CFDE3}" srcOrd="3" destOrd="0" presId="urn:microsoft.com/office/officeart/2005/8/layout/hierarchy3"/>
    <dgm:cxn modelId="{76DDF87C-BFA7-5A49-A1DE-875054F6ED8C}" type="presParOf" srcId="{29810D28-0649-3E48-AA04-3AC20E2CFDE3}" destId="{230406FB-C0CB-2C4A-812E-C4C59E811D34}" srcOrd="0" destOrd="0" presId="urn:microsoft.com/office/officeart/2005/8/layout/hierarchy3"/>
    <dgm:cxn modelId="{E2D4FF60-6F7D-2943-9B10-740CCCF55B9F}" type="presParOf" srcId="{230406FB-C0CB-2C4A-812E-C4C59E811D34}" destId="{EA7D3323-80E2-8245-9B0F-07CD393A0C0F}" srcOrd="0" destOrd="0" presId="urn:microsoft.com/office/officeart/2005/8/layout/hierarchy3"/>
    <dgm:cxn modelId="{FC3F7B76-FA36-484D-8E0C-7B1AFB3FD905}" type="presParOf" srcId="{230406FB-C0CB-2C4A-812E-C4C59E811D34}" destId="{C4527B07-36ED-A547-B047-C00B3F8655A9}" srcOrd="1" destOrd="0" presId="urn:microsoft.com/office/officeart/2005/8/layout/hierarchy3"/>
    <dgm:cxn modelId="{7A8AD8FD-2186-8B46-80EB-E9E3B33DFBAF}" type="presParOf" srcId="{29810D28-0649-3E48-AA04-3AC20E2CFDE3}" destId="{2D6E2D1C-5D1D-F54D-86CD-24C86F46498E}" srcOrd="1" destOrd="0" presId="urn:microsoft.com/office/officeart/2005/8/layout/hierarchy3"/>
    <dgm:cxn modelId="{E61B00DD-821A-6947-B8BB-E08F814F5FE2}" type="presParOf" srcId="{2D6E2D1C-5D1D-F54D-86CD-24C86F46498E}" destId="{7282EE3B-D3DA-4345-A25C-8FE8C89763CB}" srcOrd="0" destOrd="0" presId="urn:microsoft.com/office/officeart/2005/8/layout/hierarchy3"/>
    <dgm:cxn modelId="{D507EE3D-E2B2-E84B-B2E0-EBFD7F57759C}" type="presParOf" srcId="{2D6E2D1C-5D1D-F54D-86CD-24C86F46498E}" destId="{125EA152-C136-C942-A434-04BEA35B030B}" srcOrd="1" destOrd="0" presId="urn:microsoft.com/office/officeart/2005/8/layout/hierarchy3"/>
    <dgm:cxn modelId="{50F28ADF-6FD5-E84E-B2A5-A174B9061041}" type="presParOf" srcId="{2D6E2D1C-5D1D-F54D-86CD-24C86F46498E}" destId="{9890095F-B331-C94F-8147-C1A7A84FD6BE}" srcOrd="2" destOrd="0" presId="urn:microsoft.com/office/officeart/2005/8/layout/hierarchy3"/>
    <dgm:cxn modelId="{21B5452D-2E54-8841-B336-6FBA00A5CBC0}" type="presParOf" srcId="{2D6E2D1C-5D1D-F54D-86CD-24C86F46498E}" destId="{8F0C0570-AE3E-BF47-B197-91E9C4098D1B}" srcOrd="3" destOrd="0" presId="urn:microsoft.com/office/officeart/2005/8/layout/hierarchy3"/>
    <dgm:cxn modelId="{6A0AC5FE-C3F7-5343-80C1-64A10FB2AC8D}" type="presParOf" srcId="{2D6E2D1C-5D1D-F54D-86CD-24C86F46498E}" destId="{493D36C4-3A01-2447-AB70-870CABEE99AC}" srcOrd="4" destOrd="0" presId="urn:microsoft.com/office/officeart/2005/8/layout/hierarchy3"/>
    <dgm:cxn modelId="{C570E8C7-7838-3542-AC9C-BBDA2FF04718}" type="presParOf" srcId="{2D6E2D1C-5D1D-F54D-86CD-24C86F46498E}" destId="{03F8D9CD-958C-2841-B818-1198C3DE2865}" srcOrd="5" destOrd="0" presId="urn:microsoft.com/office/officeart/2005/8/layout/hierarchy3"/>
    <dgm:cxn modelId="{31C41B28-F3CD-5A49-A596-C1ED05419978}" type="presParOf" srcId="{2D6E2D1C-5D1D-F54D-86CD-24C86F46498E}" destId="{2D3BF82F-2F09-6B45-8D93-4C0D589C2030}" srcOrd="6" destOrd="0" presId="urn:microsoft.com/office/officeart/2005/8/layout/hierarchy3"/>
    <dgm:cxn modelId="{F9B9F07D-B216-B94D-881B-FC1706BA157B}" type="presParOf" srcId="{2D6E2D1C-5D1D-F54D-86CD-24C86F46498E}" destId="{9F148BDB-0941-F345-A097-BA0A6B06FF07}" srcOrd="7" destOrd="0" presId="urn:microsoft.com/office/officeart/2005/8/layout/hierarchy3"/>
    <dgm:cxn modelId="{734F86C9-1AC6-0C4B-B747-1F3E696FA66F}" type="presParOf" srcId="{2D6E2D1C-5D1D-F54D-86CD-24C86F46498E}" destId="{818F0DAB-33E5-254C-89BA-1E88C2694BB3}" srcOrd="8" destOrd="0" presId="urn:microsoft.com/office/officeart/2005/8/layout/hierarchy3"/>
    <dgm:cxn modelId="{8B5D50A8-664E-4B41-AEF6-E852AD25B015}" type="presParOf" srcId="{2D6E2D1C-5D1D-F54D-86CD-24C86F46498E}" destId="{6A20ECCB-C3CB-984A-9BE7-8914276CB537}" srcOrd="9" destOrd="0" presId="urn:microsoft.com/office/officeart/2005/8/layout/hierarchy3"/>
    <dgm:cxn modelId="{7536FDF8-8A30-5343-B1B0-4B5893ACF786}" type="presParOf" srcId="{2D6E2D1C-5D1D-F54D-86CD-24C86F46498E}" destId="{B30DFA83-D217-D441-A5D6-B33AF3254DC9}" srcOrd="10" destOrd="0" presId="urn:microsoft.com/office/officeart/2005/8/layout/hierarchy3"/>
    <dgm:cxn modelId="{D3461F42-98A8-174E-878C-772A2083A35B}" type="presParOf" srcId="{2D6E2D1C-5D1D-F54D-86CD-24C86F46498E}" destId="{9214E6C8-245A-8E43-8599-F2B8F3AB695B}" srcOrd="11" destOrd="0" presId="urn:microsoft.com/office/officeart/2005/8/layout/hierarchy3"/>
    <dgm:cxn modelId="{C06852EF-440E-544C-96DF-EC31F2E4EDE4}" type="presParOf" srcId="{2D6E2D1C-5D1D-F54D-86CD-24C86F46498E}" destId="{9A482F54-B23D-E049-A751-1C621056A858}" srcOrd="12" destOrd="0" presId="urn:microsoft.com/office/officeart/2005/8/layout/hierarchy3"/>
    <dgm:cxn modelId="{47AF03B0-7896-F84A-8B92-2F069377F840}" type="presParOf" srcId="{2D6E2D1C-5D1D-F54D-86CD-24C86F46498E}" destId="{55237CC9-5905-E14E-81E9-48D018CC5A02}" srcOrd="13" destOrd="0" presId="urn:microsoft.com/office/officeart/2005/8/layout/hierarchy3"/>
    <dgm:cxn modelId="{B0D75A9E-106D-B64F-A169-E6F739752EE9}" type="presParOf" srcId="{A37BEC5C-677C-6840-A459-9A409F31C51A}" destId="{07ED2EDA-E2E8-C843-BA44-04F2BB5185ED}" srcOrd="4" destOrd="0" presId="urn:microsoft.com/office/officeart/2005/8/layout/hierarchy3"/>
    <dgm:cxn modelId="{5105FE18-DAB1-8F40-93E6-F4A808667345}" type="presParOf" srcId="{07ED2EDA-E2E8-C843-BA44-04F2BB5185ED}" destId="{691BD4ED-FA7D-9744-8F7A-68AE36FF876A}" srcOrd="0" destOrd="0" presId="urn:microsoft.com/office/officeart/2005/8/layout/hierarchy3"/>
    <dgm:cxn modelId="{CE171D99-967B-A449-ACE4-E8F1BB584EEA}" type="presParOf" srcId="{691BD4ED-FA7D-9744-8F7A-68AE36FF876A}" destId="{5C1054C8-2F88-B44B-8F96-663CB499DA62}" srcOrd="0" destOrd="0" presId="urn:microsoft.com/office/officeart/2005/8/layout/hierarchy3"/>
    <dgm:cxn modelId="{055903EE-695F-D04C-B78A-448A7B62A30F}" type="presParOf" srcId="{691BD4ED-FA7D-9744-8F7A-68AE36FF876A}" destId="{9030B895-383E-064D-8DF9-65EF665465D9}" srcOrd="1" destOrd="0" presId="urn:microsoft.com/office/officeart/2005/8/layout/hierarchy3"/>
    <dgm:cxn modelId="{FEB6E26A-9DAF-B249-8374-DE1BD97A1A1E}" type="presParOf" srcId="{07ED2EDA-E2E8-C843-BA44-04F2BB5185ED}" destId="{06DB5FB3-BA68-0846-A881-EAFAB5884B88}" srcOrd="1" destOrd="0" presId="urn:microsoft.com/office/officeart/2005/8/layout/hierarchy3"/>
    <dgm:cxn modelId="{8506DC15-5E31-924A-9D14-FA3E8F27822C}" type="presParOf" srcId="{06DB5FB3-BA68-0846-A881-EAFAB5884B88}" destId="{55AABD3F-F17C-E24D-827B-9B3A8EBB4D78}" srcOrd="0" destOrd="0" presId="urn:microsoft.com/office/officeart/2005/8/layout/hierarchy3"/>
    <dgm:cxn modelId="{B3E316E9-983A-6A4E-ADAD-7D3C7F77E46A}" type="presParOf" srcId="{06DB5FB3-BA68-0846-A881-EAFAB5884B88}" destId="{75E30A96-9581-DA46-BCB3-0DB6787467D2}" srcOrd="1" destOrd="0" presId="urn:microsoft.com/office/officeart/2005/8/layout/hierarchy3"/>
    <dgm:cxn modelId="{C5CE6C69-FB0A-3242-90BF-C7D37BEB7426}" type="presParOf" srcId="{06DB5FB3-BA68-0846-A881-EAFAB5884B88}" destId="{F5032864-6701-C44F-B2F4-1853F89540D4}" srcOrd="2" destOrd="0" presId="urn:microsoft.com/office/officeart/2005/8/layout/hierarchy3"/>
    <dgm:cxn modelId="{A1B25157-24C7-BF46-8E54-62CDEAC3FE90}" type="presParOf" srcId="{06DB5FB3-BA68-0846-A881-EAFAB5884B88}" destId="{ECAB1AB9-CF19-954C-A13C-170AAA0148A6}" srcOrd="3" destOrd="0" presId="urn:microsoft.com/office/officeart/2005/8/layout/hierarchy3"/>
    <dgm:cxn modelId="{0859FF95-644F-9E45-8664-292723438AA1}" type="presParOf" srcId="{06DB5FB3-BA68-0846-A881-EAFAB5884B88}" destId="{E63008A5-71FD-F644-BAF3-44242114716F}" srcOrd="4" destOrd="0" presId="urn:microsoft.com/office/officeart/2005/8/layout/hierarchy3"/>
    <dgm:cxn modelId="{F1672566-AC1A-754B-BDD9-E455AB6A8B63}" type="presParOf" srcId="{06DB5FB3-BA68-0846-A881-EAFAB5884B88}" destId="{0133E5C3-CE2D-7B47-AA63-984F292D3DEB}" srcOrd="5" destOrd="0" presId="urn:microsoft.com/office/officeart/2005/8/layout/hierarchy3"/>
    <dgm:cxn modelId="{A79510D6-B1E0-7D41-8394-D5BE45D86B8D}" type="presParOf" srcId="{06DB5FB3-BA68-0846-A881-EAFAB5884B88}" destId="{7DDC89F7-9E36-E64B-B3AF-E8C52D27FA90}" srcOrd="6" destOrd="0" presId="urn:microsoft.com/office/officeart/2005/8/layout/hierarchy3"/>
    <dgm:cxn modelId="{B4B3D60A-A8CC-D543-9AD1-3BA17D84BED1}" type="presParOf" srcId="{06DB5FB3-BA68-0846-A881-EAFAB5884B88}" destId="{5E40ECCB-B822-7C4A-8E1E-0478E26B356A}" srcOrd="7" destOrd="0" presId="urn:microsoft.com/office/officeart/2005/8/layout/hierarchy3"/>
    <dgm:cxn modelId="{D1CF5510-2FCA-5141-8CCA-A895A0B66C53}" type="presParOf" srcId="{A37BEC5C-677C-6840-A459-9A409F31C51A}" destId="{A2AE97AA-E37F-BC43-8A5C-76D1AB7CC1F4}" srcOrd="5" destOrd="0" presId="urn:microsoft.com/office/officeart/2005/8/layout/hierarchy3"/>
    <dgm:cxn modelId="{2864CBDA-FDC3-104E-86DF-DFFCDAC125C3}" type="presParOf" srcId="{A2AE97AA-E37F-BC43-8A5C-76D1AB7CC1F4}" destId="{B0177F57-3E7E-6D46-B051-1B8F54E01377}" srcOrd="0" destOrd="0" presId="urn:microsoft.com/office/officeart/2005/8/layout/hierarchy3"/>
    <dgm:cxn modelId="{B2FED329-88B7-244A-9EA9-62720E5A7847}" type="presParOf" srcId="{B0177F57-3E7E-6D46-B051-1B8F54E01377}" destId="{6F779FA6-66FF-104D-BBAC-5F4CD46CE148}" srcOrd="0" destOrd="0" presId="urn:microsoft.com/office/officeart/2005/8/layout/hierarchy3"/>
    <dgm:cxn modelId="{563FEDE2-FCC7-8A40-B744-7629F0901943}" type="presParOf" srcId="{B0177F57-3E7E-6D46-B051-1B8F54E01377}" destId="{09C1EDCF-9A3B-DE4B-B0EC-BB754E4598F4}" srcOrd="1" destOrd="0" presId="urn:microsoft.com/office/officeart/2005/8/layout/hierarchy3"/>
    <dgm:cxn modelId="{853447D9-84B4-9940-8A6D-B67AA434DE15}" type="presParOf" srcId="{A2AE97AA-E37F-BC43-8A5C-76D1AB7CC1F4}" destId="{7EDF0F47-D4CE-FE40-B40A-81097A25A86F}" srcOrd="1" destOrd="0" presId="urn:microsoft.com/office/officeart/2005/8/layout/hierarchy3"/>
    <dgm:cxn modelId="{6836171A-4528-D24E-9A3B-8DA9B1DC7026}" type="presParOf" srcId="{7EDF0F47-D4CE-FE40-B40A-81097A25A86F}" destId="{0D8B3289-5179-1D4A-AB92-5C3349DADE03}" srcOrd="0" destOrd="0" presId="urn:microsoft.com/office/officeart/2005/8/layout/hierarchy3"/>
    <dgm:cxn modelId="{CDE96562-25E5-194F-92A5-DA220C4E622E}" type="presParOf" srcId="{7EDF0F47-D4CE-FE40-B40A-81097A25A86F}" destId="{C3C07FA1-5881-5A46-A144-77674E13A1B6}" srcOrd="1" destOrd="0" presId="urn:microsoft.com/office/officeart/2005/8/layout/hierarchy3"/>
    <dgm:cxn modelId="{1C312A9F-AEBE-6F4D-BA7C-E72E08263DCE}" type="presParOf" srcId="{7EDF0F47-D4CE-FE40-B40A-81097A25A86F}" destId="{36F0E002-B805-5A45-8C01-5B301F0E4344}" srcOrd="2" destOrd="0" presId="urn:microsoft.com/office/officeart/2005/8/layout/hierarchy3"/>
    <dgm:cxn modelId="{742C49DC-2ACE-2141-9D21-8C705604B55B}" type="presParOf" srcId="{7EDF0F47-D4CE-FE40-B40A-81097A25A86F}" destId="{6D2089B0-2EA8-6745-A042-CF93B9047F5B}" srcOrd="3" destOrd="0" presId="urn:microsoft.com/office/officeart/2005/8/layout/hierarchy3"/>
    <dgm:cxn modelId="{53EC259C-EB6D-0A42-B542-0A5457A82EFF}" type="presParOf" srcId="{7EDF0F47-D4CE-FE40-B40A-81097A25A86F}" destId="{9A75D752-6504-3B48-B12D-F8F1948AC0D8}" srcOrd="4" destOrd="0" presId="urn:microsoft.com/office/officeart/2005/8/layout/hierarchy3"/>
    <dgm:cxn modelId="{8531435C-5D15-A048-99BD-3F35C4B90E76}" type="presParOf" srcId="{7EDF0F47-D4CE-FE40-B40A-81097A25A86F}" destId="{22517623-BA59-FE48-AD3C-6945936D7252}" srcOrd="5" destOrd="0" presId="urn:microsoft.com/office/officeart/2005/8/layout/hierarchy3"/>
    <dgm:cxn modelId="{48A1BAAD-3716-0F44-91CE-0AC02337B64E}" type="presParOf" srcId="{7EDF0F47-D4CE-FE40-B40A-81097A25A86F}" destId="{3141DE8D-FC97-C847-A77B-2574276537FA}" srcOrd="6" destOrd="0" presId="urn:microsoft.com/office/officeart/2005/8/layout/hierarchy3"/>
    <dgm:cxn modelId="{7439FD1F-2584-EF4F-904F-DEA0A99C2CF7}" type="presParOf" srcId="{7EDF0F47-D4CE-FE40-B40A-81097A25A86F}" destId="{83ACF91C-45B6-C943-B21A-CBD758E297D3}" srcOrd="7" destOrd="0" presId="urn:microsoft.com/office/officeart/2005/8/layout/hierarchy3"/>
    <dgm:cxn modelId="{F5E52A1E-6936-AE4C-9483-4E5049EAE58A}" type="presParOf" srcId="{7EDF0F47-D4CE-FE40-B40A-81097A25A86F}" destId="{FB816A12-82B7-254E-A127-3DAA516CA276}" srcOrd="8" destOrd="0" presId="urn:microsoft.com/office/officeart/2005/8/layout/hierarchy3"/>
    <dgm:cxn modelId="{7DEB43C7-73F3-A146-A5D6-47A6700DCA73}" type="presParOf" srcId="{7EDF0F47-D4CE-FE40-B40A-81097A25A86F}" destId="{9D0BCB8A-2710-8F42-811F-33B3DEA89A01}" srcOrd="9" destOrd="0" presId="urn:microsoft.com/office/officeart/2005/8/layout/hierarchy3"/>
    <dgm:cxn modelId="{BECDC594-6E0E-F840-9CC8-33D840387351}" type="presParOf" srcId="{7EDF0F47-D4CE-FE40-B40A-81097A25A86F}" destId="{49F3D27C-DA50-A74C-A216-19CEEBE5EDF7}" srcOrd="10" destOrd="0" presId="urn:microsoft.com/office/officeart/2005/8/layout/hierarchy3"/>
    <dgm:cxn modelId="{8DBC6A11-0202-BA4B-AEB5-F44B4ED63BB6}" type="presParOf" srcId="{7EDF0F47-D4CE-FE40-B40A-81097A25A86F}" destId="{8420A846-2529-F146-8366-AF3302CAAEDA}" srcOrd="11" destOrd="0" presId="urn:microsoft.com/office/officeart/2005/8/layout/hierarchy3"/>
    <dgm:cxn modelId="{52BB50BC-E3B3-CC4A-A581-7C3F4CA305B2}" type="presParOf" srcId="{7EDF0F47-D4CE-FE40-B40A-81097A25A86F}" destId="{CB147079-C1CE-F041-BC24-8693DDF2058A}" srcOrd="12" destOrd="0" presId="urn:microsoft.com/office/officeart/2005/8/layout/hierarchy3"/>
    <dgm:cxn modelId="{FCC0F18D-0521-B44C-ACEC-F4229B26F0A9}" type="presParOf" srcId="{7EDF0F47-D4CE-FE40-B40A-81097A25A86F}" destId="{425943EB-5BFC-4449-AE35-0403074F0FCC}" srcOrd="13" destOrd="0" presId="urn:microsoft.com/office/officeart/2005/8/layout/hierarchy3"/>
    <dgm:cxn modelId="{EBB6FCA7-301A-EA46-9B01-803772575162}" type="presParOf" srcId="{7EDF0F47-D4CE-FE40-B40A-81097A25A86F}" destId="{5BB9E986-D32E-E44B-A885-2417F6493ED8}" srcOrd="14" destOrd="0" presId="urn:microsoft.com/office/officeart/2005/8/layout/hierarchy3"/>
    <dgm:cxn modelId="{0DA40BEB-11E4-0849-8C52-102334A8F2A9}"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1E733-78EF-294E-980B-D80280E03112}"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41682CEC-75FB-8542-991C-25680DB42E19}">
      <dgm:prSet/>
      <dgm:spPr>
        <a:noFill/>
      </dgm:spPr>
      <dgm:t>
        <a:bodyPr/>
        <a:lstStyle/>
        <a:p>
          <a:endParaRPr lang="en-US" dirty="0"/>
        </a:p>
      </dgm:t>
    </dgm:pt>
    <dgm:pt modelId="{B12B5F4C-139C-194F-8A1A-A4AB0D93534F}" type="parTrans" cxnId="{8FA0588F-D7B7-5B4A-9360-05C82D2630A5}">
      <dgm:prSet/>
      <dgm:spPr/>
      <dgm:t>
        <a:bodyPr/>
        <a:lstStyle/>
        <a:p>
          <a:endParaRPr lang="en-US"/>
        </a:p>
      </dgm:t>
    </dgm:pt>
    <dgm:pt modelId="{1DCDDA8A-AE95-4040-85A0-E09DBC7AD3E2}" type="sibTrans" cxnId="{8FA0588F-D7B7-5B4A-9360-05C82D2630A5}">
      <dgm:prSet/>
      <dgm:spPr/>
      <dgm:t>
        <a:bodyPr/>
        <a:lstStyle/>
        <a:p>
          <a:endParaRPr lang="en-US"/>
        </a:p>
      </dgm:t>
    </dgm:pt>
    <dgm:pt modelId="{15A3DD96-8970-F845-B28E-F20FF4A43C60}">
      <dgm:prSet/>
      <dgm:spPr>
        <a:noFill/>
      </dgm:spPr>
      <dgm:t>
        <a:bodyPr/>
        <a:lstStyle/>
        <a:p>
          <a:endParaRPr lang="en-US" dirty="0"/>
        </a:p>
      </dgm:t>
    </dgm:pt>
    <dgm:pt modelId="{E5961DF5-9C5C-2C48-971E-D1DAF2263DD6}" type="parTrans" cxnId="{0CFE41B2-1560-5543-B27E-8FF5C12F5B15}">
      <dgm:prSet/>
      <dgm:spPr/>
      <dgm:t>
        <a:bodyPr/>
        <a:lstStyle/>
        <a:p>
          <a:endParaRPr lang="en-US"/>
        </a:p>
      </dgm:t>
    </dgm:pt>
    <dgm:pt modelId="{DC767136-909E-174D-8223-A96AD64FF5F8}" type="sibTrans" cxnId="{0CFE41B2-1560-5543-B27E-8FF5C12F5B15}">
      <dgm:prSet/>
      <dgm:spPr/>
      <dgm:t>
        <a:bodyPr/>
        <a:lstStyle/>
        <a:p>
          <a:endParaRPr lang="en-US"/>
        </a:p>
      </dgm:t>
    </dgm:pt>
    <dgm:pt modelId="{4BD42899-3CD0-A249-A483-6EA06FD84482}">
      <dgm:prSet/>
      <dgm:spPr>
        <a:noFill/>
      </dgm:spPr>
      <dgm:t>
        <a:bodyPr/>
        <a:lstStyle/>
        <a:p>
          <a:endParaRPr lang="en-US" dirty="0"/>
        </a:p>
      </dgm:t>
    </dgm:pt>
    <dgm:pt modelId="{2A1F5588-3F9A-6F4D-9D7D-A75B8DAA05F1}" type="parTrans" cxnId="{6AAD14B2-629D-774C-A5A0-29E20F44E8AE}">
      <dgm:prSet/>
      <dgm:spPr/>
      <dgm:t>
        <a:bodyPr/>
        <a:lstStyle/>
        <a:p>
          <a:endParaRPr lang="en-US"/>
        </a:p>
      </dgm:t>
    </dgm:pt>
    <dgm:pt modelId="{56059CAD-A4F7-1D44-96EC-38F486957525}" type="sibTrans" cxnId="{6AAD14B2-629D-774C-A5A0-29E20F44E8AE}">
      <dgm:prSet/>
      <dgm:spPr/>
      <dgm:t>
        <a:bodyPr/>
        <a:lstStyle/>
        <a:p>
          <a:endParaRPr lang="en-US"/>
        </a:p>
      </dgm:t>
    </dgm:pt>
    <dgm:pt modelId="{FA043143-4E82-F448-967B-5DF678C0C5A4}">
      <dgm:prSet/>
      <dgm:spPr>
        <a:noFill/>
      </dgm:spPr>
      <dgm:t>
        <a:bodyPr/>
        <a:lstStyle/>
        <a:p>
          <a:endParaRPr lang="en-US" dirty="0"/>
        </a:p>
      </dgm:t>
    </dgm:pt>
    <dgm:pt modelId="{140C26A3-9255-E54E-81D3-14A08518960B}" type="parTrans" cxnId="{F42388C0-3B24-D443-B624-84E6CE6335DB}">
      <dgm:prSet/>
      <dgm:spPr/>
      <dgm:t>
        <a:bodyPr/>
        <a:lstStyle/>
        <a:p>
          <a:endParaRPr lang="en-US"/>
        </a:p>
      </dgm:t>
    </dgm:pt>
    <dgm:pt modelId="{204918BE-7D71-8249-A441-90F9456B66E4}" type="sibTrans" cxnId="{F42388C0-3B24-D443-B624-84E6CE6335DB}">
      <dgm:prSet/>
      <dgm:spPr/>
      <dgm:t>
        <a:bodyPr/>
        <a:lstStyle/>
        <a:p>
          <a:endParaRPr lang="en-US"/>
        </a:p>
      </dgm:t>
    </dgm:pt>
    <dgm:pt modelId="{3EC77017-7D4E-0D47-8EA1-F4EEC523B42C}">
      <dgm:prSet/>
      <dgm:spPr>
        <a:noFill/>
      </dgm:spPr>
      <dgm:t>
        <a:bodyPr/>
        <a:lstStyle/>
        <a:p>
          <a:endParaRPr lang="en-US" dirty="0"/>
        </a:p>
      </dgm:t>
    </dgm:pt>
    <dgm:pt modelId="{A52C1255-8981-6C4F-B5CC-B1FF8797E15C}" type="parTrans" cxnId="{D188CBDA-623E-934D-B592-A905AC68976F}">
      <dgm:prSet/>
      <dgm:spPr/>
      <dgm:t>
        <a:bodyPr/>
        <a:lstStyle/>
        <a:p>
          <a:endParaRPr lang="en-US"/>
        </a:p>
      </dgm:t>
    </dgm:pt>
    <dgm:pt modelId="{F3A8FCB3-BB64-D643-9D89-79F8EC327EA8}" type="sibTrans" cxnId="{D188CBDA-623E-934D-B592-A905AC68976F}">
      <dgm:prSet/>
      <dgm:spPr/>
      <dgm:t>
        <a:bodyPr/>
        <a:lstStyle/>
        <a:p>
          <a:endParaRPr lang="en-US"/>
        </a:p>
      </dgm:t>
    </dgm:pt>
    <dgm:pt modelId="{9E0C865F-D046-A147-9939-7560DA884A57}">
      <dgm:prSet/>
      <dgm:spPr>
        <a:noFill/>
      </dgm:spPr>
      <dgm:t>
        <a:bodyPr/>
        <a:lstStyle/>
        <a:p>
          <a:endParaRPr lang="en-US" dirty="0"/>
        </a:p>
      </dgm:t>
    </dgm:pt>
    <dgm:pt modelId="{254DFD3D-9CF1-554C-A4E9-5DCE4070190C}" type="sibTrans" cxnId="{09169E2A-2821-8044-A919-616FE520C7B6}">
      <dgm:prSet/>
      <dgm:spPr/>
      <dgm:t>
        <a:bodyPr/>
        <a:lstStyle/>
        <a:p>
          <a:endParaRPr lang="en-US"/>
        </a:p>
      </dgm:t>
    </dgm:pt>
    <dgm:pt modelId="{31CEBBC2-69F2-A94A-AC41-6E32B491032A}" type="parTrans" cxnId="{09169E2A-2821-8044-A919-616FE520C7B6}">
      <dgm:prSet/>
      <dgm:spPr/>
      <dgm:t>
        <a:bodyPr/>
        <a:lstStyle/>
        <a:p>
          <a:endParaRPr lang="en-US"/>
        </a:p>
      </dgm:t>
    </dgm:pt>
    <dgm:pt modelId="{4BD4B450-66A9-3D4A-B421-B98F61034B92}">
      <dgm:prSet custT="1"/>
      <dgm:spPr/>
      <dgm:t>
        <a:bodyPr/>
        <a:lstStyle/>
        <a:p>
          <a:r>
            <a:rPr lang="en-US" sz="3600" b="0" dirty="0" smtClean="0"/>
            <a:t>DB selection</a:t>
          </a:r>
          <a:endParaRPr lang="en-US" sz="3600" b="0" dirty="0"/>
        </a:p>
      </dgm:t>
    </dgm:pt>
    <dgm:pt modelId="{311FD9A6-9AE8-7542-83B3-D6357647433A}" type="parTrans" cxnId="{E5EADD82-E6B7-B245-AC9E-65E2733F83E4}">
      <dgm:prSet/>
      <dgm:spPr/>
      <dgm:t>
        <a:bodyPr/>
        <a:lstStyle/>
        <a:p>
          <a:endParaRPr lang="en-US"/>
        </a:p>
      </dgm:t>
    </dgm:pt>
    <dgm:pt modelId="{6C4D189B-9B3F-DC41-9513-E57E5B79BF1D}" type="sibTrans" cxnId="{E5EADD82-E6B7-B245-AC9E-65E2733F83E4}">
      <dgm:prSet/>
      <dgm:spPr/>
      <dgm:t>
        <a:bodyPr/>
        <a:lstStyle/>
        <a:p>
          <a:endParaRPr lang="en-US"/>
        </a:p>
      </dgm:t>
    </dgm:pt>
    <dgm:pt modelId="{6DB0B2DD-D3C6-374F-9D10-069B329F1C85}">
      <dgm:prSet custT="1"/>
      <dgm:spPr/>
      <dgm:t>
        <a:bodyPr/>
        <a:lstStyle/>
        <a:p>
          <a:r>
            <a:rPr lang="en-US" b="0" dirty="0" smtClean="0"/>
            <a:t>Constructs identification</a:t>
          </a:r>
          <a:endParaRPr lang="en-US" b="0" dirty="0"/>
        </a:p>
      </dgm:t>
    </dgm:pt>
    <dgm:pt modelId="{97A3AC50-2CEE-8344-A469-87856962386C}" type="parTrans" cxnId="{39BD90F7-B5AC-014F-9229-515FEAF72331}">
      <dgm:prSet/>
      <dgm:spPr/>
      <dgm:t>
        <a:bodyPr/>
        <a:lstStyle/>
        <a:p>
          <a:endParaRPr lang="en-US"/>
        </a:p>
      </dgm:t>
    </dgm:pt>
    <dgm:pt modelId="{AC882FD0-88F3-D346-93CE-345F873E6C1F}" type="sibTrans" cxnId="{39BD90F7-B5AC-014F-9229-515FEAF72331}">
      <dgm:prSet/>
      <dgm:spPr/>
      <dgm:t>
        <a:bodyPr/>
        <a:lstStyle/>
        <a:p>
          <a:endParaRPr lang="en-US"/>
        </a:p>
      </dgm:t>
    </dgm:pt>
    <dgm:pt modelId="{F863E1CD-259A-A94F-89B1-11A279C71E98}">
      <dgm:prSet custT="1"/>
      <dgm:spPr/>
      <dgm:t>
        <a:bodyPr/>
        <a:lstStyle/>
        <a:p>
          <a:r>
            <a:rPr lang="en-US" sz="3600" b="0" dirty="0" smtClean="0"/>
            <a:t>Use cases identification</a:t>
          </a:r>
          <a:endParaRPr lang="en-US" sz="3600" b="0" dirty="0"/>
        </a:p>
      </dgm:t>
    </dgm:pt>
    <dgm:pt modelId="{ED8799D9-66B9-A840-A0D0-F2CCF0B2F911}" type="parTrans" cxnId="{4BDB28F7-7641-9D4A-A1CC-9A4B73CB7C6E}">
      <dgm:prSet/>
      <dgm:spPr/>
      <dgm:t>
        <a:bodyPr/>
        <a:lstStyle/>
        <a:p>
          <a:endParaRPr lang="en-US"/>
        </a:p>
      </dgm:t>
    </dgm:pt>
    <dgm:pt modelId="{F4056EA0-C711-CE46-B9AA-48319D658B2B}" type="sibTrans" cxnId="{4BDB28F7-7641-9D4A-A1CC-9A4B73CB7C6E}">
      <dgm:prSet/>
      <dgm:spPr/>
      <dgm:t>
        <a:bodyPr/>
        <a:lstStyle/>
        <a:p>
          <a:endParaRPr lang="en-US"/>
        </a:p>
      </dgm:t>
    </dgm:pt>
    <dgm:pt modelId="{51761759-CC30-E247-B400-B3063472E698}">
      <dgm:prSet custT="1"/>
      <dgm:spPr/>
      <dgm:t>
        <a:bodyPr/>
        <a:lstStyle/>
        <a:p>
          <a:r>
            <a:rPr lang="en-US" sz="3600" b="0" dirty="0" smtClean="0"/>
            <a:t>Literature review</a:t>
          </a:r>
          <a:endParaRPr lang="en-US" sz="3600" b="0" dirty="0"/>
        </a:p>
      </dgm:t>
    </dgm:pt>
    <dgm:pt modelId="{0DA85C84-BD2E-454B-BBBD-B026B0B0DBD4}" type="parTrans" cxnId="{6006372A-0453-F649-81FD-CA3AEC11A218}">
      <dgm:prSet/>
      <dgm:spPr/>
      <dgm:t>
        <a:bodyPr/>
        <a:lstStyle/>
        <a:p>
          <a:endParaRPr lang="en-US"/>
        </a:p>
      </dgm:t>
    </dgm:pt>
    <dgm:pt modelId="{A1C2C1D3-A5F7-6741-A204-85C5A8AA0777}" type="sibTrans" cxnId="{6006372A-0453-F649-81FD-CA3AEC11A218}">
      <dgm:prSet/>
      <dgm:spPr/>
      <dgm:t>
        <a:bodyPr/>
        <a:lstStyle/>
        <a:p>
          <a:endParaRPr lang="en-US"/>
        </a:p>
      </dgm:t>
    </dgm:pt>
    <dgm:pt modelId="{89C09F0F-02C9-7448-ACD2-7ECE2C6C93C7}">
      <dgm:prSet custT="1"/>
      <dgm:spPr/>
      <dgm:t>
        <a:bodyPr/>
        <a:lstStyle/>
        <a:p>
          <a:r>
            <a:rPr lang="en-US" sz="3600" b="0" dirty="0" smtClean="0"/>
            <a:t>Use cases implementation</a:t>
          </a:r>
          <a:endParaRPr lang="en-US" sz="3600" b="0" dirty="0"/>
        </a:p>
      </dgm:t>
    </dgm:pt>
    <dgm:pt modelId="{2B3748EA-1E57-414A-BAE7-FBD6C312C51A}" type="parTrans" cxnId="{9B1416D5-0F6E-124F-877A-F10234A0227B}">
      <dgm:prSet/>
      <dgm:spPr/>
      <dgm:t>
        <a:bodyPr/>
        <a:lstStyle/>
        <a:p>
          <a:endParaRPr lang="en-US"/>
        </a:p>
      </dgm:t>
    </dgm:pt>
    <dgm:pt modelId="{AE3D7B80-FA77-7049-BC7C-B73704FB61FC}" type="sibTrans" cxnId="{9B1416D5-0F6E-124F-877A-F10234A0227B}">
      <dgm:prSet/>
      <dgm:spPr/>
      <dgm:t>
        <a:bodyPr/>
        <a:lstStyle/>
        <a:p>
          <a:endParaRPr lang="en-US"/>
        </a:p>
      </dgm:t>
    </dgm:pt>
    <dgm:pt modelId="{F36FBA54-DEFC-BE4F-87C2-223365232833}">
      <dgm:prSet custT="1"/>
      <dgm:spPr/>
      <dgm:t>
        <a:bodyPr/>
        <a:lstStyle/>
        <a:p>
          <a:r>
            <a:rPr lang="en-US" sz="3600" b="0" dirty="0" smtClean="0"/>
            <a:t>Results documentation</a:t>
          </a:r>
          <a:endParaRPr lang="en-US" sz="3600" b="0" dirty="0"/>
        </a:p>
      </dgm:t>
    </dgm:pt>
    <dgm:pt modelId="{F667CBD0-882E-4640-AF06-C6BBD945FB1F}" type="parTrans" cxnId="{E5476891-546A-474A-B132-1EDF94AD5BF1}">
      <dgm:prSet/>
      <dgm:spPr/>
      <dgm:t>
        <a:bodyPr/>
        <a:lstStyle/>
        <a:p>
          <a:endParaRPr lang="en-US"/>
        </a:p>
      </dgm:t>
    </dgm:pt>
    <dgm:pt modelId="{C3AC4522-5624-3A4F-AB70-076F23BB39FD}" type="sibTrans" cxnId="{E5476891-546A-474A-B132-1EDF94AD5BF1}">
      <dgm:prSet/>
      <dgm:spPr/>
      <dgm:t>
        <a:bodyPr/>
        <a:lstStyle/>
        <a:p>
          <a:endParaRPr lang="en-US"/>
        </a:p>
      </dgm:t>
    </dgm:pt>
    <dgm:pt modelId="{1274D71B-65F1-8248-B5EF-1095BF68F379}" type="pres">
      <dgm:prSet presAssocID="{C371E733-78EF-294E-980B-D80280E03112}" presName="linearFlow" presStyleCnt="0">
        <dgm:presLayoutVars>
          <dgm:dir/>
          <dgm:animLvl val="lvl"/>
          <dgm:resizeHandles val="exact"/>
        </dgm:presLayoutVars>
      </dgm:prSet>
      <dgm:spPr/>
      <dgm:t>
        <a:bodyPr/>
        <a:lstStyle/>
        <a:p>
          <a:endParaRPr lang="en-US"/>
        </a:p>
      </dgm:t>
    </dgm:pt>
    <dgm:pt modelId="{379222DE-1019-6948-A25F-6B746C6F90B4}" type="pres">
      <dgm:prSet presAssocID="{41682CEC-75FB-8542-991C-25680DB42E19}" presName="composite" presStyleCnt="0"/>
      <dgm:spPr/>
    </dgm:pt>
    <dgm:pt modelId="{9C0C3D63-708B-7C4A-961A-A9F78090B39C}" type="pres">
      <dgm:prSet presAssocID="{41682CEC-75FB-8542-991C-25680DB42E19}" presName="parentText" presStyleLbl="alignNode1" presStyleIdx="0" presStyleCnt="6">
        <dgm:presLayoutVars>
          <dgm:chMax val="1"/>
          <dgm:bulletEnabled val="1"/>
        </dgm:presLayoutVars>
      </dgm:prSet>
      <dgm:spPr/>
      <dgm:t>
        <a:bodyPr/>
        <a:lstStyle/>
        <a:p>
          <a:endParaRPr lang="en-US"/>
        </a:p>
      </dgm:t>
    </dgm:pt>
    <dgm:pt modelId="{FA4D93EC-E1D8-FC42-AD40-8E1EF8486595}" type="pres">
      <dgm:prSet presAssocID="{41682CEC-75FB-8542-991C-25680DB42E19}" presName="descendantText" presStyleLbl="alignAcc1" presStyleIdx="0" presStyleCnt="6">
        <dgm:presLayoutVars>
          <dgm:bulletEnabled val="1"/>
        </dgm:presLayoutVars>
      </dgm:prSet>
      <dgm:spPr/>
      <dgm:t>
        <a:bodyPr/>
        <a:lstStyle/>
        <a:p>
          <a:endParaRPr lang="en-US"/>
        </a:p>
      </dgm:t>
    </dgm:pt>
    <dgm:pt modelId="{1F75C91C-29C0-F647-8B15-4C53B7DD4661}" type="pres">
      <dgm:prSet presAssocID="{1DCDDA8A-AE95-4040-85A0-E09DBC7AD3E2}" presName="sp" presStyleCnt="0"/>
      <dgm:spPr/>
    </dgm:pt>
    <dgm:pt modelId="{AFE13FFB-51FA-6445-B7D9-F10F0DBCCC6C}" type="pres">
      <dgm:prSet presAssocID="{4BD42899-3CD0-A249-A483-6EA06FD84482}" presName="composite" presStyleCnt="0"/>
      <dgm:spPr/>
    </dgm:pt>
    <dgm:pt modelId="{352A0BF3-D407-E541-9102-7F9AD234A7DF}" type="pres">
      <dgm:prSet presAssocID="{4BD42899-3CD0-A249-A483-6EA06FD84482}" presName="parentText" presStyleLbl="alignNode1" presStyleIdx="1" presStyleCnt="6">
        <dgm:presLayoutVars>
          <dgm:chMax val="1"/>
          <dgm:bulletEnabled val="1"/>
        </dgm:presLayoutVars>
      </dgm:prSet>
      <dgm:spPr/>
      <dgm:t>
        <a:bodyPr/>
        <a:lstStyle/>
        <a:p>
          <a:endParaRPr lang="en-US"/>
        </a:p>
      </dgm:t>
    </dgm:pt>
    <dgm:pt modelId="{DE1FEB66-9AD9-0E4B-B10D-3B5FFD7097E2}" type="pres">
      <dgm:prSet presAssocID="{4BD42899-3CD0-A249-A483-6EA06FD84482}" presName="descendantText" presStyleLbl="alignAcc1" presStyleIdx="1" presStyleCnt="6">
        <dgm:presLayoutVars>
          <dgm:bulletEnabled val="1"/>
        </dgm:presLayoutVars>
      </dgm:prSet>
      <dgm:spPr/>
      <dgm:t>
        <a:bodyPr/>
        <a:lstStyle/>
        <a:p>
          <a:endParaRPr lang="en-US"/>
        </a:p>
      </dgm:t>
    </dgm:pt>
    <dgm:pt modelId="{316209A4-58C5-064F-9614-AAEE23915DB1}" type="pres">
      <dgm:prSet presAssocID="{56059CAD-A4F7-1D44-96EC-38F486957525}" presName="sp" presStyleCnt="0"/>
      <dgm:spPr/>
    </dgm:pt>
    <dgm:pt modelId="{526E6D8F-F758-2D4E-A4B0-7913BBDD0257}" type="pres">
      <dgm:prSet presAssocID="{FA043143-4E82-F448-967B-5DF678C0C5A4}" presName="composite" presStyleCnt="0"/>
      <dgm:spPr/>
    </dgm:pt>
    <dgm:pt modelId="{F6CDDC47-014E-9A46-A1D1-9BC91403AD25}" type="pres">
      <dgm:prSet presAssocID="{FA043143-4E82-F448-967B-5DF678C0C5A4}" presName="parentText" presStyleLbl="alignNode1" presStyleIdx="2" presStyleCnt="6">
        <dgm:presLayoutVars>
          <dgm:chMax val="1"/>
          <dgm:bulletEnabled val="1"/>
        </dgm:presLayoutVars>
      </dgm:prSet>
      <dgm:spPr/>
      <dgm:t>
        <a:bodyPr/>
        <a:lstStyle/>
        <a:p>
          <a:endParaRPr lang="en-US"/>
        </a:p>
      </dgm:t>
    </dgm:pt>
    <dgm:pt modelId="{730F1279-4916-B14F-807E-CB018A98425F}" type="pres">
      <dgm:prSet presAssocID="{FA043143-4E82-F448-967B-5DF678C0C5A4}" presName="descendantText" presStyleLbl="alignAcc1" presStyleIdx="2" presStyleCnt="6">
        <dgm:presLayoutVars>
          <dgm:bulletEnabled val="1"/>
        </dgm:presLayoutVars>
      </dgm:prSet>
      <dgm:spPr/>
      <dgm:t>
        <a:bodyPr/>
        <a:lstStyle/>
        <a:p>
          <a:endParaRPr lang="en-US"/>
        </a:p>
      </dgm:t>
    </dgm:pt>
    <dgm:pt modelId="{E1B2E821-EAB6-2342-8C40-A624294F0771}" type="pres">
      <dgm:prSet presAssocID="{204918BE-7D71-8249-A441-90F9456B66E4}" presName="sp" presStyleCnt="0"/>
      <dgm:spPr/>
    </dgm:pt>
    <dgm:pt modelId="{04C9CD46-7B9E-2447-813F-044740CC0809}" type="pres">
      <dgm:prSet presAssocID="{3EC77017-7D4E-0D47-8EA1-F4EEC523B42C}" presName="composite" presStyleCnt="0"/>
      <dgm:spPr/>
    </dgm:pt>
    <dgm:pt modelId="{080058B7-CD9E-FE46-B78F-7D36EA8781B1}" type="pres">
      <dgm:prSet presAssocID="{3EC77017-7D4E-0D47-8EA1-F4EEC523B42C}" presName="parentText" presStyleLbl="alignNode1" presStyleIdx="3" presStyleCnt="6">
        <dgm:presLayoutVars>
          <dgm:chMax val="1"/>
          <dgm:bulletEnabled val="1"/>
        </dgm:presLayoutVars>
      </dgm:prSet>
      <dgm:spPr/>
      <dgm:t>
        <a:bodyPr/>
        <a:lstStyle/>
        <a:p>
          <a:endParaRPr lang="en-US"/>
        </a:p>
      </dgm:t>
    </dgm:pt>
    <dgm:pt modelId="{12862017-CC57-394F-8222-5AE3916BCDCE}" type="pres">
      <dgm:prSet presAssocID="{3EC77017-7D4E-0D47-8EA1-F4EEC523B42C}" presName="descendantText" presStyleLbl="alignAcc1" presStyleIdx="3" presStyleCnt="6">
        <dgm:presLayoutVars>
          <dgm:bulletEnabled val="1"/>
        </dgm:presLayoutVars>
      </dgm:prSet>
      <dgm:spPr/>
      <dgm:t>
        <a:bodyPr/>
        <a:lstStyle/>
        <a:p>
          <a:endParaRPr lang="en-US"/>
        </a:p>
      </dgm:t>
    </dgm:pt>
    <dgm:pt modelId="{E84E742E-54A1-F143-9468-EE08A7F20486}" type="pres">
      <dgm:prSet presAssocID="{F3A8FCB3-BB64-D643-9D89-79F8EC327EA8}" presName="sp" presStyleCnt="0"/>
      <dgm:spPr/>
    </dgm:pt>
    <dgm:pt modelId="{B505F949-8CBB-B64D-B822-34C3C547A469}" type="pres">
      <dgm:prSet presAssocID="{9E0C865F-D046-A147-9939-7560DA884A57}" presName="composite" presStyleCnt="0"/>
      <dgm:spPr/>
    </dgm:pt>
    <dgm:pt modelId="{396C68DD-9006-4643-A1CA-2807551EF75F}" type="pres">
      <dgm:prSet presAssocID="{9E0C865F-D046-A147-9939-7560DA884A57}" presName="parentText" presStyleLbl="alignNode1" presStyleIdx="4" presStyleCnt="6">
        <dgm:presLayoutVars>
          <dgm:chMax val="1"/>
          <dgm:bulletEnabled val="1"/>
        </dgm:presLayoutVars>
      </dgm:prSet>
      <dgm:spPr/>
      <dgm:t>
        <a:bodyPr/>
        <a:lstStyle/>
        <a:p>
          <a:endParaRPr lang="en-US"/>
        </a:p>
      </dgm:t>
    </dgm:pt>
    <dgm:pt modelId="{D05820F9-1387-E242-95FC-815F74E2CEB9}" type="pres">
      <dgm:prSet presAssocID="{9E0C865F-D046-A147-9939-7560DA884A57}" presName="descendantText" presStyleLbl="alignAcc1" presStyleIdx="4" presStyleCnt="6">
        <dgm:presLayoutVars>
          <dgm:bulletEnabled val="1"/>
        </dgm:presLayoutVars>
      </dgm:prSet>
      <dgm:spPr/>
      <dgm:t>
        <a:bodyPr/>
        <a:lstStyle/>
        <a:p>
          <a:endParaRPr lang="en-US"/>
        </a:p>
      </dgm:t>
    </dgm:pt>
    <dgm:pt modelId="{AAD0EB71-E7DD-E14D-86AD-32461DB91B4E}" type="pres">
      <dgm:prSet presAssocID="{254DFD3D-9CF1-554C-A4E9-5DCE4070190C}" presName="sp" presStyleCnt="0"/>
      <dgm:spPr/>
    </dgm:pt>
    <dgm:pt modelId="{D89731BB-FE62-4646-9558-80ED603C751B}" type="pres">
      <dgm:prSet presAssocID="{15A3DD96-8970-F845-B28E-F20FF4A43C60}" presName="composite" presStyleCnt="0"/>
      <dgm:spPr/>
    </dgm:pt>
    <dgm:pt modelId="{0CD3780C-CC92-554A-9A79-D326F7D6247C}" type="pres">
      <dgm:prSet presAssocID="{15A3DD96-8970-F845-B28E-F20FF4A43C60}" presName="parentText" presStyleLbl="alignNode1" presStyleIdx="5" presStyleCnt="6">
        <dgm:presLayoutVars>
          <dgm:chMax val="1"/>
          <dgm:bulletEnabled val="1"/>
        </dgm:presLayoutVars>
      </dgm:prSet>
      <dgm:spPr/>
      <dgm:t>
        <a:bodyPr/>
        <a:lstStyle/>
        <a:p>
          <a:endParaRPr lang="en-US"/>
        </a:p>
      </dgm:t>
    </dgm:pt>
    <dgm:pt modelId="{12DA3068-50FA-A848-8E4A-68933FBC999B}" type="pres">
      <dgm:prSet presAssocID="{15A3DD96-8970-F845-B28E-F20FF4A43C60}" presName="descendantText" presStyleLbl="alignAcc1" presStyleIdx="5" presStyleCnt="6">
        <dgm:presLayoutVars>
          <dgm:bulletEnabled val="1"/>
        </dgm:presLayoutVars>
      </dgm:prSet>
      <dgm:spPr/>
      <dgm:t>
        <a:bodyPr/>
        <a:lstStyle/>
        <a:p>
          <a:endParaRPr lang="en-US"/>
        </a:p>
      </dgm:t>
    </dgm:pt>
  </dgm:ptLst>
  <dgm:cxnLst>
    <dgm:cxn modelId="{9985EA32-2C65-D949-B342-69220D1FA0BC}" type="presOf" srcId="{9E0C865F-D046-A147-9939-7560DA884A57}" destId="{396C68DD-9006-4643-A1CA-2807551EF75F}" srcOrd="0" destOrd="0" presId="urn:microsoft.com/office/officeart/2005/8/layout/chevron2"/>
    <dgm:cxn modelId="{E5476891-546A-474A-B132-1EDF94AD5BF1}" srcId="{15A3DD96-8970-F845-B28E-F20FF4A43C60}" destId="{F36FBA54-DEFC-BE4F-87C2-223365232833}" srcOrd="0" destOrd="0" parTransId="{F667CBD0-882E-4640-AF06-C6BBD945FB1F}" sibTransId="{C3AC4522-5624-3A4F-AB70-076F23BB39FD}"/>
    <dgm:cxn modelId="{70E8B55A-6C5A-7B4A-87CC-51F729534412}" type="presOf" srcId="{FA043143-4E82-F448-967B-5DF678C0C5A4}" destId="{F6CDDC47-014E-9A46-A1D1-9BC91403AD25}" srcOrd="0" destOrd="0" presId="urn:microsoft.com/office/officeart/2005/8/layout/chevron2"/>
    <dgm:cxn modelId="{1D8111C5-7CDC-5D42-86C9-E7B6BE2AE303}" type="presOf" srcId="{F863E1CD-259A-A94F-89B1-11A279C71E98}" destId="{730F1279-4916-B14F-807E-CB018A98425F}" srcOrd="0" destOrd="0" presId="urn:microsoft.com/office/officeart/2005/8/layout/chevron2"/>
    <dgm:cxn modelId="{4BDB28F7-7641-9D4A-A1CC-9A4B73CB7C6E}" srcId="{FA043143-4E82-F448-967B-5DF678C0C5A4}" destId="{F863E1CD-259A-A94F-89B1-11A279C71E98}" srcOrd="0" destOrd="0" parTransId="{ED8799D9-66B9-A840-A0D0-F2CCF0B2F911}" sibTransId="{F4056EA0-C711-CE46-B9AA-48319D658B2B}"/>
    <dgm:cxn modelId="{39BD90F7-B5AC-014F-9229-515FEAF72331}" srcId="{4BD42899-3CD0-A249-A483-6EA06FD84482}" destId="{6DB0B2DD-D3C6-374F-9D10-069B329F1C85}" srcOrd="0" destOrd="0" parTransId="{97A3AC50-2CEE-8344-A469-87856962386C}" sibTransId="{AC882FD0-88F3-D346-93CE-345F873E6C1F}"/>
    <dgm:cxn modelId="{8F6512A4-3854-F34E-871D-98EF02E801C2}" type="presOf" srcId="{C371E733-78EF-294E-980B-D80280E03112}" destId="{1274D71B-65F1-8248-B5EF-1095BF68F379}" srcOrd="0" destOrd="0" presId="urn:microsoft.com/office/officeart/2005/8/layout/chevron2"/>
    <dgm:cxn modelId="{EFD40431-48CD-0B44-86F8-9790FEF43BDB}" type="presOf" srcId="{15A3DD96-8970-F845-B28E-F20FF4A43C60}" destId="{0CD3780C-CC92-554A-9A79-D326F7D6247C}" srcOrd="0" destOrd="0" presId="urn:microsoft.com/office/officeart/2005/8/layout/chevron2"/>
    <dgm:cxn modelId="{CA54010F-9B76-6E49-99DF-3DA3EC8A42A7}" type="presOf" srcId="{4BD4B450-66A9-3D4A-B421-B98F61034B92}" destId="{FA4D93EC-E1D8-FC42-AD40-8E1EF8486595}" srcOrd="0" destOrd="0" presId="urn:microsoft.com/office/officeart/2005/8/layout/chevron2"/>
    <dgm:cxn modelId="{0CFE41B2-1560-5543-B27E-8FF5C12F5B15}" srcId="{C371E733-78EF-294E-980B-D80280E03112}" destId="{15A3DD96-8970-F845-B28E-F20FF4A43C60}" srcOrd="5" destOrd="0" parTransId="{E5961DF5-9C5C-2C48-971E-D1DAF2263DD6}" sibTransId="{DC767136-909E-174D-8223-A96AD64FF5F8}"/>
    <dgm:cxn modelId="{5A9890A2-2EE8-E846-A6E8-E0551B3B7AAA}" type="presOf" srcId="{6DB0B2DD-D3C6-374F-9D10-069B329F1C85}" destId="{DE1FEB66-9AD9-0E4B-B10D-3B5FFD7097E2}" srcOrd="0" destOrd="0" presId="urn:microsoft.com/office/officeart/2005/8/layout/chevron2"/>
    <dgm:cxn modelId="{54513869-13D0-2F49-957C-F5709585B3AB}" type="presOf" srcId="{4BD42899-3CD0-A249-A483-6EA06FD84482}" destId="{352A0BF3-D407-E541-9102-7F9AD234A7DF}" srcOrd="0" destOrd="0" presId="urn:microsoft.com/office/officeart/2005/8/layout/chevron2"/>
    <dgm:cxn modelId="{D188CBDA-623E-934D-B592-A905AC68976F}" srcId="{C371E733-78EF-294E-980B-D80280E03112}" destId="{3EC77017-7D4E-0D47-8EA1-F4EEC523B42C}" srcOrd="3" destOrd="0" parTransId="{A52C1255-8981-6C4F-B5CC-B1FF8797E15C}" sibTransId="{F3A8FCB3-BB64-D643-9D89-79F8EC327EA8}"/>
    <dgm:cxn modelId="{6AAD14B2-629D-774C-A5A0-29E20F44E8AE}" srcId="{C371E733-78EF-294E-980B-D80280E03112}" destId="{4BD42899-3CD0-A249-A483-6EA06FD84482}" srcOrd="1" destOrd="0" parTransId="{2A1F5588-3F9A-6F4D-9D7D-A75B8DAA05F1}" sibTransId="{56059CAD-A4F7-1D44-96EC-38F486957525}"/>
    <dgm:cxn modelId="{F56F4C76-9BB5-5C48-9942-C128D4EC8A17}" type="presOf" srcId="{3EC77017-7D4E-0D47-8EA1-F4EEC523B42C}" destId="{080058B7-CD9E-FE46-B78F-7D36EA8781B1}" srcOrd="0" destOrd="0" presId="urn:microsoft.com/office/officeart/2005/8/layout/chevron2"/>
    <dgm:cxn modelId="{21D092F0-BE8D-F746-A3BF-8C50F1065CB2}" type="presOf" srcId="{41682CEC-75FB-8542-991C-25680DB42E19}" destId="{9C0C3D63-708B-7C4A-961A-A9F78090B39C}" srcOrd="0" destOrd="0" presId="urn:microsoft.com/office/officeart/2005/8/layout/chevron2"/>
    <dgm:cxn modelId="{09169E2A-2821-8044-A919-616FE520C7B6}" srcId="{C371E733-78EF-294E-980B-D80280E03112}" destId="{9E0C865F-D046-A147-9939-7560DA884A57}" srcOrd="4" destOrd="0" parTransId="{31CEBBC2-69F2-A94A-AC41-6E32B491032A}" sibTransId="{254DFD3D-9CF1-554C-A4E9-5DCE4070190C}"/>
    <dgm:cxn modelId="{6006372A-0453-F649-81FD-CA3AEC11A218}" srcId="{3EC77017-7D4E-0D47-8EA1-F4EEC523B42C}" destId="{51761759-CC30-E247-B400-B3063472E698}" srcOrd="0" destOrd="0" parTransId="{0DA85C84-BD2E-454B-BBBD-B026B0B0DBD4}" sibTransId="{A1C2C1D3-A5F7-6741-A204-85C5A8AA0777}"/>
    <dgm:cxn modelId="{E5EADD82-E6B7-B245-AC9E-65E2733F83E4}" srcId="{41682CEC-75FB-8542-991C-25680DB42E19}" destId="{4BD4B450-66A9-3D4A-B421-B98F61034B92}" srcOrd="0" destOrd="0" parTransId="{311FD9A6-9AE8-7542-83B3-D6357647433A}" sibTransId="{6C4D189B-9B3F-DC41-9513-E57E5B79BF1D}"/>
    <dgm:cxn modelId="{9B1416D5-0F6E-124F-877A-F10234A0227B}" srcId="{9E0C865F-D046-A147-9939-7560DA884A57}" destId="{89C09F0F-02C9-7448-ACD2-7ECE2C6C93C7}" srcOrd="0" destOrd="0" parTransId="{2B3748EA-1E57-414A-BAE7-FBD6C312C51A}" sibTransId="{AE3D7B80-FA77-7049-BC7C-B73704FB61FC}"/>
    <dgm:cxn modelId="{2815588B-CDBF-FD4A-8E51-ACD6A539E6CE}" type="presOf" srcId="{51761759-CC30-E247-B400-B3063472E698}" destId="{12862017-CC57-394F-8222-5AE3916BCDCE}" srcOrd="0" destOrd="0" presId="urn:microsoft.com/office/officeart/2005/8/layout/chevron2"/>
    <dgm:cxn modelId="{F9335B53-E79B-8546-A6BC-4943629E7570}" type="presOf" srcId="{89C09F0F-02C9-7448-ACD2-7ECE2C6C93C7}" destId="{D05820F9-1387-E242-95FC-815F74E2CEB9}" srcOrd="0" destOrd="0" presId="urn:microsoft.com/office/officeart/2005/8/layout/chevron2"/>
    <dgm:cxn modelId="{1DB1DCAD-90C9-A540-98B1-F76F775AEDBB}" type="presOf" srcId="{F36FBA54-DEFC-BE4F-87C2-223365232833}" destId="{12DA3068-50FA-A848-8E4A-68933FBC999B}" srcOrd="0" destOrd="0" presId="urn:microsoft.com/office/officeart/2005/8/layout/chevron2"/>
    <dgm:cxn modelId="{F42388C0-3B24-D443-B624-84E6CE6335DB}" srcId="{C371E733-78EF-294E-980B-D80280E03112}" destId="{FA043143-4E82-F448-967B-5DF678C0C5A4}" srcOrd="2" destOrd="0" parTransId="{140C26A3-9255-E54E-81D3-14A08518960B}" sibTransId="{204918BE-7D71-8249-A441-90F9456B66E4}"/>
    <dgm:cxn modelId="{8FA0588F-D7B7-5B4A-9360-05C82D2630A5}" srcId="{C371E733-78EF-294E-980B-D80280E03112}" destId="{41682CEC-75FB-8542-991C-25680DB42E19}" srcOrd="0" destOrd="0" parTransId="{B12B5F4C-139C-194F-8A1A-A4AB0D93534F}" sibTransId="{1DCDDA8A-AE95-4040-85A0-E09DBC7AD3E2}"/>
    <dgm:cxn modelId="{07A6A153-A8C0-6D43-80C2-E0FAA086E9C5}" type="presParOf" srcId="{1274D71B-65F1-8248-B5EF-1095BF68F379}" destId="{379222DE-1019-6948-A25F-6B746C6F90B4}" srcOrd="0" destOrd="0" presId="urn:microsoft.com/office/officeart/2005/8/layout/chevron2"/>
    <dgm:cxn modelId="{01C92E34-1A78-D142-941D-9C0D67BA1E79}" type="presParOf" srcId="{379222DE-1019-6948-A25F-6B746C6F90B4}" destId="{9C0C3D63-708B-7C4A-961A-A9F78090B39C}" srcOrd="0" destOrd="0" presId="urn:microsoft.com/office/officeart/2005/8/layout/chevron2"/>
    <dgm:cxn modelId="{11FB5EBA-ADBB-3540-9DB1-2EEF0D611720}" type="presParOf" srcId="{379222DE-1019-6948-A25F-6B746C6F90B4}" destId="{FA4D93EC-E1D8-FC42-AD40-8E1EF8486595}" srcOrd="1" destOrd="0" presId="urn:microsoft.com/office/officeart/2005/8/layout/chevron2"/>
    <dgm:cxn modelId="{B729748D-4FB7-B94C-871C-D84051104147}" type="presParOf" srcId="{1274D71B-65F1-8248-B5EF-1095BF68F379}" destId="{1F75C91C-29C0-F647-8B15-4C53B7DD4661}" srcOrd="1" destOrd="0" presId="urn:microsoft.com/office/officeart/2005/8/layout/chevron2"/>
    <dgm:cxn modelId="{D2A2A267-6328-F343-A233-CEA49636E72B}" type="presParOf" srcId="{1274D71B-65F1-8248-B5EF-1095BF68F379}" destId="{AFE13FFB-51FA-6445-B7D9-F10F0DBCCC6C}" srcOrd="2" destOrd="0" presId="urn:microsoft.com/office/officeart/2005/8/layout/chevron2"/>
    <dgm:cxn modelId="{C35AABAD-B0F8-7A49-AC96-F7AD3DF31DAA}" type="presParOf" srcId="{AFE13FFB-51FA-6445-B7D9-F10F0DBCCC6C}" destId="{352A0BF3-D407-E541-9102-7F9AD234A7DF}" srcOrd="0" destOrd="0" presId="urn:microsoft.com/office/officeart/2005/8/layout/chevron2"/>
    <dgm:cxn modelId="{9CD421B0-E549-B848-B8A3-45213811E27D}" type="presParOf" srcId="{AFE13FFB-51FA-6445-B7D9-F10F0DBCCC6C}" destId="{DE1FEB66-9AD9-0E4B-B10D-3B5FFD7097E2}" srcOrd="1" destOrd="0" presId="urn:microsoft.com/office/officeart/2005/8/layout/chevron2"/>
    <dgm:cxn modelId="{12E80735-E718-4248-B3F9-462515963D8F}" type="presParOf" srcId="{1274D71B-65F1-8248-B5EF-1095BF68F379}" destId="{316209A4-58C5-064F-9614-AAEE23915DB1}" srcOrd="3" destOrd="0" presId="urn:microsoft.com/office/officeart/2005/8/layout/chevron2"/>
    <dgm:cxn modelId="{CA3443D6-ADF4-E640-861C-A3935A5EBD39}" type="presParOf" srcId="{1274D71B-65F1-8248-B5EF-1095BF68F379}" destId="{526E6D8F-F758-2D4E-A4B0-7913BBDD0257}" srcOrd="4" destOrd="0" presId="urn:microsoft.com/office/officeart/2005/8/layout/chevron2"/>
    <dgm:cxn modelId="{F7B430D0-E915-1247-8956-37F32622FDA6}" type="presParOf" srcId="{526E6D8F-F758-2D4E-A4B0-7913BBDD0257}" destId="{F6CDDC47-014E-9A46-A1D1-9BC91403AD25}" srcOrd="0" destOrd="0" presId="urn:microsoft.com/office/officeart/2005/8/layout/chevron2"/>
    <dgm:cxn modelId="{C6511AFB-4D72-D84D-B9E3-454F9688DA55}" type="presParOf" srcId="{526E6D8F-F758-2D4E-A4B0-7913BBDD0257}" destId="{730F1279-4916-B14F-807E-CB018A98425F}" srcOrd="1" destOrd="0" presId="urn:microsoft.com/office/officeart/2005/8/layout/chevron2"/>
    <dgm:cxn modelId="{D7C01C3E-FC3A-EB42-BC18-A2760599FA0C}" type="presParOf" srcId="{1274D71B-65F1-8248-B5EF-1095BF68F379}" destId="{E1B2E821-EAB6-2342-8C40-A624294F0771}" srcOrd="5" destOrd="0" presId="urn:microsoft.com/office/officeart/2005/8/layout/chevron2"/>
    <dgm:cxn modelId="{A365B45D-01F9-BA4F-A475-0B7E14E8600A}" type="presParOf" srcId="{1274D71B-65F1-8248-B5EF-1095BF68F379}" destId="{04C9CD46-7B9E-2447-813F-044740CC0809}" srcOrd="6" destOrd="0" presId="urn:microsoft.com/office/officeart/2005/8/layout/chevron2"/>
    <dgm:cxn modelId="{59BECE5A-E6B4-BE48-A561-8CB63296F129}" type="presParOf" srcId="{04C9CD46-7B9E-2447-813F-044740CC0809}" destId="{080058B7-CD9E-FE46-B78F-7D36EA8781B1}" srcOrd="0" destOrd="0" presId="urn:microsoft.com/office/officeart/2005/8/layout/chevron2"/>
    <dgm:cxn modelId="{D78A4F91-1EBF-D248-9BA3-D100C6E3226E}" type="presParOf" srcId="{04C9CD46-7B9E-2447-813F-044740CC0809}" destId="{12862017-CC57-394F-8222-5AE3916BCDCE}" srcOrd="1" destOrd="0" presId="urn:microsoft.com/office/officeart/2005/8/layout/chevron2"/>
    <dgm:cxn modelId="{7E55DEF8-4CD6-F34D-8120-D0A63B2EBE77}" type="presParOf" srcId="{1274D71B-65F1-8248-B5EF-1095BF68F379}" destId="{E84E742E-54A1-F143-9468-EE08A7F20486}" srcOrd="7" destOrd="0" presId="urn:microsoft.com/office/officeart/2005/8/layout/chevron2"/>
    <dgm:cxn modelId="{CC7C4F4B-CBBF-7A46-9F6D-82C930EBA83B}" type="presParOf" srcId="{1274D71B-65F1-8248-B5EF-1095BF68F379}" destId="{B505F949-8CBB-B64D-B822-34C3C547A469}" srcOrd="8" destOrd="0" presId="urn:microsoft.com/office/officeart/2005/8/layout/chevron2"/>
    <dgm:cxn modelId="{7F08DC48-9E10-A34C-993B-F93FAE0C7982}" type="presParOf" srcId="{B505F949-8CBB-B64D-B822-34C3C547A469}" destId="{396C68DD-9006-4643-A1CA-2807551EF75F}" srcOrd="0" destOrd="0" presId="urn:microsoft.com/office/officeart/2005/8/layout/chevron2"/>
    <dgm:cxn modelId="{5C154A94-803B-EC42-A5F5-4A03718C822B}" type="presParOf" srcId="{B505F949-8CBB-B64D-B822-34C3C547A469}" destId="{D05820F9-1387-E242-95FC-815F74E2CEB9}" srcOrd="1" destOrd="0" presId="urn:microsoft.com/office/officeart/2005/8/layout/chevron2"/>
    <dgm:cxn modelId="{BB45AB7A-C7B6-254A-9435-A3554C3E60CF}" type="presParOf" srcId="{1274D71B-65F1-8248-B5EF-1095BF68F379}" destId="{AAD0EB71-E7DD-E14D-86AD-32461DB91B4E}" srcOrd="9" destOrd="0" presId="urn:microsoft.com/office/officeart/2005/8/layout/chevron2"/>
    <dgm:cxn modelId="{AAEA862E-D92F-104A-9B54-93BB9741F7F7}" type="presParOf" srcId="{1274D71B-65F1-8248-B5EF-1095BF68F379}" destId="{D89731BB-FE62-4646-9558-80ED603C751B}" srcOrd="10" destOrd="0" presId="urn:microsoft.com/office/officeart/2005/8/layout/chevron2"/>
    <dgm:cxn modelId="{F9989563-4E3D-4643-89D5-3E5F0A95F4F4}" type="presParOf" srcId="{D89731BB-FE62-4646-9558-80ED603C751B}" destId="{0CD3780C-CC92-554A-9A79-D326F7D6247C}" srcOrd="0" destOrd="0" presId="urn:microsoft.com/office/officeart/2005/8/layout/chevron2"/>
    <dgm:cxn modelId="{FFAFF248-0849-EF4B-A96F-DFBFD93D304C}" type="presParOf" srcId="{D89731BB-FE62-4646-9558-80ED603C751B}" destId="{12DA3068-50FA-A848-8E4A-68933FBC999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34990-8F66-7749-B64F-644529B8E4E4}"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93B7E072-6FCF-664A-93B8-78A1F19B2659}">
      <dgm:prSet phldrT="[Text]"/>
      <dgm:spPr/>
      <dgm:t>
        <a:bodyPr/>
        <a:lstStyle/>
        <a:p>
          <a:r>
            <a:rPr lang="en-US" dirty="0" smtClean="0"/>
            <a:t>Community Strength</a:t>
          </a:r>
          <a:endParaRPr lang="en-US" dirty="0"/>
        </a:p>
      </dgm:t>
    </dgm:pt>
    <dgm:pt modelId="{5745AD40-F5FE-4F47-8AB4-286A8EA86BBD}" type="parTrans" cxnId="{498B1290-5361-4147-A23C-137EDEBD3ADC}">
      <dgm:prSet/>
      <dgm:spPr/>
      <dgm:t>
        <a:bodyPr/>
        <a:lstStyle/>
        <a:p>
          <a:endParaRPr lang="en-US"/>
        </a:p>
      </dgm:t>
    </dgm:pt>
    <dgm:pt modelId="{F70DC598-642B-1B4D-BD40-A8778CEF0680}" type="sibTrans" cxnId="{498B1290-5361-4147-A23C-137EDEBD3ADC}">
      <dgm:prSet custT="1"/>
      <dgm:spPr/>
      <dgm:t>
        <a:bodyPr/>
        <a:lstStyle/>
        <a:p>
          <a:r>
            <a:rPr lang="en-US" sz="1600" dirty="0" smtClean="0"/>
            <a:t>Maturity</a:t>
          </a:r>
          <a:endParaRPr lang="en-US" sz="1600" dirty="0"/>
        </a:p>
      </dgm:t>
    </dgm:pt>
    <dgm:pt modelId="{B5599155-E639-3C43-9982-F3CBEA6CAAB1}">
      <dgm:prSet phldrT="[Text]"/>
      <dgm:spPr/>
      <dgm:t>
        <a:bodyPr/>
        <a:lstStyle/>
        <a:p>
          <a:r>
            <a:rPr lang="en-US" dirty="0" smtClean="0"/>
            <a:t>Popularity</a:t>
          </a:r>
          <a:endParaRPr lang="en-US" dirty="0"/>
        </a:p>
      </dgm:t>
    </dgm:pt>
    <dgm:pt modelId="{8ED4D167-3A24-6D44-BF75-E497D31B7F61}" type="parTrans" cxnId="{21E57917-501C-9241-AE74-ADCDF769B404}">
      <dgm:prSet/>
      <dgm:spPr/>
      <dgm:t>
        <a:bodyPr/>
        <a:lstStyle/>
        <a:p>
          <a:endParaRPr lang="en-US"/>
        </a:p>
      </dgm:t>
    </dgm:pt>
    <dgm:pt modelId="{42798AE7-6D2F-264D-B9D6-6865D1492D6A}" type="sibTrans" cxnId="{21E57917-501C-9241-AE74-ADCDF769B404}">
      <dgm:prSet/>
      <dgm:spPr/>
      <dgm:t>
        <a:bodyPr/>
        <a:lstStyle/>
        <a:p>
          <a:r>
            <a:rPr lang="en-US" dirty="0" smtClean="0"/>
            <a:t>Availability</a:t>
          </a:r>
          <a:endParaRPr lang="en-US" dirty="0"/>
        </a:p>
      </dgm:t>
    </dgm:pt>
    <dgm:pt modelId="{DDE5C7D9-8AFB-3F48-86F2-F5D8994C9863}">
      <dgm:prSet phldrT="[Text]"/>
      <dgm:spPr/>
      <dgm:t>
        <a:bodyPr/>
        <a:lstStyle/>
        <a:p>
          <a:r>
            <a:rPr lang="en-US" dirty="0" smtClean="0"/>
            <a:t>Scalability </a:t>
          </a:r>
          <a:endParaRPr lang="en-US" dirty="0"/>
        </a:p>
      </dgm:t>
    </dgm:pt>
    <dgm:pt modelId="{9DA9A052-C2B6-3747-9F10-E99BB2C04DEC}" type="parTrans" cxnId="{CD209D06-4873-764C-8CB6-51412B054423}">
      <dgm:prSet/>
      <dgm:spPr/>
      <dgm:t>
        <a:bodyPr/>
        <a:lstStyle/>
        <a:p>
          <a:endParaRPr lang="en-US"/>
        </a:p>
      </dgm:t>
    </dgm:pt>
    <dgm:pt modelId="{3B3147DC-D4FC-744E-96F3-EBA941D56332}" type="sibTrans" cxnId="{CD209D06-4873-764C-8CB6-51412B054423}">
      <dgm:prSet custT="1"/>
      <dgm:spPr/>
      <dgm:t>
        <a:bodyPr/>
        <a:lstStyle/>
        <a:p>
          <a:r>
            <a:rPr lang="en-US" sz="1600" dirty="0" smtClean="0"/>
            <a:t>Open Source Support</a:t>
          </a:r>
          <a:endParaRPr lang="en-US" sz="1600" dirty="0"/>
        </a:p>
      </dgm:t>
    </dgm:pt>
    <dgm:pt modelId="{7B201876-B12C-8D42-8B46-F4CC9F4E2E66}" type="pres">
      <dgm:prSet presAssocID="{D4834990-8F66-7749-B64F-644529B8E4E4}" presName="Name0" presStyleCnt="0">
        <dgm:presLayoutVars>
          <dgm:chMax/>
          <dgm:chPref/>
          <dgm:dir/>
          <dgm:animLvl val="lvl"/>
        </dgm:presLayoutVars>
      </dgm:prSet>
      <dgm:spPr/>
      <dgm:t>
        <a:bodyPr/>
        <a:lstStyle/>
        <a:p>
          <a:endParaRPr lang="en-US"/>
        </a:p>
      </dgm:t>
    </dgm:pt>
    <dgm:pt modelId="{54881D6F-F09D-7C45-A14C-727083AE3B10}" type="pres">
      <dgm:prSet presAssocID="{93B7E072-6FCF-664A-93B8-78A1F19B2659}" presName="composite" presStyleCnt="0"/>
      <dgm:spPr/>
    </dgm:pt>
    <dgm:pt modelId="{89C71A70-90BC-5741-AB68-BB684E615A10}" type="pres">
      <dgm:prSet presAssocID="{93B7E072-6FCF-664A-93B8-78A1F19B2659}" presName="Parent1" presStyleLbl="node1" presStyleIdx="0" presStyleCnt="6">
        <dgm:presLayoutVars>
          <dgm:chMax val="1"/>
          <dgm:chPref val="1"/>
          <dgm:bulletEnabled val="1"/>
        </dgm:presLayoutVars>
      </dgm:prSet>
      <dgm:spPr/>
      <dgm:t>
        <a:bodyPr/>
        <a:lstStyle/>
        <a:p>
          <a:endParaRPr lang="en-US"/>
        </a:p>
      </dgm:t>
    </dgm:pt>
    <dgm:pt modelId="{15DC704B-44C3-D648-B5CF-740E27DB4715}" type="pres">
      <dgm:prSet presAssocID="{93B7E072-6FCF-664A-93B8-78A1F19B2659}" presName="Childtext1" presStyleLbl="revTx" presStyleIdx="0" presStyleCnt="3">
        <dgm:presLayoutVars>
          <dgm:chMax val="0"/>
          <dgm:chPref val="0"/>
          <dgm:bulletEnabled val="1"/>
        </dgm:presLayoutVars>
      </dgm:prSet>
      <dgm:spPr/>
      <dgm:t>
        <a:bodyPr/>
        <a:lstStyle/>
        <a:p>
          <a:endParaRPr lang="en-US"/>
        </a:p>
      </dgm:t>
    </dgm:pt>
    <dgm:pt modelId="{8A77ACB5-34D0-6446-9B1E-8D02952F060D}" type="pres">
      <dgm:prSet presAssocID="{93B7E072-6FCF-664A-93B8-78A1F19B2659}" presName="BalanceSpacing" presStyleCnt="0"/>
      <dgm:spPr/>
    </dgm:pt>
    <dgm:pt modelId="{E3C29C97-1100-4F4A-8B7E-75ED07DFF5AE}" type="pres">
      <dgm:prSet presAssocID="{93B7E072-6FCF-664A-93B8-78A1F19B2659}" presName="BalanceSpacing1" presStyleCnt="0"/>
      <dgm:spPr/>
    </dgm:pt>
    <dgm:pt modelId="{947881C6-24FB-3741-A65D-A62A83047B94}" type="pres">
      <dgm:prSet presAssocID="{F70DC598-642B-1B4D-BD40-A8778CEF0680}" presName="Accent1Text" presStyleLbl="node1" presStyleIdx="1" presStyleCnt="6"/>
      <dgm:spPr/>
      <dgm:t>
        <a:bodyPr/>
        <a:lstStyle/>
        <a:p>
          <a:endParaRPr lang="en-US"/>
        </a:p>
      </dgm:t>
    </dgm:pt>
    <dgm:pt modelId="{B28C4BFC-7B67-2745-A3F3-30D218DF0BD0}" type="pres">
      <dgm:prSet presAssocID="{F70DC598-642B-1B4D-BD40-A8778CEF0680}" presName="spaceBetweenRectangles" presStyleCnt="0"/>
      <dgm:spPr/>
    </dgm:pt>
    <dgm:pt modelId="{C2254262-823F-DF4E-A90D-55E15CC1D103}" type="pres">
      <dgm:prSet presAssocID="{B5599155-E639-3C43-9982-F3CBEA6CAAB1}" presName="composite" presStyleCnt="0"/>
      <dgm:spPr/>
    </dgm:pt>
    <dgm:pt modelId="{7AC7A69A-E348-F846-8EF3-B22F3BF2B6D8}" type="pres">
      <dgm:prSet presAssocID="{B5599155-E639-3C43-9982-F3CBEA6CAAB1}" presName="Parent1" presStyleLbl="node1" presStyleIdx="2" presStyleCnt="6">
        <dgm:presLayoutVars>
          <dgm:chMax val="1"/>
          <dgm:chPref val="1"/>
          <dgm:bulletEnabled val="1"/>
        </dgm:presLayoutVars>
      </dgm:prSet>
      <dgm:spPr/>
      <dgm:t>
        <a:bodyPr/>
        <a:lstStyle/>
        <a:p>
          <a:endParaRPr lang="en-US"/>
        </a:p>
      </dgm:t>
    </dgm:pt>
    <dgm:pt modelId="{117429E0-8BD9-FB4C-944E-9946D010B261}" type="pres">
      <dgm:prSet presAssocID="{B5599155-E639-3C43-9982-F3CBEA6CAAB1}" presName="Childtext1" presStyleLbl="revTx" presStyleIdx="1" presStyleCnt="3">
        <dgm:presLayoutVars>
          <dgm:chMax val="0"/>
          <dgm:chPref val="0"/>
          <dgm:bulletEnabled val="1"/>
        </dgm:presLayoutVars>
      </dgm:prSet>
      <dgm:spPr/>
      <dgm:t>
        <a:bodyPr/>
        <a:lstStyle/>
        <a:p>
          <a:endParaRPr lang="en-US"/>
        </a:p>
      </dgm:t>
    </dgm:pt>
    <dgm:pt modelId="{20664B4A-82B1-CA4C-B26C-427DA961E7DE}" type="pres">
      <dgm:prSet presAssocID="{B5599155-E639-3C43-9982-F3CBEA6CAAB1}" presName="BalanceSpacing" presStyleCnt="0"/>
      <dgm:spPr/>
    </dgm:pt>
    <dgm:pt modelId="{2A2E5CF1-CF27-B640-A172-D3A66D5E88CA}" type="pres">
      <dgm:prSet presAssocID="{B5599155-E639-3C43-9982-F3CBEA6CAAB1}" presName="BalanceSpacing1" presStyleCnt="0"/>
      <dgm:spPr/>
    </dgm:pt>
    <dgm:pt modelId="{12502BB7-E83B-244A-B9A0-12D479A58C55}" type="pres">
      <dgm:prSet presAssocID="{42798AE7-6D2F-264D-B9D6-6865D1492D6A}" presName="Accent1Text" presStyleLbl="node1" presStyleIdx="3" presStyleCnt="6"/>
      <dgm:spPr/>
      <dgm:t>
        <a:bodyPr/>
        <a:lstStyle/>
        <a:p>
          <a:endParaRPr lang="en-US"/>
        </a:p>
      </dgm:t>
    </dgm:pt>
    <dgm:pt modelId="{17DDAA19-72CE-734A-8673-71B6A026F67A}" type="pres">
      <dgm:prSet presAssocID="{42798AE7-6D2F-264D-B9D6-6865D1492D6A}" presName="spaceBetweenRectangles" presStyleCnt="0"/>
      <dgm:spPr/>
    </dgm:pt>
    <dgm:pt modelId="{1401F3CE-8C51-4648-BEC5-D940846551A1}" type="pres">
      <dgm:prSet presAssocID="{DDE5C7D9-8AFB-3F48-86F2-F5D8994C9863}" presName="composite" presStyleCnt="0"/>
      <dgm:spPr/>
    </dgm:pt>
    <dgm:pt modelId="{BA5248F9-9BBC-8449-B494-466AF0819EB9}" type="pres">
      <dgm:prSet presAssocID="{DDE5C7D9-8AFB-3F48-86F2-F5D8994C9863}" presName="Parent1" presStyleLbl="node1" presStyleIdx="4" presStyleCnt="6">
        <dgm:presLayoutVars>
          <dgm:chMax val="1"/>
          <dgm:chPref val="1"/>
          <dgm:bulletEnabled val="1"/>
        </dgm:presLayoutVars>
      </dgm:prSet>
      <dgm:spPr/>
      <dgm:t>
        <a:bodyPr/>
        <a:lstStyle/>
        <a:p>
          <a:endParaRPr lang="en-US"/>
        </a:p>
      </dgm:t>
    </dgm:pt>
    <dgm:pt modelId="{5EFF2056-C6AA-7643-A86C-8413D6208DC1}" type="pres">
      <dgm:prSet presAssocID="{DDE5C7D9-8AFB-3F48-86F2-F5D8994C9863}" presName="Childtext1" presStyleLbl="revTx" presStyleIdx="2" presStyleCnt="3">
        <dgm:presLayoutVars>
          <dgm:chMax val="0"/>
          <dgm:chPref val="0"/>
          <dgm:bulletEnabled val="1"/>
        </dgm:presLayoutVars>
      </dgm:prSet>
      <dgm:spPr/>
      <dgm:t>
        <a:bodyPr/>
        <a:lstStyle/>
        <a:p>
          <a:endParaRPr lang="en-US"/>
        </a:p>
      </dgm:t>
    </dgm:pt>
    <dgm:pt modelId="{36590C92-4C58-DD44-8C44-FC8E7D0BDB2B}" type="pres">
      <dgm:prSet presAssocID="{DDE5C7D9-8AFB-3F48-86F2-F5D8994C9863}" presName="BalanceSpacing" presStyleCnt="0"/>
      <dgm:spPr/>
    </dgm:pt>
    <dgm:pt modelId="{5FC26C31-0F80-524D-B108-B0C728ABDF2B}" type="pres">
      <dgm:prSet presAssocID="{DDE5C7D9-8AFB-3F48-86F2-F5D8994C9863}" presName="BalanceSpacing1" presStyleCnt="0"/>
      <dgm:spPr/>
    </dgm:pt>
    <dgm:pt modelId="{7C47BEFA-2087-014B-9AB9-7D753FE067E2}" type="pres">
      <dgm:prSet presAssocID="{3B3147DC-D4FC-744E-96F3-EBA941D56332}" presName="Accent1Text" presStyleLbl="node1" presStyleIdx="5" presStyleCnt="6"/>
      <dgm:spPr/>
      <dgm:t>
        <a:bodyPr/>
        <a:lstStyle/>
        <a:p>
          <a:endParaRPr lang="en-US"/>
        </a:p>
      </dgm:t>
    </dgm:pt>
  </dgm:ptLst>
  <dgm:cxnLst>
    <dgm:cxn modelId="{498B1290-5361-4147-A23C-137EDEBD3ADC}" srcId="{D4834990-8F66-7749-B64F-644529B8E4E4}" destId="{93B7E072-6FCF-664A-93B8-78A1F19B2659}" srcOrd="0" destOrd="0" parTransId="{5745AD40-F5FE-4F47-8AB4-286A8EA86BBD}" sibTransId="{F70DC598-642B-1B4D-BD40-A8778CEF0680}"/>
    <dgm:cxn modelId="{1B938ED3-4D88-D042-B35E-D3EB97FF7C44}" type="presOf" srcId="{DDE5C7D9-8AFB-3F48-86F2-F5D8994C9863}" destId="{BA5248F9-9BBC-8449-B494-466AF0819EB9}" srcOrd="0" destOrd="0" presId="urn:microsoft.com/office/officeart/2008/layout/AlternatingHexagons"/>
    <dgm:cxn modelId="{E39F22B1-5238-A947-A833-B27BF302D2AC}" type="presOf" srcId="{3B3147DC-D4FC-744E-96F3-EBA941D56332}" destId="{7C47BEFA-2087-014B-9AB9-7D753FE067E2}" srcOrd="0" destOrd="0" presId="urn:microsoft.com/office/officeart/2008/layout/AlternatingHexagons"/>
    <dgm:cxn modelId="{38C4D1B8-5FDF-F940-83F3-F059086013C2}" type="presOf" srcId="{B5599155-E639-3C43-9982-F3CBEA6CAAB1}" destId="{7AC7A69A-E348-F846-8EF3-B22F3BF2B6D8}" srcOrd="0" destOrd="0" presId="urn:microsoft.com/office/officeart/2008/layout/AlternatingHexagons"/>
    <dgm:cxn modelId="{03CF1A61-AAAB-8B45-BDEF-D4ECA7C11B4D}" type="presOf" srcId="{42798AE7-6D2F-264D-B9D6-6865D1492D6A}" destId="{12502BB7-E83B-244A-B9A0-12D479A58C55}" srcOrd="0" destOrd="0" presId="urn:microsoft.com/office/officeart/2008/layout/AlternatingHexagons"/>
    <dgm:cxn modelId="{CD209D06-4873-764C-8CB6-51412B054423}" srcId="{D4834990-8F66-7749-B64F-644529B8E4E4}" destId="{DDE5C7D9-8AFB-3F48-86F2-F5D8994C9863}" srcOrd="2" destOrd="0" parTransId="{9DA9A052-C2B6-3747-9F10-E99BB2C04DEC}" sibTransId="{3B3147DC-D4FC-744E-96F3-EBA941D56332}"/>
    <dgm:cxn modelId="{113CDA32-A48C-824F-9D36-A036F22CB2B5}" type="presOf" srcId="{D4834990-8F66-7749-B64F-644529B8E4E4}" destId="{7B201876-B12C-8D42-8B46-F4CC9F4E2E66}" srcOrd="0" destOrd="0" presId="urn:microsoft.com/office/officeart/2008/layout/AlternatingHexagons"/>
    <dgm:cxn modelId="{3A23B107-DE27-7146-BC7D-E1DB095D4E9A}" type="presOf" srcId="{93B7E072-6FCF-664A-93B8-78A1F19B2659}" destId="{89C71A70-90BC-5741-AB68-BB684E615A10}" srcOrd="0" destOrd="0" presId="urn:microsoft.com/office/officeart/2008/layout/AlternatingHexagons"/>
    <dgm:cxn modelId="{33A0F0F0-EBB3-AD47-9B8A-CB11A0E5CAFC}" type="presOf" srcId="{F70DC598-642B-1B4D-BD40-A8778CEF0680}" destId="{947881C6-24FB-3741-A65D-A62A83047B94}" srcOrd="0" destOrd="0" presId="urn:microsoft.com/office/officeart/2008/layout/AlternatingHexagons"/>
    <dgm:cxn modelId="{21E57917-501C-9241-AE74-ADCDF769B404}" srcId="{D4834990-8F66-7749-B64F-644529B8E4E4}" destId="{B5599155-E639-3C43-9982-F3CBEA6CAAB1}" srcOrd="1" destOrd="0" parTransId="{8ED4D167-3A24-6D44-BF75-E497D31B7F61}" sibTransId="{42798AE7-6D2F-264D-B9D6-6865D1492D6A}"/>
    <dgm:cxn modelId="{CE26225B-C03A-7544-9301-27D577E2AE26}" type="presParOf" srcId="{7B201876-B12C-8D42-8B46-F4CC9F4E2E66}" destId="{54881D6F-F09D-7C45-A14C-727083AE3B10}" srcOrd="0" destOrd="0" presId="urn:microsoft.com/office/officeart/2008/layout/AlternatingHexagons"/>
    <dgm:cxn modelId="{BC3F8217-5029-394E-90E0-86B08A77FE35}" type="presParOf" srcId="{54881D6F-F09D-7C45-A14C-727083AE3B10}" destId="{89C71A70-90BC-5741-AB68-BB684E615A10}" srcOrd="0" destOrd="0" presId="urn:microsoft.com/office/officeart/2008/layout/AlternatingHexagons"/>
    <dgm:cxn modelId="{015EF9D6-AA96-6645-8F96-2ACB0C6CD88C}" type="presParOf" srcId="{54881D6F-F09D-7C45-A14C-727083AE3B10}" destId="{15DC704B-44C3-D648-B5CF-740E27DB4715}" srcOrd="1" destOrd="0" presId="urn:microsoft.com/office/officeart/2008/layout/AlternatingHexagons"/>
    <dgm:cxn modelId="{62FD33B8-48FB-064D-9EC6-070797A28885}" type="presParOf" srcId="{54881D6F-F09D-7C45-A14C-727083AE3B10}" destId="{8A77ACB5-34D0-6446-9B1E-8D02952F060D}" srcOrd="2" destOrd="0" presId="urn:microsoft.com/office/officeart/2008/layout/AlternatingHexagons"/>
    <dgm:cxn modelId="{35C8BCA9-28C9-8944-B62E-8308060E7B8B}" type="presParOf" srcId="{54881D6F-F09D-7C45-A14C-727083AE3B10}" destId="{E3C29C97-1100-4F4A-8B7E-75ED07DFF5AE}" srcOrd="3" destOrd="0" presId="urn:microsoft.com/office/officeart/2008/layout/AlternatingHexagons"/>
    <dgm:cxn modelId="{3D7E6F97-7A06-8644-93D1-CBC169FB8562}" type="presParOf" srcId="{54881D6F-F09D-7C45-A14C-727083AE3B10}" destId="{947881C6-24FB-3741-A65D-A62A83047B94}" srcOrd="4" destOrd="0" presId="urn:microsoft.com/office/officeart/2008/layout/AlternatingHexagons"/>
    <dgm:cxn modelId="{FDCE0141-35D6-6640-A08C-8C1253334F4D}" type="presParOf" srcId="{7B201876-B12C-8D42-8B46-F4CC9F4E2E66}" destId="{B28C4BFC-7B67-2745-A3F3-30D218DF0BD0}" srcOrd="1" destOrd="0" presId="urn:microsoft.com/office/officeart/2008/layout/AlternatingHexagons"/>
    <dgm:cxn modelId="{17CFD92F-2546-0F4C-9C55-7D2FCEA08F6C}" type="presParOf" srcId="{7B201876-B12C-8D42-8B46-F4CC9F4E2E66}" destId="{C2254262-823F-DF4E-A90D-55E15CC1D103}" srcOrd="2" destOrd="0" presId="urn:microsoft.com/office/officeart/2008/layout/AlternatingHexagons"/>
    <dgm:cxn modelId="{86E7A88D-D155-F648-9AA1-3A2CBB724E9A}" type="presParOf" srcId="{C2254262-823F-DF4E-A90D-55E15CC1D103}" destId="{7AC7A69A-E348-F846-8EF3-B22F3BF2B6D8}" srcOrd="0" destOrd="0" presId="urn:microsoft.com/office/officeart/2008/layout/AlternatingHexagons"/>
    <dgm:cxn modelId="{55031A3D-8AB2-1649-BB2D-FAF6C37A7185}" type="presParOf" srcId="{C2254262-823F-DF4E-A90D-55E15CC1D103}" destId="{117429E0-8BD9-FB4C-944E-9946D010B261}" srcOrd="1" destOrd="0" presId="urn:microsoft.com/office/officeart/2008/layout/AlternatingHexagons"/>
    <dgm:cxn modelId="{41AD5008-3724-4D44-924D-AA5BE4D268AA}" type="presParOf" srcId="{C2254262-823F-DF4E-A90D-55E15CC1D103}" destId="{20664B4A-82B1-CA4C-B26C-427DA961E7DE}" srcOrd="2" destOrd="0" presId="urn:microsoft.com/office/officeart/2008/layout/AlternatingHexagons"/>
    <dgm:cxn modelId="{7B91B827-30C5-F74C-9B82-DE7D46DA4EAB}" type="presParOf" srcId="{C2254262-823F-DF4E-A90D-55E15CC1D103}" destId="{2A2E5CF1-CF27-B640-A172-D3A66D5E88CA}" srcOrd="3" destOrd="0" presId="urn:microsoft.com/office/officeart/2008/layout/AlternatingHexagons"/>
    <dgm:cxn modelId="{AFA99ABA-8998-D84C-BF60-7F5AAF321185}" type="presParOf" srcId="{C2254262-823F-DF4E-A90D-55E15CC1D103}" destId="{12502BB7-E83B-244A-B9A0-12D479A58C55}" srcOrd="4" destOrd="0" presId="urn:microsoft.com/office/officeart/2008/layout/AlternatingHexagons"/>
    <dgm:cxn modelId="{8D8B2160-649F-6640-8F0F-E7CB12198BFB}" type="presParOf" srcId="{7B201876-B12C-8D42-8B46-F4CC9F4E2E66}" destId="{17DDAA19-72CE-734A-8673-71B6A026F67A}" srcOrd="3" destOrd="0" presId="urn:microsoft.com/office/officeart/2008/layout/AlternatingHexagons"/>
    <dgm:cxn modelId="{0DA7EF78-3873-104A-8B52-5C35E9FEC54F}" type="presParOf" srcId="{7B201876-B12C-8D42-8B46-F4CC9F4E2E66}" destId="{1401F3CE-8C51-4648-BEC5-D940846551A1}" srcOrd="4" destOrd="0" presId="urn:microsoft.com/office/officeart/2008/layout/AlternatingHexagons"/>
    <dgm:cxn modelId="{83866EAB-BE25-B142-B906-6CED2F2D0556}" type="presParOf" srcId="{1401F3CE-8C51-4648-BEC5-D940846551A1}" destId="{BA5248F9-9BBC-8449-B494-466AF0819EB9}" srcOrd="0" destOrd="0" presId="urn:microsoft.com/office/officeart/2008/layout/AlternatingHexagons"/>
    <dgm:cxn modelId="{9B4CBDBB-3E8A-A34E-8220-1495E1D758C8}" type="presParOf" srcId="{1401F3CE-8C51-4648-BEC5-D940846551A1}" destId="{5EFF2056-C6AA-7643-A86C-8413D6208DC1}" srcOrd="1" destOrd="0" presId="urn:microsoft.com/office/officeart/2008/layout/AlternatingHexagons"/>
    <dgm:cxn modelId="{0C530017-09C1-614C-9D16-9DB14E2CADAD}" type="presParOf" srcId="{1401F3CE-8C51-4648-BEC5-D940846551A1}" destId="{36590C92-4C58-DD44-8C44-FC8E7D0BDB2B}" srcOrd="2" destOrd="0" presId="urn:microsoft.com/office/officeart/2008/layout/AlternatingHexagons"/>
    <dgm:cxn modelId="{43679157-0328-D94D-979A-E14FCCB4BC2B}" type="presParOf" srcId="{1401F3CE-8C51-4648-BEC5-D940846551A1}" destId="{5FC26C31-0F80-524D-B108-B0C728ABDF2B}" srcOrd="3" destOrd="0" presId="urn:microsoft.com/office/officeart/2008/layout/AlternatingHexagons"/>
    <dgm:cxn modelId="{CFB6A1FD-C238-8944-BAC2-C30BC5CB7450}" type="presParOf" srcId="{1401F3CE-8C51-4648-BEC5-D940846551A1}" destId="{7C47BEFA-2087-014B-9AB9-7D753FE06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7F024-ADB9-974A-AE0E-DA6AA527CF5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89E44787-984D-4F40-A026-6CD0670A5F64}">
      <dgm:prSet phldrT="[Text]"/>
      <dgm:spPr/>
      <dgm:t>
        <a:bodyPr/>
        <a:lstStyle/>
        <a:p>
          <a:r>
            <a:rPr lang="en-US" dirty="0" smtClean="0">
              <a:latin typeface="Arial" pitchFamily="34" charset="0"/>
            </a:rPr>
            <a:t>Database Categories </a:t>
          </a:r>
          <a:endParaRPr lang="en-US" dirty="0"/>
        </a:p>
      </dgm:t>
    </dgm:pt>
    <dgm:pt modelId="{1F94736E-29A3-9441-997D-E71830A2527E}" type="parTrans" cxnId="{BF7467CC-03E4-D948-8AAC-B0CACF806426}">
      <dgm:prSet/>
      <dgm:spPr/>
      <dgm:t>
        <a:bodyPr/>
        <a:lstStyle/>
        <a:p>
          <a:endParaRPr lang="en-US"/>
        </a:p>
      </dgm:t>
    </dgm:pt>
    <dgm:pt modelId="{9645357F-518C-2D44-B0B8-B8B531E235F8}" type="sibTrans" cxnId="{BF7467CC-03E4-D948-8AAC-B0CACF806426}">
      <dgm:prSet/>
      <dgm:spPr/>
      <dgm:t>
        <a:bodyPr/>
        <a:lstStyle/>
        <a:p>
          <a:endParaRPr lang="en-US"/>
        </a:p>
      </dgm:t>
    </dgm:pt>
    <dgm:pt modelId="{B7A61D9F-498D-CC4D-AA0A-2F29C211C4F2}">
      <dgm:prSet phldrT="[Text]"/>
      <dgm:spPr/>
      <dgm:t>
        <a:bodyPr/>
        <a:lstStyle/>
        <a:p>
          <a:r>
            <a:rPr lang="en-US" dirty="0" smtClean="0"/>
            <a:t>RDBMS</a:t>
          </a:r>
          <a:endParaRPr lang="en-US" dirty="0"/>
        </a:p>
      </dgm:t>
    </dgm:pt>
    <dgm:pt modelId="{9E390248-6FE0-0241-B168-C7BEF3EDF770}" type="parTrans" cxnId="{F7A1950B-5B49-6F49-9CC7-C8BFAEBD4CAC}">
      <dgm:prSet/>
      <dgm:spPr/>
      <dgm:t>
        <a:bodyPr/>
        <a:lstStyle/>
        <a:p>
          <a:endParaRPr lang="en-US"/>
        </a:p>
      </dgm:t>
    </dgm:pt>
    <dgm:pt modelId="{441189E8-E2E9-DF40-A53C-AEB7C49A0F38}" type="sibTrans" cxnId="{F7A1950B-5B49-6F49-9CC7-C8BFAEBD4CAC}">
      <dgm:prSet/>
      <dgm:spPr/>
      <dgm:t>
        <a:bodyPr/>
        <a:lstStyle/>
        <a:p>
          <a:endParaRPr lang="en-US"/>
        </a:p>
      </dgm:t>
    </dgm:pt>
    <dgm:pt modelId="{28A0CC10-6D50-1E45-860D-B40281E84C7E}">
      <dgm:prSet phldrT="[Text]"/>
      <dgm:spPr/>
      <dgm:t>
        <a:bodyPr/>
        <a:lstStyle/>
        <a:p>
          <a:r>
            <a:rPr lang="en-US" dirty="0" smtClean="0"/>
            <a:t>Full Text Search Engines</a:t>
          </a:r>
          <a:endParaRPr lang="en-US" dirty="0"/>
        </a:p>
      </dgm:t>
    </dgm:pt>
    <dgm:pt modelId="{3F107265-F969-3847-87F3-21AE15ABBD43}" type="parTrans" cxnId="{9CAE7718-9ACA-9D41-9CC5-633909DC384A}">
      <dgm:prSet/>
      <dgm:spPr/>
      <dgm:t>
        <a:bodyPr/>
        <a:lstStyle/>
        <a:p>
          <a:endParaRPr lang="en-US"/>
        </a:p>
      </dgm:t>
    </dgm:pt>
    <dgm:pt modelId="{419EE7FA-B1B9-5040-834E-DC9ABE99EF57}" type="sibTrans" cxnId="{9CAE7718-9ACA-9D41-9CC5-633909DC384A}">
      <dgm:prSet/>
      <dgm:spPr/>
      <dgm:t>
        <a:bodyPr/>
        <a:lstStyle/>
        <a:p>
          <a:endParaRPr lang="en-US"/>
        </a:p>
      </dgm:t>
    </dgm:pt>
    <dgm:pt modelId="{3419F231-52BE-9947-8B9D-99B498137BA7}">
      <dgm:prSet/>
      <dgm:spPr/>
      <dgm:t>
        <a:bodyPr/>
        <a:lstStyle/>
        <a:p>
          <a:r>
            <a:rPr lang="en-US" dirty="0" smtClean="0"/>
            <a:t>Key-Value</a:t>
          </a:r>
          <a:endParaRPr lang="en-US" dirty="0"/>
        </a:p>
      </dgm:t>
    </dgm:pt>
    <dgm:pt modelId="{34537530-07A6-D249-BDC5-63BA4193E7CA}" type="parTrans" cxnId="{59B878AD-8A94-E444-9579-55FF005BCEE6}">
      <dgm:prSet/>
      <dgm:spPr/>
      <dgm:t>
        <a:bodyPr/>
        <a:lstStyle/>
        <a:p>
          <a:endParaRPr lang="en-US"/>
        </a:p>
      </dgm:t>
    </dgm:pt>
    <dgm:pt modelId="{EC06F5F1-ABFB-8444-B25B-24EBE29553BD}" type="sibTrans" cxnId="{59B878AD-8A94-E444-9579-55FF005BCEE6}">
      <dgm:prSet/>
      <dgm:spPr/>
      <dgm:t>
        <a:bodyPr/>
        <a:lstStyle/>
        <a:p>
          <a:endParaRPr lang="en-US"/>
        </a:p>
      </dgm:t>
    </dgm:pt>
    <dgm:pt modelId="{E503BBAD-FB96-854B-8744-5962A5AC7E07}">
      <dgm:prSet/>
      <dgm:spPr/>
      <dgm:t>
        <a:bodyPr/>
        <a:lstStyle/>
        <a:p>
          <a:r>
            <a:rPr lang="en-US" dirty="0" smtClean="0"/>
            <a:t>Document Based</a:t>
          </a:r>
          <a:endParaRPr lang="en-US" dirty="0"/>
        </a:p>
      </dgm:t>
    </dgm:pt>
    <dgm:pt modelId="{73BA5B68-C635-F748-81D8-33CAF7A782EC}" type="parTrans" cxnId="{9EABC988-339B-2F43-BAC3-A0E94180EFDD}">
      <dgm:prSet/>
      <dgm:spPr/>
      <dgm:t>
        <a:bodyPr/>
        <a:lstStyle/>
        <a:p>
          <a:endParaRPr lang="en-US"/>
        </a:p>
      </dgm:t>
    </dgm:pt>
    <dgm:pt modelId="{37985306-996A-2A43-A74E-07C5FF98A62D}" type="sibTrans" cxnId="{9EABC988-339B-2F43-BAC3-A0E94180EFDD}">
      <dgm:prSet/>
      <dgm:spPr/>
      <dgm:t>
        <a:bodyPr/>
        <a:lstStyle/>
        <a:p>
          <a:endParaRPr lang="en-US"/>
        </a:p>
      </dgm:t>
    </dgm:pt>
    <dgm:pt modelId="{1D29AE4A-BA67-C54F-9F88-537A9C03DF2E}">
      <dgm:prSet/>
      <dgm:spPr/>
      <dgm:t>
        <a:bodyPr/>
        <a:lstStyle/>
        <a:p>
          <a:r>
            <a:rPr lang="en-US" dirty="0" smtClean="0"/>
            <a:t>Column Based</a:t>
          </a:r>
          <a:endParaRPr lang="en-US" dirty="0"/>
        </a:p>
      </dgm:t>
    </dgm:pt>
    <dgm:pt modelId="{1E62D315-A80C-E343-A80F-4D53B016428E}" type="parTrans" cxnId="{61E6A538-3F90-1D45-8536-6C139C87085C}">
      <dgm:prSet/>
      <dgm:spPr/>
      <dgm:t>
        <a:bodyPr/>
        <a:lstStyle/>
        <a:p>
          <a:endParaRPr lang="en-US"/>
        </a:p>
      </dgm:t>
    </dgm:pt>
    <dgm:pt modelId="{5672F16E-5516-3440-B123-2427627C5497}" type="sibTrans" cxnId="{61E6A538-3F90-1D45-8536-6C139C87085C}">
      <dgm:prSet/>
      <dgm:spPr/>
      <dgm:t>
        <a:bodyPr/>
        <a:lstStyle/>
        <a:p>
          <a:endParaRPr lang="en-US"/>
        </a:p>
      </dgm:t>
    </dgm:pt>
    <dgm:pt modelId="{F9E95E6C-513C-804A-B15C-8522E9D6E828}">
      <dgm:prSet/>
      <dgm:spPr/>
      <dgm:t>
        <a:bodyPr/>
        <a:lstStyle/>
        <a:p>
          <a:r>
            <a:rPr lang="en-US" dirty="0" smtClean="0"/>
            <a:t>Graph</a:t>
          </a:r>
          <a:endParaRPr lang="en-US" dirty="0"/>
        </a:p>
      </dgm:t>
    </dgm:pt>
    <dgm:pt modelId="{189A2D55-462F-C04D-8658-3FF879899AAF}" type="parTrans" cxnId="{BC2398BD-44C2-024E-BD18-F29473202E19}">
      <dgm:prSet/>
      <dgm:spPr/>
      <dgm:t>
        <a:bodyPr/>
        <a:lstStyle/>
        <a:p>
          <a:endParaRPr lang="en-US"/>
        </a:p>
      </dgm:t>
    </dgm:pt>
    <dgm:pt modelId="{BA5B8946-933E-D64B-8FFB-EC5E3EA7E3F3}" type="sibTrans" cxnId="{BC2398BD-44C2-024E-BD18-F29473202E19}">
      <dgm:prSet/>
      <dgm:spPr/>
      <dgm:t>
        <a:bodyPr/>
        <a:lstStyle/>
        <a:p>
          <a:endParaRPr lang="en-US"/>
        </a:p>
      </dgm:t>
    </dgm:pt>
    <dgm:pt modelId="{7E829B67-9969-F34D-8F6E-66322D97A873}" type="pres">
      <dgm:prSet presAssocID="{6677F024-ADB9-974A-AE0E-DA6AA527CF51}" presName="hierChild1" presStyleCnt="0">
        <dgm:presLayoutVars>
          <dgm:chPref val="1"/>
          <dgm:dir/>
          <dgm:animOne val="branch"/>
          <dgm:animLvl val="lvl"/>
          <dgm:resizeHandles/>
        </dgm:presLayoutVars>
      </dgm:prSet>
      <dgm:spPr/>
      <dgm:t>
        <a:bodyPr/>
        <a:lstStyle/>
        <a:p>
          <a:endParaRPr lang="en-US"/>
        </a:p>
      </dgm:t>
    </dgm:pt>
    <dgm:pt modelId="{6F03D884-C951-F747-BCFB-4A49D0649E06}" type="pres">
      <dgm:prSet presAssocID="{89E44787-984D-4F40-A026-6CD0670A5F64}" presName="hierRoot1" presStyleCnt="0"/>
      <dgm:spPr/>
    </dgm:pt>
    <dgm:pt modelId="{E0F84482-981D-1943-9F73-703B3DE1888E}" type="pres">
      <dgm:prSet presAssocID="{89E44787-984D-4F40-A026-6CD0670A5F64}" presName="composite" presStyleCnt="0"/>
      <dgm:spPr/>
    </dgm:pt>
    <dgm:pt modelId="{DDF9B175-3FE8-6843-A096-DAB1E8EDF08F}" type="pres">
      <dgm:prSet presAssocID="{89E44787-984D-4F40-A026-6CD0670A5F64}" presName="background" presStyleLbl="node0" presStyleIdx="0" presStyleCnt="1"/>
      <dgm:spPr/>
    </dgm:pt>
    <dgm:pt modelId="{4476FC8C-F231-DE4D-9775-B5F1E7AEFD40}" type="pres">
      <dgm:prSet presAssocID="{89E44787-984D-4F40-A026-6CD0670A5F64}" presName="text" presStyleLbl="fgAcc0" presStyleIdx="0" presStyleCnt="1" custScaleX="107668">
        <dgm:presLayoutVars>
          <dgm:chPref val="3"/>
        </dgm:presLayoutVars>
      </dgm:prSet>
      <dgm:spPr/>
      <dgm:t>
        <a:bodyPr/>
        <a:lstStyle/>
        <a:p>
          <a:endParaRPr lang="en-US"/>
        </a:p>
      </dgm:t>
    </dgm:pt>
    <dgm:pt modelId="{2F21C341-3B8A-6241-83AD-C7EC0693F4D9}" type="pres">
      <dgm:prSet presAssocID="{89E44787-984D-4F40-A026-6CD0670A5F64}" presName="hierChild2" presStyleCnt="0"/>
      <dgm:spPr/>
    </dgm:pt>
    <dgm:pt modelId="{673EECE8-3216-B049-9C65-55B25287BE91}" type="pres">
      <dgm:prSet presAssocID="{34537530-07A6-D249-BDC5-63BA4193E7CA}" presName="Name10" presStyleLbl="parChTrans1D2" presStyleIdx="0" presStyleCnt="6"/>
      <dgm:spPr/>
      <dgm:t>
        <a:bodyPr/>
        <a:lstStyle/>
        <a:p>
          <a:endParaRPr lang="en-US"/>
        </a:p>
      </dgm:t>
    </dgm:pt>
    <dgm:pt modelId="{F8D2F018-898F-B34F-9C2A-351B92C7E133}" type="pres">
      <dgm:prSet presAssocID="{3419F231-52BE-9947-8B9D-99B498137BA7}" presName="hierRoot2" presStyleCnt="0"/>
      <dgm:spPr/>
    </dgm:pt>
    <dgm:pt modelId="{7A662367-B869-8A4C-92AD-CE51442EBE0C}" type="pres">
      <dgm:prSet presAssocID="{3419F231-52BE-9947-8B9D-99B498137BA7}" presName="composite2" presStyleCnt="0"/>
      <dgm:spPr/>
    </dgm:pt>
    <dgm:pt modelId="{84320963-31B4-A845-B8CA-03DFE023AF5A}" type="pres">
      <dgm:prSet presAssocID="{3419F231-52BE-9947-8B9D-99B498137BA7}" presName="background2" presStyleLbl="node2" presStyleIdx="0" presStyleCnt="6"/>
      <dgm:spPr/>
    </dgm:pt>
    <dgm:pt modelId="{DF424360-ACDE-2147-86BF-5EEE13B12175}" type="pres">
      <dgm:prSet presAssocID="{3419F231-52BE-9947-8B9D-99B498137BA7}" presName="text2" presStyleLbl="fgAcc2" presStyleIdx="0" presStyleCnt="6">
        <dgm:presLayoutVars>
          <dgm:chPref val="3"/>
        </dgm:presLayoutVars>
      </dgm:prSet>
      <dgm:spPr/>
      <dgm:t>
        <a:bodyPr/>
        <a:lstStyle/>
        <a:p>
          <a:endParaRPr lang="en-US"/>
        </a:p>
      </dgm:t>
    </dgm:pt>
    <dgm:pt modelId="{33B97B26-8FE3-3D4E-917F-5E98A76F9E05}" type="pres">
      <dgm:prSet presAssocID="{3419F231-52BE-9947-8B9D-99B498137BA7}" presName="hierChild3" presStyleCnt="0"/>
      <dgm:spPr/>
    </dgm:pt>
    <dgm:pt modelId="{45946C03-4B21-634D-A96C-10270BFCB259}" type="pres">
      <dgm:prSet presAssocID="{73BA5B68-C635-F748-81D8-33CAF7A782EC}" presName="Name10" presStyleLbl="parChTrans1D2" presStyleIdx="1" presStyleCnt="6"/>
      <dgm:spPr/>
      <dgm:t>
        <a:bodyPr/>
        <a:lstStyle/>
        <a:p>
          <a:endParaRPr lang="en-US"/>
        </a:p>
      </dgm:t>
    </dgm:pt>
    <dgm:pt modelId="{967125AA-FD13-2948-9F69-A46C09521DAC}" type="pres">
      <dgm:prSet presAssocID="{E503BBAD-FB96-854B-8744-5962A5AC7E07}" presName="hierRoot2" presStyleCnt="0"/>
      <dgm:spPr/>
    </dgm:pt>
    <dgm:pt modelId="{0A617450-2C9C-DA49-B7EF-3BF0DE79EBA6}" type="pres">
      <dgm:prSet presAssocID="{E503BBAD-FB96-854B-8744-5962A5AC7E07}" presName="composite2" presStyleCnt="0"/>
      <dgm:spPr/>
    </dgm:pt>
    <dgm:pt modelId="{D7FC1445-71AF-E144-B77F-F532FF541A7D}" type="pres">
      <dgm:prSet presAssocID="{E503BBAD-FB96-854B-8744-5962A5AC7E07}" presName="background2" presStyleLbl="node2" presStyleIdx="1" presStyleCnt="6"/>
      <dgm:spPr/>
    </dgm:pt>
    <dgm:pt modelId="{66A2580F-1527-134E-A940-EB56A01830EA}" type="pres">
      <dgm:prSet presAssocID="{E503BBAD-FB96-854B-8744-5962A5AC7E07}" presName="text2" presStyleLbl="fgAcc2" presStyleIdx="1" presStyleCnt="6">
        <dgm:presLayoutVars>
          <dgm:chPref val="3"/>
        </dgm:presLayoutVars>
      </dgm:prSet>
      <dgm:spPr/>
      <dgm:t>
        <a:bodyPr/>
        <a:lstStyle/>
        <a:p>
          <a:endParaRPr lang="en-US"/>
        </a:p>
      </dgm:t>
    </dgm:pt>
    <dgm:pt modelId="{66A01C1C-4C4E-264A-8F04-5C5703C84E43}" type="pres">
      <dgm:prSet presAssocID="{E503BBAD-FB96-854B-8744-5962A5AC7E07}" presName="hierChild3" presStyleCnt="0"/>
      <dgm:spPr/>
    </dgm:pt>
    <dgm:pt modelId="{43C659D8-A513-114A-9D82-0D76D7BC3BBC}" type="pres">
      <dgm:prSet presAssocID="{1E62D315-A80C-E343-A80F-4D53B016428E}" presName="Name10" presStyleLbl="parChTrans1D2" presStyleIdx="2" presStyleCnt="6"/>
      <dgm:spPr/>
      <dgm:t>
        <a:bodyPr/>
        <a:lstStyle/>
        <a:p>
          <a:endParaRPr lang="en-US"/>
        </a:p>
      </dgm:t>
    </dgm:pt>
    <dgm:pt modelId="{05FBC63D-9268-ED4C-9CE2-9F87CBB00D39}" type="pres">
      <dgm:prSet presAssocID="{1D29AE4A-BA67-C54F-9F88-537A9C03DF2E}" presName="hierRoot2" presStyleCnt="0"/>
      <dgm:spPr/>
    </dgm:pt>
    <dgm:pt modelId="{46FE1B53-5240-7840-B3CC-3F62071534A8}" type="pres">
      <dgm:prSet presAssocID="{1D29AE4A-BA67-C54F-9F88-537A9C03DF2E}" presName="composite2" presStyleCnt="0"/>
      <dgm:spPr/>
    </dgm:pt>
    <dgm:pt modelId="{AD5BAC47-8E55-7D41-A62C-C76FFCE2C849}" type="pres">
      <dgm:prSet presAssocID="{1D29AE4A-BA67-C54F-9F88-537A9C03DF2E}" presName="background2" presStyleLbl="node2" presStyleIdx="2" presStyleCnt="6"/>
      <dgm:spPr/>
    </dgm:pt>
    <dgm:pt modelId="{4985690F-67E7-6046-9302-81E949E84464}" type="pres">
      <dgm:prSet presAssocID="{1D29AE4A-BA67-C54F-9F88-537A9C03DF2E}" presName="text2" presStyleLbl="fgAcc2" presStyleIdx="2" presStyleCnt="6">
        <dgm:presLayoutVars>
          <dgm:chPref val="3"/>
        </dgm:presLayoutVars>
      </dgm:prSet>
      <dgm:spPr/>
      <dgm:t>
        <a:bodyPr/>
        <a:lstStyle/>
        <a:p>
          <a:endParaRPr lang="en-US"/>
        </a:p>
      </dgm:t>
    </dgm:pt>
    <dgm:pt modelId="{9398A2A8-C8FE-6A46-B4D7-FCD2E83C09F3}" type="pres">
      <dgm:prSet presAssocID="{1D29AE4A-BA67-C54F-9F88-537A9C03DF2E}" presName="hierChild3" presStyleCnt="0"/>
      <dgm:spPr/>
    </dgm:pt>
    <dgm:pt modelId="{E140A6D1-3F32-0643-8ED7-429FDC5F6C65}" type="pres">
      <dgm:prSet presAssocID="{189A2D55-462F-C04D-8658-3FF879899AAF}" presName="Name10" presStyleLbl="parChTrans1D2" presStyleIdx="3" presStyleCnt="6"/>
      <dgm:spPr/>
      <dgm:t>
        <a:bodyPr/>
        <a:lstStyle/>
        <a:p>
          <a:endParaRPr lang="en-US"/>
        </a:p>
      </dgm:t>
    </dgm:pt>
    <dgm:pt modelId="{6FE5EF47-23DF-EA4E-9B98-1E9EB90D149F}" type="pres">
      <dgm:prSet presAssocID="{F9E95E6C-513C-804A-B15C-8522E9D6E828}" presName="hierRoot2" presStyleCnt="0"/>
      <dgm:spPr/>
    </dgm:pt>
    <dgm:pt modelId="{DA8AC470-510D-0E41-A22E-333ABDC928ED}" type="pres">
      <dgm:prSet presAssocID="{F9E95E6C-513C-804A-B15C-8522E9D6E828}" presName="composite2" presStyleCnt="0"/>
      <dgm:spPr/>
    </dgm:pt>
    <dgm:pt modelId="{6070F01A-C4A2-1F49-B7E1-629D5664C9F0}" type="pres">
      <dgm:prSet presAssocID="{F9E95E6C-513C-804A-B15C-8522E9D6E828}" presName="background2" presStyleLbl="node2" presStyleIdx="3" presStyleCnt="6"/>
      <dgm:spPr/>
    </dgm:pt>
    <dgm:pt modelId="{1FA6EE72-FBBD-BE46-B3BC-068733E0B598}" type="pres">
      <dgm:prSet presAssocID="{F9E95E6C-513C-804A-B15C-8522E9D6E828}" presName="text2" presStyleLbl="fgAcc2" presStyleIdx="3" presStyleCnt="6">
        <dgm:presLayoutVars>
          <dgm:chPref val="3"/>
        </dgm:presLayoutVars>
      </dgm:prSet>
      <dgm:spPr/>
      <dgm:t>
        <a:bodyPr/>
        <a:lstStyle/>
        <a:p>
          <a:endParaRPr lang="en-US"/>
        </a:p>
      </dgm:t>
    </dgm:pt>
    <dgm:pt modelId="{758148AD-0AD7-C84F-AC3C-9C046A7BB61B}" type="pres">
      <dgm:prSet presAssocID="{F9E95E6C-513C-804A-B15C-8522E9D6E828}" presName="hierChild3" presStyleCnt="0"/>
      <dgm:spPr/>
    </dgm:pt>
    <dgm:pt modelId="{A80B566C-BFE9-3046-B9BD-6F202C304251}" type="pres">
      <dgm:prSet presAssocID="{3F107265-F969-3847-87F3-21AE15ABBD43}" presName="Name10" presStyleLbl="parChTrans1D2" presStyleIdx="4" presStyleCnt="6"/>
      <dgm:spPr/>
      <dgm:t>
        <a:bodyPr/>
        <a:lstStyle/>
        <a:p>
          <a:endParaRPr lang="en-US"/>
        </a:p>
      </dgm:t>
    </dgm:pt>
    <dgm:pt modelId="{DCD62954-0787-E541-BE78-C50C3B5D33D6}" type="pres">
      <dgm:prSet presAssocID="{28A0CC10-6D50-1E45-860D-B40281E84C7E}" presName="hierRoot2" presStyleCnt="0"/>
      <dgm:spPr/>
    </dgm:pt>
    <dgm:pt modelId="{D67C5D01-062A-894F-BA34-D07A348A1CE1}" type="pres">
      <dgm:prSet presAssocID="{28A0CC10-6D50-1E45-860D-B40281E84C7E}" presName="composite2" presStyleCnt="0"/>
      <dgm:spPr/>
    </dgm:pt>
    <dgm:pt modelId="{FD78F542-DCA5-1D4B-BB1A-F4CD764D27AC}" type="pres">
      <dgm:prSet presAssocID="{28A0CC10-6D50-1E45-860D-B40281E84C7E}" presName="background2" presStyleLbl="node2" presStyleIdx="4" presStyleCnt="6"/>
      <dgm:spPr/>
    </dgm:pt>
    <dgm:pt modelId="{4DB5E74A-B48F-1E4B-BE11-6B7A9B7537CF}" type="pres">
      <dgm:prSet presAssocID="{28A0CC10-6D50-1E45-860D-B40281E84C7E}" presName="text2" presStyleLbl="fgAcc2" presStyleIdx="4" presStyleCnt="6">
        <dgm:presLayoutVars>
          <dgm:chPref val="3"/>
        </dgm:presLayoutVars>
      </dgm:prSet>
      <dgm:spPr/>
      <dgm:t>
        <a:bodyPr/>
        <a:lstStyle/>
        <a:p>
          <a:endParaRPr lang="en-US"/>
        </a:p>
      </dgm:t>
    </dgm:pt>
    <dgm:pt modelId="{09CE1817-694D-1045-BAEC-47C3145E371B}" type="pres">
      <dgm:prSet presAssocID="{28A0CC10-6D50-1E45-860D-B40281E84C7E}" presName="hierChild3" presStyleCnt="0"/>
      <dgm:spPr/>
    </dgm:pt>
    <dgm:pt modelId="{48A5E920-D973-EF4D-893B-2E566FF6CF31}" type="pres">
      <dgm:prSet presAssocID="{9E390248-6FE0-0241-B168-C7BEF3EDF770}" presName="Name10" presStyleLbl="parChTrans1D2" presStyleIdx="5" presStyleCnt="6"/>
      <dgm:spPr/>
      <dgm:t>
        <a:bodyPr/>
        <a:lstStyle/>
        <a:p>
          <a:endParaRPr lang="en-US"/>
        </a:p>
      </dgm:t>
    </dgm:pt>
    <dgm:pt modelId="{502CA28D-2195-FF42-8322-1D4220DAD63A}" type="pres">
      <dgm:prSet presAssocID="{B7A61D9F-498D-CC4D-AA0A-2F29C211C4F2}" presName="hierRoot2" presStyleCnt="0"/>
      <dgm:spPr/>
    </dgm:pt>
    <dgm:pt modelId="{2CD2C0BC-A65A-0E4C-83BB-B3E284AB70CF}" type="pres">
      <dgm:prSet presAssocID="{B7A61D9F-498D-CC4D-AA0A-2F29C211C4F2}" presName="composite2" presStyleCnt="0"/>
      <dgm:spPr/>
    </dgm:pt>
    <dgm:pt modelId="{7F17994A-C82A-A542-B291-14185C5A489D}" type="pres">
      <dgm:prSet presAssocID="{B7A61D9F-498D-CC4D-AA0A-2F29C211C4F2}" presName="background2" presStyleLbl="node2" presStyleIdx="5" presStyleCnt="6"/>
      <dgm:spPr/>
    </dgm:pt>
    <dgm:pt modelId="{400EDF0F-76DF-5443-8050-9DC70B1BDC1D}" type="pres">
      <dgm:prSet presAssocID="{B7A61D9F-498D-CC4D-AA0A-2F29C211C4F2}" presName="text2" presStyleLbl="fgAcc2" presStyleIdx="5" presStyleCnt="6">
        <dgm:presLayoutVars>
          <dgm:chPref val="3"/>
        </dgm:presLayoutVars>
      </dgm:prSet>
      <dgm:spPr/>
      <dgm:t>
        <a:bodyPr/>
        <a:lstStyle/>
        <a:p>
          <a:endParaRPr lang="en-US"/>
        </a:p>
      </dgm:t>
    </dgm:pt>
    <dgm:pt modelId="{6C518E24-3D75-FC46-B8F8-3D263DD9FDEC}" type="pres">
      <dgm:prSet presAssocID="{B7A61D9F-498D-CC4D-AA0A-2F29C211C4F2}" presName="hierChild3" presStyleCnt="0"/>
      <dgm:spPr/>
    </dgm:pt>
  </dgm:ptLst>
  <dgm:cxnLst>
    <dgm:cxn modelId="{012EAAE9-BAE9-B844-941B-6890CE9684C1}" type="presOf" srcId="{9E390248-6FE0-0241-B168-C7BEF3EDF770}" destId="{48A5E920-D973-EF4D-893B-2E566FF6CF31}" srcOrd="0" destOrd="0" presId="urn:microsoft.com/office/officeart/2005/8/layout/hierarchy1"/>
    <dgm:cxn modelId="{A25E177E-0E07-344D-890A-8FF8866DA6EB}" type="presOf" srcId="{B7A61D9F-498D-CC4D-AA0A-2F29C211C4F2}" destId="{400EDF0F-76DF-5443-8050-9DC70B1BDC1D}" srcOrd="0" destOrd="0" presId="urn:microsoft.com/office/officeart/2005/8/layout/hierarchy1"/>
    <dgm:cxn modelId="{A28B67F3-4335-0A4E-B049-E152BC3DD1D2}" type="presOf" srcId="{73BA5B68-C635-F748-81D8-33CAF7A782EC}" destId="{45946C03-4B21-634D-A96C-10270BFCB259}" srcOrd="0" destOrd="0" presId="urn:microsoft.com/office/officeart/2005/8/layout/hierarchy1"/>
    <dgm:cxn modelId="{774C91C6-F4CA-BC4F-A0D7-9884A881D12F}" type="presOf" srcId="{89E44787-984D-4F40-A026-6CD0670A5F64}" destId="{4476FC8C-F231-DE4D-9775-B5F1E7AEFD40}" srcOrd="0" destOrd="0" presId="urn:microsoft.com/office/officeart/2005/8/layout/hierarchy1"/>
    <dgm:cxn modelId="{AB12512E-4B55-5A41-8346-FEA194308707}" type="presOf" srcId="{28A0CC10-6D50-1E45-860D-B40281E84C7E}" destId="{4DB5E74A-B48F-1E4B-BE11-6B7A9B7537CF}" srcOrd="0" destOrd="0" presId="urn:microsoft.com/office/officeart/2005/8/layout/hierarchy1"/>
    <dgm:cxn modelId="{BF7467CC-03E4-D948-8AAC-B0CACF806426}" srcId="{6677F024-ADB9-974A-AE0E-DA6AA527CF51}" destId="{89E44787-984D-4F40-A026-6CD0670A5F64}" srcOrd="0" destOrd="0" parTransId="{1F94736E-29A3-9441-997D-E71830A2527E}" sibTransId="{9645357F-518C-2D44-B0B8-B8B531E235F8}"/>
    <dgm:cxn modelId="{52F44814-C0A9-DC45-9F6E-E15C8ED8898A}" type="presOf" srcId="{3419F231-52BE-9947-8B9D-99B498137BA7}" destId="{DF424360-ACDE-2147-86BF-5EEE13B12175}" srcOrd="0" destOrd="0" presId="urn:microsoft.com/office/officeart/2005/8/layout/hierarchy1"/>
    <dgm:cxn modelId="{9CAE7718-9ACA-9D41-9CC5-633909DC384A}" srcId="{89E44787-984D-4F40-A026-6CD0670A5F64}" destId="{28A0CC10-6D50-1E45-860D-B40281E84C7E}" srcOrd="4" destOrd="0" parTransId="{3F107265-F969-3847-87F3-21AE15ABBD43}" sibTransId="{419EE7FA-B1B9-5040-834E-DC9ABE99EF57}"/>
    <dgm:cxn modelId="{E34E66BF-254C-2C43-9963-45F6BDF97DFF}" type="presOf" srcId="{1D29AE4A-BA67-C54F-9F88-537A9C03DF2E}" destId="{4985690F-67E7-6046-9302-81E949E84464}" srcOrd="0" destOrd="0" presId="urn:microsoft.com/office/officeart/2005/8/layout/hierarchy1"/>
    <dgm:cxn modelId="{774C4F91-0EC1-7F40-B9C9-129A58FDD44C}" type="presOf" srcId="{3F107265-F969-3847-87F3-21AE15ABBD43}" destId="{A80B566C-BFE9-3046-B9BD-6F202C304251}" srcOrd="0" destOrd="0" presId="urn:microsoft.com/office/officeart/2005/8/layout/hierarchy1"/>
    <dgm:cxn modelId="{4E234518-33E2-2242-BA18-ECA476B4D803}" type="presOf" srcId="{1E62D315-A80C-E343-A80F-4D53B016428E}" destId="{43C659D8-A513-114A-9D82-0D76D7BC3BBC}" srcOrd="0" destOrd="0" presId="urn:microsoft.com/office/officeart/2005/8/layout/hierarchy1"/>
    <dgm:cxn modelId="{6ACA7686-5404-3044-B7A9-7090843EFBED}" type="presOf" srcId="{189A2D55-462F-C04D-8658-3FF879899AAF}" destId="{E140A6D1-3F32-0643-8ED7-429FDC5F6C65}" srcOrd="0" destOrd="0" presId="urn:microsoft.com/office/officeart/2005/8/layout/hierarchy1"/>
    <dgm:cxn modelId="{59B878AD-8A94-E444-9579-55FF005BCEE6}" srcId="{89E44787-984D-4F40-A026-6CD0670A5F64}" destId="{3419F231-52BE-9947-8B9D-99B498137BA7}" srcOrd="0" destOrd="0" parTransId="{34537530-07A6-D249-BDC5-63BA4193E7CA}" sibTransId="{EC06F5F1-ABFB-8444-B25B-24EBE29553BD}"/>
    <dgm:cxn modelId="{61E6A538-3F90-1D45-8536-6C139C87085C}" srcId="{89E44787-984D-4F40-A026-6CD0670A5F64}" destId="{1D29AE4A-BA67-C54F-9F88-537A9C03DF2E}" srcOrd="2" destOrd="0" parTransId="{1E62D315-A80C-E343-A80F-4D53B016428E}" sibTransId="{5672F16E-5516-3440-B123-2427627C5497}"/>
    <dgm:cxn modelId="{48FD0ADD-B281-0E4E-9877-D80CCB3BDE1A}" type="presOf" srcId="{E503BBAD-FB96-854B-8744-5962A5AC7E07}" destId="{66A2580F-1527-134E-A940-EB56A01830EA}" srcOrd="0" destOrd="0" presId="urn:microsoft.com/office/officeart/2005/8/layout/hierarchy1"/>
    <dgm:cxn modelId="{4A5CB845-1790-5849-A81A-5CD625969B00}" type="presOf" srcId="{34537530-07A6-D249-BDC5-63BA4193E7CA}" destId="{673EECE8-3216-B049-9C65-55B25287BE91}" srcOrd="0" destOrd="0" presId="urn:microsoft.com/office/officeart/2005/8/layout/hierarchy1"/>
    <dgm:cxn modelId="{BC2398BD-44C2-024E-BD18-F29473202E19}" srcId="{89E44787-984D-4F40-A026-6CD0670A5F64}" destId="{F9E95E6C-513C-804A-B15C-8522E9D6E828}" srcOrd="3" destOrd="0" parTransId="{189A2D55-462F-C04D-8658-3FF879899AAF}" sibTransId="{BA5B8946-933E-D64B-8FFB-EC5E3EA7E3F3}"/>
    <dgm:cxn modelId="{C2EFBCF4-4B14-D348-837C-AD02F398D2BD}" type="presOf" srcId="{6677F024-ADB9-974A-AE0E-DA6AA527CF51}" destId="{7E829B67-9969-F34D-8F6E-66322D97A873}" srcOrd="0" destOrd="0" presId="urn:microsoft.com/office/officeart/2005/8/layout/hierarchy1"/>
    <dgm:cxn modelId="{41438CE3-881A-594A-B746-8380F6529971}" type="presOf" srcId="{F9E95E6C-513C-804A-B15C-8522E9D6E828}" destId="{1FA6EE72-FBBD-BE46-B3BC-068733E0B598}" srcOrd="0" destOrd="0" presId="urn:microsoft.com/office/officeart/2005/8/layout/hierarchy1"/>
    <dgm:cxn modelId="{9EABC988-339B-2F43-BAC3-A0E94180EFDD}" srcId="{89E44787-984D-4F40-A026-6CD0670A5F64}" destId="{E503BBAD-FB96-854B-8744-5962A5AC7E07}" srcOrd="1" destOrd="0" parTransId="{73BA5B68-C635-F748-81D8-33CAF7A782EC}" sibTransId="{37985306-996A-2A43-A74E-07C5FF98A62D}"/>
    <dgm:cxn modelId="{F7A1950B-5B49-6F49-9CC7-C8BFAEBD4CAC}" srcId="{89E44787-984D-4F40-A026-6CD0670A5F64}" destId="{B7A61D9F-498D-CC4D-AA0A-2F29C211C4F2}" srcOrd="5" destOrd="0" parTransId="{9E390248-6FE0-0241-B168-C7BEF3EDF770}" sibTransId="{441189E8-E2E9-DF40-A53C-AEB7C49A0F38}"/>
    <dgm:cxn modelId="{212B5631-F75A-EE4A-9572-53385E913565}" type="presParOf" srcId="{7E829B67-9969-F34D-8F6E-66322D97A873}" destId="{6F03D884-C951-F747-BCFB-4A49D0649E06}" srcOrd="0" destOrd="0" presId="urn:microsoft.com/office/officeart/2005/8/layout/hierarchy1"/>
    <dgm:cxn modelId="{4ED7CF8C-C01B-D247-95B1-54C1CA4167B2}" type="presParOf" srcId="{6F03D884-C951-F747-BCFB-4A49D0649E06}" destId="{E0F84482-981D-1943-9F73-703B3DE1888E}" srcOrd="0" destOrd="0" presId="urn:microsoft.com/office/officeart/2005/8/layout/hierarchy1"/>
    <dgm:cxn modelId="{66D1A8C5-CB04-7F42-9A08-B29D5537B4CC}" type="presParOf" srcId="{E0F84482-981D-1943-9F73-703B3DE1888E}" destId="{DDF9B175-3FE8-6843-A096-DAB1E8EDF08F}" srcOrd="0" destOrd="0" presId="urn:microsoft.com/office/officeart/2005/8/layout/hierarchy1"/>
    <dgm:cxn modelId="{85CAB80A-3F7C-4E48-8E73-C4B32A5451DB}" type="presParOf" srcId="{E0F84482-981D-1943-9F73-703B3DE1888E}" destId="{4476FC8C-F231-DE4D-9775-B5F1E7AEFD40}" srcOrd="1" destOrd="0" presId="urn:microsoft.com/office/officeart/2005/8/layout/hierarchy1"/>
    <dgm:cxn modelId="{C775AA08-D6B2-1643-9B0E-E06F047E349D}" type="presParOf" srcId="{6F03D884-C951-F747-BCFB-4A49D0649E06}" destId="{2F21C341-3B8A-6241-83AD-C7EC0693F4D9}" srcOrd="1" destOrd="0" presId="urn:microsoft.com/office/officeart/2005/8/layout/hierarchy1"/>
    <dgm:cxn modelId="{665903AB-DDFB-EB40-8130-AFF2A57FB128}" type="presParOf" srcId="{2F21C341-3B8A-6241-83AD-C7EC0693F4D9}" destId="{673EECE8-3216-B049-9C65-55B25287BE91}" srcOrd="0" destOrd="0" presId="urn:microsoft.com/office/officeart/2005/8/layout/hierarchy1"/>
    <dgm:cxn modelId="{BC0FF13F-CE4E-0D4A-9B15-66E34D140666}" type="presParOf" srcId="{2F21C341-3B8A-6241-83AD-C7EC0693F4D9}" destId="{F8D2F018-898F-B34F-9C2A-351B92C7E133}" srcOrd="1" destOrd="0" presId="urn:microsoft.com/office/officeart/2005/8/layout/hierarchy1"/>
    <dgm:cxn modelId="{44EAB4FC-7B8D-FC40-B064-9E2C0D0273C2}" type="presParOf" srcId="{F8D2F018-898F-B34F-9C2A-351B92C7E133}" destId="{7A662367-B869-8A4C-92AD-CE51442EBE0C}" srcOrd="0" destOrd="0" presId="urn:microsoft.com/office/officeart/2005/8/layout/hierarchy1"/>
    <dgm:cxn modelId="{036FDE41-B73C-E54F-B626-1BB9CB89F7C1}" type="presParOf" srcId="{7A662367-B869-8A4C-92AD-CE51442EBE0C}" destId="{84320963-31B4-A845-B8CA-03DFE023AF5A}" srcOrd="0" destOrd="0" presId="urn:microsoft.com/office/officeart/2005/8/layout/hierarchy1"/>
    <dgm:cxn modelId="{F038A447-96CB-7F43-A634-DAFF0B0373C9}" type="presParOf" srcId="{7A662367-B869-8A4C-92AD-CE51442EBE0C}" destId="{DF424360-ACDE-2147-86BF-5EEE13B12175}" srcOrd="1" destOrd="0" presId="urn:microsoft.com/office/officeart/2005/8/layout/hierarchy1"/>
    <dgm:cxn modelId="{00720B48-5654-7D43-A86C-70137EBB31D8}" type="presParOf" srcId="{F8D2F018-898F-B34F-9C2A-351B92C7E133}" destId="{33B97B26-8FE3-3D4E-917F-5E98A76F9E05}" srcOrd="1" destOrd="0" presId="urn:microsoft.com/office/officeart/2005/8/layout/hierarchy1"/>
    <dgm:cxn modelId="{7CD2CC43-0DB5-134E-8BC3-3FBA0A15F0A7}" type="presParOf" srcId="{2F21C341-3B8A-6241-83AD-C7EC0693F4D9}" destId="{45946C03-4B21-634D-A96C-10270BFCB259}" srcOrd="2" destOrd="0" presId="urn:microsoft.com/office/officeart/2005/8/layout/hierarchy1"/>
    <dgm:cxn modelId="{EEC42EBC-CD54-9D43-AE53-EF21E44F8CAF}" type="presParOf" srcId="{2F21C341-3B8A-6241-83AD-C7EC0693F4D9}" destId="{967125AA-FD13-2948-9F69-A46C09521DAC}" srcOrd="3" destOrd="0" presId="urn:microsoft.com/office/officeart/2005/8/layout/hierarchy1"/>
    <dgm:cxn modelId="{1C6815F7-8D4A-6F43-B748-F2E18DFC20A5}" type="presParOf" srcId="{967125AA-FD13-2948-9F69-A46C09521DAC}" destId="{0A617450-2C9C-DA49-B7EF-3BF0DE79EBA6}" srcOrd="0" destOrd="0" presId="urn:microsoft.com/office/officeart/2005/8/layout/hierarchy1"/>
    <dgm:cxn modelId="{5127FF81-8E68-A045-8FF2-258B7B39ED0F}" type="presParOf" srcId="{0A617450-2C9C-DA49-B7EF-3BF0DE79EBA6}" destId="{D7FC1445-71AF-E144-B77F-F532FF541A7D}" srcOrd="0" destOrd="0" presId="urn:microsoft.com/office/officeart/2005/8/layout/hierarchy1"/>
    <dgm:cxn modelId="{49074639-0DBF-5743-91EA-A0A70602AD56}" type="presParOf" srcId="{0A617450-2C9C-DA49-B7EF-3BF0DE79EBA6}" destId="{66A2580F-1527-134E-A940-EB56A01830EA}" srcOrd="1" destOrd="0" presId="urn:microsoft.com/office/officeart/2005/8/layout/hierarchy1"/>
    <dgm:cxn modelId="{54F52E23-593D-014E-8596-ED687DB863FD}" type="presParOf" srcId="{967125AA-FD13-2948-9F69-A46C09521DAC}" destId="{66A01C1C-4C4E-264A-8F04-5C5703C84E43}" srcOrd="1" destOrd="0" presId="urn:microsoft.com/office/officeart/2005/8/layout/hierarchy1"/>
    <dgm:cxn modelId="{0931C65F-42C3-9646-BBB9-6E5112193498}" type="presParOf" srcId="{2F21C341-3B8A-6241-83AD-C7EC0693F4D9}" destId="{43C659D8-A513-114A-9D82-0D76D7BC3BBC}" srcOrd="4" destOrd="0" presId="urn:microsoft.com/office/officeart/2005/8/layout/hierarchy1"/>
    <dgm:cxn modelId="{28D87604-6976-9146-AEF3-506A8C621FF5}" type="presParOf" srcId="{2F21C341-3B8A-6241-83AD-C7EC0693F4D9}" destId="{05FBC63D-9268-ED4C-9CE2-9F87CBB00D39}" srcOrd="5" destOrd="0" presId="urn:microsoft.com/office/officeart/2005/8/layout/hierarchy1"/>
    <dgm:cxn modelId="{E7ED67C9-9C72-094C-B241-CB14F29D9B06}" type="presParOf" srcId="{05FBC63D-9268-ED4C-9CE2-9F87CBB00D39}" destId="{46FE1B53-5240-7840-B3CC-3F62071534A8}" srcOrd="0" destOrd="0" presId="urn:microsoft.com/office/officeart/2005/8/layout/hierarchy1"/>
    <dgm:cxn modelId="{54074198-71CB-C44A-B587-C3E94F2EAA40}" type="presParOf" srcId="{46FE1B53-5240-7840-B3CC-3F62071534A8}" destId="{AD5BAC47-8E55-7D41-A62C-C76FFCE2C849}" srcOrd="0" destOrd="0" presId="urn:microsoft.com/office/officeart/2005/8/layout/hierarchy1"/>
    <dgm:cxn modelId="{9A8D54A0-5C65-C849-9A11-DD7E018A7BD1}" type="presParOf" srcId="{46FE1B53-5240-7840-B3CC-3F62071534A8}" destId="{4985690F-67E7-6046-9302-81E949E84464}" srcOrd="1" destOrd="0" presId="urn:microsoft.com/office/officeart/2005/8/layout/hierarchy1"/>
    <dgm:cxn modelId="{AB620B05-B59E-B04B-9B0B-CF4115E9BA67}" type="presParOf" srcId="{05FBC63D-9268-ED4C-9CE2-9F87CBB00D39}" destId="{9398A2A8-C8FE-6A46-B4D7-FCD2E83C09F3}" srcOrd="1" destOrd="0" presId="urn:microsoft.com/office/officeart/2005/8/layout/hierarchy1"/>
    <dgm:cxn modelId="{D8416725-1C7B-A745-BD3E-194693467C9A}" type="presParOf" srcId="{2F21C341-3B8A-6241-83AD-C7EC0693F4D9}" destId="{E140A6D1-3F32-0643-8ED7-429FDC5F6C65}" srcOrd="6" destOrd="0" presId="urn:microsoft.com/office/officeart/2005/8/layout/hierarchy1"/>
    <dgm:cxn modelId="{24787CC7-B1CE-734A-AC3E-90922DAF7424}" type="presParOf" srcId="{2F21C341-3B8A-6241-83AD-C7EC0693F4D9}" destId="{6FE5EF47-23DF-EA4E-9B98-1E9EB90D149F}" srcOrd="7" destOrd="0" presId="urn:microsoft.com/office/officeart/2005/8/layout/hierarchy1"/>
    <dgm:cxn modelId="{A8F7E033-4CFA-F947-ABB3-290C513C3214}" type="presParOf" srcId="{6FE5EF47-23DF-EA4E-9B98-1E9EB90D149F}" destId="{DA8AC470-510D-0E41-A22E-333ABDC928ED}" srcOrd="0" destOrd="0" presId="urn:microsoft.com/office/officeart/2005/8/layout/hierarchy1"/>
    <dgm:cxn modelId="{BC6CB69D-41BB-6E4F-9510-F29A6425E6E3}" type="presParOf" srcId="{DA8AC470-510D-0E41-A22E-333ABDC928ED}" destId="{6070F01A-C4A2-1F49-B7E1-629D5664C9F0}" srcOrd="0" destOrd="0" presId="urn:microsoft.com/office/officeart/2005/8/layout/hierarchy1"/>
    <dgm:cxn modelId="{E5D4A1E8-BECE-9443-874E-9FD2ADE53721}" type="presParOf" srcId="{DA8AC470-510D-0E41-A22E-333ABDC928ED}" destId="{1FA6EE72-FBBD-BE46-B3BC-068733E0B598}" srcOrd="1" destOrd="0" presId="urn:microsoft.com/office/officeart/2005/8/layout/hierarchy1"/>
    <dgm:cxn modelId="{6D53D45F-9A31-F343-9604-775E6A9A604F}" type="presParOf" srcId="{6FE5EF47-23DF-EA4E-9B98-1E9EB90D149F}" destId="{758148AD-0AD7-C84F-AC3C-9C046A7BB61B}" srcOrd="1" destOrd="0" presId="urn:microsoft.com/office/officeart/2005/8/layout/hierarchy1"/>
    <dgm:cxn modelId="{0553024E-D8B2-DC45-9151-C3DB2B22ED1D}" type="presParOf" srcId="{2F21C341-3B8A-6241-83AD-C7EC0693F4D9}" destId="{A80B566C-BFE9-3046-B9BD-6F202C304251}" srcOrd="8" destOrd="0" presId="urn:microsoft.com/office/officeart/2005/8/layout/hierarchy1"/>
    <dgm:cxn modelId="{95805CC5-E8AA-8546-B14C-19C5F8D56E19}" type="presParOf" srcId="{2F21C341-3B8A-6241-83AD-C7EC0693F4D9}" destId="{DCD62954-0787-E541-BE78-C50C3B5D33D6}" srcOrd="9" destOrd="0" presId="urn:microsoft.com/office/officeart/2005/8/layout/hierarchy1"/>
    <dgm:cxn modelId="{A0BE1D76-36A1-EF48-A2C4-D9E0CE3B2579}" type="presParOf" srcId="{DCD62954-0787-E541-BE78-C50C3B5D33D6}" destId="{D67C5D01-062A-894F-BA34-D07A348A1CE1}" srcOrd="0" destOrd="0" presId="urn:microsoft.com/office/officeart/2005/8/layout/hierarchy1"/>
    <dgm:cxn modelId="{891A177A-B654-1E4B-91BF-C7755DE83C5A}" type="presParOf" srcId="{D67C5D01-062A-894F-BA34-D07A348A1CE1}" destId="{FD78F542-DCA5-1D4B-BB1A-F4CD764D27AC}" srcOrd="0" destOrd="0" presId="urn:microsoft.com/office/officeart/2005/8/layout/hierarchy1"/>
    <dgm:cxn modelId="{6840208A-6063-FC41-9376-674C72351B7E}" type="presParOf" srcId="{D67C5D01-062A-894F-BA34-D07A348A1CE1}" destId="{4DB5E74A-B48F-1E4B-BE11-6B7A9B7537CF}" srcOrd="1" destOrd="0" presId="urn:microsoft.com/office/officeart/2005/8/layout/hierarchy1"/>
    <dgm:cxn modelId="{F1C11458-35F5-2E45-8864-B97614B43C5E}" type="presParOf" srcId="{DCD62954-0787-E541-BE78-C50C3B5D33D6}" destId="{09CE1817-694D-1045-BAEC-47C3145E371B}" srcOrd="1" destOrd="0" presId="urn:microsoft.com/office/officeart/2005/8/layout/hierarchy1"/>
    <dgm:cxn modelId="{DF724E46-A7A2-2949-AC78-19182ECED355}" type="presParOf" srcId="{2F21C341-3B8A-6241-83AD-C7EC0693F4D9}" destId="{48A5E920-D973-EF4D-893B-2E566FF6CF31}" srcOrd="10" destOrd="0" presId="urn:microsoft.com/office/officeart/2005/8/layout/hierarchy1"/>
    <dgm:cxn modelId="{896C798A-49FB-3C4A-98D1-B7BD97939716}" type="presParOf" srcId="{2F21C341-3B8A-6241-83AD-C7EC0693F4D9}" destId="{502CA28D-2195-FF42-8322-1D4220DAD63A}" srcOrd="11" destOrd="0" presId="urn:microsoft.com/office/officeart/2005/8/layout/hierarchy1"/>
    <dgm:cxn modelId="{701273A8-865A-554D-8D4E-FF4A685CA2B8}" type="presParOf" srcId="{502CA28D-2195-FF42-8322-1D4220DAD63A}" destId="{2CD2C0BC-A65A-0E4C-83BB-B3E284AB70CF}" srcOrd="0" destOrd="0" presId="urn:microsoft.com/office/officeart/2005/8/layout/hierarchy1"/>
    <dgm:cxn modelId="{E22D7A95-7471-5E44-A450-788C78610A70}" type="presParOf" srcId="{2CD2C0BC-A65A-0E4C-83BB-B3E284AB70CF}" destId="{7F17994A-C82A-A542-B291-14185C5A489D}" srcOrd="0" destOrd="0" presId="urn:microsoft.com/office/officeart/2005/8/layout/hierarchy1"/>
    <dgm:cxn modelId="{B5386AB3-AF09-F141-AB53-663510901941}" type="presParOf" srcId="{2CD2C0BC-A65A-0E4C-83BB-B3E284AB70CF}" destId="{400EDF0F-76DF-5443-8050-9DC70B1BDC1D}" srcOrd="1" destOrd="0" presId="urn:microsoft.com/office/officeart/2005/8/layout/hierarchy1"/>
    <dgm:cxn modelId="{30931E7B-B9BF-9845-BC95-5B8B1881E4FC}" type="presParOf" srcId="{502CA28D-2195-FF42-8322-1D4220DAD63A}" destId="{6C518E24-3D75-FC46-B8F8-3D263DD9FDE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116DAC62-93C2-BE47-96C8-8FB5DA8DF345}">
      <dgm:prSet/>
      <dgm:spPr/>
      <dgm:t>
        <a:bodyPr/>
        <a:lstStyle/>
        <a:p>
          <a:r>
            <a:rPr lang="en-US" dirty="0" smtClean="0"/>
            <a:t>Query Language</a:t>
          </a:r>
          <a:endParaRPr lang="en-US" dirty="0"/>
        </a:p>
      </dgm:t>
    </dgm:pt>
    <dgm:pt modelId="{EED4E15C-0034-D743-A2FA-FDE246FFDB2A}" type="parTrans" cxnId="{E6AEF25C-BCF1-4245-96C5-16852316BFEF}">
      <dgm:prSet/>
      <dgm:spPr/>
      <dgm:t>
        <a:bodyPr/>
        <a:lstStyle/>
        <a:p>
          <a:endParaRPr lang="en-US"/>
        </a:p>
      </dgm:t>
    </dgm:pt>
    <dgm:pt modelId="{B551BA1D-C09B-6C49-A56A-61E05B1ADF61}" type="sibTrans" cxnId="{E6AEF25C-BCF1-4245-96C5-16852316BFEF}">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dirty="0" smtClean="0"/>
            <a:t>Any Database Specific Features</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28"/>
      <dgm:spPr/>
      <dgm:t>
        <a:bodyPr/>
        <a:lstStyle/>
        <a:p>
          <a:endParaRPr lang="en-US"/>
        </a:p>
      </dgm:t>
    </dgm:pt>
    <dgm:pt modelId="{DB989871-B31A-5547-8648-B7AF4ECEDE9F}" type="pres">
      <dgm:prSet presAssocID="{24956424-302A-7C46-8C45-6727CCEA48B5}" presName="childText" presStyleLbl="bgAcc1" presStyleIdx="0" presStyleCnt="28">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28"/>
      <dgm:spPr/>
      <dgm:t>
        <a:bodyPr/>
        <a:lstStyle/>
        <a:p>
          <a:endParaRPr lang="en-US"/>
        </a:p>
      </dgm:t>
    </dgm:pt>
    <dgm:pt modelId="{95869ACF-AB57-0143-A40D-7C4DE009C86C}" type="pres">
      <dgm:prSet presAssocID="{184C5C91-720D-2246-A1C7-213E095CA526}" presName="childText" presStyleLbl="bgAcc1" presStyleIdx="1" presStyleCnt="28">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28"/>
      <dgm:spPr/>
      <dgm:t>
        <a:bodyPr/>
        <a:lstStyle/>
        <a:p>
          <a:endParaRPr lang="en-US"/>
        </a:p>
      </dgm:t>
    </dgm:pt>
    <dgm:pt modelId="{A71613F7-09FB-7A49-AC3D-232540BDE9B1}" type="pres">
      <dgm:prSet presAssocID="{3B80A794-1436-7F43-8DD2-2CFC3668A5B1}" presName="childText" presStyleLbl="bgAcc1" presStyleIdx="2" presStyleCnt="28">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83F8F2A1-926B-4148-807B-C8BEE614C970}" type="pres">
      <dgm:prSet presAssocID="{EED4E15C-0034-D743-A2FA-FDE246FFDB2A}" presName="Name13" presStyleLbl="parChTrans1D2" presStyleIdx="3" presStyleCnt="28"/>
      <dgm:spPr/>
      <dgm:t>
        <a:bodyPr/>
        <a:lstStyle/>
        <a:p>
          <a:endParaRPr lang="en-US"/>
        </a:p>
      </dgm:t>
    </dgm:pt>
    <dgm:pt modelId="{CCD8BF4C-03C2-B041-9D92-476C5D7E4F7A}" type="pres">
      <dgm:prSet presAssocID="{116DAC62-93C2-BE47-96C8-8FB5DA8DF345}" presName="childText" presStyleLbl="bgAcc1" presStyleIdx="3" presStyleCnt="28">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28"/>
      <dgm:spPr/>
      <dgm:t>
        <a:bodyPr/>
        <a:lstStyle/>
        <a:p>
          <a:endParaRPr lang="en-US"/>
        </a:p>
      </dgm:t>
    </dgm:pt>
    <dgm:pt modelId="{719F27EC-AB4E-2B4C-97C7-F399A84F910E}" type="pres">
      <dgm:prSet presAssocID="{7EB96378-7F44-AD48-B6CF-6F776FC1D348}" presName="childText" presStyleLbl="bgAcc1" presStyleIdx="4" presStyleCnt="28">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28"/>
      <dgm:spPr/>
      <dgm:t>
        <a:bodyPr/>
        <a:lstStyle/>
        <a:p>
          <a:endParaRPr lang="en-US"/>
        </a:p>
      </dgm:t>
    </dgm:pt>
    <dgm:pt modelId="{F51D186C-9EA9-874C-AEB6-36714120ABDF}" type="pres">
      <dgm:prSet presAssocID="{94A8741C-3465-024F-BD7D-D4478B194415}" presName="childText" presStyleLbl="bgAcc1" presStyleIdx="5" presStyleCnt="28">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28"/>
      <dgm:spPr/>
      <dgm:t>
        <a:bodyPr/>
        <a:lstStyle/>
        <a:p>
          <a:endParaRPr lang="en-US"/>
        </a:p>
      </dgm:t>
    </dgm:pt>
    <dgm:pt modelId="{B1263EAD-24CB-B64A-A9FC-A9498F7C3281}" type="pres">
      <dgm:prSet presAssocID="{94B0B5F3-D919-FB40-A22E-47E7219C17B7}" presName="childText" presStyleLbl="bgAcc1" presStyleIdx="6" presStyleCnt="28">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28"/>
      <dgm:spPr/>
      <dgm:t>
        <a:bodyPr/>
        <a:lstStyle/>
        <a:p>
          <a:endParaRPr lang="en-US"/>
        </a:p>
      </dgm:t>
    </dgm:pt>
    <dgm:pt modelId="{3636E349-2F1D-FD4A-BE17-EA2098DD0005}" type="pres">
      <dgm:prSet presAssocID="{4B71F9A1-26E9-394E-A128-FF311CF52AB9}" presName="childText" presStyleLbl="bgAcc1" presStyleIdx="7" presStyleCnt="28">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28"/>
      <dgm:spPr/>
      <dgm:t>
        <a:bodyPr/>
        <a:lstStyle/>
        <a:p>
          <a:endParaRPr lang="en-US"/>
        </a:p>
      </dgm:t>
    </dgm:pt>
    <dgm:pt modelId="{E910859C-9E75-1846-8F2F-D755C02FE1A2}" type="pres">
      <dgm:prSet presAssocID="{509C90B0-0566-0A4A-AF69-D30F8FAD9C27}" presName="childText" presStyleLbl="bgAcc1" presStyleIdx="8" presStyleCnt="28">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28"/>
      <dgm:spPr/>
      <dgm:t>
        <a:bodyPr/>
        <a:lstStyle/>
        <a:p>
          <a:endParaRPr lang="en-US"/>
        </a:p>
      </dgm:t>
    </dgm:pt>
    <dgm:pt modelId="{F6A104EE-49E1-DA47-BB60-FB3B7774B8C2}" type="pres">
      <dgm:prSet presAssocID="{F34AA715-02E0-0641-A942-86B9E0ADC806}" presName="childText" presStyleLbl="bgAcc1" presStyleIdx="9" presStyleCnt="28">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28"/>
      <dgm:spPr/>
      <dgm:t>
        <a:bodyPr/>
        <a:lstStyle/>
        <a:p>
          <a:endParaRPr lang="en-US"/>
        </a:p>
      </dgm:t>
    </dgm:pt>
    <dgm:pt modelId="{695CEABC-015C-7345-BF87-20FE20F2DC1F}" type="pres">
      <dgm:prSet presAssocID="{4A1794DD-F3C8-6847-AAB2-1BE6CBD975C8}" presName="childText" presStyleLbl="bgAcc1" presStyleIdx="10" presStyleCnt="28">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28"/>
      <dgm:spPr/>
      <dgm:t>
        <a:bodyPr/>
        <a:lstStyle/>
        <a:p>
          <a:endParaRPr lang="en-US"/>
        </a:p>
      </dgm:t>
    </dgm:pt>
    <dgm:pt modelId="{E5741A9A-F41D-284E-909B-E569358324F1}" type="pres">
      <dgm:prSet presAssocID="{286106E0-FA2E-9F42-8E2B-4CB42DEBC5F3}" presName="childText" presStyleLbl="bgAcc1" presStyleIdx="11" presStyleCnt="28">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28"/>
      <dgm:spPr/>
      <dgm:t>
        <a:bodyPr/>
        <a:lstStyle/>
        <a:p>
          <a:endParaRPr lang="en-US"/>
        </a:p>
      </dgm:t>
    </dgm:pt>
    <dgm:pt modelId="{125EA152-C136-C942-A434-04BEA35B030B}" type="pres">
      <dgm:prSet presAssocID="{10B1E5E1-FB78-534C-AD8B-AFFF26EE5D3E}" presName="childText" presStyleLbl="bgAcc1" presStyleIdx="12" presStyleCnt="28">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28"/>
      <dgm:spPr/>
      <dgm:t>
        <a:bodyPr/>
        <a:lstStyle/>
        <a:p>
          <a:endParaRPr lang="en-US"/>
        </a:p>
      </dgm:t>
    </dgm:pt>
    <dgm:pt modelId="{8F0C0570-AE3E-BF47-B197-91E9C4098D1B}" type="pres">
      <dgm:prSet presAssocID="{4696DC51-3DF1-0C40-B89D-75A070A624B4}" presName="childText" presStyleLbl="bgAcc1" presStyleIdx="13" presStyleCnt="28">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28"/>
      <dgm:spPr/>
      <dgm:t>
        <a:bodyPr/>
        <a:lstStyle/>
        <a:p>
          <a:endParaRPr lang="en-US"/>
        </a:p>
      </dgm:t>
    </dgm:pt>
    <dgm:pt modelId="{03F8D9CD-958C-2841-B818-1198C3DE2865}" type="pres">
      <dgm:prSet presAssocID="{B8F2ABBD-32CF-6B4C-B029-4317C46D9376}" presName="childText" presStyleLbl="bgAcc1" presStyleIdx="14" presStyleCnt="28">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28"/>
      <dgm:spPr/>
      <dgm:t>
        <a:bodyPr/>
        <a:lstStyle/>
        <a:p>
          <a:endParaRPr lang="en-US"/>
        </a:p>
      </dgm:t>
    </dgm:pt>
    <dgm:pt modelId="{9F148BDB-0941-F345-A097-BA0A6B06FF07}" type="pres">
      <dgm:prSet presAssocID="{22EEDA33-A17D-EA4C-B63A-6262B6CA7499}" presName="childText" presStyleLbl="bgAcc1" presStyleIdx="15" presStyleCnt="28">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28"/>
      <dgm:spPr/>
      <dgm:t>
        <a:bodyPr/>
        <a:lstStyle/>
        <a:p>
          <a:endParaRPr lang="en-US"/>
        </a:p>
      </dgm:t>
    </dgm:pt>
    <dgm:pt modelId="{6A20ECCB-C3CB-984A-9BE7-8914276CB537}" type="pres">
      <dgm:prSet presAssocID="{A5B52D3F-DC49-EE49-A01F-3AA6C667BA4F}" presName="childText" presStyleLbl="bgAcc1" presStyleIdx="16" presStyleCnt="28">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28"/>
      <dgm:spPr/>
      <dgm:t>
        <a:bodyPr/>
        <a:lstStyle/>
        <a:p>
          <a:endParaRPr lang="en-US"/>
        </a:p>
      </dgm:t>
    </dgm:pt>
    <dgm:pt modelId="{9214E6C8-245A-8E43-8599-F2B8F3AB695B}" type="pres">
      <dgm:prSet presAssocID="{160A4D29-94CA-1F4C-B110-6FC7D3EF6D12}" presName="childText" presStyleLbl="bgAcc1" presStyleIdx="17" presStyleCnt="28">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28"/>
      <dgm:spPr/>
      <dgm:t>
        <a:bodyPr/>
        <a:lstStyle/>
        <a:p>
          <a:endParaRPr lang="en-US"/>
        </a:p>
      </dgm:t>
    </dgm:pt>
    <dgm:pt modelId="{55237CC9-5905-E14E-81E9-48D018CC5A02}" type="pres">
      <dgm:prSet presAssocID="{BAA06ADF-31C1-C54D-93D3-501F497D86C6}" presName="childText" presStyleLbl="bgAcc1" presStyleIdx="18" presStyleCnt="28">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28"/>
      <dgm:spPr/>
      <dgm:t>
        <a:bodyPr/>
        <a:lstStyle/>
        <a:p>
          <a:endParaRPr lang="en-US"/>
        </a:p>
      </dgm:t>
    </dgm:pt>
    <dgm:pt modelId="{75E30A96-9581-DA46-BCB3-0DB6787467D2}" type="pres">
      <dgm:prSet presAssocID="{1B533BEA-645D-1747-8737-9A4859E919B8}" presName="childText" presStyleLbl="bgAcc1" presStyleIdx="19" presStyleCnt="28">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0" presStyleCnt="28"/>
      <dgm:spPr/>
      <dgm:t>
        <a:bodyPr/>
        <a:lstStyle/>
        <a:p>
          <a:endParaRPr lang="en-US"/>
        </a:p>
      </dgm:t>
    </dgm:pt>
    <dgm:pt modelId="{C3C07FA1-5881-5A46-A144-77674E13A1B6}" type="pres">
      <dgm:prSet presAssocID="{06D302AF-EA9F-D14B-B447-E8FAE1BE69F6}" presName="childText" presStyleLbl="bgAcc1" presStyleIdx="20" presStyleCnt="28">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1" presStyleCnt="28"/>
      <dgm:spPr/>
      <dgm:t>
        <a:bodyPr/>
        <a:lstStyle/>
        <a:p>
          <a:endParaRPr lang="en-US"/>
        </a:p>
      </dgm:t>
    </dgm:pt>
    <dgm:pt modelId="{6D2089B0-2EA8-6745-A042-CF93B9047F5B}" type="pres">
      <dgm:prSet presAssocID="{50B06894-D03A-9047-AD73-19452B13FD4F}" presName="childText" presStyleLbl="bgAcc1" presStyleIdx="21" presStyleCnt="28">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2" presStyleCnt="28"/>
      <dgm:spPr/>
      <dgm:t>
        <a:bodyPr/>
        <a:lstStyle/>
        <a:p>
          <a:endParaRPr lang="en-US"/>
        </a:p>
      </dgm:t>
    </dgm:pt>
    <dgm:pt modelId="{22517623-BA59-FE48-AD3C-6945936D7252}" type="pres">
      <dgm:prSet presAssocID="{2F0436DE-C8FD-264E-B5FF-5ED1DD310543}" presName="childText" presStyleLbl="bgAcc1" presStyleIdx="22" presStyleCnt="28">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3" presStyleCnt="28"/>
      <dgm:spPr/>
      <dgm:t>
        <a:bodyPr/>
        <a:lstStyle/>
        <a:p>
          <a:endParaRPr lang="en-US"/>
        </a:p>
      </dgm:t>
    </dgm:pt>
    <dgm:pt modelId="{83ACF91C-45B6-C943-B21A-CBD758E297D3}" type="pres">
      <dgm:prSet presAssocID="{78A65FC3-1106-8844-AC6C-748DF6784D61}" presName="childText" presStyleLbl="bgAcc1" presStyleIdx="23" presStyleCnt="28">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4" presStyleCnt="28"/>
      <dgm:spPr/>
      <dgm:t>
        <a:bodyPr/>
        <a:lstStyle/>
        <a:p>
          <a:endParaRPr lang="en-US"/>
        </a:p>
      </dgm:t>
    </dgm:pt>
    <dgm:pt modelId="{9D0BCB8A-2710-8F42-811F-33B3DEA89A01}" type="pres">
      <dgm:prSet presAssocID="{85907A38-68A8-5948-96DC-4AFCC429D85C}" presName="childText" presStyleLbl="bgAcc1" presStyleIdx="24" presStyleCnt="28">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5" presStyleCnt="28"/>
      <dgm:spPr/>
      <dgm:t>
        <a:bodyPr/>
        <a:lstStyle/>
        <a:p>
          <a:endParaRPr lang="en-US"/>
        </a:p>
      </dgm:t>
    </dgm:pt>
    <dgm:pt modelId="{8420A846-2529-F146-8366-AF3302CAAEDA}" type="pres">
      <dgm:prSet presAssocID="{5C4462B4-BD12-BB49-8A51-EE2338F758E8}" presName="childText" presStyleLbl="bgAcc1" presStyleIdx="25" presStyleCnt="28">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6" presStyleCnt="28"/>
      <dgm:spPr/>
      <dgm:t>
        <a:bodyPr/>
        <a:lstStyle/>
        <a:p>
          <a:endParaRPr lang="en-US"/>
        </a:p>
      </dgm:t>
    </dgm:pt>
    <dgm:pt modelId="{425943EB-5BFC-4449-AE35-0403074F0FCC}" type="pres">
      <dgm:prSet presAssocID="{36B64709-9556-174A-8102-2D21B49D0564}" presName="childText" presStyleLbl="bgAcc1" presStyleIdx="26" presStyleCnt="28">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27" presStyleCnt="28"/>
      <dgm:spPr/>
      <dgm:t>
        <a:bodyPr/>
        <a:lstStyle/>
        <a:p>
          <a:endParaRPr lang="en-US"/>
        </a:p>
      </dgm:t>
    </dgm:pt>
    <dgm:pt modelId="{883474F4-B5EC-AD4F-895E-3CC2D8CB2DB4}" type="pres">
      <dgm:prSet presAssocID="{EBD5E3B5-0628-EB42-8DD3-85AD53D70F18}" presName="childText" presStyleLbl="bgAcc1" presStyleIdx="27" presStyleCnt="28">
        <dgm:presLayoutVars>
          <dgm:bulletEnabled val="1"/>
        </dgm:presLayoutVars>
      </dgm:prSet>
      <dgm:spPr/>
      <dgm:t>
        <a:bodyPr/>
        <a:lstStyle/>
        <a:p>
          <a:endParaRPr lang="en-US"/>
        </a:p>
      </dgm:t>
    </dgm:pt>
  </dgm:ptLst>
  <dgm:cxnLst>
    <dgm:cxn modelId="{FAF897A7-05C6-0F47-BDFE-023694804906}" type="presOf" srcId="{A25BF16F-DA16-9648-AB6C-752020A7A671}" destId="{1027FC6B-118B-BF49-ABE2-E5F67F0F0950}" srcOrd="0" destOrd="0" presId="urn:microsoft.com/office/officeart/2005/8/layout/hierarchy3"/>
    <dgm:cxn modelId="{E7B1778D-58E8-7844-9CC0-8D1C34793A7F}" type="presOf" srcId="{810EA864-9188-0F42-8E6E-9233577CCE19}" destId="{49F3D27C-DA50-A74C-A216-19CEEBE5EDF7}" srcOrd="0" destOrd="0" presId="urn:microsoft.com/office/officeart/2005/8/layout/hierarchy3"/>
    <dgm:cxn modelId="{BD94D86F-6075-8845-990C-3E886A352CE7}" srcId="{1EF07C21-73A4-0943-AD9D-979C9939019A}" destId="{1B533BEA-645D-1747-8737-9A4859E919B8}" srcOrd="0" destOrd="0" parTransId="{A7000410-B454-274C-8088-7D4BCE7FDD65}" sibTransId="{9771B421-C371-D549-B812-A7DCDA906119}"/>
    <dgm:cxn modelId="{9358DB1C-CF2A-0B48-8416-15CFBD66324F}" srcId="{4298D28E-D4BD-134D-93D9-0D76FEF5C03F}" destId="{F34AA715-02E0-0641-A942-86B9E0ADC806}" srcOrd="3" destOrd="0" parTransId="{F7FD6B04-84AD-8048-AB30-A41608C96CC7}" sibTransId="{C836D1BC-A301-9944-8DFC-2E87E9B3CF65}"/>
    <dgm:cxn modelId="{0B43DD2F-C8CD-8148-A037-07FB5BDEB237}" srcId="{4298D28E-D4BD-134D-93D9-0D76FEF5C03F}" destId="{94B0B5F3-D919-FB40-A22E-47E7219C17B7}" srcOrd="0" destOrd="0" parTransId="{8E6F682D-F890-0A4C-991F-2D9AB2BADF47}" sibTransId="{AA039693-CBCB-F24F-AF2C-1D0CD8E3E8AF}"/>
    <dgm:cxn modelId="{D99DD661-0F19-1347-868F-96C2713FF70E}" type="presOf" srcId="{22EEDA33-A17D-EA4C-B63A-6262B6CA7499}" destId="{9F148BDB-0941-F345-A097-BA0A6B06FF07}" srcOrd="0" destOrd="0" presId="urn:microsoft.com/office/officeart/2005/8/layout/hierarchy3"/>
    <dgm:cxn modelId="{4998B465-72F9-5946-B016-C94E520688B1}" type="presOf" srcId="{94A8741C-3465-024F-BD7D-D4478B194415}" destId="{F51D186C-9EA9-874C-AEB6-36714120ABDF}" srcOrd="0" destOrd="0" presId="urn:microsoft.com/office/officeart/2005/8/layout/hierarchy3"/>
    <dgm:cxn modelId="{794D19B3-BCA7-8847-A593-8E70603E31D3}" type="presOf" srcId="{4298D28E-D4BD-134D-93D9-0D76FEF5C03F}" destId="{585463CE-E77B-5E4F-8626-C865D31AF11E}" srcOrd="0" destOrd="0" presId="urn:microsoft.com/office/officeart/2005/8/layout/hierarchy3"/>
    <dgm:cxn modelId="{882C1FC2-3704-604E-9658-4ED72AEFB3C2}" type="presOf" srcId="{1B533BEA-645D-1747-8737-9A4859E919B8}" destId="{75E30A96-9581-DA46-BCB3-0DB6787467D2}" srcOrd="0"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F68EE060-22DE-834B-A86B-938FC7FDE04B}" type="presOf" srcId="{160A4D29-94CA-1F4C-B110-6FC7D3EF6D12}" destId="{9214E6C8-245A-8E43-8599-F2B8F3AB695B}" srcOrd="0" destOrd="0" presId="urn:microsoft.com/office/officeart/2005/8/layout/hierarchy3"/>
    <dgm:cxn modelId="{18607F93-9C24-3B49-8E4A-F7AC8955B967}" srcId="{A25BF16F-DA16-9648-AB6C-752020A7A671}" destId="{94A8741C-3465-024F-BD7D-D4478B194415}" srcOrd="2" destOrd="0" parTransId="{530D3C23-1D08-4148-BE2A-EC3C2B9D9095}" sibTransId="{770A28C7-64CE-954D-8B67-D56D010F4568}"/>
    <dgm:cxn modelId="{14E5EFC4-AD85-CA40-8A0C-EC464FACC896}" type="presOf" srcId="{B8F2ABBD-32CF-6B4C-B029-4317C46D9376}" destId="{03F8D9CD-958C-2841-B818-1198C3DE2865}" srcOrd="0" destOrd="0" presId="urn:microsoft.com/office/officeart/2005/8/layout/hierarchy3"/>
    <dgm:cxn modelId="{72B10572-CD4A-CD4F-8BD7-AA7A9D1DEF12}" srcId="{BAF9AEBC-30E4-3D48-9623-BC689C7384F1}" destId="{EBD5E3B5-0628-EB42-8DD3-85AD53D70F18}" srcOrd="7" destOrd="0" parTransId="{905DB639-F8C5-7A45-BF3E-00A8103F957C}" sibTransId="{356F5EB2-916C-A64E-A0F4-957075E27B57}"/>
    <dgm:cxn modelId="{B76DC03A-45B8-3341-B892-DA58488E11CD}" srcId="{A8F7BE1E-1950-384F-B96C-CB1B5C167847}" destId="{4696DC51-3DF1-0C40-B89D-75A070A624B4}" srcOrd="1" destOrd="0" parTransId="{68C91B9A-7C0A-EE47-86F7-4BED565277B7}" sibTransId="{A1C243F9-8D18-654C-B6AD-19DCDE7390C7}"/>
    <dgm:cxn modelId="{35E4171C-D911-9342-81AB-19A2667D4AB3}" srcId="{4298D28E-D4BD-134D-93D9-0D76FEF5C03F}" destId="{286106E0-FA2E-9F42-8E2B-4CB42DEBC5F3}" srcOrd="5" destOrd="0" parTransId="{8DCD7426-17F7-054D-8BA4-43DD589770BC}" sibTransId="{06A69EC2-9AED-2A40-8F9E-020A53AED9AB}"/>
    <dgm:cxn modelId="{D5C64796-BF8F-8941-8C2F-87EE1FDB06A5}" srcId="{4FE379FA-C253-DC46-BFFF-E4047DE4D880}" destId="{1EF07C21-73A4-0943-AD9D-979C9939019A}" srcOrd="4" destOrd="0" parTransId="{E19B5F94-5642-EE42-81B7-6E98DB74A795}" sibTransId="{B06B81EA-96E7-9449-94D2-58FDFBE126AB}"/>
    <dgm:cxn modelId="{F0B5AB41-E778-9644-8383-DC123B27CC0F}" type="presOf" srcId="{5038877E-1CF8-D142-BE95-C0103F71ECB4}" destId="{0717E224-3FF2-9445-8F2C-B707660B3AF2}" srcOrd="0" destOrd="0" presId="urn:microsoft.com/office/officeart/2005/8/layout/hierarchy3"/>
    <dgm:cxn modelId="{175292DD-726F-DC46-9D11-E8A0DF96B0F1}" type="presOf" srcId="{F0221F95-CAF7-8E42-8A86-5C0A750DC4EF}" destId="{E6812AFE-2E79-D748-9B4A-AC5949750EFE}" srcOrd="0" destOrd="0" presId="urn:microsoft.com/office/officeart/2005/8/layout/hierarchy3"/>
    <dgm:cxn modelId="{C83E84B6-CF04-1E4D-ACD5-A38469EE9220}" type="presOf" srcId="{4B71F9A1-26E9-394E-A128-FF311CF52AB9}" destId="{3636E349-2F1D-FD4A-BE17-EA2098DD0005}" srcOrd="0" destOrd="0" presId="urn:microsoft.com/office/officeart/2005/8/layout/hierarchy3"/>
    <dgm:cxn modelId="{532897E0-CDF5-6744-87F2-68A29D333A94}" srcId="{BAF9AEBC-30E4-3D48-9623-BC689C7384F1}" destId="{36B64709-9556-174A-8102-2D21B49D0564}" srcOrd="6" destOrd="0" parTransId="{C9276977-53A3-A246-B1EA-C5F80E4EE636}" sibTransId="{2A3D07E6-E33D-684A-A8C6-A5A4C4B669E0}"/>
    <dgm:cxn modelId="{9FF7EF4A-4CE2-7C49-9ED0-75FA835C0860}" type="presOf" srcId="{5C4462B4-BD12-BB49-8A51-EE2338F758E8}" destId="{8420A846-2529-F146-8366-AF3302CAAEDA}" srcOrd="0" destOrd="0" presId="urn:microsoft.com/office/officeart/2005/8/layout/hierarchy3"/>
    <dgm:cxn modelId="{033173AF-B3C0-CD43-9D98-58BEB912D5C0}" type="presOf" srcId="{BAA06ADF-31C1-C54D-93D3-501F497D86C6}" destId="{55237CC9-5905-E14E-81E9-48D018CC5A02}" srcOrd="0" destOrd="0" presId="urn:microsoft.com/office/officeart/2005/8/layout/hierarchy3"/>
    <dgm:cxn modelId="{BC789BD1-990D-C24F-AEB3-81BAA54C82B1}" type="presOf" srcId="{BAF9AEBC-30E4-3D48-9623-BC689C7384F1}" destId="{09C1EDCF-9A3B-DE4B-B0EC-BB754E4598F4}" srcOrd="1" destOrd="0" presId="urn:microsoft.com/office/officeart/2005/8/layout/hierarchy3"/>
    <dgm:cxn modelId="{F887131C-B6B3-E84E-978B-56A58A982867}" type="presOf" srcId="{24956424-302A-7C46-8C45-6727CCEA48B5}" destId="{DB989871-B31A-5547-8648-B7AF4ECEDE9F}"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703C2C60-9EEC-4343-B723-40AE8BE239AA}" type="presOf" srcId="{A5B52D3F-DC49-EE49-A01F-3AA6C667BA4F}" destId="{6A20ECCB-C3CB-984A-9BE7-8914276CB537}" srcOrd="0" destOrd="0" presId="urn:microsoft.com/office/officeart/2005/8/layout/hierarchy3"/>
    <dgm:cxn modelId="{53DC798D-11C0-934B-B876-12CC2168078D}" type="presOf" srcId="{D26D8197-3C45-FE49-BB2F-B33B5EFAE6E9}" destId="{493D36C4-3A01-2447-AB70-870CABEE99AC}"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F60A59A9-4A06-A34C-AA09-1BDF9681DD8E}" type="presOf" srcId="{10B1E5E1-FB78-534C-AD8B-AFFF26EE5D3E}" destId="{125EA152-C136-C942-A434-04BEA35B030B}" srcOrd="0" destOrd="0" presId="urn:microsoft.com/office/officeart/2005/8/layout/hierarchy3"/>
    <dgm:cxn modelId="{9D9328FF-2002-2F45-9798-0970969DBEDD}" type="presOf" srcId="{286106E0-FA2E-9F42-8E2B-4CB42DEBC5F3}" destId="{E5741A9A-F41D-284E-909B-E569358324F1}" srcOrd="0" destOrd="0" presId="urn:microsoft.com/office/officeart/2005/8/layout/hierarchy3"/>
    <dgm:cxn modelId="{FD9AABED-2D9B-1847-8E5D-841ED6665545}" srcId="{F0221F95-CAF7-8E42-8A86-5C0A750DC4EF}" destId="{3B80A794-1436-7F43-8DD2-2CFC3668A5B1}" srcOrd="2" destOrd="0" parTransId="{1AF58DE6-4F3A-B44B-91CB-92E39811B0A5}" sibTransId="{6497F11F-997A-6645-AB95-D3584C26ACF3}"/>
    <dgm:cxn modelId="{DE3210D0-2798-7444-999B-92F76E8FE046}" srcId="{BAF9AEBC-30E4-3D48-9623-BC689C7384F1}" destId="{5C4462B4-BD12-BB49-8A51-EE2338F758E8}" srcOrd="5" destOrd="0" parTransId="{810EA864-9188-0F42-8E6E-9233577CCE19}" sibTransId="{FCA155C8-1F1D-B34D-A5D4-357BD9E09EF3}"/>
    <dgm:cxn modelId="{F44C6610-873D-A94C-BE94-AE8EE2DEF4B1}" type="presOf" srcId="{7B872A17-AC5A-0240-A04C-6738648D3EC1}" destId="{9A482F54-B23D-E049-A751-1C621056A858}" srcOrd="0" destOrd="0" presId="urn:microsoft.com/office/officeart/2005/8/layout/hierarchy3"/>
    <dgm:cxn modelId="{9A4FFC76-B426-624D-A743-D30FF1615856}" srcId="{4FE379FA-C253-DC46-BFFF-E4047DE4D880}" destId="{BAF9AEBC-30E4-3D48-9623-BC689C7384F1}" srcOrd="5" destOrd="0" parTransId="{37336B6E-8872-A246-89B7-E74951BC4C10}" sibTransId="{3F0B11A7-E1EA-D14A-81FD-886DE615DE08}"/>
    <dgm:cxn modelId="{05EDDFB8-D24F-754A-834F-419975D7E1F7}" srcId="{BAF9AEBC-30E4-3D48-9623-BC689C7384F1}" destId="{85907A38-68A8-5948-96DC-4AFCC429D85C}" srcOrd="4" destOrd="0" parTransId="{BDC59114-73B5-6B43-ABC7-D198E1D8D9D9}" sibTransId="{0234964F-1523-3C4C-9B03-162BCB8B6471}"/>
    <dgm:cxn modelId="{B3F85E58-CF65-B046-8B0D-6EA415027E5B}" type="presOf" srcId="{4298D28E-D4BD-134D-93D9-0D76FEF5C03F}" destId="{8FCD1A83-4200-9441-8CB1-45C96D8BADB7}" srcOrd="1"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2708C581-5582-BD4E-B2EE-D43206C6DE11}" type="presOf" srcId="{A8F7BE1E-1950-384F-B96C-CB1B5C167847}" destId="{C4527B07-36ED-A547-B047-C00B3F8655A9}" srcOrd="1" destOrd="0" presId="urn:microsoft.com/office/officeart/2005/8/layout/hierarchy3"/>
    <dgm:cxn modelId="{76D1A7EC-E918-AB45-A3DB-F4193CED5D15}" type="presOf" srcId="{1AF58DE6-4F3A-B44B-91CB-92E39811B0A5}" destId="{BA18E494-7AF6-1742-AFF1-A1E31315479A}" srcOrd="0" destOrd="0" presId="urn:microsoft.com/office/officeart/2005/8/layout/hierarchy3"/>
    <dgm:cxn modelId="{6EE72079-5F30-6348-AEC6-4BE78A1CBC58}" srcId="{4298D28E-D4BD-134D-93D9-0D76FEF5C03F}" destId="{4A1794DD-F3C8-6847-AAB2-1BE6CBD975C8}" srcOrd="4" destOrd="0" parTransId="{8F97F75E-28AC-474C-A827-8FD4AEDBD3C8}" sibTransId="{9F730DE5-560C-2C41-9EA5-5E677DD46FA0}"/>
    <dgm:cxn modelId="{E21222D9-C5C1-A040-AFAE-14CB5C7CD049}" type="presOf" srcId="{F7FD6B04-84AD-8048-AB30-A41608C96CC7}" destId="{2A4DDE7B-B667-3540-A92E-C39ED6EAEEC4}" srcOrd="0" destOrd="0" presId="urn:microsoft.com/office/officeart/2005/8/layout/hierarchy3"/>
    <dgm:cxn modelId="{9B692FF1-1021-744B-B8E6-EE96300F91E0}" type="presOf" srcId="{4FE379FA-C253-DC46-BFFF-E4047DE4D880}" destId="{A37BEC5C-677C-6840-A459-9A409F31C51A}" srcOrd="0" destOrd="0" presId="urn:microsoft.com/office/officeart/2005/8/layout/hierarchy3"/>
    <dgm:cxn modelId="{C0FCA6C0-783C-F741-B6F2-0845FF7275A4}" type="presOf" srcId="{530D3C23-1D08-4148-BE2A-EC3C2B9D9095}" destId="{518C2036-ED5B-3540-9E1D-AB8A9B01374D}" srcOrd="0" destOrd="0" presId="urn:microsoft.com/office/officeart/2005/8/layout/hierarchy3"/>
    <dgm:cxn modelId="{FF59B16D-86ED-914E-8297-5FD1BB7612FC}" type="presOf" srcId="{78A65FC3-1106-8844-AC6C-748DF6784D61}" destId="{83ACF91C-45B6-C943-B21A-CBD758E297D3}" srcOrd="0" destOrd="0" presId="urn:microsoft.com/office/officeart/2005/8/layout/hierarchy3"/>
    <dgm:cxn modelId="{EE8B61D3-820A-9F4B-B7B6-B68FC31163E2}" type="presOf" srcId="{F0221F95-CAF7-8E42-8A86-5C0A750DC4EF}" destId="{658EF32B-A049-E046-92E8-AA2BBD9DA3D0}" srcOrd="1" destOrd="0" presId="urn:microsoft.com/office/officeart/2005/8/layout/hierarchy3"/>
    <dgm:cxn modelId="{2453BAE6-9EA7-D84F-9C54-AC1B926D4CBA}" type="presOf" srcId="{3B524C44-A610-AA48-A17C-776EF044BBD7}" destId="{B30DFA83-D217-D441-A5D6-B33AF3254DC9}" srcOrd="0" destOrd="0" presId="urn:microsoft.com/office/officeart/2005/8/layout/hierarchy3"/>
    <dgm:cxn modelId="{9AD38481-B8DF-0D42-8B39-4CDF757A6494}" type="presOf" srcId="{BAF9AEBC-30E4-3D48-9623-BC689C7384F1}" destId="{6F779FA6-66FF-104D-BBAC-5F4CD46CE148}" srcOrd="0" destOrd="0" presId="urn:microsoft.com/office/officeart/2005/8/layout/hierarchy3"/>
    <dgm:cxn modelId="{29368147-E816-7B46-9BBC-B11AAB354625}" type="presOf" srcId="{0D4795A9-6D1D-EC47-B6C5-9D979D0B6964}" destId="{818F0DAB-33E5-254C-89BA-1E88C2694BB3}" srcOrd="0" destOrd="0" presId="urn:microsoft.com/office/officeart/2005/8/layout/hierarchy3"/>
    <dgm:cxn modelId="{ED09645B-FADB-9A46-8894-A61C90256799}" type="presOf" srcId="{36B64709-9556-174A-8102-2D21B49D0564}" destId="{425943EB-5BFC-4449-AE35-0403074F0FCC}" srcOrd="0" destOrd="0" presId="urn:microsoft.com/office/officeart/2005/8/layout/hierarchy3"/>
    <dgm:cxn modelId="{FD36A539-A87F-A349-A3F9-E018FBD17498}" type="presOf" srcId="{4696DC51-3DF1-0C40-B89D-75A070A624B4}" destId="{8F0C0570-AE3E-BF47-B197-91E9C4098D1B}" srcOrd="0" destOrd="0" presId="urn:microsoft.com/office/officeart/2005/8/layout/hierarchy3"/>
    <dgm:cxn modelId="{FB4336CA-0705-C34C-9EDB-BF6930897412}" type="presOf" srcId="{06D302AF-EA9F-D14B-B447-E8FAE1BE69F6}" destId="{C3C07FA1-5881-5A46-A144-77674E13A1B6}" srcOrd="0" destOrd="0" presId="urn:microsoft.com/office/officeart/2005/8/layout/hierarchy3"/>
    <dgm:cxn modelId="{59055EAE-EBA8-1543-A504-243F9F0B1BAE}" type="presOf" srcId="{EBD5E3B5-0628-EB42-8DD3-85AD53D70F18}" destId="{883474F4-B5EC-AD4F-895E-3CC2D8CB2DB4}" srcOrd="0" destOrd="0" presId="urn:microsoft.com/office/officeart/2005/8/layout/hierarchy3"/>
    <dgm:cxn modelId="{63BFADBF-9CB9-D044-A670-32F91C259784}" type="presOf" srcId="{72011AC1-C236-1546-B2B3-3803F8434FEC}" destId="{3141DE8D-FC97-C847-A77B-2574276537FA}" srcOrd="0" destOrd="0" presId="urn:microsoft.com/office/officeart/2005/8/layout/hierarchy3"/>
    <dgm:cxn modelId="{A5116C85-6B7B-9440-840C-39C1E5A2BBE9}" type="presOf" srcId="{4A1794DD-F3C8-6847-AAB2-1BE6CBD975C8}" destId="{695CEABC-015C-7345-BF87-20FE20F2DC1F}" srcOrd="0"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B7B1530D-17DB-A346-AB2E-303568B25DB6}" type="presOf" srcId="{85907A38-68A8-5948-96DC-4AFCC429D85C}" destId="{9D0BCB8A-2710-8F42-811F-33B3DEA89A01}" srcOrd="0" destOrd="0" presId="urn:microsoft.com/office/officeart/2005/8/layout/hierarchy3"/>
    <dgm:cxn modelId="{5FB32FA2-2C4C-9746-BEEF-C5A353E57F7A}" type="presOf" srcId="{50B06894-D03A-9047-AD73-19452B13FD4F}" destId="{6D2089B0-2EA8-6745-A042-CF93B9047F5B}" srcOrd="0" destOrd="0" presId="urn:microsoft.com/office/officeart/2005/8/layout/hierarchy3"/>
    <dgm:cxn modelId="{EEF2C385-C7E7-2A48-9449-D388B4356CBE}" type="presOf" srcId="{82B842E0-AB98-D848-9AA3-63DA659E367F}" destId="{9E864475-03F6-8A4C-ADD7-097BACCE3EF1}" srcOrd="0"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B5C42A4E-C470-3746-8FB0-CF1E447B3B67}" type="presOf" srcId="{3B80A794-1436-7F43-8DD2-2CFC3668A5B1}" destId="{A71613F7-09FB-7A49-AC3D-232540BDE9B1}" srcOrd="0" destOrd="0" presId="urn:microsoft.com/office/officeart/2005/8/layout/hierarchy3"/>
    <dgm:cxn modelId="{F189B5A0-DBC3-6F4C-9817-D6F1CCE11D47}" type="presOf" srcId="{9E728845-CB2C-9F40-B529-4A2550C4A49B}" destId="{0D8B3289-5179-1D4A-AB92-5C3349DADE03}" srcOrd="0" destOrd="0" presId="urn:microsoft.com/office/officeart/2005/8/layout/hierarchy3"/>
    <dgm:cxn modelId="{98F7C71F-2F87-8D46-8FAB-8FE9B63E3484}" type="presOf" srcId="{184C5C91-720D-2246-A1C7-213E095CA526}" destId="{95869ACF-AB57-0143-A40D-7C4DE009C86C}" srcOrd="0" destOrd="0" presId="urn:microsoft.com/office/officeart/2005/8/layout/hierarchy3"/>
    <dgm:cxn modelId="{36F4A5E2-7C96-2B4C-9F17-FF458F77D839}" srcId="{BAF9AEBC-30E4-3D48-9623-BC689C7384F1}" destId="{50B06894-D03A-9047-AD73-19452B13FD4F}" srcOrd="1" destOrd="0" parTransId="{17EF5C49-DB21-4549-89D0-F0AF747E188F}" sibTransId="{4FDEC566-F445-0941-A981-5DEAB62B0343}"/>
    <dgm:cxn modelId="{BBD203A9-F8A8-6342-B7D8-998DD7BA06CF}" srcId="{A8F7BE1E-1950-384F-B96C-CB1B5C167847}" destId="{10B1E5E1-FB78-534C-AD8B-AFFF26EE5D3E}" srcOrd="0" destOrd="0" parTransId="{F67B469C-0B70-7A42-8E4C-E1A87CF09CF3}" sibTransId="{AD15EB2E-E5A1-0E48-90B4-AF56B9A71D27}"/>
    <dgm:cxn modelId="{F7AD7972-DFE6-1E4E-85C5-E90D2E99072B}" srcId="{BAF9AEBC-30E4-3D48-9623-BC689C7384F1}" destId="{2F0436DE-C8FD-264E-B5FF-5ED1DD310543}" srcOrd="2" destOrd="0" parTransId="{A4C04BEE-68AA-A74D-9677-0C8B1C9DF8B2}" sibTransId="{80FC5C14-69DB-B546-B4D8-79505361D3F7}"/>
    <dgm:cxn modelId="{C1CFBE7C-A4CD-8A42-9F7A-B5DBB6AC9B8F}" type="presOf" srcId="{509C90B0-0566-0A4A-AF69-D30F8FAD9C27}" destId="{E910859C-9E75-1846-8F2F-D755C02FE1A2}" srcOrd="0" destOrd="0" presId="urn:microsoft.com/office/officeart/2005/8/layout/hierarchy3"/>
    <dgm:cxn modelId="{72140C0D-91BA-A14E-8DDF-BA9757F7696F}" type="presOf" srcId="{1EF07C21-73A4-0943-AD9D-979C9939019A}" destId="{9030B895-383E-064D-8DF9-65EF665465D9}" srcOrd="1" destOrd="0" presId="urn:microsoft.com/office/officeart/2005/8/layout/hierarchy3"/>
    <dgm:cxn modelId="{D2510462-C7E4-C646-8BBA-821F52F6592D}" srcId="{A25BF16F-DA16-9648-AB6C-752020A7A671}" destId="{7EB96378-7F44-AD48-B6CF-6F776FC1D348}" srcOrd="1" destOrd="0" parTransId="{FEE976AD-B0EB-4941-AFAB-BC6BC0B4599F}" sibTransId="{93647750-7D74-994A-88E6-1BBB6CCA25A8}"/>
    <dgm:cxn modelId="{DDED586A-B046-8844-9B47-E2DA3160009A}" type="presOf" srcId="{17EF5C49-DB21-4549-89D0-F0AF747E188F}" destId="{36F0E002-B805-5A45-8C01-5B301F0E4344}" srcOrd="0" destOrd="0" presId="urn:microsoft.com/office/officeart/2005/8/layout/hierarchy3"/>
    <dgm:cxn modelId="{005D49ED-C0BE-A340-9D9B-9EF09EE33E93}" type="presOf" srcId="{5B9CBB49-D8E2-C849-B142-22A2C521C234}" destId="{B2E4F085-81F8-5C4F-AAE9-8C7B1C4794D3}" srcOrd="0" destOrd="0" presId="urn:microsoft.com/office/officeart/2005/8/layout/hierarchy3"/>
    <dgm:cxn modelId="{C84F8EF6-BFE8-B742-AF94-DC196B65683E}" type="presOf" srcId="{C9276977-53A3-A246-B1EA-C5F80E4EE636}" destId="{CB147079-C1CE-F041-BC24-8693DDF2058A}" srcOrd="0" destOrd="0" presId="urn:microsoft.com/office/officeart/2005/8/layout/hierarchy3"/>
    <dgm:cxn modelId="{3AF380C0-F3B3-9547-9E10-2B2A1978688B}" type="presOf" srcId="{1EF07C21-73A4-0943-AD9D-979C9939019A}" destId="{5C1054C8-2F88-B44B-8F96-663CB499DA62}" srcOrd="0" destOrd="0" presId="urn:microsoft.com/office/officeart/2005/8/layout/hierarchy3"/>
    <dgm:cxn modelId="{BF59557C-D8CE-3B49-A039-0028E90123A4}" type="presOf" srcId="{2F0436DE-C8FD-264E-B5FF-5ED1DD310543}" destId="{22517623-BA59-FE48-AD3C-6945936D7252}" srcOrd="0" destOrd="0" presId="urn:microsoft.com/office/officeart/2005/8/layout/hierarchy3"/>
    <dgm:cxn modelId="{CD86B201-6F61-F74D-AEF8-353E5D6C89A4}" srcId="{4FE379FA-C253-DC46-BFFF-E4047DE4D880}" destId="{F0221F95-CAF7-8E42-8A86-5C0A750DC4EF}" srcOrd="0" destOrd="0" parTransId="{0D197037-3D50-7441-AF74-2CF447EFFA47}" sibTransId="{5E35C39D-2628-9149-97D9-7DC37C8685F8}"/>
    <dgm:cxn modelId="{0B96AF19-E2D8-5847-820F-B261C32B2742}" srcId="{A8F7BE1E-1950-384F-B96C-CB1B5C167847}" destId="{B8F2ABBD-32CF-6B4C-B029-4317C46D9376}" srcOrd="2" destOrd="0" parTransId="{D26D8197-3C45-FE49-BB2F-B33B5EFAE6E9}" sibTransId="{56DCC7D4-F630-144C-BC3B-91D6EBF47C18}"/>
    <dgm:cxn modelId="{2C4FC353-013A-294C-8EE7-1477BFC27EC7}" type="presOf" srcId="{A4C04BEE-68AA-A74D-9677-0C8B1C9DF8B2}" destId="{9A75D752-6504-3B48-B12D-F8F1948AC0D8}" srcOrd="0" destOrd="0" presId="urn:microsoft.com/office/officeart/2005/8/layout/hierarchy3"/>
    <dgm:cxn modelId="{77CC267E-F3C9-2040-981D-AC76563DF99E}" type="presOf" srcId="{F34AA715-02E0-0641-A942-86B9E0ADC806}" destId="{F6A104EE-49E1-DA47-BB60-FB3B7774B8C2}" srcOrd="0" destOrd="0" presId="urn:microsoft.com/office/officeart/2005/8/layout/hierarchy3"/>
    <dgm:cxn modelId="{00C6EAC1-0505-6043-85A0-AA05D5FE5FF8}" type="presOf" srcId="{FEE976AD-B0EB-4941-AFAB-BC6BC0B4599F}" destId="{2015AFA5-F9EC-4340-A2FF-8968E6BB95CA}" srcOrd="0" destOrd="0" presId="urn:microsoft.com/office/officeart/2005/8/layout/hierarchy3"/>
    <dgm:cxn modelId="{4B53F452-F9A5-2046-B51E-A5664741F184}" type="presOf" srcId="{BDC59114-73B5-6B43-ABC7-D198E1D8D9D9}" destId="{FB816A12-82B7-254E-A127-3DAA516CA276}" srcOrd="0" destOrd="0" presId="urn:microsoft.com/office/officeart/2005/8/layout/hierarchy3"/>
    <dgm:cxn modelId="{2B8DBAEC-CFBD-F04B-A266-770B7237D458}" srcId="{4298D28E-D4BD-134D-93D9-0D76FEF5C03F}" destId="{4B71F9A1-26E9-394E-A128-FF311CF52AB9}" srcOrd="1" destOrd="0" parTransId="{82B842E0-AB98-D848-9AA3-63DA659E367F}" sibTransId="{FF59B54E-F86D-0C4B-B41E-DB8E97B308A9}"/>
    <dgm:cxn modelId="{2E9E698C-5126-694D-95C3-83310CA807EF}" type="presOf" srcId="{94B0B5F3-D919-FB40-A22E-47E7219C17B7}" destId="{B1263EAD-24CB-B64A-A9FC-A9498F7C3281}" srcOrd="0" destOrd="0" presId="urn:microsoft.com/office/officeart/2005/8/layout/hierarchy3"/>
    <dgm:cxn modelId="{42868207-0EFE-B147-96ED-C2B7EE533482}" srcId="{4FE379FA-C253-DC46-BFFF-E4047DE4D880}" destId="{4298D28E-D4BD-134D-93D9-0D76FEF5C03F}" srcOrd="2" destOrd="0" parTransId="{02455226-40D1-6A41-A509-A63806A4AF52}" sibTransId="{B855FEB4-A555-6748-8849-487CBADF304F}"/>
    <dgm:cxn modelId="{456D0AD7-F427-9B49-A268-6D4D6D01112D}" type="presOf" srcId="{7EB96378-7F44-AD48-B6CF-6F776FC1D348}" destId="{719F27EC-AB4E-2B4C-97C7-F399A84F910E}" srcOrd="0" destOrd="0" presId="urn:microsoft.com/office/officeart/2005/8/layout/hierarchy3"/>
    <dgm:cxn modelId="{E6AEF25C-BCF1-4245-96C5-16852316BFEF}" srcId="{A25BF16F-DA16-9648-AB6C-752020A7A671}" destId="{116DAC62-93C2-BE47-96C8-8FB5DA8DF345}" srcOrd="0" destOrd="0" parTransId="{EED4E15C-0034-D743-A2FA-FDE246FFDB2A}" sibTransId="{B551BA1D-C09B-6C49-A56A-61E05B1ADF61}"/>
    <dgm:cxn modelId="{2578713D-D49E-1B47-8309-E38A66138CF8}" type="presOf" srcId="{8F97F75E-28AC-474C-A827-8FD4AEDBD3C8}" destId="{12A2300E-B5BB-7D44-8B5D-FF6FEA24250B}" srcOrd="0" destOrd="0" presId="urn:microsoft.com/office/officeart/2005/8/layout/hierarchy3"/>
    <dgm:cxn modelId="{ADA2217B-DD8F-5C4E-A0A4-7A7BA39A8022}" type="presOf" srcId="{116DAC62-93C2-BE47-96C8-8FB5DA8DF345}" destId="{CCD8BF4C-03C2-B041-9D92-476C5D7E4F7A}" srcOrd="0"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446B9C1A-E89B-FC41-B564-82B1C1D1A2E0}" type="presOf" srcId="{905DB639-F8C5-7A45-BF3E-00A8103F957C}" destId="{5BB9E986-D32E-E44B-A885-2417F6493ED8}" srcOrd="0" destOrd="0" presId="urn:microsoft.com/office/officeart/2005/8/layout/hierarchy3"/>
    <dgm:cxn modelId="{C4EF7A11-7F5B-EF43-BAF4-54A2C48E0DCE}" type="presOf" srcId="{F67B469C-0B70-7A42-8E4C-E1A87CF09CF3}" destId="{7282EE3B-D3DA-4345-A25C-8FE8C89763CB}" srcOrd="0" destOrd="0" presId="urn:microsoft.com/office/officeart/2005/8/layout/hierarchy3"/>
    <dgm:cxn modelId="{5C9923FE-E8EC-F54E-9122-D8A3BC2CCD1A}" type="presOf" srcId="{A7000410-B454-274C-8088-7D4BCE7FDD65}" destId="{55AABD3F-F17C-E24D-827B-9B3A8EBB4D78}" srcOrd="0" destOrd="0" presId="urn:microsoft.com/office/officeart/2005/8/layout/hierarchy3"/>
    <dgm:cxn modelId="{A1895C93-9A74-2145-9BD8-5EB9BFD69001}" type="presOf" srcId="{EED4E15C-0034-D743-A2FA-FDE246FFDB2A}" destId="{83F8F2A1-926B-4148-807B-C8BEE614C970}" srcOrd="0" destOrd="0" presId="urn:microsoft.com/office/officeart/2005/8/layout/hierarchy3"/>
    <dgm:cxn modelId="{BB5F601D-E2F7-114C-9D8B-74BD593CDCD7}" type="presOf" srcId="{8DCD7426-17F7-054D-8BA4-43DD589770BC}" destId="{0D688553-B41E-D341-A62C-40E49B504BFF}" srcOrd="0" destOrd="0" presId="urn:microsoft.com/office/officeart/2005/8/layout/hierarchy3"/>
    <dgm:cxn modelId="{2FEB4408-5F43-0C48-8F2A-130AB2A9329B}" type="presOf" srcId="{A25BF16F-DA16-9648-AB6C-752020A7A671}" destId="{67414C10-A5E6-D546-8D2E-07E110BCC3BC}" srcOrd="1" destOrd="0" presId="urn:microsoft.com/office/officeart/2005/8/layout/hierarchy3"/>
    <dgm:cxn modelId="{6E9D0B16-FA3B-7B47-A2E9-98B77DA1D521}" type="presOf" srcId="{FB8AEFF7-AF79-774A-BFE0-3F02143C0EDB}" destId="{020B44AD-F09D-7649-86C9-8E722575F564}" srcOrd="0" destOrd="0" presId="urn:microsoft.com/office/officeart/2005/8/layout/hierarchy3"/>
    <dgm:cxn modelId="{102826CD-9099-0645-94C0-F8F2F51D9A09}" srcId="{4298D28E-D4BD-134D-93D9-0D76FEF5C03F}" destId="{509C90B0-0566-0A4A-AF69-D30F8FAD9C27}" srcOrd="2" destOrd="0" parTransId="{FB8AEFF7-AF79-774A-BFE0-3F02143C0EDB}" sibTransId="{F6FBC313-4BD7-414F-97B4-FEF227CE10D1}"/>
    <dgm:cxn modelId="{77404949-A0BE-204B-BE19-6F4717EC061E}" type="presOf" srcId="{8E6F682D-F890-0A4C-991F-2D9AB2BADF47}" destId="{2182F201-86EB-6F4E-BB8A-C5A00B50AB62}" srcOrd="0" destOrd="0" presId="urn:microsoft.com/office/officeart/2005/8/layout/hierarchy3"/>
    <dgm:cxn modelId="{0D093207-C3B6-4B40-9D4E-81A778274535}" type="presOf" srcId="{A8F7BE1E-1950-384F-B96C-CB1B5C167847}" destId="{EA7D3323-80E2-8245-9B0F-07CD393A0C0F}" srcOrd="0" destOrd="0" presId="urn:microsoft.com/office/officeart/2005/8/layout/hierarchy3"/>
    <dgm:cxn modelId="{F3D0031E-B1FA-1F48-9D31-CB346E85F853}" type="presOf" srcId="{68C91B9A-7C0A-EE47-86F7-4BED565277B7}" destId="{9890095F-B331-C94F-8147-C1A7A84FD6BE}" srcOrd="0" destOrd="0" presId="urn:microsoft.com/office/officeart/2005/8/layout/hierarchy3"/>
    <dgm:cxn modelId="{CAB10E7E-AC0F-6241-B9B3-00640B38909A}" srcId="{BAF9AEBC-30E4-3D48-9623-BC689C7384F1}" destId="{06D302AF-EA9F-D14B-B447-E8FAE1BE69F6}" srcOrd="0" destOrd="0" parTransId="{9E728845-CB2C-9F40-B529-4A2550C4A49B}" sibTransId="{BAD06133-D675-7A4F-9DE2-FFC43591CF2E}"/>
    <dgm:cxn modelId="{4C6191A8-056E-6949-AD7E-B489F7707CB8}" srcId="{F0221F95-CAF7-8E42-8A86-5C0A750DC4EF}" destId="{184C5C91-720D-2246-A1C7-213E095CA526}" srcOrd="1" destOrd="0" parTransId="{5B9CBB49-D8E2-C849-B142-22A2C521C234}" sibTransId="{67E92378-A902-A84F-8E1E-43FA09E3CF8B}"/>
    <dgm:cxn modelId="{802A52AF-0E25-1243-889B-C4B5D70CB306}" srcId="{A8F7BE1E-1950-384F-B96C-CB1B5C167847}" destId="{BAA06ADF-31C1-C54D-93D3-501F497D86C6}" srcOrd="6" destOrd="0" parTransId="{7B872A17-AC5A-0240-A04C-6738648D3EC1}" sibTransId="{79A30E05-4E0F-8B40-BF9B-3D64C9B5FC6D}"/>
    <dgm:cxn modelId="{D3F679AB-18B6-F842-B8A5-BA037AC65D6D}" type="presOf" srcId="{E6A26E56-15C9-FF49-9FF7-E6739BE97006}" destId="{2D3BF82F-2F09-6B45-8D93-4C0D589C2030}" srcOrd="0" destOrd="0" presId="urn:microsoft.com/office/officeart/2005/8/layout/hierarchy3"/>
    <dgm:cxn modelId="{CBDA4CFC-378C-914F-AF93-36B58F21CFF8}" type="presParOf" srcId="{A37BEC5C-677C-6840-A459-9A409F31C51A}" destId="{C6E06D6E-E39C-9644-987C-1DB292D036B3}" srcOrd="0" destOrd="0" presId="urn:microsoft.com/office/officeart/2005/8/layout/hierarchy3"/>
    <dgm:cxn modelId="{86C31685-8B4E-8047-8CFD-7A679759D8D1}" type="presParOf" srcId="{C6E06D6E-E39C-9644-987C-1DB292D036B3}" destId="{38F40F60-B94F-6B47-B9EF-89F8DA56D153}" srcOrd="0" destOrd="0" presId="urn:microsoft.com/office/officeart/2005/8/layout/hierarchy3"/>
    <dgm:cxn modelId="{A908D843-FDBA-C845-8023-BD43B7822C91}" type="presParOf" srcId="{38F40F60-B94F-6B47-B9EF-89F8DA56D153}" destId="{E6812AFE-2E79-D748-9B4A-AC5949750EFE}" srcOrd="0" destOrd="0" presId="urn:microsoft.com/office/officeart/2005/8/layout/hierarchy3"/>
    <dgm:cxn modelId="{72C30173-1274-E045-9FC8-166D8BF7544A}" type="presParOf" srcId="{38F40F60-B94F-6B47-B9EF-89F8DA56D153}" destId="{658EF32B-A049-E046-92E8-AA2BBD9DA3D0}" srcOrd="1" destOrd="0" presId="urn:microsoft.com/office/officeart/2005/8/layout/hierarchy3"/>
    <dgm:cxn modelId="{1372261E-AD4E-524B-BF1E-C9E0E9370B66}" type="presParOf" srcId="{C6E06D6E-E39C-9644-987C-1DB292D036B3}" destId="{19787672-9498-234C-B97A-FD58DC84256D}" srcOrd="1" destOrd="0" presId="urn:microsoft.com/office/officeart/2005/8/layout/hierarchy3"/>
    <dgm:cxn modelId="{218E2028-ABF9-C049-B176-51842162F38A}" type="presParOf" srcId="{19787672-9498-234C-B97A-FD58DC84256D}" destId="{0717E224-3FF2-9445-8F2C-B707660B3AF2}" srcOrd="0" destOrd="0" presId="urn:microsoft.com/office/officeart/2005/8/layout/hierarchy3"/>
    <dgm:cxn modelId="{5B0C64E8-6685-BF44-A15E-3395FCD21F18}" type="presParOf" srcId="{19787672-9498-234C-B97A-FD58DC84256D}" destId="{DB989871-B31A-5547-8648-B7AF4ECEDE9F}" srcOrd="1" destOrd="0" presId="urn:microsoft.com/office/officeart/2005/8/layout/hierarchy3"/>
    <dgm:cxn modelId="{9E040843-0917-B14B-91C6-A32274EC6285}" type="presParOf" srcId="{19787672-9498-234C-B97A-FD58DC84256D}" destId="{B2E4F085-81F8-5C4F-AAE9-8C7B1C4794D3}" srcOrd="2" destOrd="0" presId="urn:microsoft.com/office/officeart/2005/8/layout/hierarchy3"/>
    <dgm:cxn modelId="{0F73D484-CA73-6D4D-B8A7-A8DAECC6356E}" type="presParOf" srcId="{19787672-9498-234C-B97A-FD58DC84256D}" destId="{95869ACF-AB57-0143-A40D-7C4DE009C86C}" srcOrd="3" destOrd="0" presId="urn:microsoft.com/office/officeart/2005/8/layout/hierarchy3"/>
    <dgm:cxn modelId="{383CC8C3-C9EF-0B44-AA7E-44A8A602ACE9}" type="presParOf" srcId="{19787672-9498-234C-B97A-FD58DC84256D}" destId="{BA18E494-7AF6-1742-AFF1-A1E31315479A}" srcOrd="4" destOrd="0" presId="urn:microsoft.com/office/officeart/2005/8/layout/hierarchy3"/>
    <dgm:cxn modelId="{EEE4BAF7-C5D7-974E-B952-F43DA1AEE0CE}" type="presParOf" srcId="{19787672-9498-234C-B97A-FD58DC84256D}" destId="{A71613F7-09FB-7A49-AC3D-232540BDE9B1}" srcOrd="5" destOrd="0" presId="urn:microsoft.com/office/officeart/2005/8/layout/hierarchy3"/>
    <dgm:cxn modelId="{B79AF32C-000F-3D43-80B0-5BD9181037F9}" type="presParOf" srcId="{A37BEC5C-677C-6840-A459-9A409F31C51A}" destId="{85F9D432-5D7A-A742-AE10-448959A9DE19}" srcOrd="1" destOrd="0" presId="urn:microsoft.com/office/officeart/2005/8/layout/hierarchy3"/>
    <dgm:cxn modelId="{6ACD10CB-E860-A044-990C-578EDF902ECC}" type="presParOf" srcId="{85F9D432-5D7A-A742-AE10-448959A9DE19}" destId="{70CC6F5C-B42F-E142-A162-C2F74F365D93}" srcOrd="0" destOrd="0" presId="urn:microsoft.com/office/officeart/2005/8/layout/hierarchy3"/>
    <dgm:cxn modelId="{18ADCFA0-00AB-AE43-AE4F-DACB428DB6EB}" type="presParOf" srcId="{70CC6F5C-B42F-E142-A162-C2F74F365D93}" destId="{1027FC6B-118B-BF49-ABE2-E5F67F0F0950}" srcOrd="0" destOrd="0" presId="urn:microsoft.com/office/officeart/2005/8/layout/hierarchy3"/>
    <dgm:cxn modelId="{CED2182A-DACA-AC4D-A45D-BB7881FE7AC2}" type="presParOf" srcId="{70CC6F5C-B42F-E142-A162-C2F74F365D93}" destId="{67414C10-A5E6-D546-8D2E-07E110BCC3BC}" srcOrd="1" destOrd="0" presId="urn:microsoft.com/office/officeart/2005/8/layout/hierarchy3"/>
    <dgm:cxn modelId="{1F1D8255-A847-FD47-84FF-E5BA3ACD771F}" type="presParOf" srcId="{85F9D432-5D7A-A742-AE10-448959A9DE19}" destId="{128A207A-6C6C-1D49-9F49-CE3251F85C01}" srcOrd="1" destOrd="0" presId="urn:microsoft.com/office/officeart/2005/8/layout/hierarchy3"/>
    <dgm:cxn modelId="{154FAFD5-0C13-E64F-A905-079C44A22558}" type="presParOf" srcId="{128A207A-6C6C-1D49-9F49-CE3251F85C01}" destId="{83F8F2A1-926B-4148-807B-C8BEE614C970}" srcOrd="0" destOrd="0" presId="urn:microsoft.com/office/officeart/2005/8/layout/hierarchy3"/>
    <dgm:cxn modelId="{33AA93DF-0E19-A84C-AEB1-40F9561D36A5}" type="presParOf" srcId="{128A207A-6C6C-1D49-9F49-CE3251F85C01}" destId="{CCD8BF4C-03C2-B041-9D92-476C5D7E4F7A}" srcOrd="1" destOrd="0" presId="urn:microsoft.com/office/officeart/2005/8/layout/hierarchy3"/>
    <dgm:cxn modelId="{6575074B-B774-BD42-B4CF-D3A954F0ABE6}" type="presParOf" srcId="{128A207A-6C6C-1D49-9F49-CE3251F85C01}" destId="{2015AFA5-F9EC-4340-A2FF-8968E6BB95CA}" srcOrd="2" destOrd="0" presId="urn:microsoft.com/office/officeart/2005/8/layout/hierarchy3"/>
    <dgm:cxn modelId="{B2EF4755-E802-6849-AB96-7D9A0E807D1A}" type="presParOf" srcId="{128A207A-6C6C-1D49-9F49-CE3251F85C01}" destId="{719F27EC-AB4E-2B4C-97C7-F399A84F910E}" srcOrd="3" destOrd="0" presId="urn:microsoft.com/office/officeart/2005/8/layout/hierarchy3"/>
    <dgm:cxn modelId="{2E4F58CB-805B-6E46-A929-B60418058CB3}" type="presParOf" srcId="{128A207A-6C6C-1D49-9F49-CE3251F85C01}" destId="{518C2036-ED5B-3540-9E1D-AB8A9B01374D}" srcOrd="4" destOrd="0" presId="urn:microsoft.com/office/officeart/2005/8/layout/hierarchy3"/>
    <dgm:cxn modelId="{7DFB9F1A-E4C0-3E47-806B-367873B08F90}" type="presParOf" srcId="{128A207A-6C6C-1D49-9F49-CE3251F85C01}" destId="{F51D186C-9EA9-874C-AEB6-36714120ABDF}" srcOrd="5" destOrd="0" presId="urn:microsoft.com/office/officeart/2005/8/layout/hierarchy3"/>
    <dgm:cxn modelId="{E93322E8-6FD7-A34C-B76D-3F8F6D50FD3F}" type="presParOf" srcId="{A37BEC5C-677C-6840-A459-9A409F31C51A}" destId="{58561BB6-E89A-5F4D-A695-3EF5353924BD}" srcOrd="2" destOrd="0" presId="urn:microsoft.com/office/officeart/2005/8/layout/hierarchy3"/>
    <dgm:cxn modelId="{BAA73C3B-AD21-0548-AADE-A71FA5FD8B48}" type="presParOf" srcId="{58561BB6-E89A-5F4D-A695-3EF5353924BD}" destId="{6815F287-451D-1445-BB9B-4F4B894C9302}" srcOrd="0" destOrd="0" presId="urn:microsoft.com/office/officeart/2005/8/layout/hierarchy3"/>
    <dgm:cxn modelId="{FDF5D187-BBB4-6645-BCF9-1B807531A2BC}" type="presParOf" srcId="{6815F287-451D-1445-BB9B-4F4B894C9302}" destId="{585463CE-E77B-5E4F-8626-C865D31AF11E}" srcOrd="0" destOrd="0" presId="urn:microsoft.com/office/officeart/2005/8/layout/hierarchy3"/>
    <dgm:cxn modelId="{9DC12D2A-E1A5-6E4A-BF86-EB2CA3D0FCAE}" type="presParOf" srcId="{6815F287-451D-1445-BB9B-4F4B894C9302}" destId="{8FCD1A83-4200-9441-8CB1-45C96D8BADB7}" srcOrd="1" destOrd="0" presId="urn:microsoft.com/office/officeart/2005/8/layout/hierarchy3"/>
    <dgm:cxn modelId="{51E4F3D8-C35B-144F-BB9F-B91F236B4585}" type="presParOf" srcId="{58561BB6-E89A-5F4D-A695-3EF5353924BD}" destId="{97EA35B9-0929-174A-9B0B-1439AF351BBF}" srcOrd="1" destOrd="0" presId="urn:microsoft.com/office/officeart/2005/8/layout/hierarchy3"/>
    <dgm:cxn modelId="{2F460DDE-5E22-9249-924B-F71EB86DD7D6}" type="presParOf" srcId="{97EA35B9-0929-174A-9B0B-1439AF351BBF}" destId="{2182F201-86EB-6F4E-BB8A-C5A00B50AB62}" srcOrd="0" destOrd="0" presId="urn:microsoft.com/office/officeart/2005/8/layout/hierarchy3"/>
    <dgm:cxn modelId="{C73B918D-426F-0C45-9FFB-1CB3D3F02616}" type="presParOf" srcId="{97EA35B9-0929-174A-9B0B-1439AF351BBF}" destId="{B1263EAD-24CB-B64A-A9FC-A9498F7C3281}" srcOrd="1" destOrd="0" presId="urn:microsoft.com/office/officeart/2005/8/layout/hierarchy3"/>
    <dgm:cxn modelId="{1B60D752-FCF2-2A42-A9AB-32E31007F948}" type="presParOf" srcId="{97EA35B9-0929-174A-9B0B-1439AF351BBF}" destId="{9E864475-03F6-8A4C-ADD7-097BACCE3EF1}" srcOrd="2" destOrd="0" presId="urn:microsoft.com/office/officeart/2005/8/layout/hierarchy3"/>
    <dgm:cxn modelId="{AF2536FE-9F62-8344-AE43-265BAD9FDA55}" type="presParOf" srcId="{97EA35B9-0929-174A-9B0B-1439AF351BBF}" destId="{3636E349-2F1D-FD4A-BE17-EA2098DD0005}" srcOrd="3" destOrd="0" presId="urn:microsoft.com/office/officeart/2005/8/layout/hierarchy3"/>
    <dgm:cxn modelId="{F8636735-F7B7-624E-A275-52B62F052452}" type="presParOf" srcId="{97EA35B9-0929-174A-9B0B-1439AF351BBF}" destId="{020B44AD-F09D-7649-86C9-8E722575F564}" srcOrd="4" destOrd="0" presId="urn:microsoft.com/office/officeart/2005/8/layout/hierarchy3"/>
    <dgm:cxn modelId="{06E35006-A123-7644-B295-63AF882BD7D0}" type="presParOf" srcId="{97EA35B9-0929-174A-9B0B-1439AF351BBF}" destId="{E910859C-9E75-1846-8F2F-D755C02FE1A2}" srcOrd="5" destOrd="0" presId="urn:microsoft.com/office/officeart/2005/8/layout/hierarchy3"/>
    <dgm:cxn modelId="{F3CCEB20-642D-AB47-91DE-FC5389E06D53}" type="presParOf" srcId="{97EA35B9-0929-174A-9B0B-1439AF351BBF}" destId="{2A4DDE7B-B667-3540-A92E-C39ED6EAEEC4}" srcOrd="6" destOrd="0" presId="urn:microsoft.com/office/officeart/2005/8/layout/hierarchy3"/>
    <dgm:cxn modelId="{2EF5DCD5-8825-AA42-8D9C-8C4212E09D5B}" type="presParOf" srcId="{97EA35B9-0929-174A-9B0B-1439AF351BBF}" destId="{F6A104EE-49E1-DA47-BB60-FB3B7774B8C2}" srcOrd="7" destOrd="0" presId="urn:microsoft.com/office/officeart/2005/8/layout/hierarchy3"/>
    <dgm:cxn modelId="{1079CE55-8613-884B-B2A0-CA98FD193451}" type="presParOf" srcId="{97EA35B9-0929-174A-9B0B-1439AF351BBF}" destId="{12A2300E-B5BB-7D44-8B5D-FF6FEA24250B}" srcOrd="8" destOrd="0" presId="urn:microsoft.com/office/officeart/2005/8/layout/hierarchy3"/>
    <dgm:cxn modelId="{A8F43BF6-9FEF-8848-9C85-FA88EDFEA45C}" type="presParOf" srcId="{97EA35B9-0929-174A-9B0B-1439AF351BBF}" destId="{695CEABC-015C-7345-BF87-20FE20F2DC1F}" srcOrd="9" destOrd="0" presId="urn:microsoft.com/office/officeart/2005/8/layout/hierarchy3"/>
    <dgm:cxn modelId="{09FEBE90-AC40-4841-AE6E-C6CB94DD4153}" type="presParOf" srcId="{97EA35B9-0929-174A-9B0B-1439AF351BBF}" destId="{0D688553-B41E-D341-A62C-40E49B504BFF}" srcOrd="10" destOrd="0" presId="urn:microsoft.com/office/officeart/2005/8/layout/hierarchy3"/>
    <dgm:cxn modelId="{0F1AC8B0-258C-3642-90D9-F8E10B343660}" type="presParOf" srcId="{97EA35B9-0929-174A-9B0B-1439AF351BBF}" destId="{E5741A9A-F41D-284E-909B-E569358324F1}" srcOrd="11" destOrd="0" presId="urn:microsoft.com/office/officeart/2005/8/layout/hierarchy3"/>
    <dgm:cxn modelId="{4E087B6D-96FB-8B4C-9723-4297453CC891}" type="presParOf" srcId="{A37BEC5C-677C-6840-A459-9A409F31C51A}" destId="{29810D28-0649-3E48-AA04-3AC20E2CFDE3}" srcOrd="3" destOrd="0" presId="urn:microsoft.com/office/officeart/2005/8/layout/hierarchy3"/>
    <dgm:cxn modelId="{DEA76DB0-1549-ED42-80F9-D56DBFDADDC6}" type="presParOf" srcId="{29810D28-0649-3E48-AA04-3AC20E2CFDE3}" destId="{230406FB-C0CB-2C4A-812E-C4C59E811D34}" srcOrd="0" destOrd="0" presId="urn:microsoft.com/office/officeart/2005/8/layout/hierarchy3"/>
    <dgm:cxn modelId="{1445635F-9E1B-A249-8A4E-596CEFBC7F7E}" type="presParOf" srcId="{230406FB-C0CB-2C4A-812E-C4C59E811D34}" destId="{EA7D3323-80E2-8245-9B0F-07CD393A0C0F}" srcOrd="0" destOrd="0" presId="urn:microsoft.com/office/officeart/2005/8/layout/hierarchy3"/>
    <dgm:cxn modelId="{70772397-FBCD-0749-B105-6CA3FCDB3F60}" type="presParOf" srcId="{230406FB-C0CB-2C4A-812E-C4C59E811D34}" destId="{C4527B07-36ED-A547-B047-C00B3F8655A9}" srcOrd="1" destOrd="0" presId="urn:microsoft.com/office/officeart/2005/8/layout/hierarchy3"/>
    <dgm:cxn modelId="{310C9E9F-FCA8-E841-8B7E-4B8D5475C36F}" type="presParOf" srcId="{29810D28-0649-3E48-AA04-3AC20E2CFDE3}" destId="{2D6E2D1C-5D1D-F54D-86CD-24C86F46498E}" srcOrd="1" destOrd="0" presId="urn:microsoft.com/office/officeart/2005/8/layout/hierarchy3"/>
    <dgm:cxn modelId="{A8B559F1-65A4-FA4D-B45E-3D50C7A35BA9}" type="presParOf" srcId="{2D6E2D1C-5D1D-F54D-86CD-24C86F46498E}" destId="{7282EE3B-D3DA-4345-A25C-8FE8C89763CB}" srcOrd="0" destOrd="0" presId="urn:microsoft.com/office/officeart/2005/8/layout/hierarchy3"/>
    <dgm:cxn modelId="{83B2D9EE-D759-2449-A0A4-B715C9B35888}" type="presParOf" srcId="{2D6E2D1C-5D1D-F54D-86CD-24C86F46498E}" destId="{125EA152-C136-C942-A434-04BEA35B030B}" srcOrd="1" destOrd="0" presId="urn:microsoft.com/office/officeart/2005/8/layout/hierarchy3"/>
    <dgm:cxn modelId="{D5E385F1-6790-7A45-BB68-7577A4019442}" type="presParOf" srcId="{2D6E2D1C-5D1D-F54D-86CD-24C86F46498E}" destId="{9890095F-B331-C94F-8147-C1A7A84FD6BE}" srcOrd="2" destOrd="0" presId="urn:microsoft.com/office/officeart/2005/8/layout/hierarchy3"/>
    <dgm:cxn modelId="{EF6B7114-C495-3343-A83F-7B74FEA8BB7C}" type="presParOf" srcId="{2D6E2D1C-5D1D-F54D-86CD-24C86F46498E}" destId="{8F0C0570-AE3E-BF47-B197-91E9C4098D1B}" srcOrd="3" destOrd="0" presId="urn:microsoft.com/office/officeart/2005/8/layout/hierarchy3"/>
    <dgm:cxn modelId="{1432FEB6-8EC1-9F48-A6C1-1A5697052BF0}" type="presParOf" srcId="{2D6E2D1C-5D1D-F54D-86CD-24C86F46498E}" destId="{493D36C4-3A01-2447-AB70-870CABEE99AC}" srcOrd="4" destOrd="0" presId="urn:microsoft.com/office/officeart/2005/8/layout/hierarchy3"/>
    <dgm:cxn modelId="{07C94CC0-164E-D546-8774-7C3FDBAE6BF9}" type="presParOf" srcId="{2D6E2D1C-5D1D-F54D-86CD-24C86F46498E}" destId="{03F8D9CD-958C-2841-B818-1198C3DE2865}" srcOrd="5" destOrd="0" presId="urn:microsoft.com/office/officeart/2005/8/layout/hierarchy3"/>
    <dgm:cxn modelId="{434986D7-1B0C-9F45-9DCD-FEB6C57D9C42}" type="presParOf" srcId="{2D6E2D1C-5D1D-F54D-86CD-24C86F46498E}" destId="{2D3BF82F-2F09-6B45-8D93-4C0D589C2030}" srcOrd="6" destOrd="0" presId="urn:microsoft.com/office/officeart/2005/8/layout/hierarchy3"/>
    <dgm:cxn modelId="{B5937847-13F4-9C44-A462-F8F26C2BBA39}" type="presParOf" srcId="{2D6E2D1C-5D1D-F54D-86CD-24C86F46498E}" destId="{9F148BDB-0941-F345-A097-BA0A6B06FF07}" srcOrd="7" destOrd="0" presId="urn:microsoft.com/office/officeart/2005/8/layout/hierarchy3"/>
    <dgm:cxn modelId="{28619B2B-C506-8D49-9590-7CB90AC570C9}" type="presParOf" srcId="{2D6E2D1C-5D1D-F54D-86CD-24C86F46498E}" destId="{818F0DAB-33E5-254C-89BA-1E88C2694BB3}" srcOrd="8" destOrd="0" presId="urn:microsoft.com/office/officeart/2005/8/layout/hierarchy3"/>
    <dgm:cxn modelId="{392C0B22-1858-044D-AA58-8E76AA331AE3}" type="presParOf" srcId="{2D6E2D1C-5D1D-F54D-86CD-24C86F46498E}" destId="{6A20ECCB-C3CB-984A-9BE7-8914276CB537}" srcOrd="9" destOrd="0" presId="urn:microsoft.com/office/officeart/2005/8/layout/hierarchy3"/>
    <dgm:cxn modelId="{5B4BB04F-9498-4340-A216-A2B6EEC37CB6}" type="presParOf" srcId="{2D6E2D1C-5D1D-F54D-86CD-24C86F46498E}" destId="{B30DFA83-D217-D441-A5D6-B33AF3254DC9}" srcOrd="10" destOrd="0" presId="urn:microsoft.com/office/officeart/2005/8/layout/hierarchy3"/>
    <dgm:cxn modelId="{660A3CEB-A2BB-1F40-BDF3-85EDC798743B}" type="presParOf" srcId="{2D6E2D1C-5D1D-F54D-86CD-24C86F46498E}" destId="{9214E6C8-245A-8E43-8599-F2B8F3AB695B}" srcOrd="11" destOrd="0" presId="urn:microsoft.com/office/officeart/2005/8/layout/hierarchy3"/>
    <dgm:cxn modelId="{87EE8530-BFAE-AD4A-A12F-01C644C39B26}" type="presParOf" srcId="{2D6E2D1C-5D1D-F54D-86CD-24C86F46498E}" destId="{9A482F54-B23D-E049-A751-1C621056A858}" srcOrd="12" destOrd="0" presId="urn:microsoft.com/office/officeart/2005/8/layout/hierarchy3"/>
    <dgm:cxn modelId="{D2C61C1E-B982-414F-9315-6693548459D0}" type="presParOf" srcId="{2D6E2D1C-5D1D-F54D-86CD-24C86F46498E}" destId="{55237CC9-5905-E14E-81E9-48D018CC5A02}" srcOrd="13" destOrd="0" presId="urn:microsoft.com/office/officeart/2005/8/layout/hierarchy3"/>
    <dgm:cxn modelId="{077F677A-FB70-3C48-B249-4EE91FB0699F}" type="presParOf" srcId="{A37BEC5C-677C-6840-A459-9A409F31C51A}" destId="{07ED2EDA-E2E8-C843-BA44-04F2BB5185ED}" srcOrd="4" destOrd="0" presId="urn:microsoft.com/office/officeart/2005/8/layout/hierarchy3"/>
    <dgm:cxn modelId="{21E69AB2-59A9-514E-B089-CED97142138C}" type="presParOf" srcId="{07ED2EDA-E2E8-C843-BA44-04F2BB5185ED}" destId="{691BD4ED-FA7D-9744-8F7A-68AE36FF876A}" srcOrd="0" destOrd="0" presId="urn:microsoft.com/office/officeart/2005/8/layout/hierarchy3"/>
    <dgm:cxn modelId="{2B76C296-163F-F546-A8A4-622F47EE8841}" type="presParOf" srcId="{691BD4ED-FA7D-9744-8F7A-68AE36FF876A}" destId="{5C1054C8-2F88-B44B-8F96-663CB499DA62}" srcOrd="0" destOrd="0" presId="urn:microsoft.com/office/officeart/2005/8/layout/hierarchy3"/>
    <dgm:cxn modelId="{D7C6AA60-DD73-6649-8995-73B97229C691}" type="presParOf" srcId="{691BD4ED-FA7D-9744-8F7A-68AE36FF876A}" destId="{9030B895-383E-064D-8DF9-65EF665465D9}" srcOrd="1" destOrd="0" presId="urn:microsoft.com/office/officeart/2005/8/layout/hierarchy3"/>
    <dgm:cxn modelId="{20352CC4-6556-5A44-A049-6262067D3B40}" type="presParOf" srcId="{07ED2EDA-E2E8-C843-BA44-04F2BB5185ED}" destId="{06DB5FB3-BA68-0846-A881-EAFAB5884B88}" srcOrd="1" destOrd="0" presId="urn:microsoft.com/office/officeart/2005/8/layout/hierarchy3"/>
    <dgm:cxn modelId="{72C4B99D-2563-4846-B8CD-556C8008C7A0}" type="presParOf" srcId="{06DB5FB3-BA68-0846-A881-EAFAB5884B88}" destId="{55AABD3F-F17C-E24D-827B-9B3A8EBB4D78}" srcOrd="0" destOrd="0" presId="urn:microsoft.com/office/officeart/2005/8/layout/hierarchy3"/>
    <dgm:cxn modelId="{E98ACB1A-201B-C643-8C88-12CB315C3B0C}" type="presParOf" srcId="{06DB5FB3-BA68-0846-A881-EAFAB5884B88}" destId="{75E30A96-9581-DA46-BCB3-0DB6787467D2}" srcOrd="1" destOrd="0" presId="urn:microsoft.com/office/officeart/2005/8/layout/hierarchy3"/>
    <dgm:cxn modelId="{4290E58C-86E3-A94B-A3DF-F348AD5104B4}" type="presParOf" srcId="{A37BEC5C-677C-6840-A459-9A409F31C51A}" destId="{A2AE97AA-E37F-BC43-8A5C-76D1AB7CC1F4}" srcOrd="5" destOrd="0" presId="urn:microsoft.com/office/officeart/2005/8/layout/hierarchy3"/>
    <dgm:cxn modelId="{4730C204-F102-6944-A618-32CA85D84A2F}" type="presParOf" srcId="{A2AE97AA-E37F-BC43-8A5C-76D1AB7CC1F4}" destId="{B0177F57-3E7E-6D46-B051-1B8F54E01377}" srcOrd="0" destOrd="0" presId="urn:microsoft.com/office/officeart/2005/8/layout/hierarchy3"/>
    <dgm:cxn modelId="{D680DE8B-B6A5-7D4A-A9CA-A2F56191C856}" type="presParOf" srcId="{B0177F57-3E7E-6D46-B051-1B8F54E01377}" destId="{6F779FA6-66FF-104D-BBAC-5F4CD46CE148}" srcOrd="0" destOrd="0" presId="urn:microsoft.com/office/officeart/2005/8/layout/hierarchy3"/>
    <dgm:cxn modelId="{B782D039-79F1-3D46-96B0-C6E79459D7B1}" type="presParOf" srcId="{B0177F57-3E7E-6D46-B051-1B8F54E01377}" destId="{09C1EDCF-9A3B-DE4B-B0EC-BB754E4598F4}" srcOrd="1" destOrd="0" presId="urn:microsoft.com/office/officeart/2005/8/layout/hierarchy3"/>
    <dgm:cxn modelId="{503CE273-A371-8547-84E4-8028059EA52E}" type="presParOf" srcId="{A2AE97AA-E37F-BC43-8A5C-76D1AB7CC1F4}" destId="{7EDF0F47-D4CE-FE40-B40A-81097A25A86F}" srcOrd="1" destOrd="0" presId="urn:microsoft.com/office/officeart/2005/8/layout/hierarchy3"/>
    <dgm:cxn modelId="{7CF060EC-5087-2846-AE0A-6EF9B2850FDB}" type="presParOf" srcId="{7EDF0F47-D4CE-FE40-B40A-81097A25A86F}" destId="{0D8B3289-5179-1D4A-AB92-5C3349DADE03}" srcOrd="0" destOrd="0" presId="urn:microsoft.com/office/officeart/2005/8/layout/hierarchy3"/>
    <dgm:cxn modelId="{F9DC9A82-5180-864E-8117-506C0FD4CF8D}" type="presParOf" srcId="{7EDF0F47-D4CE-FE40-B40A-81097A25A86F}" destId="{C3C07FA1-5881-5A46-A144-77674E13A1B6}" srcOrd="1" destOrd="0" presId="urn:microsoft.com/office/officeart/2005/8/layout/hierarchy3"/>
    <dgm:cxn modelId="{0BD3BBF3-13E5-D74F-B1D4-2401719BE4DF}" type="presParOf" srcId="{7EDF0F47-D4CE-FE40-B40A-81097A25A86F}" destId="{36F0E002-B805-5A45-8C01-5B301F0E4344}" srcOrd="2" destOrd="0" presId="urn:microsoft.com/office/officeart/2005/8/layout/hierarchy3"/>
    <dgm:cxn modelId="{770E20BA-A136-7A49-846A-9A49350856BE}" type="presParOf" srcId="{7EDF0F47-D4CE-FE40-B40A-81097A25A86F}" destId="{6D2089B0-2EA8-6745-A042-CF93B9047F5B}" srcOrd="3" destOrd="0" presId="urn:microsoft.com/office/officeart/2005/8/layout/hierarchy3"/>
    <dgm:cxn modelId="{DFF11E9F-3C7C-0B48-A58C-E57AFC801FE8}" type="presParOf" srcId="{7EDF0F47-D4CE-FE40-B40A-81097A25A86F}" destId="{9A75D752-6504-3B48-B12D-F8F1948AC0D8}" srcOrd="4" destOrd="0" presId="urn:microsoft.com/office/officeart/2005/8/layout/hierarchy3"/>
    <dgm:cxn modelId="{75F30B15-20F7-ED48-9420-B9CA7198B6D1}" type="presParOf" srcId="{7EDF0F47-D4CE-FE40-B40A-81097A25A86F}" destId="{22517623-BA59-FE48-AD3C-6945936D7252}" srcOrd="5" destOrd="0" presId="urn:microsoft.com/office/officeart/2005/8/layout/hierarchy3"/>
    <dgm:cxn modelId="{31814E03-A06C-9645-B638-299897A91715}" type="presParOf" srcId="{7EDF0F47-D4CE-FE40-B40A-81097A25A86F}" destId="{3141DE8D-FC97-C847-A77B-2574276537FA}" srcOrd="6" destOrd="0" presId="urn:microsoft.com/office/officeart/2005/8/layout/hierarchy3"/>
    <dgm:cxn modelId="{7E8B85BA-2F90-A248-B207-5447F6431A24}" type="presParOf" srcId="{7EDF0F47-D4CE-FE40-B40A-81097A25A86F}" destId="{83ACF91C-45B6-C943-B21A-CBD758E297D3}" srcOrd="7" destOrd="0" presId="urn:microsoft.com/office/officeart/2005/8/layout/hierarchy3"/>
    <dgm:cxn modelId="{F1E68274-D27F-674F-9D3F-DFD570ED713E}" type="presParOf" srcId="{7EDF0F47-D4CE-FE40-B40A-81097A25A86F}" destId="{FB816A12-82B7-254E-A127-3DAA516CA276}" srcOrd="8" destOrd="0" presId="urn:microsoft.com/office/officeart/2005/8/layout/hierarchy3"/>
    <dgm:cxn modelId="{5889BF77-F92F-FA4D-AE5B-83A30FE6F0A0}" type="presParOf" srcId="{7EDF0F47-D4CE-FE40-B40A-81097A25A86F}" destId="{9D0BCB8A-2710-8F42-811F-33B3DEA89A01}" srcOrd="9" destOrd="0" presId="urn:microsoft.com/office/officeart/2005/8/layout/hierarchy3"/>
    <dgm:cxn modelId="{E17FBFED-9424-B24E-A2FC-7E07E7FD23D3}" type="presParOf" srcId="{7EDF0F47-D4CE-FE40-B40A-81097A25A86F}" destId="{49F3D27C-DA50-A74C-A216-19CEEBE5EDF7}" srcOrd="10" destOrd="0" presId="urn:microsoft.com/office/officeart/2005/8/layout/hierarchy3"/>
    <dgm:cxn modelId="{8469B0AA-1C01-F847-A52C-230D84D1F617}" type="presParOf" srcId="{7EDF0F47-D4CE-FE40-B40A-81097A25A86F}" destId="{8420A846-2529-F146-8366-AF3302CAAEDA}" srcOrd="11" destOrd="0" presId="urn:microsoft.com/office/officeart/2005/8/layout/hierarchy3"/>
    <dgm:cxn modelId="{5F48B645-3D75-F848-AC18-20A05FB429E8}" type="presParOf" srcId="{7EDF0F47-D4CE-FE40-B40A-81097A25A86F}" destId="{CB147079-C1CE-F041-BC24-8693DDF2058A}" srcOrd="12" destOrd="0" presId="urn:microsoft.com/office/officeart/2005/8/layout/hierarchy3"/>
    <dgm:cxn modelId="{4CA9BE86-47F9-1E48-9C18-13BD2B92100C}" type="presParOf" srcId="{7EDF0F47-D4CE-FE40-B40A-81097A25A86F}" destId="{425943EB-5BFC-4449-AE35-0403074F0FCC}" srcOrd="13" destOrd="0" presId="urn:microsoft.com/office/officeart/2005/8/layout/hierarchy3"/>
    <dgm:cxn modelId="{EBAD2258-3819-F145-B18C-E3581697B1B7}" type="presParOf" srcId="{7EDF0F47-D4CE-FE40-B40A-81097A25A86F}" destId="{5BB9E986-D32E-E44B-A885-2417F6493ED8}" srcOrd="14" destOrd="0" presId="urn:microsoft.com/office/officeart/2005/8/layout/hierarchy3"/>
    <dgm:cxn modelId="{497517E9-E5F3-CD4A-B7B1-DAD4E1BF42C9}"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DDAAED-55F8-F941-A015-EB402295C7A7}"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6B20740C-F573-DB42-BEEC-3B9694B52C25}">
      <dgm:prSet phldrT="[Text]"/>
      <dgm:spPr/>
      <dgm:t>
        <a:bodyPr/>
        <a:lstStyle/>
        <a:p>
          <a:r>
            <a:rPr lang="en-US" dirty="0" err="1" smtClean="0"/>
            <a:t>Redis</a:t>
          </a:r>
          <a:endParaRPr lang="en-US" dirty="0"/>
        </a:p>
      </dgm:t>
    </dgm:pt>
    <dgm:pt modelId="{FE289EF3-6B29-834A-9986-63D16606DF06}" type="parTrans" cxnId="{8BEC4313-45DF-0548-9736-3A862C677E2F}">
      <dgm:prSet/>
      <dgm:spPr/>
      <dgm:t>
        <a:bodyPr/>
        <a:lstStyle/>
        <a:p>
          <a:endParaRPr lang="en-US"/>
        </a:p>
      </dgm:t>
    </dgm:pt>
    <dgm:pt modelId="{CD7026E7-5744-9341-B5BA-D5B4A6BB88A9}" type="sibTrans" cxnId="{8BEC4313-45DF-0548-9736-3A862C677E2F}">
      <dgm:prSet/>
      <dgm:spPr/>
      <dgm:t>
        <a:bodyPr/>
        <a:lstStyle/>
        <a:p>
          <a:endParaRPr lang="en-US"/>
        </a:p>
      </dgm:t>
    </dgm:pt>
    <dgm:pt modelId="{72644E2D-E568-BD43-B17C-C4523D674B0E}">
      <dgm:prSet phldrT="[Text]"/>
      <dgm:spPr/>
      <dgm:t>
        <a:bodyPr/>
        <a:lstStyle/>
        <a:p>
          <a:r>
            <a:rPr lang="en-US" dirty="0" smtClean="0"/>
            <a:t>Session Management.</a:t>
          </a:r>
          <a:endParaRPr lang="en-US" dirty="0"/>
        </a:p>
      </dgm:t>
    </dgm:pt>
    <dgm:pt modelId="{34D38C6C-B7C7-7248-9F0E-046936736557}" type="parTrans" cxnId="{A861B603-587A-6C49-A221-BBF357218220}">
      <dgm:prSet/>
      <dgm:spPr/>
      <dgm:t>
        <a:bodyPr/>
        <a:lstStyle/>
        <a:p>
          <a:endParaRPr lang="en-US"/>
        </a:p>
      </dgm:t>
    </dgm:pt>
    <dgm:pt modelId="{CBE3FF21-203A-B74F-8775-E6D74FD7154F}" type="sibTrans" cxnId="{A861B603-587A-6C49-A221-BBF357218220}">
      <dgm:prSet/>
      <dgm:spPr/>
      <dgm:t>
        <a:bodyPr/>
        <a:lstStyle/>
        <a:p>
          <a:endParaRPr lang="en-US"/>
        </a:p>
      </dgm:t>
    </dgm:pt>
    <dgm:pt modelId="{B1A7FCAB-18E6-894B-A81C-3E4B2611D972}">
      <dgm:prSet phldrT="[Text]"/>
      <dgm:spPr/>
      <dgm:t>
        <a:bodyPr/>
        <a:lstStyle/>
        <a:p>
          <a:r>
            <a:rPr lang="en-US" dirty="0" smtClean="0"/>
            <a:t>Cart Management.</a:t>
          </a:r>
          <a:endParaRPr lang="en-US" dirty="0"/>
        </a:p>
      </dgm:t>
    </dgm:pt>
    <dgm:pt modelId="{6AF31508-6BBB-1146-80FC-A6102439E9ED}" type="parTrans" cxnId="{BFC598D7-58DA-8641-92C8-9A622BC29DEE}">
      <dgm:prSet/>
      <dgm:spPr/>
      <dgm:t>
        <a:bodyPr/>
        <a:lstStyle/>
        <a:p>
          <a:endParaRPr lang="en-US"/>
        </a:p>
      </dgm:t>
    </dgm:pt>
    <dgm:pt modelId="{5A2D4834-0D1A-3C40-B60D-75F8CB6667E6}" type="sibTrans" cxnId="{BFC598D7-58DA-8641-92C8-9A622BC29DEE}">
      <dgm:prSet/>
      <dgm:spPr/>
      <dgm:t>
        <a:bodyPr/>
        <a:lstStyle/>
        <a:p>
          <a:endParaRPr lang="en-US"/>
        </a:p>
      </dgm:t>
    </dgm:pt>
    <dgm:pt modelId="{F767CCC9-1D57-4946-AA70-B375F430D7F2}">
      <dgm:prSet phldrT="[Text]"/>
      <dgm:spPr/>
      <dgm:t>
        <a:bodyPr/>
        <a:lstStyle/>
        <a:p>
          <a:r>
            <a:rPr lang="en-US" dirty="0" err="1" smtClean="0"/>
            <a:t>MongoDB</a:t>
          </a:r>
          <a:endParaRPr lang="en-US" dirty="0"/>
        </a:p>
      </dgm:t>
    </dgm:pt>
    <dgm:pt modelId="{2FFD4A11-5EE3-E74F-BD01-23FF38FFFC9E}" type="parTrans" cxnId="{00F38AC0-7841-A345-B54E-3231C2D948A4}">
      <dgm:prSet/>
      <dgm:spPr/>
      <dgm:t>
        <a:bodyPr/>
        <a:lstStyle/>
        <a:p>
          <a:endParaRPr lang="en-US"/>
        </a:p>
      </dgm:t>
    </dgm:pt>
    <dgm:pt modelId="{D1DFF387-0654-0942-9069-5AE53D9B923A}" type="sibTrans" cxnId="{00F38AC0-7841-A345-B54E-3231C2D948A4}">
      <dgm:prSet/>
      <dgm:spPr/>
      <dgm:t>
        <a:bodyPr/>
        <a:lstStyle/>
        <a:p>
          <a:endParaRPr lang="en-US"/>
        </a:p>
      </dgm:t>
    </dgm:pt>
    <dgm:pt modelId="{9F31F297-A494-AC42-B58A-5ED8A6D8BB1A}">
      <dgm:prSet phldrT="[Text]"/>
      <dgm:spPr/>
      <dgm:t>
        <a:bodyPr/>
        <a:lstStyle/>
        <a:p>
          <a:r>
            <a:rPr lang="en-US" dirty="0" smtClean="0"/>
            <a:t>Users Management.</a:t>
          </a:r>
          <a:endParaRPr lang="en-US" dirty="0"/>
        </a:p>
      </dgm:t>
    </dgm:pt>
    <dgm:pt modelId="{99FE3D83-6435-3047-85B2-D19890A31D7A}" type="parTrans" cxnId="{F29FEFA3-6008-4640-8442-61DEA9ED29AD}">
      <dgm:prSet/>
      <dgm:spPr/>
      <dgm:t>
        <a:bodyPr/>
        <a:lstStyle/>
        <a:p>
          <a:endParaRPr lang="en-US"/>
        </a:p>
      </dgm:t>
    </dgm:pt>
    <dgm:pt modelId="{2CC15773-5062-9D46-A690-3487546E9231}" type="sibTrans" cxnId="{F29FEFA3-6008-4640-8442-61DEA9ED29AD}">
      <dgm:prSet/>
      <dgm:spPr/>
      <dgm:t>
        <a:bodyPr/>
        <a:lstStyle/>
        <a:p>
          <a:endParaRPr lang="en-US"/>
        </a:p>
      </dgm:t>
    </dgm:pt>
    <dgm:pt modelId="{D8D8753D-9219-EC45-ADCF-4C076C437415}">
      <dgm:prSet phldrT="[Text]"/>
      <dgm:spPr/>
      <dgm:t>
        <a:bodyPr/>
        <a:lstStyle/>
        <a:p>
          <a:r>
            <a:rPr lang="en-US" dirty="0" smtClean="0"/>
            <a:t>Shipping Management</a:t>
          </a:r>
          <a:endParaRPr lang="en-US" dirty="0"/>
        </a:p>
      </dgm:t>
    </dgm:pt>
    <dgm:pt modelId="{2C3CDF6B-CCED-EF41-A6BE-921294FAFDD3}" type="parTrans" cxnId="{91531EED-7AB0-6245-B66B-AB1687394464}">
      <dgm:prSet/>
      <dgm:spPr/>
      <dgm:t>
        <a:bodyPr/>
        <a:lstStyle/>
        <a:p>
          <a:endParaRPr lang="en-US"/>
        </a:p>
      </dgm:t>
    </dgm:pt>
    <dgm:pt modelId="{54C37B3F-E43B-2E4D-BA44-65771A0FDBB7}" type="sibTrans" cxnId="{91531EED-7AB0-6245-B66B-AB1687394464}">
      <dgm:prSet/>
      <dgm:spPr/>
      <dgm:t>
        <a:bodyPr/>
        <a:lstStyle/>
        <a:p>
          <a:endParaRPr lang="en-US"/>
        </a:p>
      </dgm:t>
    </dgm:pt>
    <dgm:pt modelId="{B240973A-190C-8247-8C8B-C758A42CF626}">
      <dgm:prSet phldrT="[Text]"/>
      <dgm:spPr/>
      <dgm:t>
        <a:bodyPr/>
        <a:lstStyle/>
        <a:p>
          <a:r>
            <a:rPr lang="en-US" dirty="0" smtClean="0"/>
            <a:t>Cassandra</a:t>
          </a:r>
          <a:endParaRPr lang="en-US" dirty="0"/>
        </a:p>
      </dgm:t>
    </dgm:pt>
    <dgm:pt modelId="{019B6138-84AF-EA40-8128-AE180E9760B1}" type="parTrans" cxnId="{F72AF488-DEC1-0A4E-9B67-04C87ABC7D7F}">
      <dgm:prSet/>
      <dgm:spPr/>
      <dgm:t>
        <a:bodyPr/>
        <a:lstStyle/>
        <a:p>
          <a:endParaRPr lang="en-US"/>
        </a:p>
      </dgm:t>
    </dgm:pt>
    <dgm:pt modelId="{D3BA0AD5-A31D-E94C-BEC4-9B3A94EB8786}" type="sibTrans" cxnId="{F72AF488-DEC1-0A4E-9B67-04C87ABC7D7F}">
      <dgm:prSet/>
      <dgm:spPr/>
      <dgm:t>
        <a:bodyPr/>
        <a:lstStyle/>
        <a:p>
          <a:endParaRPr lang="en-US"/>
        </a:p>
      </dgm:t>
    </dgm:pt>
    <dgm:pt modelId="{EA654B1B-7B21-834B-8F4D-21527C816962}">
      <dgm:prSet phldrT="[Text]"/>
      <dgm:spPr/>
      <dgm:t>
        <a:bodyPr/>
        <a:lstStyle/>
        <a:p>
          <a:r>
            <a:rPr lang="en-US" dirty="0" smtClean="0"/>
            <a:t>Analytics Service</a:t>
          </a:r>
          <a:endParaRPr lang="en-US" dirty="0"/>
        </a:p>
      </dgm:t>
    </dgm:pt>
    <dgm:pt modelId="{C0F59822-A678-524C-B0D1-45C0248CFBF0}" type="parTrans" cxnId="{AE0C41D6-CA3B-8640-8769-B3E8A0CBD07D}">
      <dgm:prSet/>
      <dgm:spPr/>
      <dgm:t>
        <a:bodyPr/>
        <a:lstStyle/>
        <a:p>
          <a:endParaRPr lang="en-US"/>
        </a:p>
      </dgm:t>
    </dgm:pt>
    <dgm:pt modelId="{2038526B-09FC-8E46-B9BB-D4DA5A2DD68E}" type="sibTrans" cxnId="{AE0C41D6-CA3B-8640-8769-B3E8A0CBD07D}">
      <dgm:prSet/>
      <dgm:spPr/>
      <dgm:t>
        <a:bodyPr/>
        <a:lstStyle/>
        <a:p>
          <a:endParaRPr lang="en-US"/>
        </a:p>
      </dgm:t>
    </dgm:pt>
    <dgm:pt modelId="{E45A7150-D72C-F548-B3BF-7A0A45C706E5}">
      <dgm:prSet phldrT="[Text]"/>
      <dgm:spPr/>
      <dgm:t>
        <a:bodyPr/>
        <a:lstStyle/>
        <a:p>
          <a:r>
            <a:rPr lang="en-US" dirty="0" smtClean="0"/>
            <a:t>Logging Service</a:t>
          </a:r>
          <a:endParaRPr lang="en-US" dirty="0"/>
        </a:p>
      </dgm:t>
    </dgm:pt>
    <dgm:pt modelId="{4AE67FE9-219B-4E4B-9FDE-B9B8A51F9E19}" type="parTrans" cxnId="{72C673F5-1C34-C546-A84F-3A7EC142A897}">
      <dgm:prSet/>
      <dgm:spPr/>
      <dgm:t>
        <a:bodyPr/>
        <a:lstStyle/>
        <a:p>
          <a:endParaRPr lang="en-US"/>
        </a:p>
      </dgm:t>
    </dgm:pt>
    <dgm:pt modelId="{D0F8A3A1-DF25-304E-8916-F3FEE9EF9363}" type="sibTrans" cxnId="{72C673F5-1C34-C546-A84F-3A7EC142A897}">
      <dgm:prSet/>
      <dgm:spPr/>
      <dgm:t>
        <a:bodyPr/>
        <a:lstStyle/>
        <a:p>
          <a:endParaRPr lang="en-US"/>
        </a:p>
      </dgm:t>
    </dgm:pt>
    <dgm:pt modelId="{57D75987-06A5-D04F-B3D0-4ADB6204C2B3}">
      <dgm:prSet phldrT="[Text]"/>
      <dgm:spPr/>
      <dgm:t>
        <a:bodyPr/>
        <a:lstStyle/>
        <a:p>
          <a:r>
            <a:rPr lang="en-US" dirty="0" smtClean="0"/>
            <a:t>Cache Service.</a:t>
          </a:r>
          <a:endParaRPr lang="en-US" dirty="0"/>
        </a:p>
      </dgm:t>
    </dgm:pt>
    <dgm:pt modelId="{CC2CFD5C-1CE7-2349-A5FD-A4101E5958ED}" type="parTrans" cxnId="{63583BAC-540D-FD40-AAFD-0CAC0F4D1084}">
      <dgm:prSet/>
      <dgm:spPr/>
      <dgm:t>
        <a:bodyPr/>
        <a:lstStyle/>
        <a:p>
          <a:endParaRPr lang="en-US"/>
        </a:p>
      </dgm:t>
    </dgm:pt>
    <dgm:pt modelId="{84E365F3-1654-E24B-9491-C6DC5D087C4B}" type="sibTrans" cxnId="{63583BAC-540D-FD40-AAFD-0CAC0F4D1084}">
      <dgm:prSet/>
      <dgm:spPr/>
      <dgm:t>
        <a:bodyPr/>
        <a:lstStyle/>
        <a:p>
          <a:endParaRPr lang="en-US"/>
        </a:p>
      </dgm:t>
    </dgm:pt>
    <dgm:pt modelId="{0A9C0E39-94EE-224A-A277-4C0CF089F59B}">
      <dgm:prSet phldrT="[Text]"/>
      <dgm:spPr/>
      <dgm:t>
        <a:bodyPr/>
        <a:lstStyle/>
        <a:p>
          <a:r>
            <a:rPr lang="en-US" dirty="0" smtClean="0"/>
            <a:t>Product Review &amp; Wish list Management</a:t>
          </a:r>
          <a:endParaRPr lang="en-US" dirty="0"/>
        </a:p>
      </dgm:t>
    </dgm:pt>
    <dgm:pt modelId="{B5005CCE-B062-6347-89A6-E4FBA6DE39A2}" type="parTrans" cxnId="{814A8D1D-A18F-7D4F-89F9-BFCE26D23B85}">
      <dgm:prSet/>
      <dgm:spPr/>
      <dgm:t>
        <a:bodyPr/>
        <a:lstStyle/>
        <a:p>
          <a:endParaRPr lang="en-US"/>
        </a:p>
      </dgm:t>
    </dgm:pt>
    <dgm:pt modelId="{84A47AD7-DE50-4842-820F-20AB59547E9F}" type="sibTrans" cxnId="{814A8D1D-A18F-7D4F-89F9-BFCE26D23B85}">
      <dgm:prSet/>
      <dgm:spPr/>
      <dgm:t>
        <a:bodyPr/>
        <a:lstStyle/>
        <a:p>
          <a:endParaRPr lang="en-US"/>
        </a:p>
      </dgm:t>
    </dgm:pt>
    <dgm:pt modelId="{43FA63E4-A833-5E41-A0E1-327C67282C64}">
      <dgm:prSet phldrT="[Text]"/>
      <dgm:spPr/>
      <dgm:t>
        <a:bodyPr/>
        <a:lstStyle/>
        <a:p>
          <a:r>
            <a:rPr lang="en-US" dirty="0" smtClean="0"/>
            <a:t>History Data.</a:t>
          </a:r>
          <a:endParaRPr lang="en-US" dirty="0"/>
        </a:p>
      </dgm:t>
    </dgm:pt>
    <dgm:pt modelId="{C7A16688-A515-6D40-9DCE-91970EFE869F}" type="parTrans" cxnId="{263C2949-75E9-1543-87DC-C2721E6E15B2}">
      <dgm:prSet/>
      <dgm:spPr/>
      <dgm:t>
        <a:bodyPr/>
        <a:lstStyle/>
        <a:p>
          <a:endParaRPr lang="en-US"/>
        </a:p>
      </dgm:t>
    </dgm:pt>
    <dgm:pt modelId="{40AF693D-A180-1848-BED5-367672AB6276}" type="sibTrans" cxnId="{263C2949-75E9-1543-87DC-C2721E6E15B2}">
      <dgm:prSet/>
      <dgm:spPr/>
      <dgm:t>
        <a:bodyPr/>
        <a:lstStyle/>
        <a:p>
          <a:endParaRPr lang="en-US"/>
        </a:p>
      </dgm:t>
    </dgm:pt>
    <dgm:pt modelId="{3343F4EF-2174-FE4F-B80B-E9F4F062F3B5}">
      <dgm:prSet phldrT="[Text]"/>
      <dgm:spPr/>
      <dgm:t>
        <a:bodyPr/>
        <a:lstStyle/>
        <a:p>
          <a:r>
            <a:rPr lang="en-US" dirty="0" smtClean="0"/>
            <a:t>Product &amp; Category Management.</a:t>
          </a:r>
          <a:endParaRPr lang="en-US" dirty="0"/>
        </a:p>
      </dgm:t>
    </dgm:pt>
    <dgm:pt modelId="{748730B2-BBAD-5E49-8F91-9444748642DD}" type="parTrans" cxnId="{B4C72123-156F-9F4C-A739-B0D7B1D73C33}">
      <dgm:prSet/>
      <dgm:spPr/>
      <dgm:t>
        <a:bodyPr/>
        <a:lstStyle/>
        <a:p>
          <a:endParaRPr lang="en-US"/>
        </a:p>
      </dgm:t>
    </dgm:pt>
    <dgm:pt modelId="{6B32891C-7146-1B4C-9D4B-93D8262A6A4F}" type="sibTrans" cxnId="{B4C72123-156F-9F4C-A739-B0D7B1D73C33}">
      <dgm:prSet/>
      <dgm:spPr/>
      <dgm:t>
        <a:bodyPr/>
        <a:lstStyle/>
        <a:p>
          <a:endParaRPr lang="en-US"/>
        </a:p>
      </dgm:t>
    </dgm:pt>
    <dgm:pt modelId="{7C195781-3D72-CC4C-9877-56371AA6ABBB}">
      <dgm:prSet/>
      <dgm:spPr/>
      <dgm:t>
        <a:bodyPr/>
        <a:lstStyle/>
        <a:p>
          <a:r>
            <a:rPr lang="en-US" dirty="0" smtClean="0"/>
            <a:t>Neo4j</a:t>
          </a:r>
          <a:endParaRPr lang="en-US" dirty="0"/>
        </a:p>
      </dgm:t>
    </dgm:pt>
    <dgm:pt modelId="{57B92F2D-189B-EE4D-8B24-3354E09E35E4}" type="parTrans" cxnId="{5BECC590-4BBC-AB40-BE25-5F692FA1F337}">
      <dgm:prSet/>
      <dgm:spPr/>
      <dgm:t>
        <a:bodyPr/>
        <a:lstStyle/>
        <a:p>
          <a:endParaRPr lang="en-US"/>
        </a:p>
      </dgm:t>
    </dgm:pt>
    <dgm:pt modelId="{3476D250-02BF-7B49-9E2E-4D846E6A0366}" type="sibTrans" cxnId="{5BECC590-4BBC-AB40-BE25-5F692FA1F337}">
      <dgm:prSet/>
      <dgm:spPr/>
      <dgm:t>
        <a:bodyPr/>
        <a:lstStyle/>
        <a:p>
          <a:endParaRPr lang="en-US"/>
        </a:p>
      </dgm:t>
    </dgm:pt>
    <dgm:pt modelId="{2149F174-89A1-3248-9C97-4C1DAB32B245}">
      <dgm:prSet/>
      <dgm:spPr/>
      <dgm:t>
        <a:bodyPr/>
        <a:lstStyle/>
        <a:p>
          <a:r>
            <a:rPr lang="en-US" dirty="0" smtClean="0"/>
            <a:t>Recommendations System.</a:t>
          </a:r>
          <a:endParaRPr lang="en-US" dirty="0"/>
        </a:p>
      </dgm:t>
    </dgm:pt>
    <dgm:pt modelId="{2D9C14C4-5520-E14E-B1B1-117FE12C0007}" type="parTrans" cxnId="{CBB196FC-8C39-BF4B-AAAC-98ACC0809B4A}">
      <dgm:prSet/>
      <dgm:spPr/>
      <dgm:t>
        <a:bodyPr/>
        <a:lstStyle/>
        <a:p>
          <a:endParaRPr lang="en-US"/>
        </a:p>
      </dgm:t>
    </dgm:pt>
    <dgm:pt modelId="{17CF49FB-2544-B441-A27B-70EF27AF9F6D}" type="sibTrans" cxnId="{CBB196FC-8C39-BF4B-AAAC-98ACC0809B4A}">
      <dgm:prSet/>
      <dgm:spPr/>
      <dgm:t>
        <a:bodyPr/>
        <a:lstStyle/>
        <a:p>
          <a:endParaRPr lang="en-US"/>
        </a:p>
      </dgm:t>
    </dgm:pt>
    <dgm:pt modelId="{5824B7BF-6BCA-BC4C-B6EA-A095B4865729}">
      <dgm:prSet/>
      <dgm:spPr/>
      <dgm:t>
        <a:bodyPr/>
        <a:lstStyle/>
        <a:p>
          <a:r>
            <a:rPr lang="en-US" dirty="0" err="1" smtClean="0"/>
            <a:t>ElasticSearch</a:t>
          </a:r>
          <a:endParaRPr lang="en-US" dirty="0"/>
        </a:p>
      </dgm:t>
    </dgm:pt>
    <dgm:pt modelId="{C45E8ADC-222A-D347-8ECE-5406B05E8BB9}" type="parTrans" cxnId="{8407B099-F00B-9847-BC08-9065CDB5B2AA}">
      <dgm:prSet/>
      <dgm:spPr/>
      <dgm:t>
        <a:bodyPr/>
        <a:lstStyle/>
        <a:p>
          <a:endParaRPr lang="en-US"/>
        </a:p>
      </dgm:t>
    </dgm:pt>
    <dgm:pt modelId="{D7D73AF6-9B3D-1646-BD08-1067D589C25D}" type="sibTrans" cxnId="{8407B099-F00B-9847-BC08-9065CDB5B2AA}">
      <dgm:prSet/>
      <dgm:spPr/>
      <dgm:t>
        <a:bodyPr/>
        <a:lstStyle/>
        <a:p>
          <a:endParaRPr lang="en-US"/>
        </a:p>
      </dgm:t>
    </dgm:pt>
    <dgm:pt modelId="{99A9FB05-60DB-E041-B3EB-5788A8F5434B}">
      <dgm:prSet/>
      <dgm:spPr/>
      <dgm:t>
        <a:bodyPr/>
        <a:lstStyle/>
        <a:p>
          <a:r>
            <a:rPr lang="en-US" dirty="0" smtClean="0"/>
            <a:t>Product Search.</a:t>
          </a:r>
          <a:endParaRPr lang="en-US" dirty="0"/>
        </a:p>
      </dgm:t>
    </dgm:pt>
    <dgm:pt modelId="{5B09BC17-E69A-0A4B-8342-F1616C35A137}" type="parTrans" cxnId="{465E8A04-467F-DB49-A2B8-EE3DFB6CEA0E}">
      <dgm:prSet/>
      <dgm:spPr/>
      <dgm:t>
        <a:bodyPr/>
        <a:lstStyle/>
        <a:p>
          <a:endParaRPr lang="en-US"/>
        </a:p>
      </dgm:t>
    </dgm:pt>
    <dgm:pt modelId="{26AC5B5F-9F53-FB46-8389-8131277C7C9E}" type="sibTrans" cxnId="{465E8A04-467F-DB49-A2B8-EE3DFB6CEA0E}">
      <dgm:prSet/>
      <dgm:spPr/>
      <dgm:t>
        <a:bodyPr/>
        <a:lstStyle/>
        <a:p>
          <a:endParaRPr lang="en-US"/>
        </a:p>
      </dgm:t>
    </dgm:pt>
    <dgm:pt modelId="{A6F117D4-E99E-6446-9561-087855688F8D}">
      <dgm:prSet/>
      <dgm:spPr/>
      <dgm:t>
        <a:bodyPr/>
        <a:lstStyle/>
        <a:p>
          <a:r>
            <a:rPr lang="en-US" dirty="0" smtClean="0"/>
            <a:t>MySQL</a:t>
          </a:r>
          <a:endParaRPr lang="en-US" dirty="0"/>
        </a:p>
      </dgm:t>
    </dgm:pt>
    <dgm:pt modelId="{6C32B90B-9E12-3843-8FE9-975C05B699F4}" type="parTrans" cxnId="{2FF0DFFA-FC88-F74A-87CD-9668C861148A}">
      <dgm:prSet/>
      <dgm:spPr/>
      <dgm:t>
        <a:bodyPr/>
        <a:lstStyle/>
        <a:p>
          <a:endParaRPr lang="en-US"/>
        </a:p>
      </dgm:t>
    </dgm:pt>
    <dgm:pt modelId="{D390B792-A0C6-9B44-8A34-62F0E2849577}" type="sibTrans" cxnId="{2FF0DFFA-FC88-F74A-87CD-9668C861148A}">
      <dgm:prSet/>
      <dgm:spPr/>
      <dgm:t>
        <a:bodyPr/>
        <a:lstStyle/>
        <a:p>
          <a:endParaRPr lang="en-US"/>
        </a:p>
      </dgm:t>
    </dgm:pt>
    <dgm:pt modelId="{0EEDCA61-213D-6145-A56B-5C2709396D87}">
      <dgm:prSet/>
      <dgm:spPr/>
      <dgm:t>
        <a:bodyPr/>
        <a:lstStyle/>
        <a:p>
          <a:r>
            <a:rPr lang="en-US" dirty="0" smtClean="0"/>
            <a:t>Finance (orders &amp; payments)</a:t>
          </a:r>
          <a:endParaRPr lang="en-US" dirty="0"/>
        </a:p>
      </dgm:t>
    </dgm:pt>
    <dgm:pt modelId="{9E7D38F5-860F-6346-A172-137619E92492}" type="parTrans" cxnId="{5FCB27F6-27A1-6847-975E-9FA38CBDCD24}">
      <dgm:prSet/>
      <dgm:spPr/>
      <dgm:t>
        <a:bodyPr/>
        <a:lstStyle/>
        <a:p>
          <a:endParaRPr lang="en-US"/>
        </a:p>
      </dgm:t>
    </dgm:pt>
    <dgm:pt modelId="{1D5FFE10-C604-3F4A-8011-76886F113C75}" type="sibTrans" cxnId="{5FCB27F6-27A1-6847-975E-9FA38CBDCD24}">
      <dgm:prSet/>
      <dgm:spPr/>
      <dgm:t>
        <a:bodyPr/>
        <a:lstStyle/>
        <a:p>
          <a:endParaRPr lang="en-US"/>
        </a:p>
      </dgm:t>
    </dgm:pt>
    <dgm:pt modelId="{6D8E0AF8-9FC5-9C41-A1EC-E3C26D81A7A6}">
      <dgm:prSet/>
      <dgm:spPr/>
      <dgm:t>
        <a:bodyPr/>
        <a:lstStyle/>
        <a:p>
          <a:r>
            <a:rPr lang="en-US" dirty="0" smtClean="0"/>
            <a:t>Inventory Management.</a:t>
          </a:r>
          <a:endParaRPr lang="en-US" dirty="0"/>
        </a:p>
      </dgm:t>
    </dgm:pt>
    <dgm:pt modelId="{CB293442-99C6-894A-9828-48B81B9B1B89}" type="parTrans" cxnId="{64085F56-D26E-4D49-BD8C-AC1294ABE14E}">
      <dgm:prSet/>
      <dgm:spPr/>
      <dgm:t>
        <a:bodyPr/>
        <a:lstStyle/>
        <a:p>
          <a:endParaRPr lang="en-US"/>
        </a:p>
      </dgm:t>
    </dgm:pt>
    <dgm:pt modelId="{436715D8-442C-264B-8F84-AAD01DC6C349}" type="sibTrans" cxnId="{64085F56-D26E-4D49-BD8C-AC1294ABE14E}">
      <dgm:prSet/>
      <dgm:spPr/>
      <dgm:t>
        <a:bodyPr/>
        <a:lstStyle/>
        <a:p>
          <a:endParaRPr lang="en-US"/>
        </a:p>
      </dgm:t>
    </dgm:pt>
    <dgm:pt modelId="{928A5A75-AAC9-3649-BBE4-DE81400F90CA}">
      <dgm:prSet phldrT="[Text]"/>
      <dgm:spPr/>
      <dgm:t>
        <a:bodyPr/>
        <a:lstStyle/>
        <a:p>
          <a:r>
            <a:rPr lang="en-US" dirty="0" smtClean="0"/>
            <a:t>Login, Cart, and Products Analytics Service.</a:t>
          </a:r>
          <a:endParaRPr lang="en-US" dirty="0"/>
        </a:p>
      </dgm:t>
    </dgm:pt>
    <dgm:pt modelId="{38460D07-FBF0-6C42-A003-296AFB1AEEC5}" type="parTrans" cxnId="{4B476649-AAA0-EB4C-B434-010ECEE9BE98}">
      <dgm:prSet/>
      <dgm:spPr/>
      <dgm:t>
        <a:bodyPr/>
        <a:lstStyle/>
        <a:p>
          <a:endParaRPr lang="en-US"/>
        </a:p>
      </dgm:t>
    </dgm:pt>
    <dgm:pt modelId="{F2C56C77-DC09-1A4F-B8F3-99A55725E5DE}" type="sibTrans" cxnId="{4B476649-AAA0-EB4C-B434-010ECEE9BE98}">
      <dgm:prSet/>
      <dgm:spPr/>
      <dgm:t>
        <a:bodyPr/>
        <a:lstStyle/>
        <a:p>
          <a:endParaRPr lang="en-US"/>
        </a:p>
      </dgm:t>
    </dgm:pt>
    <dgm:pt modelId="{AD459CE0-784B-3240-926E-DD769DE9E336}" type="pres">
      <dgm:prSet presAssocID="{C0DDAAED-55F8-F941-A015-EB402295C7A7}" presName="Name0" presStyleCnt="0">
        <dgm:presLayoutVars>
          <dgm:dir/>
          <dgm:animLvl val="lvl"/>
          <dgm:resizeHandles val="exact"/>
        </dgm:presLayoutVars>
      </dgm:prSet>
      <dgm:spPr/>
      <dgm:t>
        <a:bodyPr/>
        <a:lstStyle/>
        <a:p>
          <a:endParaRPr lang="en-US"/>
        </a:p>
      </dgm:t>
    </dgm:pt>
    <dgm:pt modelId="{6F23C2D1-6802-BA4E-ACC0-852AA3A7CBCB}" type="pres">
      <dgm:prSet presAssocID="{6B20740C-F573-DB42-BEEC-3B9694B52C25}" presName="composite" presStyleCnt="0"/>
      <dgm:spPr/>
    </dgm:pt>
    <dgm:pt modelId="{CEA326BE-9F9F-064A-A2AB-B7C0F41F9619}" type="pres">
      <dgm:prSet presAssocID="{6B20740C-F573-DB42-BEEC-3B9694B52C25}" presName="parTx" presStyleLbl="alignNode1" presStyleIdx="0" presStyleCnt="6">
        <dgm:presLayoutVars>
          <dgm:chMax val="0"/>
          <dgm:chPref val="0"/>
          <dgm:bulletEnabled val="1"/>
        </dgm:presLayoutVars>
      </dgm:prSet>
      <dgm:spPr/>
      <dgm:t>
        <a:bodyPr/>
        <a:lstStyle/>
        <a:p>
          <a:endParaRPr lang="en-US"/>
        </a:p>
      </dgm:t>
    </dgm:pt>
    <dgm:pt modelId="{B6D04FE9-F7EF-734B-B0CC-67233D4A67BE}" type="pres">
      <dgm:prSet presAssocID="{6B20740C-F573-DB42-BEEC-3B9694B52C25}" presName="desTx" presStyleLbl="alignAccFollowNode1" presStyleIdx="0" presStyleCnt="6">
        <dgm:presLayoutVars>
          <dgm:bulletEnabled val="1"/>
        </dgm:presLayoutVars>
      </dgm:prSet>
      <dgm:spPr/>
      <dgm:t>
        <a:bodyPr/>
        <a:lstStyle/>
        <a:p>
          <a:endParaRPr lang="en-US"/>
        </a:p>
      </dgm:t>
    </dgm:pt>
    <dgm:pt modelId="{E33115DC-88E5-6542-B6F2-AB4978543B2A}" type="pres">
      <dgm:prSet presAssocID="{CD7026E7-5744-9341-B5BA-D5B4A6BB88A9}" presName="space" presStyleCnt="0"/>
      <dgm:spPr/>
    </dgm:pt>
    <dgm:pt modelId="{688ECEA8-B1AD-D347-808A-25F95DCD877E}" type="pres">
      <dgm:prSet presAssocID="{F767CCC9-1D57-4946-AA70-B375F430D7F2}" presName="composite" presStyleCnt="0"/>
      <dgm:spPr/>
    </dgm:pt>
    <dgm:pt modelId="{D25A153F-9A3E-A041-8957-C63DAA33083E}" type="pres">
      <dgm:prSet presAssocID="{F767CCC9-1D57-4946-AA70-B375F430D7F2}" presName="parTx" presStyleLbl="alignNode1" presStyleIdx="1" presStyleCnt="6">
        <dgm:presLayoutVars>
          <dgm:chMax val="0"/>
          <dgm:chPref val="0"/>
          <dgm:bulletEnabled val="1"/>
        </dgm:presLayoutVars>
      </dgm:prSet>
      <dgm:spPr/>
      <dgm:t>
        <a:bodyPr/>
        <a:lstStyle/>
        <a:p>
          <a:endParaRPr lang="en-US"/>
        </a:p>
      </dgm:t>
    </dgm:pt>
    <dgm:pt modelId="{46D9B459-7DD1-3348-B4B7-EA57773FE325}" type="pres">
      <dgm:prSet presAssocID="{F767CCC9-1D57-4946-AA70-B375F430D7F2}" presName="desTx" presStyleLbl="alignAccFollowNode1" presStyleIdx="1" presStyleCnt="6">
        <dgm:presLayoutVars>
          <dgm:bulletEnabled val="1"/>
        </dgm:presLayoutVars>
      </dgm:prSet>
      <dgm:spPr/>
      <dgm:t>
        <a:bodyPr/>
        <a:lstStyle/>
        <a:p>
          <a:endParaRPr lang="en-US"/>
        </a:p>
      </dgm:t>
    </dgm:pt>
    <dgm:pt modelId="{DDB7AFC0-55E2-D94E-8A73-6D5DA9B0875B}" type="pres">
      <dgm:prSet presAssocID="{D1DFF387-0654-0942-9069-5AE53D9B923A}" presName="space" presStyleCnt="0"/>
      <dgm:spPr/>
    </dgm:pt>
    <dgm:pt modelId="{BACD85C4-C706-C24A-BA05-3BE0CD30E08B}" type="pres">
      <dgm:prSet presAssocID="{B240973A-190C-8247-8C8B-C758A42CF626}" presName="composite" presStyleCnt="0"/>
      <dgm:spPr/>
    </dgm:pt>
    <dgm:pt modelId="{6049EBEC-830C-2346-BC30-5BE3F662E4AE}" type="pres">
      <dgm:prSet presAssocID="{B240973A-190C-8247-8C8B-C758A42CF626}" presName="parTx" presStyleLbl="alignNode1" presStyleIdx="2" presStyleCnt="6">
        <dgm:presLayoutVars>
          <dgm:chMax val="0"/>
          <dgm:chPref val="0"/>
          <dgm:bulletEnabled val="1"/>
        </dgm:presLayoutVars>
      </dgm:prSet>
      <dgm:spPr/>
      <dgm:t>
        <a:bodyPr/>
        <a:lstStyle/>
        <a:p>
          <a:endParaRPr lang="en-US"/>
        </a:p>
      </dgm:t>
    </dgm:pt>
    <dgm:pt modelId="{71BB6B8A-74F5-4D41-BE63-774AB6AEEDE3}" type="pres">
      <dgm:prSet presAssocID="{B240973A-190C-8247-8C8B-C758A42CF626}" presName="desTx" presStyleLbl="alignAccFollowNode1" presStyleIdx="2" presStyleCnt="6">
        <dgm:presLayoutVars>
          <dgm:bulletEnabled val="1"/>
        </dgm:presLayoutVars>
      </dgm:prSet>
      <dgm:spPr/>
      <dgm:t>
        <a:bodyPr/>
        <a:lstStyle/>
        <a:p>
          <a:endParaRPr lang="en-US"/>
        </a:p>
      </dgm:t>
    </dgm:pt>
    <dgm:pt modelId="{65318B38-ED4E-BD40-BBBA-2E5CA3DC3B87}" type="pres">
      <dgm:prSet presAssocID="{D3BA0AD5-A31D-E94C-BEC4-9B3A94EB8786}" presName="space" presStyleCnt="0"/>
      <dgm:spPr/>
    </dgm:pt>
    <dgm:pt modelId="{1E05DF0B-377F-8846-8CCF-71DAFE85BACA}" type="pres">
      <dgm:prSet presAssocID="{7C195781-3D72-CC4C-9877-56371AA6ABBB}" presName="composite" presStyleCnt="0"/>
      <dgm:spPr/>
    </dgm:pt>
    <dgm:pt modelId="{AA4A5087-B2FE-D24C-9ABB-DAE99053882A}" type="pres">
      <dgm:prSet presAssocID="{7C195781-3D72-CC4C-9877-56371AA6ABBB}" presName="parTx" presStyleLbl="alignNode1" presStyleIdx="3" presStyleCnt="6">
        <dgm:presLayoutVars>
          <dgm:chMax val="0"/>
          <dgm:chPref val="0"/>
          <dgm:bulletEnabled val="1"/>
        </dgm:presLayoutVars>
      </dgm:prSet>
      <dgm:spPr/>
      <dgm:t>
        <a:bodyPr/>
        <a:lstStyle/>
        <a:p>
          <a:endParaRPr lang="en-US"/>
        </a:p>
      </dgm:t>
    </dgm:pt>
    <dgm:pt modelId="{0B00BD93-FA30-C74E-9ABD-320F5002FE87}" type="pres">
      <dgm:prSet presAssocID="{7C195781-3D72-CC4C-9877-56371AA6ABBB}" presName="desTx" presStyleLbl="alignAccFollowNode1" presStyleIdx="3" presStyleCnt="6">
        <dgm:presLayoutVars>
          <dgm:bulletEnabled val="1"/>
        </dgm:presLayoutVars>
      </dgm:prSet>
      <dgm:spPr/>
      <dgm:t>
        <a:bodyPr/>
        <a:lstStyle/>
        <a:p>
          <a:endParaRPr lang="en-US"/>
        </a:p>
      </dgm:t>
    </dgm:pt>
    <dgm:pt modelId="{6849010E-CDD4-D44F-9D08-1BA88C622EC3}" type="pres">
      <dgm:prSet presAssocID="{3476D250-02BF-7B49-9E2E-4D846E6A0366}" presName="space" presStyleCnt="0"/>
      <dgm:spPr/>
    </dgm:pt>
    <dgm:pt modelId="{CE225BA8-6B49-9942-A225-375E462CE463}" type="pres">
      <dgm:prSet presAssocID="{5824B7BF-6BCA-BC4C-B6EA-A095B4865729}" presName="composite" presStyleCnt="0"/>
      <dgm:spPr/>
    </dgm:pt>
    <dgm:pt modelId="{7338BA00-1284-B440-A8C7-7C9343FBCB24}" type="pres">
      <dgm:prSet presAssocID="{5824B7BF-6BCA-BC4C-B6EA-A095B4865729}" presName="parTx" presStyleLbl="alignNode1" presStyleIdx="4" presStyleCnt="6">
        <dgm:presLayoutVars>
          <dgm:chMax val="0"/>
          <dgm:chPref val="0"/>
          <dgm:bulletEnabled val="1"/>
        </dgm:presLayoutVars>
      </dgm:prSet>
      <dgm:spPr/>
      <dgm:t>
        <a:bodyPr/>
        <a:lstStyle/>
        <a:p>
          <a:endParaRPr lang="en-US"/>
        </a:p>
      </dgm:t>
    </dgm:pt>
    <dgm:pt modelId="{975D431D-C0B8-7F4E-8E8E-4F21941A171B}" type="pres">
      <dgm:prSet presAssocID="{5824B7BF-6BCA-BC4C-B6EA-A095B4865729}" presName="desTx" presStyleLbl="alignAccFollowNode1" presStyleIdx="4" presStyleCnt="6">
        <dgm:presLayoutVars>
          <dgm:bulletEnabled val="1"/>
        </dgm:presLayoutVars>
      </dgm:prSet>
      <dgm:spPr/>
      <dgm:t>
        <a:bodyPr/>
        <a:lstStyle/>
        <a:p>
          <a:endParaRPr lang="en-US"/>
        </a:p>
      </dgm:t>
    </dgm:pt>
    <dgm:pt modelId="{E3060BE8-6451-A14B-B880-5C65A8CD4174}" type="pres">
      <dgm:prSet presAssocID="{D7D73AF6-9B3D-1646-BD08-1067D589C25D}" presName="space" presStyleCnt="0"/>
      <dgm:spPr/>
    </dgm:pt>
    <dgm:pt modelId="{04D35045-5E22-4A41-AFDE-913888CBB48D}" type="pres">
      <dgm:prSet presAssocID="{A6F117D4-E99E-6446-9561-087855688F8D}" presName="composite" presStyleCnt="0"/>
      <dgm:spPr/>
    </dgm:pt>
    <dgm:pt modelId="{B066BC42-BB77-4042-846F-3190F2093771}" type="pres">
      <dgm:prSet presAssocID="{A6F117D4-E99E-6446-9561-087855688F8D}" presName="parTx" presStyleLbl="alignNode1" presStyleIdx="5" presStyleCnt="6">
        <dgm:presLayoutVars>
          <dgm:chMax val="0"/>
          <dgm:chPref val="0"/>
          <dgm:bulletEnabled val="1"/>
        </dgm:presLayoutVars>
      </dgm:prSet>
      <dgm:spPr/>
      <dgm:t>
        <a:bodyPr/>
        <a:lstStyle/>
        <a:p>
          <a:endParaRPr lang="en-US"/>
        </a:p>
      </dgm:t>
    </dgm:pt>
    <dgm:pt modelId="{15C21B62-CB02-4948-B5A7-346F756BD989}" type="pres">
      <dgm:prSet presAssocID="{A6F117D4-E99E-6446-9561-087855688F8D}" presName="desTx" presStyleLbl="alignAccFollowNode1" presStyleIdx="5" presStyleCnt="6">
        <dgm:presLayoutVars>
          <dgm:bulletEnabled val="1"/>
        </dgm:presLayoutVars>
      </dgm:prSet>
      <dgm:spPr/>
      <dgm:t>
        <a:bodyPr/>
        <a:lstStyle/>
        <a:p>
          <a:endParaRPr lang="en-US"/>
        </a:p>
      </dgm:t>
    </dgm:pt>
  </dgm:ptLst>
  <dgm:cxnLst>
    <dgm:cxn modelId="{B4C72123-156F-9F4C-A739-B0D7B1D73C33}" srcId="{F767CCC9-1D57-4946-AA70-B375F430D7F2}" destId="{3343F4EF-2174-FE4F-B80B-E9F4F062F3B5}" srcOrd="4" destOrd="0" parTransId="{748730B2-BBAD-5E49-8F91-9444748642DD}" sibTransId="{6B32891C-7146-1B4C-9D4B-93D8262A6A4F}"/>
    <dgm:cxn modelId="{F72AF488-DEC1-0A4E-9B67-04C87ABC7D7F}" srcId="{C0DDAAED-55F8-F941-A015-EB402295C7A7}" destId="{B240973A-190C-8247-8C8B-C758A42CF626}" srcOrd="2" destOrd="0" parTransId="{019B6138-84AF-EA40-8128-AE180E9760B1}" sibTransId="{D3BA0AD5-A31D-E94C-BEC4-9B3A94EB8786}"/>
    <dgm:cxn modelId="{5DC72B15-A04D-5446-A374-526119CE92BD}" type="presOf" srcId="{99A9FB05-60DB-E041-B3EB-5788A8F5434B}" destId="{975D431D-C0B8-7F4E-8E8E-4F21941A171B}" srcOrd="0" destOrd="0" presId="urn:microsoft.com/office/officeart/2005/8/layout/hList1"/>
    <dgm:cxn modelId="{77AE3D3F-809A-3C45-9F7C-926548C04479}" type="presOf" srcId="{B240973A-190C-8247-8C8B-C758A42CF626}" destId="{6049EBEC-830C-2346-BC30-5BE3F662E4AE}" srcOrd="0" destOrd="0" presId="urn:microsoft.com/office/officeart/2005/8/layout/hList1"/>
    <dgm:cxn modelId="{6BF6C225-1B41-6444-9F85-D4DBED5A4D67}" type="presOf" srcId="{3343F4EF-2174-FE4F-B80B-E9F4F062F3B5}" destId="{46D9B459-7DD1-3348-B4B7-EA57773FE325}" srcOrd="0" destOrd="4" presId="urn:microsoft.com/office/officeart/2005/8/layout/hList1"/>
    <dgm:cxn modelId="{00F38AC0-7841-A345-B54E-3231C2D948A4}" srcId="{C0DDAAED-55F8-F941-A015-EB402295C7A7}" destId="{F767CCC9-1D57-4946-AA70-B375F430D7F2}" srcOrd="1" destOrd="0" parTransId="{2FFD4A11-5EE3-E74F-BD01-23FF38FFFC9E}" sibTransId="{D1DFF387-0654-0942-9069-5AE53D9B923A}"/>
    <dgm:cxn modelId="{4B476649-AAA0-EB4C-B434-010ECEE9BE98}" srcId="{6B20740C-F573-DB42-BEEC-3B9694B52C25}" destId="{928A5A75-AAC9-3649-BBE4-DE81400F90CA}" srcOrd="3" destOrd="0" parTransId="{38460D07-FBF0-6C42-A003-296AFB1AEEC5}" sibTransId="{F2C56C77-DC09-1A4F-B8F3-99A55725E5DE}"/>
    <dgm:cxn modelId="{89140CFA-A497-D04D-946A-7F397252B08D}" type="presOf" srcId="{7C195781-3D72-CC4C-9877-56371AA6ABBB}" destId="{AA4A5087-B2FE-D24C-9ABB-DAE99053882A}" srcOrd="0" destOrd="0" presId="urn:microsoft.com/office/officeart/2005/8/layout/hList1"/>
    <dgm:cxn modelId="{64085F56-D26E-4D49-BD8C-AC1294ABE14E}" srcId="{A6F117D4-E99E-6446-9561-087855688F8D}" destId="{6D8E0AF8-9FC5-9C41-A1EC-E3C26D81A7A6}" srcOrd="1" destOrd="0" parTransId="{CB293442-99C6-894A-9828-48B81B9B1B89}" sibTransId="{436715D8-442C-264B-8F84-AAD01DC6C349}"/>
    <dgm:cxn modelId="{A3DEADF4-7CED-7C43-981C-8EDB58AA7AA5}" type="presOf" srcId="{5824B7BF-6BCA-BC4C-B6EA-A095B4865729}" destId="{7338BA00-1284-B440-A8C7-7C9343FBCB24}" srcOrd="0" destOrd="0" presId="urn:microsoft.com/office/officeart/2005/8/layout/hList1"/>
    <dgm:cxn modelId="{F29FEFA3-6008-4640-8442-61DEA9ED29AD}" srcId="{F767CCC9-1D57-4946-AA70-B375F430D7F2}" destId="{9F31F297-A494-AC42-B58A-5ED8A6D8BB1A}" srcOrd="0" destOrd="0" parTransId="{99FE3D83-6435-3047-85B2-D19890A31D7A}" sibTransId="{2CC15773-5062-9D46-A690-3487546E9231}"/>
    <dgm:cxn modelId="{BDA991FC-15AF-174A-B8D7-09E0A7D7DAD4}" type="presOf" srcId="{B1A7FCAB-18E6-894B-A81C-3E4B2611D972}" destId="{B6D04FE9-F7EF-734B-B0CC-67233D4A67BE}" srcOrd="0" destOrd="1" presId="urn:microsoft.com/office/officeart/2005/8/layout/hList1"/>
    <dgm:cxn modelId="{0602C5FC-8273-F643-922B-2CC5D7DF791D}" type="presOf" srcId="{43FA63E4-A833-5E41-A0E1-327C67282C64}" destId="{46D9B459-7DD1-3348-B4B7-EA57773FE325}" srcOrd="0" destOrd="3" presId="urn:microsoft.com/office/officeart/2005/8/layout/hList1"/>
    <dgm:cxn modelId="{8407B099-F00B-9847-BC08-9065CDB5B2AA}" srcId="{C0DDAAED-55F8-F941-A015-EB402295C7A7}" destId="{5824B7BF-6BCA-BC4C-B6EA-A095B4865729}" srcOrd="4" destOrd="0" parTransId="{C45E8ADC-222A-D347-8ECE-5406B05E8BB9}" sibTransId="{D7D73AF6-9B3D-1646-BD08-1067D589C25D}"/>
    <dgm:cxn modelId="{F23ED853-0372-7846-A971-E7D9D7013E9C}" type="presOf" srcId="{A6F117D4-E99E-6446-9561-087855688F8D}" destId="{B066BC42-BB77-4042-846F-3190F2093771}" srcOrd="0" destOrd="0" presId="urn:microsoft.com/office/officeart/2005/8/layout/hList1"/>
    <dgm:cxn modelId="{63583BAC-540D-FD40-AAFD-0CAC0F4D1084}" srcId="{6B20740C-F573-DB42-BEEC-3B9694B52C25}" destId="{57D75987-06A5-D04F-B3D0-4ADB6204C2B3}" srcOrd="2" destOrd="0" parTransId="{CC2CFD5C-1CE7-2349-A5FD-A4101E5958ED}" sibTransId="{84E365F3-1654-E24B-9491-C6DC5D087C4B}"/>
    <dgm:cxn modelId="{78187C3E-5C26-C948-84DD-786C8E8C9B2C}" type="presOf" srcId="{EA654B1B-7B21-834B-8F4D-21527C816962}" destId="{71BB6B8A-74F5-4D41-BE63-774AB6AEEDE3}" srcOrd="0" destOrd="0" presId="urn:microsoft.com/office/officeart/2005/8/layout/hList1"/>
    <dgm:cxn modelId="{CD8150C8-29EA-D140-B06B-BBD089260629}" type="presOf" srcId="{0EEDCA61-213D-6145-A56B-5C2709396D87}" destId="{15C21B62-CB02-4948-B5A7-346F756BD989}" srcOrd="0" destOrd="0" presId="urn:microsoft.com/office/officeart/2005/8/layout/hList1"/>
    <dgm:cxn modelId="{2FAA8A11-AAF3-0A40-8480-F1774499D87A}" type="presOf" srcId="{D8D8753D-9219-EC45-ADCF-4C076C437415}" destId="{46D9B459-7DD1-3348-B4B7-EA57773FE325}" srcOrd="0" destOrd="1" presId="urn:microsoft.com/office/officeart/2005/8/layout/hList1"/>
    <dgm:cxn modelId="{7234FE9A-0E31-EC48-AB48-02C043193C5B}" type="presOf" srcId="{72644E2D-E568-BD43-B17C-C4523D674B0E}" destId="{B6D04FE9-F7EF-734B-B0CC-67233D4A67BE}" srcOrd="0" destOrd="0" presId="urn:microsoft.com/office/officeart/2005/8/layout/hList1"/>
    <dgm:cxn modelId="{5FCB27F6-27A1-6847-975E-9FA38CBDCD24}" srcId="{A6F117D4-E99E-6446-9561-087855688F8D}" destId="{0EEDCA61-213D-6145-A56B-5C2709396D87}" srcOrd="0" destOrd="0" parTransId="{9E7D38F5-860F-6346-A172-137619E92492}" sibTransId="{1D5FFE10-C604-3F4A-8011-76886F113C75}"/>
    <dgm:cxn modelId="{8BEC4313-45DF-0548-9736-3A862C677E2F}" srcId="{C0DDAAED-55F8-F941-A015-EB402295C7A7}" destId="{6B20740C-F573-DB42-BEEC-3B9694B52C25}" srcOrd="0" destOrd="0" parTransId="{FE289EF3-6B29-834A-9986-63D16606DF06}" sibTransId="{CD7026E7-5744-9341-B5BA-D5B4A6BB88A9}"/>
    <dgm:cxn modelId="{9A73323C-B69E-1E4C-AF12-8F6F3F89DF43}" type="presOf" srcId="{9F31F297-A494-AC42-B58A-5ED8A6D8BB1A}" destId="{46D9B459-7DD1-3348-B4B7-EA57773FE325}" srcOrd="0" destOrd="0" presId="urn:microsoft.com/office/officeart/2005/8/layout/hList1"/>
    <dgm:cxn modelId="{20994B9D-D2B1-854A-9648-5B0E9BF0E428}" type="presOf" srcId="{0A9C0E39-94EE-224A-A277-4C0CF089F59B}" destId="{46D9B459-7DD1-3348-B4B7-EA57773FE325}" srcOrd="0" destOrd="2" presId="urn:microsoft.com/office/officeart/2005/8/layout/hList1"/>
    <dgm:cxn modelId="{72C673F5-1C34-C546-A84F-3A7EC142A897}" srcId="{B240973A-190C-8247-8C8B-C758A42CF626}" destId="{E45A7150-D72C-F548-B3BF-7A0A45C706E5}" srcOrd="1" destOrd="0" parTransId="{4AE67FE9-219B-4E4B-9FDE-B9B8A51F9E19}" sibTransId="{D0F8A3A1-DF25-304E-8916-F3FEE9EF9363}"/>
    <dgm:cxn modelId="{1C957D3B-B1B0-164A-8732-5A7ECF5B86DB}" type="presOf" srcId="{E45A7150-D72C-F548-B3BF-7A0A45C706E5}" destId="{71BB6B8A-74F5-4D41-BE63-774AB6AEEDE3}" srcOrd="0" destOrd="1" presId="urn:microsoft.com/office/officeart/2005/8/layout/hList1"/>
    <dgm:cxn modelId="{263C2949-75E9-1543-87DC-C2721E6E15B2}" srcId="{F767CCC9-1D57-4946-AA70-B375F430D7F2}" destId="{43FA63E4-A833-5E41-A0E1-327C67282C64}" srcOrd="3" destOrd="0" parTransId="{C7A16688-A515-6D40-9DCE-91970EFE869F}" sibTransId="{40AF693D-A180-1848-BED5-367672AB6276}"/>
    <dgm:cxn modelId="{814A8D1D-A18F-7D4F-89F9-BFCE26D23B85}" srcId="{F767CCC9-1D57-4946-AA70-B375F430D7F2}" destId="{0A9C0E39-94EE-224A-A277-4C0CF089F59B}" srcOrd="2" destOrd="0" parTransId="{B5005CCE-B062-6347-89A6-E4FBA6DE39A2}" sibTransId="{84A47AD7-DE50-4842-820F-20AB59547E9F}"/>
    <dgm:cxn modelId="{738C9485-FA93-0C44-86BA-5FA1A2D8E172}" type="presOf" srcId="{6D8E0AF8-9FC5-9C41-A1EC-E3C26D81A7A6}" destId="{15C21B62-CB02-4948-B5A7-346F756BD989}" srcOrd="0" destOrd="1" presId="urn:microsoft.com/office/officeart/2005/8/layout/hList1"/>
    <dgm:cxn modelId="{465E8A04-467F-DB49-A2B8-EE3DFB6CEA0E}" srcId="{5824B7BF-6BCA-BC4C-B6EA-A095B4865729}" destId="{99A9FB05-60DB-E041-B3EB-5788A8F5434B}" srcOrd="0" destOrd="0" parTransId="{5B09BC17-E69A-0A4B-8342-F1616C35A137}" sibTransId="{26AC5B5F-9F53-FB46-8389-8131277C7C9E}"/>
    <dgm:cxn modelId="{BEAAA8D5-F946-0041-8854-DC5CD027081F}" type="presOf" srcId="{928A5A75-AAC9-3649-BBE4-DE81400F90CA}" destId="{B6D04FE9-F7EF-734B-B0CC-67233D4A67BE}" srcOrd="0" destOrd="3" presId="urn:microsoft.com/office/officeart/2005/8/layout/hList1"/>
    <dgm:cxn modelId="{A861B603-587A-6C49-A221-BBF357218220}" srcId="{6B20740C-F573-DB42-BEEC-3B9694B52C25}" destId="{72644E2D-E568-BD43-B17C-C4523D674B0E}" srcOrd="0" destOrd="0" parTransId="{34D38C6C-B7C7-7248-9F0E-046936736557}" sibTransId="{CBE3FF21-203A-B74F-8775-E6D74FD7154F}"/>
    <dgm:cxn modelId="{F0C36FB6-9A0C-8941-BE55-DBDA07D60418}" type="presOf" srcId="{57D75987-06A5-D04F-B3D0-4ADB6204C2B3}" destId="{B6D04FE9-F7EF-734B-B0CC-67233D4A67BE}" srcOrd="0" destOrd="2" presId="urn:microsoft.com/office/officeart/2005/8/layout/hList1"/>
    <dgm:cxn modelId="{B74D7F16-21E8-8D40-867D-55F3A7F05B92}" type="presOf" srcId="{2149F174-89A1-3248-9C97-4C1DAB32B245}" destId="{0B00BD93-FA30-C74E-9ABD-320F5002FE87}" srcOrd="0" destOrd="0" presId="urn:microsoft.com/office/officeart/2005/8/layout/hList1"/>
    <dgm:cxn modelId="{CBB196FC-8C39-BF4B-AAAC-98ACC0809B4A}" srcId="{7C195781-3D72-CC4C-9877-56371AA6ABBB}" destId="{2149F174-89A1-3248-9C97-4C1DAB32B245}" srcOrd="0" destOrd="0" parTransId="{2D9C14C4-5520-E14E-B1B1-117FE12C0007}" sibTransId="{17CF49FB-2544-B441-A27B-70EF27AF9F6D}"/>
    <dgm:cxn modelId="{5BECC590-4BBC-AB40-BE25-5F692FA1F337}" srcId="{C0DDAAED-55F8-F941-A015-EB402295C7A7}" destId="{7C195781-3D72-CC4C-9877-56371AA6ABBB}" srcOrd="3" destOrd="0" parTransId="{57B92F2D-189B-EE4D-8B24-3354E09E35E4}" sibTransId="{3476D250-02BF-7B49-9E2E-4D846E6A0366}"/>
    <dgm:cxn modelId="{9C1031B1-3C6C-F948-BDA3-446E98215513}" type="presOf" srcId="{6B20740C-F573-DB42-BEEC-3B9694B52C25}" destId="{CEA326BE-9F9F-064A-A2AB-B7C0F41F9619}" srcOrd="0" destOrd="0" presId="urn:microsoft.com/office/officeart/2005/8/layout/hList1"/>
    <dgm:cxn modelId="{2FF0DFFA-FC88-F74A-87CD-9668C861148A}" srcId="{C0DDAAED-55F8-F941-A015-EB402295C7A7}" destId="{A6F117D4-E99E-6446-9561-087855688F8D}" srcOrd="5" destOrd="0" parTransId="{6C32B90B-9E12-3843-8FE9-975C05B699F4}" sibTransId="{D390B792-A0C6-9B44-8A34-62F0E2849577}"/>
    <dgm:cxn modelId="{E9BD5845-2627-CA4B-8F5D-E646D2CF1E76}" type="presOf" srcId="{F767CCC9-1D57-4946-AA70-B375F430D7F2}" destId="{D25A153F-9A3E-A041-8957-C63DAA33083E}" srcOrd="0" destOrd="0" presId="urn:microsoft.com/office/officeart/2005/8/layout/hList1"/>
    <dgm:cxn modelId="{1C6CF8A2-0FEA-3F43-A6F6-1F614FAFC18B}" type="presOf" srcId="{C0DDAAED-55F8-F941-A015-EB402295C7A7}" destId="{AD459CE0-784B-3240-926E-DD769DE9E336}" srcOrd="0" destOrd="0" presId="urn:microsoft.com/office/officeart/2005/8/layout/hList1"/>
    <dgm:cxn modelId="{AE0C41D6-CA3B-8640-8769-B3E8A0CBD07D}" srcId="{B240973A-190C-8247-8C8B-C758A42CF626}" destId="{EA654B1B-7B21-834B-8F4D-21527C816962}" srcOrd="0" destOrd="0" parTransId="{C0F59822-A678-524C-B0D1-45C0248CFBF0}" sibTransId="{2038526B-09FC-8E46-B9BB-D4DA5A2DD68E}"/>
    <dgm:cxn modelId="{BFC598D7-58DA-8641-92C8-9A622BC29DEE}" srcId="{6B20740C-F573-DB42-BEEC-3B9694B52C25}" destId="{B1A7FCAB-18E6-894B-A81C-3E4B2611D972}" srcOrd="1" destOrd="0" parTransId="{6AF31508-6BBB-1146-80FC-A6102439E9ED}" sibTransId="{5A2D4834-0D1A-3C40-B60D-75F8CB6667E6}"/>
    <dgm:cxn modelId="{91531EED-7AB0-6245-B66B-AB1687394464}" srcId="{F767CCC9-1D57-4946-AA70-B375F430D7F2}" destId="{D8D8753D-9219-EC45-ADCF-4C076C437415}" srcOrd="1" destOrd="0" parTransId="{2C3CDF6B-CCED-EF41-A6BE-921294FAFDD3}" sibTransId="{54C37B3F-E43B-2E4D-BA44-65771A0FDBB7}"/>
    <dgm:cxn modelId="{9D18D634-9773-A445-802C-612696D78470}" type="presParOf" srcId="{AD459CE0-784B-3240-926E-DD769DE9E336}" destId="{6F23C2D1-6802-BA4E-ACC0-852AA3A7CBCB}" srcOrd="0" destOrd="0" presId="urn:microsoft.com/office/officeart/2005/8/layout/hList1"/>
    <dgm:cxn modelId="{FB8F56BA-D479-9948-9C46-34837DCFCA33}" type="presParOf" srcId="{6F23C2D1-6802-BA4E-ACC0-852AA3A7CBCB}" destId="{CEA326BE-9F9F-064A-A2AB-B7C0F41F9619}" srcOrd="0" destOrd="0" presId="urn:microsoft.com/office/officeart/2005/8/layout/hList1"/>
    <dgm:cxn modelId="{F449C7DF-032B-FD4D-A348-509D257C0517}" type="presParOf" srcId="{6F23C2D1-6802-BA4E-ACC0-852AA3A7CBCB}" destId="{B6D04FE9-F7EF-734B-B0CC-67233D4A67BE}" srcOrd="1" destOrd="0" presId="urn:microsoft.com/office/officeart/2005/8/layout/hList1"/>
    <dgm:cxn modelId="{093CE8DD-EE5B-D245-B70B-0C3F0FDE75AA}" type="presParOf" srcId="{AD459CE0-784B-3240-926E-DD769DE9E336}" destId="{E33115DC-88E5-6542-B6F2-AB4978543B2A}" srcOrd="1" destOrd="0" presId="urn:microsoft.com/office/officeart/2005/8/layout/hList1"/>
    <dgm:cxn modelId="{A28392DA-0819-2A44-B03B-B5D180944B94}" type="presParOf" srcId="{AD459CE0-784B-3240-926E-DD769DE9E336}" destId="{688ECEA8-B1AD-D347-808A-25F95DCD877E}" srcOrd="2" destOrd="0" presId="urn:microsoft.com/office/officeart/2005/8/layout/hList1"/>
    <dgm:cxn modelId="{73E79C28-4FBD-D54B-9694-F6A465905EA5}" type="presParOf" srcId="{688ECEA8-B1AD-D347-808A-25F95DCD877E}" destId="{D25A153F-9A3E-A041-8957-C63DAA33083E}" srcOrd="0" destOrd="0" presId="urn:microsoft.com/office/officeart/2005/8/layout/hList1"/>
    <dgm:cxn modelId="{169E3BB8-5E91-284B-AC0E-2A36D4CE5749}" type="presParOf" srcId="{688ECEA8-B1AD-D347-808A-25F95DCD877E}" destId="{46D9B459-7DD1-3348-B4B7-EA57773FE325}" srcOrd="1" destOrd="0" presId="urn:microsoft.com/office/officeart/2005/8/layout/hList1"/>
    <dgm:cxn modelId="{DC2E4FA3-D624-F245-B296-CBA035EE3EDB}" type="presParOf" srcId="{AD459CE0-784B-3240-926E-DD769DE9E336}" destId="{DDB7AFC0-55E2-D94E-8A73-6D5DA9B0875B}" srcOrd="3" destOrd="0" presId="urn:microsoft.com/office/officeart/2005/8/layout/hList1"/>
    <dgm:cxn modelId="{F6E806F6-286F-6846-81E8-A83541015E64}" type="presParOf" srcId="{AD459CE0-784B-3240-926E-DD769DE9E336}" destId="{BACD85C4-C706-C24A-BA05-3BE0CD30E08B}" srcOrd="4" destOrd="0" presId="urn:microsoft.com/office/officeart/2005/8/layout/hList1"/>
    <dgm:cxn modelId="{0E5B0E61-9BD3-774E-B4BD-B96A2962AC21}" type="presParOf" srcId="{BACD85C4-C706-C24A-BA05-3BE0CD30E08B}" destId="{6049EBEC-830C-2346-BC30-5BE3F662E4AE}" srcOrd="0" destOrd="0" presId="urn:microsoft.com/office/officeart/2005/8/layout/hList1"/>
    <dgm:cxn modelId="{F6C334B9-4512-864B-9BD3-208012104AA6}" type="presParOf" srcId="{BACD85C4-C706-C24A-BA05-3BE0CD30E08B}" destId="{71BB6B8A-74F5-4D41-BE63-774AB6AEEDE3}" srcOrd="1" destOrd="0" presId="urn:microsoft.com/office/officeart/2005/8/layout/hList1"/>
    <dgm:cxn modelId="{A368A607-E372-5B4F-AEB2-F5FB9EAA28B1}" type="presParOf" srcId="{AD459CE0-784B-3240-926E-DD769DE9E336}" destId="{65318B38-ED4E-BD40-BBBA-2E5CA3DC3B87}" srcOrd="5" destOrd="0" presId="urn:microsoft.com/office/officeart/2005/8/layout/hList1"/>
    <dgm:cxn modelId="{46DE166C-579F-C04A-AC38-FF801CA3D951}" type="presParOf" srcId="{AD459CE0-784B-3240-926E-DD769DE9E336}" destId="{1E05DF0B-377F-8846-8CCF-71DAFE85BACA}" srcOrd="6" destOrd="0" presId="urn:microsoft.com/office/officeart/2005/8/layout/hList1"/>
    <dgm:cxn modelId="{83ED0363-302A-304C-A8F8-824F5C5A7D5A}" type="presParOf" srcId="{1E05DF0B-377F-8846-8CCF-71DAFE85BACA}" destId="{AA4A5087-B2FE-D24C-9ABB-DAE99053882A}" srcOrd="0" destOrd="0" presId="urn:microsoft.com/office/officeart/2005/8/layout/hList1"/>
    <dgm:cxn modelId="{5376A9DB-C5F2-974E-9AD3-E0641A91BBAA}" type="presParOf" srcId="{1E05DF0B-377F-8846-8CCF-71DAFE85BACA}" destId="{0B00BD93-FA30-C74E-9ABD-320F5002FE87}" srcOrd="1" destOrd="0" presId="urn:microsoft.com/office/officeart/2005/8/layout/hList1"/>
    <dgm:cxn modelId="{5264D4B2-76EE-BB4A-95AF-350866C76B3F}" type="presParOf" srcId="{AD459CE0-784B-3240-926E-DD769DE9E336}" destId="{6849010E-CDD4-D44F-9D08-1BA88C622EC3}" srcOrd="7" destOrd="0" presId="urn:microsoft.com/office/officeart/2005/8/layout/hList1"/>
    <dgm:cxn modelId="{D24D1351-64CB-2F49-B245-902145BB88E3}" type="presParOf" srcId="{AD459CE0-784B-3240-926E-DD769DE9E336}" destId="{CE225BA8-6B49-9942-A225-375E462CE463}" srcOrd="8" destOrd="0" presId="urn:microsoft.com/office/officeart/2005/8/layout/hList1"/>
    <dgm:cxn modelId="{A813F8E8-AAF9-A346-BF79-2A97DF67A3A3}" type="presParOf" srcId="{CE225BA8-6B49-9942-A225-375E462CE463}" destId="{7338BA00-1284-B440-A8C7-7C9343FBCB24}" srcOrd="0" destOrd="0" presId="urn:microsoft.com/office/officeart/2005/8/layout/hList1"/>
    <dgm:cxn modelId="{3261CF3C-7636-1D4D-8AB3-9613C8F93FC0}" type="presParOf" srcId="{CE225BA8-6B49-9942-A225-375E462CE463}" destId="{975D431D-C0B8-7F4E-8E8E-4F21941A171B}" srcOrd="1" destOrd="0" presId="urn:microsoft.com/office/officeart/2005/8/layout/hList1"/>
    <dgm:cxn modelId="{7883BC2F-A485-1C49-A428-16A8A88C35E0}" type="presParOf" srcId="{AD459CE0-784B-3240-926E-DD769DE9E336}" destId="{E3060BE8-6451-A14B-B880-5C65A8CD4174}" srcOrd="9" destOrd="0" presId="urn:microsoft.com/office/officeart/2005/8/layout/hList1"/>
    <dgm:cxn modelId="{A01427C5-99A8-3844-849B-03030EE0CC51}" type="presParOf" srcId="{AD459CE0-784B-3240-926E-DD769DE9E336}" destId="{04D35045-5E22-4A41-AFDE-913888CBB48D}" srcOrd="10" destOrd="0" presId="urn:microsoft.com/office/officeart/2005/8/layout/hList1"/>
    <dgm:cxn modelId="{63D7CCD0-3121-2248-903D-82CDD03EFE4D}" type="presParOf" srcId="{04D35045-5E22-4A41-AFDE-913888CBB48D}" destId="{B066BC42-BB77-4042-846F-3190F2093771}" srcOrd="0" destOrd="0" presId="urn:microsoft.com/office/officeart/2005/8/layout/hList1"/>
    <dgm:cxn modelId="{011635CD-C606-304E-A1AB-27367CB51D0F}" type="presParOf" srcId="{04D35045-5E22-4A41-AFDE-913888CBB48D}" destId="{15C21B62-CB02-4948-B5A7-346F756BD9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116DAC62-93C2-BE47-96C8-8FB5DA8DF345}">
      <dgm:prSet/>
      <dgm:spPr/>
      <dgm:t>
        <a:bodyPr/>
        <a:lstStyle/>
        <a:p>
          <a:r>
            <a:rPr lang="en-US" dirty="0" smtClean="0"/>
            <a:t>Query Language </a:t>
          </a:r>
          <a:endParaRPr lang="en-US" dirty="0"/>
        </a:p>
      </dgm:t>
    </dgm:pt>
    <dgm:pt modelId="{EED4E15C-0034-D743-A2FA-FDE246FFDB2A}" type="parTrans" cxnId="{E6AEF25C-BCF1-4245-96C5-16852316BFEF}">
      <dgm:prSet/>
      <dgm:spPr/>
      <dgm:t>
        <a:bodyPr/>
        <a:lstStyle/>
        <a:p>
          <a:endParaRPr lang="en-US"/>
        </a:p>
      </dgm:t>
    </dgm:pt>
    <dgm:pt modelId="{B551BA1D-C09B-6C49-A56A-61E05B1ADF61}" type="sibTrans" cxnId="{E6AEF25C-BCF1-4245-96C5-16852316BFEF}">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83F8F2A1-926B-4148-807B-C8BEE614C970}" type="pres">
      <dgm:prSet presAssocID="{EED4E15C-0034-D743-A2FA-FDE246FFDB2A}" presName="Name13" presStyleLbl="parChTrans1D2" presStyleIdx="3" presStyleCnt="31"/>
      <dgm:spPr/>
      <dgm:t>
        <a:bodyPr/>
        <a:lstStyle/>
        <a:p>
          <a:endParaRPr lang="en-US"/>
        </a:p>
      </dgm:t>
    </dgm:pt>
    <dgm:pt modelId="{CCD8BF4C-03C2-B041-9D92-476C5D7E4F7A}" type="pres">
      <dgm:prSet presAssocID="{116DAC62-93C2-BE47-96C8-8FB5DA8DF345}"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BD94D86F-6075-8845-990C-3E886A352CE7}" srcId="{1EF07C21-73A4-0943-AD9D-979C9939019A}" destId="{1B533BEA-645D-1747-8737-9A4859E919B8}" srcOrd="0" destOrd="0" parTransId="{A7000410-B454-274C-8088-7D4BCE7FDD65}" sibTransId="{9771B421-C371-D549-B812-A7DCDA906119}"/>
    <dgm:cxn modelId="{0105DDFA-47CE-0F48-89FC-5768787213F8}" type="presOf" srcId="{8E6F682D-F890-0A4C-991F-2D9AB2BADF47}" destId="{2182F201-86EB-6F4E-BB8A-C5A00B50AB62}" srcOrd="0" destOrd="0" presId="urn:microsoft.com/office/officeart/2005/8/layout/hierarchy3"/>
    <dgm:cxn modelId="{9358DB1C-CF2A-0B48-8416-15CFBD66324F}" srcId="{4298D28E-D4BD-134D-93D9-0D76FEF5C03F}" destId="{F34AA715-02E0-0641-A942-86B9E0ADC806}" srcOrd="3" destOrd="0" parTransId="{F7FD6B04-84AD-8048-AB30-A41608C96CC7}" sibTransId="{C836D1BC-A301-9944-8DFC-2E87E9B3CF65}"/>
    <dgm:cxn modelId="{0B43DD2F-C8CD-8148-A037-07FB5BDEB237}" srcId="{4298D28E-D4BD-134D-93D9-0D76FEF5C03F}" destId="{94B0B5F3-D919-FB40-A22E-47E7219C17B7}" srcOrd="0" destOrd="0" parTransId="{8E6F682D-F890-0A4C-991F-2D9AB2BADF47}" sibTransId="{AA039693-CBCB-F24F-AF2C-1D0CD8E3E8AF}"/>
    <dgm:cxn modelId="{B27F105E-EA37-914F-B03C-6486B90C9E34}" type="presOf" srcId="{F67B469C-0B70-7A42-8E4C-E1A87CF09CF3}" destId="{7282EE3B-D3DA-4345-A25C-8FE8C89763CB}" srcOrd="0" destOrd="0" presId="urn:microsoft.com/office/officeart/2005/8/layout/hierarchy3"/>
    <dgm:cxn modelId="{85AA2DD9-9B31-5042-BE3E-7EBCF3840B0F}" type="presOf" srcId="{F7FD6B04-84AD-8048-AB30-A41608C96CC7}" destId="{2A4DDE7B-B667-3540-A92E-C39ED6EAEEC4}" srcOrd="0" destOrd="0" presId="urn:microsoft.com/office/officeart/2005/8/layout/hierarchy3"/>
    <dgm:cxn modelId="{A71AA063-38C4-2C4C-A196-469BCCB96B53}" type="presOf" srcId="{BAA06ADF-31C1-C54D-93D3-501F497D86C6}" destId="{55237CC9-5905-E14E-81E9-48D018CC5A02}" srcOrd="0" destOrd="0" presId="urn:microsoft.com/office/officeart/2005/8/layout/hierarchy3"/>
    <dgm:cxn modelId="{18DA4EEB-EDDD-CB47-AE28-37577DCD4AAE}" type="presOf" srcId="{BAF9AEBC-30E4-3D48-9623-BC689C7384F1}" destId="{09C1EDCF-9A3B-DE4B-B0EC-BB754E4598F4}" srcOrd="1"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B944BC46-68DC-9740-A939-FF574490FDFC}" type="presOf" srcId="{810EA864-9188-0F42-8E6E-9233577CCE19}" destId="{49F3D27C-DA50-A74C-A216-19CEEBE5EDF7}" srcOrd="0" destOrd="0" presId="urn:microsoft.com/office/officeart/2005/8/layout/hierarchy3"/>
    <dgm:cxn modelId="{80043B76-6D55-4C49-A355-B298E7A8442C}" type="presOf" srcId="{EED4E15C-0034-D743-A2FA-FDE246FFDB2A}" destId="{83F8F2A1-926B-4148-807B-C8BEE614C970}" srcOrd="0" destOrd="0" presId="urn:microsoft.com/office/officeart/2005/8/layout/hierarchy3"/>
    <dgm:cxn modelId="{05428C9D-BB81-8048-B5B4-802678B28176}" type="presOf" srcId="{4B71F9A1-26E9-394E-A128-FF311CF52AB9}" destId="{3636E349-2F1D-FD4A-BE17-EA2098DD0005}" srcOrd="0" destOrd="0" presId="urn:microsoft.com/office/officeart/2005/8/layout/hierarchy3"/>
    <dgm:cxn modelId="{18607F93-9C24-3B49-8E4A-F7AC8955B967}" srcId="{A25BF16F-DA16-9648-AB6C-752020A7A671}" destId="{94A8741C-3465-024F-BD7D-D4478B194415}" srcOrd="2" destOrd="0" parTransId="{530D3C23-1D08-4148-BE2A-EC3C2B9D9095}" sibTransId="{770A28C7-64CE-954D-8B67-D56D010F4568}"/>
    <dgm:cxn modelId="{72B10572-CD4A-CD4F-8BD7-AA7A9D1DEF12}" srcId="{BAF9AEBC-30E4-3D48-9623-BC689C7384F1}" destId="{EBD5E3B5-0628-EB42-8DD3-85AD53D70F18}" srcOrd="7" destOrd="0" parTransId="{905DB639-F8C5-7A45-BF3E-00A8103F957C}" sibTransId="{356F5EB2-916C-A64E-A0F4-957075E27B57}"/>
    <dgm:cxn modelId="{F23C6EAA-551A-004B-B1B7-67EE4B0F0521}" type="presOf" srcId="{94A8741C-3465-024F-BD7D-D4478B194415}" destId="{F51D186C-9EA9-874C-AEB6-36714120ABDF}" srcOrd="0"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35E4171C-D911-9342-81AB-19A2667D4AB3}" srcId="{4298D28E-D4BD-134D-93D9-0D76FEF5C03F}" destId="{286106E0-FA2E-9F42-8E2B-4CB42DEBC5F3}" srcOrd="5" destOrd="0" parTransId="{8DCD7426-17F7-054D-8BA4-43DD589770BC}" sibTransId="{06A69EC2-9AED-2A40-8F9E-020A53AED9AB}"/>
    <dgm:cxn modelId="{D5C64796-BF8F-8941-8C2F-87EE1FDB06A5}" srcId="{4FE379FA-C253-DC46-BFFF-E4047DE4D880}" destId="{1EF07C21-73A4-0943-AD9D-979C9939019A}" srcOrd="4" destOrd="0" parTransId="{E19B5F94-5642-EE42-81B7-6E98DB74A795}" sibTransId="{B06B81EA-96E7-9449-94D2-58FDFBE126AB}"/>
    <dgm:cxn modelId="{88D1C8A8-D2BB-6547-90F7-560F229934B5}" type="presOf" srcId="{A8F7BE1E-1950-384F-B96C-CB1B5C167847}" destId="{C4527B07-36ED-A547-B047-C00B3F8655A9}" srcOrd="1" destOrd="0" presId="urn:microsoft.com/office/officeart/2005/8/layout/hierarchy3"/>
    <dgm:cxn modelId="{A242DAFB-427F-9A41-B5BA-A3D5172DAE5C}" type="presOf" srcId="{905DB639-F8C5-7A45-BF3E-00A8103F957C}" destId="{5BB9E986-D32E-E44B-A885-2417F6493ED8}" srcOrd="0" destOrd="0" presId="urn:microsoft.com/office/officeart/2005/8/layout/hierarchy3"/>
    <dgm:cxn modelId="{532897E0-CDF5-6744-87F2-68A29D333A94}" srcId="{BAF9AEBC-30E4-3D48-9623-BC689C7384F1}" destId="{36B64709-9556-174A-8102-2D21B49D0564}" srcOrd="6" destOrd="0" parTransId="{C9276977-53A3-A246-B1EA-C5F80E4EE636}" sibTransId="{2A3D07E6-E33D-684A-A8C6-A5A4C4B669E0}"/>
    <dgm:cxn modelId="{B2B2ED16-9834-9044-B14A-489363B1B896}" type="presOf" srcId="{51EB2061-8DD3-7443-A879-45DC9E33A874}" destId="{F5032864-6701-C44F-B2F4-1853F89540D4}" srcOrd="0" destOrd="0" presId="urn:microsoft.com/office/officeart/2005/8/layout/hierarchy3"/>
    <dgm:cxn modelId="{8D9F099E-A879-134C-946E-85EFC25E5AB8}" type="presOf" srcId="{286106E0-FA2E-9F42-8E2B-4CB42DEBC5F3}" destId="{E5741A9A-F41D-284E-909B-E569358324F1}" srcOrd="0" destOrd="0" presId="urn:microsoft.com/office/officeart/2005/8/layout/hierarchy3"/>
    <dgm:cxn modelId="{A9B30F97-D1F0-4948-BA1E-B24A6D9D765A}" type="presOf" srcId="{4FE379FA-C253-DC46-BFFF-E4047DE4D880}" destId="{A37BEC5C-677C-6840-A459-9A409F31C51A}" srcOrd="0" destOrd="0" presId="urn:microsoft.com/office/officeart/2005/8/layout/hierarchy3"/>
    <dgm:cxn modelId="{47C57035-7E3C-ED4C-8F7D-0C8BEFA20DB3}" type="presOf" srcId="{9E728845-CB2C-9F40-B529-4A2550C4A49B}" destId="{0D8B3289-5179-1D4A-AB92-5C3349DADE03}" srcOrd="0" destOrd="0" presId="urn:microsoft.com/office/officeart/2005/8/layout/hierarchy3"/>
    <dgm:cxn modelId="{ABE6450E-ADA1-3941-BC21-9EFF01F4B188}" type="presOf" srcId="{F0221F95-CAF7-8E42-8A86-5C0A750DC4EF}" destId="{E6812AFE-2E79-D748-9B4A-AC5949750EFE}" srcOrd="0" destOrd="0" presId="urn:microsoft.com/office/officeart/2005/8/layout/hierarchy3"/>
    <dgm:cxn modelId="{16941BCE-0B66-C54A-8FAB-3AF553684B37}" type="presOf" srcId="{50B06894-D03A-9047-AD73-19452B13FD4F}" destId="{6D2089B0-2EA8-6745-A042-CF93B9047F5B}" srcOrd="0" destOrd="0" presId="urn:microsoft.com/office/officeart/2005/8/layout/hierarchy3"/>
    <dgm:cxn modelId="{6513455E-9E49-7241-9E8B-3D2AD071A266}" type="presOf" srcId="{22EEDA33-A17D-EA4C-B63A-6262B6CA7499}" destId="{9F148BDB-0941-F345-A097-BA0A6B06FF07}" srcOrd="0" destOrd="0" presId="urn:microsoft.com/office/officeart/2005/8/layout/hierarchy3"/>
    <dgm:cxn modelId="{A96BE122-C927-0C43-9247-E768FB046D3C}" type="presOf" srcId="{78A65FC3-1106-8844-AC6C-748DF6784D61}" destId="{83ACF91C-45B6-C943-B21A-CBD758E297D3}" srcOrd="0" destOrd="0" presId="urn:microsoft.com/office/officeart/2005/8/layout/hierarchy3"/>
    <dgm:cxn modelId="{4FE3FD76-C579-7843-B690-49E52E9FC418}" type="presOf" srcId="{36B64709-9556-174A-8102-2D21B49D0564}" destId="{425943EB-5BFC-4449-AE35-0403074F0FCC}" srcOrd="0" destOrd="0" presId="urn:microsoft.com/office/officeart/2005/8/layout/hierarchy3"/>
    <dgm:cxn modelId="{12FCF6BE-DCF1-4F46-84EE-156DA276DB97}" type="presOf" srcId="{0D4795A9-6D1D-EC47-B6C5-9D979D0B6964}" destId="{818F0DAB-33E5-254C-89BA-1E88C2694BB3}" srcOrd="0" destOrd="0" presId="urn:microsoft.com/office/officeart/2005/8/layout/hierarchy3"/>
    <dgm:cxn modelId="{AB0F6F83-CCAB-BF47-BD5E-BBD182B34568}" type="presOf" srcId="{184C5C91-720D-2246-A1C7-213E095CA526}" destId="{95869ACF-AB57-0143-A40D-7C4DE009C86C}" srcOrd="0" destOrd="0" presId="urn:microsoft.com/office/officeart/2005/8/layout/hierarchy3"/>
    <dgm:cxn modelId="{59711624-4778-4E41-A55C-AEF97D2CB385}" type="presOf" srcId="{F34AA715-02E0-0641-A942-86B9E0ADC806}" destId="{F6A104EE-49E1-DA47-BB60-FB3B7774B8C2}" srcOrd="0" destOrd="0" presId="urn:microsoft.com/office/officeart/2005/8/layout/hierarchy3"/>
    <dgm:cxn modelId="{65A0779F-948F-7944-B420-D2AE9F92B0CF}" type="presOf" srcId="{A8F7BE1E-1950-384F-B96C-CB1B5C167847}" destId="{EA7D3323-80E2-8245-9B0F-07CD393A0C0F}" srcOrd="0" destOrd="0" presId="urn:microsoft.com/office/officeart/2005/8/layout/hierarchy3"/>
    <dgm:cxn modelId="{05FD525A-E966-E84A-BD1D-230B267854E2}" type="presOf" srcId="{3B524C44-A610-AA48-A17C-776EF044BBD7}" destId="{B30DFA83-D217-D441-A5D6-B33AF3254DC9}" srcOrd="0" destOrd="0" presId="urn:microsoft.com/office/officeart/2005/8/layout/hierarchy3"/>
    <dgm:cxn modelId="{90EAE9AC-9399-404F-BD6A-457BEA359C87}" type="presOf" srcId="{17EF5C49-DB21-4549-89D0-F0AF747E188F}" destId="{36F0E002-B805-5A45-8C01-5B301F0E4344}"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29893C03-2C96-004A-9FE2-6486B07AEE82}" type="presOf" srcId="{7B872A17-AC5A-0240-A04C-6738648D3EC1}" destId="{9A482F54-B23D-E049-A751-1C621056A858}"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7D58C796-A2EA-D142-B98E-631143DBFA3D}" type="presOf" srcId="{A25BF16F-DA16-9648-AB6C-752020A7A671}" destId="{1027FC6B-118B-BF49-ABE2-E5F67F0F0950}" srcOrd="0" destOrd="0" presId="urn:microsoft.com/office/officeart/2005/8/layout/hierarchy3"/>
    <dgm:cxn modelId="{618B3198-4E62-A445-A4D7-542DA456C24E}" type="presOf" srcId="{1B533BEA-645D-1747-8737-9A4859E919B8}" destId="{75E30A96-9581-DA46-BCB3-0DB6787467D2}" srcOrd="0" destOrd="0" presId="urn:microsoft.com/office/officeart/2005/8/layout/hierarchy3"/>
    <dgm:cxn modelId="{FD9AABED-2D9B-1847-8E5D-841ED6665545}" srcId="{F0221F95-CAF7-8E42-8A86-5C0A750DC4EF}" destId="{3B80A794-1436-7F43-8DD2-2CFC3668A5B1}" srcOrd="2" destOrd="0" parTransId="{1AF58DE6-4F3A-B44B-91CB-92E39811B0A5}" sibTransId="{6497F11F-997A-6645-AB95-D3584C26ACF3}"/>
    <dgm:cxn modelId="{DE3210D0-2798-7444-999B-92F76E8FE046}" srcId="{BAF9AEBC-30E4-3D48-9623-BC689C7384F1}" destId="{5C4462B4-BD12-BB49-8A51-EE2338F758E8}" srcOrd="5" destOrd="0" parTransId="{810EA864-9188-0F42-8E6E-9233577CCE19}" sibTransId="{FCA155C8-1F1D-B34D-A5D4-357BD9E09EF3}"/>
    <dgm:cxn modelId="{E8E82745-EE62-6A48-835C-CBB67D005475}" type="presOf" srcId="{D26D8197-3C45-FE49-BB2F-B33B5EFAE6E9}" destId="{493D36C4-3A01-2447-AB70-870CABEE99AC}" srcOrd="0" destOrd="0" presId="urn:microsoft.com/office/officeart/2005/8/layout/hierarchy3"/>
    <dgm:cxn modelId="{4E064EAD-4EE2-F740-A306-0E0B2C30A7BE}" type="presOf" srcId="{509C90B0-0566-0A4A-AF69-D30F8FAD9C27}" destId="{E910859C-9E75-1846-8F2F-D755C02FE1A2}" srcOrd="0" destOrd="0" presId="urn:microsoft.com/office/officeart/2005/8/layout/hierarchy3"/>
    <dgm:cxn modelId="{D9A7542E-A193-6D4B-8FBD-1FC464AD0AAF}" type="presOf" srcId="{E6A26E56-15C9-FF49-9FF7-E6739BE97006}" destId="{2D3BF82F-2F09-6B45-8D93-4C0D589C2030}" srcOrd="0" destOrd="0" presId="urn:microsoft.com/office/officeart/2005/8/layout/hierarchy3"/>
    <dgm:cxn modelId="{9A4FFC76-B426-624D-A743-D30FF1615856}" srcId="{4FE379FA-C253-DC46-BFFF-E4047DE4D880}" destId="{BAF9AEBC-30E4-3D48-9623-BC689C7384F1}" srcOrd="5" destOrd="0" parTransId="{37336B6E-8872-A246-89B7-E74951BC4C10}" sibTransId="{3F0B11A7-E1EA-D14A-81FD-886DE615DE08}"/>
    <dgm:cxn modelId="{05EDDFB8-D24F-754A-834F-419975D7E1F7}" srcId="{BAF9AEBC-30E4-3D48-9623-BC689C7384F1}" destId="{85907A38-68A8-5948-96DC-4AFCC429D85C}" srcOrd="4" destOrd="0" parTransId="{BDC59114-73B5-6B43-ABC7-D198E1D8D9D9}" sibTransId="{0234964F-1523-3C4C-9B03-162BCB8B6471}"/>
    <dgm:cxn modelId="{D7FC2099-3011-3348-A3D4-0E289EF8A160}" type="presOf" srcId="{5038877E-1CF8-D142-BE95-C0103F71ECB4}" destId="{0717E224-3FF2-9445-8F2C-B707660B3AF2}" srcOrd="0" destOrd="0" presId="urn:microsoft.com/office/officeart/2005/8/layout/hierarchy3"/>
    <dgm:cxn modelId="{A88A754C-2AE4-0C4F-8435-89D0D3CB78EB}" type="presOf" srcId="{FEE976AD-B0EB-4941-AFAB-BC6BC0B4599F}" destId="{2015AFA5-F9EC-4340-A2FF-8968E6BB95CA}" srcOrd="0"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6EE72079-5F30-6348-AEC6-4BE78A1CBC58}" srcId="{4298D28E-D4BD-134D-93D9-0D76FEF5C03F}" destId="{4A1794DD-F3C8-6847-AAB2-1BE6CBD975C8}" srcOrd="4" destOrd="0" parTransId="{8F97F75E-28AC-474C-A827-8FD4AEDBD3C8}" sibTransId="{9F730DE5-560C-2C41-9EA5-5E677DD46FA0}"/>
    <dgm:cxn modelId="{454ACFAD-B097-AC45-A94C-94986E35B4EA}" type="presOf" srcId="{FB8AEFF7-AF79-774A-BFE0-3F02143C0EDB}" destId="{020B44AD-F09D-7649-86C9-8E722575F564}" srcOrd="0" destOrd="0" presId="urn:microsoft.com/office/officeart/2005/8/layout/hierarchy3"/>
    <dgm:cxn modelId="{DFE0F7D5-51B6-1E4F-B9E0-758D82EEB043}" type="presOf" srcId="{85907A38-68A8-5948-96DC-4AFCC429D85C}" destId="{9D0BCB8A-2710-8F42-811F-33B3DEA89A01}" srcOrd="0" destOrd="0" presId="urn:microsoft.com/office/officeart/2005/8/layout/hierarchy3"/>
    <dgm:cxn modelId="{EBD8F533-DFB7-D94B-A910-756CDD7EF455}" type="presOf" srcId="{10B1E5E1-FB78-534C-AD8B-AFFF26EE5D3E}" destId="{125EA152-C136-C942-A434-04BEA35B030B}" srcOrd="0" destOrd="0" presId="urn:microsoft.com/office/officeart/2005/8/layout/hierarchy3"/>
    <dgm:cxn modelId="{F1AE0CA3-4E49-FE43-B64D-E72A21282BF5}" type="presOf" srcId="{FF6993B2-923C-B347-AF21-2A3A893E7015}" destId="{5E40ECCB-B822-7C4A-8E1E-0478E26B356A}" srcOrd="0"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BA2A512F-4804-8A45-825B-6B243CC22F34}" type="presOf" srcId="{A4C04BEE-68AA-A74D-9677-0C8B1C9DF8B2}" destId="{9A75D752-6504-3B48-B12D-F8F1948AC0D8}" srcOrd="0" destOrd="0" presId="urn:microsoft.com/office/officeart/2005/8/layout/hierarchy3"/>
    <dgm:cxn modelId="{B2F19463-DCA2-6B4B-97D4-A5A82914BBE2}" type="presOf" srcId="{DD7B1CFF-ED72-594B-A8C2-126F618EA603}" destId="{7DDC89F7-9E36-E64B-B3AF-E8C52D27FA90}" srcOrd="0"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42895752-A8F5-574B-86FB-CFA74DDF750B}" type="presOf" srcId="{530D3C23-1D08-4148-BE2A-EC3C2B9D9095}" destId="{518C2036-ED5B-3540-9E1D-AB8A9B01374D}" srcOrd="0" destOrd="0" presId="urn:microsoft.com/office/officeart/2005/8/layout/hierarchy3"/>
    <dgm:cxn modelId="{04F8020A-2AA6-3E4C-A24B-47EF9B522B7E}" type="presOf" srcId="{06D302AF-EA9F-D14B-B447-E8FAE1BE69F6}" destId="{C3C07FA1-5881-5A46-A144-77674E13A1B6}" srcOrd="0" destOrd="0" presId="urn:microsoft.com/office/officeart/2005/8/layout/hierarchy3"/>
    <dgm:cxn modelId="{58D74C5F-8EF8-284D-ACB3-CFA5D8624065}" type="presOf" srcId="{4298D28E-D4BD-134D-93D9-0D76FEF5C03F}" destId="{585463CE-E77B-5E4F-8626-C865D31AF11E}" srcOrd="0" destOrd="0" presId="urn:microsoft.com/office/officeart/2005/8/layout/hierarchy3"/>
    <dgm:cxn modelId="{75E7EB1F-988C-0949-8F5F-A8C027088492}" type="presOf" srcId="{EBD5E3B5-0628-EB42-8DD3-85AD53D70F18}" destId="{883474F4-B5EC-AD4F-895E-3CC2D8CB2DB4}" srcOrd="0" destOrd="0" presId="urn:microsoft.com/office/officeart/2005/8/layout/hierarchy3"/>
    <dgm:cxn modelId="{E5093769-B679-7149-BB34-F87B6F136DD1}" type="presOf" srcId="{B8F2ABBD-32CF-6B4C-B029-4317C46D9376}" destId="{03F8D9CD-958C-2841-B818-1198C3DE2865}" srcOrd="0" destOrd="0" presId="urn:microsoft.com/office/officeart/2005/8/layout/hierarchy3"/>
    <dgm:cxn modelId="{36EC311D-F675-8E41-AD1C-AC5C45F52E1C}" type="presOf" srcId="{8F97F75E-28AC-474C-A827-8FD4AEDBD3C8}" destId="{12A2300E-B5BB-7D44-8B5D-FF6FEA24250B}" srcOrd="0" destOrd="0" presId="urn:microsoft.com/office/officeart/2005/8/layout/hierarchy3"/>
    <dgm:cxn modelId="{EBB17E81-4AC4-7642-A109-86DA31E81422}" type="presOf" srcId="{8DCD7426-17F7-054D-8BA4-43DD589770BC}" destId="{0D688553-B41E-D341-A62C-40E49B504BFF}" srcOrd="0" destOrd="0" presId="urn:microsoft.com/office/officeart/2005/8/layout/hierarchy3"/>
    <dgm:cxn modelId="{2483012A-8A23-5C4E-A5CD-9471539F93D0}" type="presOf" srcId="{A9D05A6A-FDF0-FC42-8BC5-43AC97E5BC35}" destId="{0133E5C3-CE2D-7B47-AA63-984F292D3DEB}" srcOrd="0" destOrd="0" presId="urn:microsoft.com/office/officeart/2005/8/layout/hierarchy3"/>
    <dgm:cxn modelId="{36F4A5E2-7C96-2B4C-9F17-FF458F77D839}" srcId="{BAF9AEBC-30E4-3D48-9623-BC689C7384F1}" destId="{50B06894-D03A-9047-AD73-19452B13FD4F}" srcOrd="1" destOrd="0" parTransId="{17EF5C49-DB21-4549-89D0-F0AF747E188F}" sibTransId="{4FDEC566-F445-0941-A981-5DEAB62B0343}"/>
    <dgm:cxn modelId="{BBD203A9-F8A8-6342-B7D8-998DD7BA06CF}" srcId="{A8F7BE1E-1950-384F-B96C-CB1B5C167847}" destId="{10B1E5E1-FB78-534C-AD8B-AFFF26EE5D3E}" srcOrd="0" destOrd="0" parTransId="{F67B469C-0B70-7A42-8E4C-E1A87CF09CF3}" sibTransId="{AD15EB2E-E5A1-0E48-90B4-AF56B9A71D27}"/>
    <dgm:cxn modelId="{F7AD7972-DFE6-1E4E-85C5-E90D2E99072B}" srcId="{BAF9AEBC-30E4-3D48-9623-BC689C7384F1}" destId="{2F0436DE-C8FD-264E-B5FF-5ED1DD310543}" srcOrd="2" destOrd="0" parTransId="{A4C04BEE-68AA-A74D-9677-0C8B1C9DF8B2}" sibTransId="{80FC5C14-69DB-B546-B4D8-79505361D3F7}"/>
    <dgm:cxn modelId="{0110BE52-6A68-C84C-8A6E-629A6137446F}" type="presOf" srcId="{82B842E0-AB98-D848-9AA3-63DA659E367F}" destId="{9E864475-03F6-8A4C-ADD7-097BACCE3EF1}" srcOrd="0" destOrd="0" presId="urn:microsoft.com/office/officeart/2005/8/layout/hierarchy3"/>
    <dgm:cxn modelId="{D2510462-C7E4-C646-8BBA-821F52F6592D}" srcId="{A25BF16F-DA16-9648-AB6C-752020A7A671}" destId="{7EB96378-7F44-AD48-B6CF-6F776FC1D348}" srcOrd="1" destOrd="0" parTransId="{FEE976AD-B0EB-4941-AFAB-BC6BC0B4599F}" sibTransId="{93647750-7D74-994A-88E6-1BBB6CCA25A8}"/>
    <dgm:cxn modelId="{686DE84A-EFEC-C942-B712-7D067A41F8BC}" type="presOf" srcId="{116DAC62-93C2-BE47-96C8-8FB5DA8DF345}" destId="{CCD8BF4C-03C2-B041-9D92-476C5D7E4F7A}" srcOrd="0" destOrd="0" presId="urn:microsoft.com/office/officeart/2005/8/layout/hierarchy3"/>
    <dgm:cxn modelId="{46489D4C-9DE2-5F46-86DA-87B382096BB8}" type="presOf" srcId="{C9276977-53A3-A246-B1EA-C5F80E4EE636}" destId="{CB147079-C1CE-F041-BC24-8693DDF2058A}" srcOrd="0" destOrd="0" presId="urn:microsoft.com/office/officeart/2005/8/layout/hierarchy3"/>
    <dgm:cxn modelId="{5A052E99-08F3-034D-A5B6-E245FDF84557}" type="presOf" srcId="{5B9CBB49-D8E2-C849-B142-22A2C521C234}" destId="{B2E4F085-81F8-5C4F-AAE9-8C7B1C4794D3}" srcOrd="0" destOrd="0" presId="urn:microsoft.com/office/officeart/2005/8/layout/hierarchy3"/>
    <dgm:cxn modelId="{50DA86AD-D45B-3A45-9EBA-5B0D47325357}" type="presOf" srcId="{0840BC4F-313D-8644-9BC6-D6FF9A9E7D36}" destId="{ECAB1AB9-CF19-954C-A13C-170AAA0148A6}" srcOrd="0" destOrd="0" presId="urn:microsoft.com/office/officeart/2005/8/layout/hierarchy3"/>
    <dgm:cxn modelId="{CD86B201-6F61-F74D-AEF8-353E5D6C89A4}" srcId="{4FE379FA-C253-DC46-BFFF-E4047DE4D880}" destId="{F0221F95-CAF7-8E42-8A86-5C0A750DC4EF}" srcOrd="0" destOrd="0" parTransId="{0D197037-3D50-7441-AF74-2CF447EFFA47}" sibTransId="{5E35C39D-2628-9149-97D9-7DC37C8685F8}"/>
    <dgm:cxn modelId="{C5432101-57D7-E445-A3D2-486392FDCEC4}" type="presOf" srcId="{097D56A9-8869-164C-AD96-15FDE72C3E00}" destId="{E63008A5-71FD-F644-BAF3-44242114716F}" srcOrd="0" destOrd="0" presId="urn:microsoft.com/office/officeart/2005/8/layout/hierarchy3"/>
    <dgm:cxn modelId="{0B96AF19-E2D8-5847-820F-B261C32B2742}" srcId="{A8F7BE1E-1950-384F-B96C-CB1B5C167847}" destId="{B8F2ABBD-32CF-6B4C-B029-4317C46D9376}" srcOrd="2" destOrd="0" parTransId="{D26D8197-3C45-FE49-BB2F-B33B5EFAE6E9}" sibTransId="{56DCC7D4-F630-144C-BC3B-91D6EBF47C18}"/>
    <dgm:cxn modelId="{7D14E6DB-C3A7-0D41-A38B-A3A17CD106F6}" type="presOf" srcId="{2F0436DE-C8FD-264E-B5FF-5ED1DD310543}" destId="{22517623-BA59-FE48-AD3C-6945936D7252}" srcOrd="0" destOrd="0" presId="urn:microsoft.com/office/officeart/2005/8/layout/hierarchy3"/>
    <dgm:cxn modelId="{B87D2629-C865-4145-973A-D6CEF83C5000}" type="presOf" srcId="{4A1794DD-F3C8-6847-AAB2-1BE6CBD975C8}" destId="{695CEABC-015C-7345-BF87-20FE20F2DC1F}" srcOrd="0" destOrd="0" presId="urn:microsoft.com/office/officeart/2005/8/layout/hierarchy3"/>
    <dgm:cxn modelId="{8E883721-3354-5E46-A9D6-12B46D2976AC}" type="presOf" srcId="{1AF58DE6-4F3A-B44B-91CB-92E39811B0A5}" destId="{BA18E494-7AF6-1742-AFF1-A1E31315479A}" srcOrd="0" destOrd="0" presId="urn:microsoft.com/office/officeart/2005/8/layout/hierarchy3"/>
    <dgm:cxn modelId="{2B8DBAEC-CFBD-F04B-A266-770B7237D458}" srcId="{4298D28E-D4BD-134D-93D9-0D76FEF5C03F}" destId="{4B71F9A1-26E9-394E-A128-FF311CF52AB9}" srcOrd="1" destOrd="0" parTransId="{82B842E0-AB98-D848-9AA3-63DA659E367F}" sibTransId="{FF59B54E-F86D-0C4B-B41E-DB8E97B308A9}"/>
    <dgm:cxn modelId="{084CD5FA-C75B-1041-9CEC-5B9500AE5B33}" type="presOf" srcId="{BAF9AEBC-30E4-3D48-9623-BC689C7384F1}" destId="{6F779FA6-66FF-104D-BBAC-5F4CD46CE148}" srcOrd="0" destOrd="0" presId="urn:microsoft.com/office/officeart/2005/8/layout/hierarchy3"/>
    <dgm:cxn modelId="{42868207-0EFE-B147-96ED-C2B7EE533482}" srcId="{4FE379FA-C253-DC46-BFFF-E4047DE4D880}" destId="{4298D28E-D4BD-134D-93D9-0D76FEF5C03F}" srcOrd="2" destOrd="0" parTransId="{02455226-40D1-6A41-A509-A63806A4AF52}" sibTransId="{B855FEB4-A555-6748-8849-487CBADF304F}"/>
    <dgm:cxn modelId="{CD61D688-53CE-964D-BD0D-1B9CBB5FD3BF}" type="presOf" srcId="{3B80A794-1436-7F43-8DD2-2CFC3668A5B1}" destId="{A71613F7-09FB-7A49-AC3D-232540BDE9B1}" srcOrd="0" destOrd="0" presId="urn:microsoft.com/office/officeart/2005/8/layout/hierarchy3"/>
    <dgm:cxn modelId="{AA15F282-5556-F344-8373-D13716E54A2C}" type="presOf" srcId="{BDC59114-73B5-6B43-ABC7-D198E1D8D9D9}" destId="{FB816A12-82B7-254E-A127-3DAA516CA276}" srcOrd="0" destOrd="0" presId="urn:microsoft.com/office/officeart/2005/8/layout/hierarchy3"/>
    <dgm:cxn modelId="{45B400FA-8A54-0948-852C-5ECDE86627E0}" type="presOf" srcId="{1EF07C21-73A4-0943-AD9D-979C9939019A}" destId="{9030B895-383E-064D-8DF9-65EF665465D9}" srcOrd="1" destOrd="0" presId="urn:microsoft.com/office/officeart/2005/8/layout/hierarchy3"/>
    <dgm:cxn modelId="{D1773B0C-7606-6549-BA7E-6781E0EC9F61}" type="presOf" srcId="{4696DC51-3DF1-0C40-B89D-75A070A624B4}" destId="{8F0C0570-AE3E-BF47-B197-91E9C4098D1B}" srcOrd="0" destOrd="0" presId="urn:microsoft.com/office/officeart/2005/8/layout/hierarchy3"/>
    <dgm:cxn modelId="{E6AEF25C-BCF1-4245-96C5-16852316BFEF}" srcId="{A25BF16F-DA16-9648-AB6C-752020A7A671}" destId="{116DAC62-93C2-BE47-96C8-8FB5DA8DF345}" srcOrd="0" destOrd="0" parTransId="{EED4E15C-0034-D743-A2FA-FDE246FFDB2A}" sibTransId="{B551BA1D-C09B-6C49-A56A-61E05B1ADF61}"/>
    <dgm:cxn modelId="{E94DA2B0-3DDD-5649-A404-69AD4FD48358}" type="presOf" srcId="{72011AC1-C236-1546-B2B3-3803F8434FEC}" destId="{3141DE8D-FC97-C847-A77B-2574276537FA}" srcOrd="0" destOrd="0" presId="urn:microsoft.com/office/officeart/2005/8/layout/hierarchy3"/>
    <dgm:cxn modelId="{27EA39EF-53C4-BD4E-A65C-A50CE366077D}" type="presOf" srcId="{68C91B9A-7C0A-EE47-86F7-4BED565277B7}" destId="{9890095F-B331-C94F-8147-C1A7A84FD6BE}" srcOrd="0" destOrd="0" presId="urn:microsoft.com/office/officeart/2005/8/layout/hierarchy3"/>
    <dgm:cxn modelId="{9AD46F37-C870-7743-B168-31EF864D97DA}" srcId="{1EF07C21-73A4-0943-AD9D-979C9939019A}" destId="{FF6993B2-923C-B347-AF21-2A3A893E7015}" srcOrd="3" destOrd="0" parTransId="{DD7B1CFF-ED72-594B-A8C2-126F618EA603}" sibTransId="{08A7DB67-ADE1-AB4A-AC36-F7A0C0425C89}"/>
    <dgm:cxn modelId="{D667F380-6173-2A41-AF75-05565BF14B27}" type="presOf" srcId="{A25BF16F-DA16-9648-AB6C-752020A7A671}" destId="{67414C10-A5E6-D546-8D2E-07E110BCC3BC}" srcOrd="1" destOrd="0" presId="urn:microsoft.com/office/officeart/2005/8/layout/hierarchy3"/>
    <dgm:cxn modelId="{26DA6F86-4E98-F548-B242-99DC60162742}" type="presOf" srcId="{94B0B5F3-D919-FB40-A22E-47E7219C17B7}" destId="{B1263EAD-24CB-B64A-A9FC-A9498F7C3281}" srcOrd="0" destOrd="0" presId="urn:microsoft.com/office/officeart/2005/8/layout/hierarchy3"/>
    <dgm:cxn modelId="{B796BB0F-BE26-0040-AE95-24C80C247D4B}" type="presOf" srcId="{4298D28E-D4BD-134D-93D9-0D76FEF5C03F}" destId="{8FCD1A83-4200-9441-8CB1-45C96D8BADB7}" srcOrd="1"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2D5256BD-B8E6-234E-ACD7-F952EA4474E3}" srcId="{1EF07C21-73A4-0943-AD9D-979C9939019A}" destId="{A9D05A6A-FDF0-FC42-8BC5-43AC97E5BC35}" srcOrd="2" destOrd="0" parTransId="{097D56A9-8869-164C-AD96-15FDE72C3E00}" sibTransId="{72D99824-5D35-6B4C-AE11-B90BF25ED501}"/>
    <dgm:cxn modelId="{E42EBA66-43A8-E04A-BBDF-032D999A5B4F}" type="presOf" srcId="{A5B52D3F-DC49-EE49-A01F-3AA6C667BA4F}" destId="{6A20ECCB-C3CB-984A-9BE7-8914276CB537}" srcOrd="0" destOrd="0" presId="urn:microsoft.com/office/officeart/2005/8/layout/hierarchy3"/>
    <dgm:cxn modelId="{63F6720E-D729-FA46-8496-66AECD0F33A9}" srcId="{1EF07C21-73A4-0943-AD9D-979C9939019A}" destId="{0840BC4F-313D-8644-9BC6-D6FF9A9E7D36}" srcOrd="1" destOrd="0" parTransId="{51EB2061-8DD3-7443-A879-45DC9E33A874}" sibTransId="{9986B7D4-A11F-4441-A96A-80996E5DA127}"/>
    <dgm:cxn modelId="{4658ED25-2D07-A64E-A872-E7716849CD3A}" type="presOf" srcId="{5C4462B4-BD12-BB49-8A51-EE2338F758E8}" destId="{8420A846-2529-F146-8366-AF3302CAAEDA}" srcOrd="0" destOrd="0" presId="urn:microsoft.com/office/officeart/2005/8/layout/hierarchy3"/>
    <dgm:cxn modelId="{53E0E220-A086-E94B-8FB7-B94D55CB7A64}" type="presOf" srcId="{160A4D29-94CA-1F4C-B110-6FC7D3EF6D12}" destId="{9214E6C8-245A-8E43-8599-F2B8F3AB695B}" srcOrd="0" destOrd="0" presId="urn:microsoft.com/office/officeart/2005/8/layout/hierarchy3"/>
    <dgm:cxn modelId="{0308AA76-DC58-604F-8BF5-CEBE57E3C7B7}" type="presOf" srcId="{1EF07C21-73A4-0943-AD9D-979C9939019A}" destId="{5C1054C8-2F88-B44B-8F96-663CB499DA62}" srcOrd="0" destOrd="0" presId="urn:microsoft.com/office/officeart/2005/8/layout/hierarchy3"/>
    <dgm:cxn modelId="{CE162D69-8F00-DE43-B05C-FECC60266B2D}" type="presOf" srcId="{24956424-302A-7C46-8C45-6727CCEA48B5}" destId="{DB989871-B31A-5547-8648-B7AF4ECEDE9F}" srcOrd="0" destOrd="0" presId="urn:microsoft.com/office/officeart/2005/8/layout/hierarchy3"/>
    <dgm:cxn modelId="{102826CD-9099-0645-94C0-F8F2F51D9A09}" srcId="{4298D28E-D4BD-134D-93D9-0D76FEF5C03F}" destId="{509C90B0-0566-0A4A-AF69-D30F8FAD9C27}" srcOrd="2" destOrd="0" parTransId="{FB8AEFF7-AF79-774A-BFE0-3F02143C0EDB}" sibTransId="{F6FBC313-4BD7-414F-97B4-FEF227CE10D1}"/>
    <dgm:cxn modelId="{BE50C528-25B1-054A-A078-635650CBCAB1}" type="presOf" srcId="{7EB96378-7F44-AD48-B6CF-6F776FC1D348}" destId="{719F27EC-AB4E-2B4C-97C7-F399A84F910E}" srcOrd="0" destOrd="0" presId="urn:microsoft.com/office/officeart/2005/8/layout/hierarchy3"/>
    <dgm:cxn modelId="{CAB10E7E-AC0F-6241-B9B3-00640B38909A}" srcId="{BAF9AEBC-30E4-3D48-9623-BC689C7384F1}" destId="{06D302AF-EA9F-D14B-B447-E8FAE1BE69F6}" srcOrd="0" destOrd="0" parTransId="{9E728845-CB2C-9F40-B529-4A2550C4A49B}" sibTransId="{BAD06133-D675-7A4F-9DE2-FFC43591CF2E}"/>
    <dgm:cxn modelId="{5FAB3322-0208-7943-96D8-143BF99EDF27}" type="presOf" srcId="{F0221F95-CAF7-8E42-8A86-5C0A750DC4EF}" destId="{658EF32B-A049-E046-92E8-AA2BBD9DA3D0}" srcOrd="1" destOrd="0" presId="urn:microsoft.com/office/officeart/2005/8/layout/hierarchy3"/>
    <dgm:cxn modelId="{4C6191A8-056E-6949-AD7E-B489F7707CB8}" srcId="{F0221F95-CAF7-8E42-8A86-5C0A750DC4EF}" destId="{184C5C91-720D-2246-A1C7-213E095CA526}" srcOrd="1" destOrd="0" parTransId="{5B9CBB49-D8E2-C849-B142-22A2C521C234}" sibTransId="{67E92378-A902-A84F-8E1E-43FA09E3CF8B}"/>
    <dgm:cxn modelId="{5E47C7E5-751B-C145-8175-1A68769FBF6B}" type="presOf" srcId="{A7000410-B454-274C-8088-7D4BCE7FDD65}" destId="{55AABD3F-F17C-E24D-827B-9B3A8EBB4D78}" srcOrd="0" destOrd="0" presId="urn:microsoft.com/office/officeart/2005/8/layout/hierarchy3"/>
    <dgm:cxn modelId="{802A52AF-0E25-1243-889B-C4B5D70CB306}" srcId="{A8F7BE1E-1950-384F-B96C-CB1B5C167847}" destId="{BAA06ADF-31C1-C54D-93D3-501F497D86C6}" srcOrd="6" destOrd="0" parTransId="{7B872A17-AC5A-0240-A04C-6738648D3EC1}" sibTransId="{79A30E05-4E0F-8B40-BF9B-3D64C9B5FC6D}"/>
    <dgm:cxn modelId="{5DCA5173-8A89-864E-B173-C6156A5CDB63}" type="presParOf" srcId="{A37BEC5C-677C-6840-A459-9A409F31C51A}" destId="{C6E06D6E-E39C-9644-987C-1DB292D036B3}" srcOrd="0" destOrd="0" presId="urn:microsoft.com/office/officeart/2005/8/layout/hierarchy3"/>
    <dgm:cxn modelId="{046FE1A3-08BF-884D-97D8-CEEFAA3D4307}" type="presParOf" srcId="{C6E06D6E-E39C-9644-987C-1DB292D036B3}" destId="{38F40F60-B94F-6B47-B9EF-89F8DA56D153}" srcOrd="0" destOrd="0" presId="urn:microsoft.com/office/officeart/2005/8/layout/hierarchy3"/>
    <dgm:cxn modelId="{5FC2132C-E567-D244-AAB1-6EED48C7F913}" type="presParOf" srcId="{38F40F60-B94F-6B47-B9EF-89F8DA56D153}" destId="{E6812AFE-2E79-D748-9B4A-AC5949750EFE}" srcOrd="0" destOrd="0" presId="urn:microsoft.com/office/officeart/2005/8/layout/hierarchy3"/>
    <dgm:cxn modelId="{81FF20FE-CD04-C54E-BA64-F997611CF956}" type="presParOf" srcId="{38F40F60-B94F-6B47-B9EF-89F8DA56D153}" destId="{658EF32B-A049-E046-92E8-AA2BBD9DA3D0}" srcOrd="1" destOrd="0" presId="urn:microsoft.com/office/officeart/2005/8/layout/hierarchy3"/>
    <dgm:cxn modelId="{27484921-F406-4849-922D-AEB336308C69}" type="presParOf" srcId="{C6E06D6E-E39C-9644-987C-1DB292D036B3}" destId="{19787672-9498-234C-B97A-FD58DC84256D}" srcOrd="1" destOrd="0" presId="urn:microsoft.com/office/officeart/2005/8/layout/hierarchy3"/>
    <dgm:cxn modelId="{0B0544D4-B89D-474D-B66F-EF5B2524361C}" type="presParOf" srcId="{19787672-9498-234C-B97A-FD58DC84256D}" destId="{0717E224-3FF2-9445-8F2C-B707660B3AF2}" srcOrd="0" destOrd="0" presId="urn:microsoft.com/office/officeart/2005/8/layout/hierarchy3"/>
    <dgm:cxn modelId="{018F230A-4554-8F44-89CF-4EC57DCF175D}" type="presParOf" srcId="{19787672-9498-234C-B97A-FD58DC84256D}" destId="{DB989871-B31A-5547-8648-B7AF4ECEDE9F}" srcOrd="1" destOrd="0" presId="urn:microsoft.com/office/officeart/2005/8/layout/hierarchy3"/>
    <dgm:cxn modelId="{EB94CF3F-6C76-E040-8290-A682A47429EC}" type="presParOf" srcId="{19787672-9498-234C-B97A-FD58DC84256D}" destId="{B2E4F085-81F8-5C4F-AAE9-8C7B1C4794D3}" srcOrd="2" destOrd="0" presId="urn:microsoft.com/office/officeart/2005/8/layout/hierarchy3"/>
    <dgm:cxn modelId="{2938DB9E-D150-FB43-B214-A0A83D758B34}" type="presParOf" srcId="{19787672-9498-234C-B97A-FD58DC84256D}" destId="{95869ACF-AB57-0143-A40D-7C4DE009C86C}" srcOrd="3" destOrd="0" presId="urn:microsoft.com/office/officeart/2005/8/layout/hierarchy3"/>
    <dgm:cxn modelId="{FD7EA097-1B21-B14F-97FD-9F50FD503E2B}" type="presParOf" srcId="{19787672-9498-234C-B97A-FD58DC84256D}" destId="{BA18E494-7AF6-1742-AFF1-A1E31315479A}" srcOrd="4" destOrd="0" presId="urn:microsoft.com/office/officeart/2005/8/layout/hierarchy3"/>
    <dgm:cxn modelId="{487470C8-3950-9C44-9E87-A739FBD3DFBA}" type="presParOf" srcId="{19787672-9498-234C-B97A-FD58DC84256D}" destId="{A71613F7-09FB-7A49-AC3D-232540BDE9B1}" srcOrd="5" destOrd="0" presId="urn:microsoft.com/office/officeart/2005/8/layout/hierarchy3"/>
    <dgm:cxn modelId="{0424F12D-C0B3-1C48-B321-5ECEBCF0E352}" type="presParOf" srcId="{A37BEC5C-677C-6840-A459-9A409F31C51A}" destId="{85F9D432-5D7A-A742-AE10-448959A9DE19}" srcOrd="1" destOrd="0" presId="urn:microsoft.com/office/officeart/2005/8/layout/hierarchy3"/>
    <dgm:cxn modelId="{9A08282D-0DAD-484C-953C-64603EC879B5}" type="presParOf" srcId="{85F9D432-5D7A-A742-AE10-448959A9DE19}" destId="{70CC6F5C-B42F-E142-A162-C2F74F365D93}" srcOrd="0" destOrd="0" presId="urn:microsoft.com/office/officeart/2005/8/layout/hierarchy3"/>
    <dgm:cxn modelId="{2797551C-4680-E247-ACA8-2DAAA0C93A75}" type="presParOf" srcId="{70CC6F5C-B42F-E142-A162-C2F74F365D93}" destId="{1027FC6B-118B-BF49-ABE2-E5F67F0F0950}" srcOrd="0" destOrd="0" presId="urn:microsoft.com/office/officeart/2005/8/layout/hierarchy3"/>
    <dgm:cxn modelId="{1C85E0C6-C451-CA49-A274-2BC479912811}" type="presParOf" srcId="{70CC6F5C-B42F-E142-A162-C2F74F365D93}" destId="{67414C10-A5E6-D546-8D2E-07E110BCC3BC}" srcOrd="1" destOrd="0" presId="urn:microsoft.com/office/officeart/2005/8/layout/hierarchy3"/>
    <dgm:cxn modelId="{08A5CD41-EBBF-A347-9B8D-7F4D0EACDE50}" type="presParOf" srcId="{85F9D432-5D7A-A742-AE10-448959A9DE19}" destId="{128A207A-6C6C-1D49-9F49-CE3251F85C01}" srcOrd="1" destOrd="0" presId="urn:microsoft.com/office/officeart/2005/8/layout/hierarchy3"/>
    <dgm:cxn modelId="{4D03FF5C-8854-8E44-8B7D-F98DD9EFA637}" type="presParOf" srcId="{128A207A-6C6C-1D49-9F49-CE3251F85C01}" destId="{83F8F2A1-926B-4148-807B-C8BEE614C970}" srcOrd="0" destOrd="0" presId="urn:microsoft.com/office/officeart/2005/8/layout/hierarchy3"/>
    <dgm:cxn modelId="{9BE6DC0F-AB46-734E-AD55-6A932E403046}" type="presParOf" srcId="{128A207A-6C6C-1D49-9F49-CE3251F85C01}" destId="{CCD8BF4C-03C2-B041-9D92-476C5D7E4F7A}" srcOrd="1" destOrd="0" presId="urn:microsoft.com/office/officeart/2005/8/layout/hierarchy3"/>
    <dgm:cxn modelId="{C0C31E17-BE42-0C4C-B39D-B09CFA0A614E}" type="presParOf" srcId="{128A207A-6C6C-1D49-9F49-CE3251F85C01}" destId="{2015AFA5-F9EC-4340-A2FF-8968E6BB95CA}" srcOrd="2" destOrd="0" presId="urn:microsoft.com/office/officeart/2005/8/layout/hierarchy3"/>
    <dgm:cxn modelId="{8CF90B56-3BE4-104A-8F89-EF7D13C6D8E4}" type="presParOf" srcId="{128A207A-6C6C-1D49-9F49-CE3251F85C01}" destId="{719F27EC-AB4E-2B4C-97C7-F399A84F910E}" srcOrd="3" destOrd="0" presId="urn:microsoft.com/office/officeart/2005/8/layout/hierarchy3"/>
    <dgm:cxn modelId="{6D800425-CC91-C04B-9E9D-6BFC8A620FA4}" type="presParOf" srcId="{128A207A-6C6C-1D49-9F49-CE3251F85C01}" destId="{518C2036-ED5B-3540-9E1D-AB8A9B01374D}" srcOrd="4" destOrd="0" presId="urn:microsoft.com/office/officeart/2005/8/layout/hierarchy3"/>
    <dgm:cxn modelId="{33189245-09B0-6E48-AF97-275B57B88E8E}" type="presParOf" srcId="{128A207A-6C6C-1D49-9F49-CE3251F85C01}" destId="{F51D186C-9EA9-874C-AEB6-36714120ABDF}" srcOrd="5" destOrd="0" presId="urn:microsoft.com/office/officeart/2005/8/layout/hierarchy3"/>
    <dgm:cxn modelId="{C2A6E3DC-D703-B84D-BC1B-917B52BA3C7B}" type="presParOf" srcId="{A37BEC5C-677C-6840-A459-9A409F31C51A}" destId="{58561BB6-E89A-5F4D-A695-3EF5353924BD}" srcOrd="2" destOrd="0" presId="urn:microsoft.com/office/officeart/2005/8/layout/hierarchy3"/>
    <dgm:cxn modelId="{8783A386-0FE6-7243-9AA9-29E0EA5814ED}" type="presParOf" srcId="{58561BB6-E89A-5F4D-A695-3EF5353924BD}" destId="{6815F287-451D-1445-BB9B-4F4B894C9302}" srcOrd="0" destOrd="0" presId="urn:microsoft.com/office/officeart/2005/8/layout/hierarchy3"/>
    <dgm:cxn modelId="{D1550D70-B617-254B-9B70-5312DF54B6D7}" type="presParOf" srcId="{6815F287-451D-1445-BB9B-4F4B894C9302}" destId="{585463CE-E77B-5E4F-8626-C865D31AF11E}" srcOrd="0" destOrd="0" presId="urn:microsoft.com/office/officeart/2005/8/layout/hierarchy3"/>
    <dgm:cxn modelId="{D5D2CD1F-7EA6-8048-8FDD-00A6C99DD4B9}" type="presParOf" srcId="{6815F287-451D-1445-BB9B-4F4B894C9302}" destId="{8FCD1A83-4200-9441-8CB1-45C96D8BADB7}" srcOrd="1" destOrd="0" presId="urn:microsoft.com/office/officeart/2005/8/layout/hierarchy3"/>
    <dgm:cxn modelId="{8896FC30-A997-5B47-9183-3072BEA47E56}" type="presParOf" srcId="{58561BB6-E89A-5F4D-A695-3EF5353924BD}" destId="{97EA35B9-0929-174A-9B0B-1439AF351BBF}" srcOrd="1" destOrd="0" presId="urn:microsoft.com/office/officeart/2005/8/layout/hierarchy3"/>
    <dgm:cxn modelId="{CD2DAD23-CEAA-364D-AC9B-25C29D3FC380}" type="presParOf" srcId="{97EA35B9-0929-174A-9B0B-1439AF351BBF}" destId="{2182F201-86EB-6F4E-BB8A-C5A00B50AB62}" srcOrd="0" destOrd="0" presId="urn:microsoft.com/office/officeart/2005/8/layout/hierarchy3"/>
    <dgm:cxn modelId="{81A974EC-BEA7-6F4C-AEB7-045ADBA8AD90}" type="presParOf" srcId="{97EA35B9-0929-174A-9B0B-1439AF351BBF}" destId="{B1263EAD-24CB-B64A-A9FC-A9498F7C3281}" srcOrd="1" destOrd="0" presId="urn:microsoft.com/office/officeart/2005/8/layout/hierarchy3"/>
    <dgm:cxn modelId="{FB1017E8-1A53-BB49-9CF2-ACF578E8A5EC}" type="presParOf" srcId="{97EA35B9-0929-174A-9B0B-1439AF351BBF}" destId="{9E864475-03F6-8A4C-ADD7-097BACCE3EF1}" srcOrd="2" destOrd="0" presId="urn:microsoft.com/office/officeart/2005/8/layout/hierarchy3"/>
    <dgm:cxn modelId="{6EEF9A77-E5B2-BB42-8DCB-9371AF1F62F5}" type="presParOf" srcId="{97EA35B9-0929-174A-9B0B-1439AF351BBF}" destId="{3636E349-2F1D-FD4A-BE17-EA2098DD0005}" srcOrd="3" destOrd="0" presId="urn:microsoft.com/office/officeart/2005/8/layout/hierarchy3"/>
    <dgm:cxn modelId="{80A0F0C3-8053-AE49-ACE5-B6246A7CEB1D}" type="presParOf" srcId="{97EA35B9-0929-174A-9B0B-1439AF351BBF}" destId="{020B44AD-F09D-7649-86C9-8E722575F564}" srcOrd="4" destOrd="0" presId="urn:microsoft.com/office/officeart/2005/8/layout/hierarchy3"/>
    <dgm:cxn modelId="{20961F49-8061-334C-BFA4-35B932221C0F}" type="presParOf" srcId="{97EA35B9-0929-174A-9B0B-1439AF351BBF}" destId="{E910859C-9E75-1846-8F2F-D755C02FE1A2}" srcOrd="5" destOrd="0" presId="urn:microsoft.com/office/officeart/2005/8/layout/hierarchy3"/>
    <dgm:cxn modelId="{9413B514-B0EA-794B-90A2-6366A8665AB9}" type="presParOf" srcId="{97EA35B9-0929-174A-9B0B-1439AF351BBF}" destId="{2A4DDE7B-B667-3540-A92E-C39ED6EAEEC4}" srcOrd="6" destOrd="0" presId="urn:microsoft.com/office/officeart/2005/8/layout/hierarchy3"/>
    <dgm:cxn modelId="{F30FD894-4C93-2946-85A7-F4881C28F2EC}" type="presParOf" srcId="{97EA35B9-0929-174A-9B0B-1439AF351BBF}" destId="{F6A104EE-49E1-DA47-BB60-FB3B7774B8C2}" srcOrd="7" destOrd="0" presId="urn:microsoft.com/office/officeart/2005/8/layout/hierarchy3"/>
    <dgm:cxn modelId="{A2800DAA-193D-9442-9588-D0C2AC696033}" type="presParOf" srcId="{97EA35B9-0929-174A-9B0B-1439AF351BBF}" destId="{12A2300E-B5BB-7D44-8B5D-FF6FEA24250B}" srcOrd="8" destOrd="0" presId="urn:microsoft.com/office/officeart/2005/8/layout/hierarchy3"/>
    <dgm:cxn modelId="{E7D53681-F59F-644F-ABD3-1661F74E4275}" type="presParOf" srcId="{97EA35B9-0929-174A-9B0B-1439AF351BBF}" destId="{695CEABC-015C-7345-BF87-20FE20F2DC1F}" srcOrd="9" destOrd="0" presId="urn:microsoft.com/office/officeart/2005/8/layout/hierarchy3"/>
    <dgm:cxn modelId="{046417A7-ACEE-2B47-8CF2-D8C6618FDA74}" type="presParOf" srcId="{97EA35B9-0929-174A-9B0B-1439AF351BBF}" destId="{0D688553-B41E-D341-A62C-40E49B504BFF}" srcOrd="10" destOrd="0" presId="urn:microsoft.com/office/officeart/2005/8/layout/hierarchy3"/>
    <dgm:cxn modelId="{9243272E-5A71-6F4E-BE54-FF0A9A520CB2}" type="presParOf" srcId="{97EA35B9-0929-174A-9B0B-1439AF351BBF}" destId="{E5741A9A-F41D-284E-909B-E569358324F1}" srcOrd="11" destOrd="0" presId="urn:microsoft.com/office/officeart/2005/8/layout/hierarchy3"/>
    <dgm:cxn modelId="{5CB14763-5043-694A-A875-9EFFE599636C}" type="presParOf" srcId="{A37BEC5C-677C-6840-A459-9A409F31C51A}" destId="{29810D28-0649-3E48-AA04-3AC20E2CFDE3}" srcOrd="3" destOrd="0" presId="urn:microsoft.com/office/officeart/2005/8/layout/hierarchy3"/>
    <dgm:cxn modelId="{C2B61080-295A-814D-870B-BC0A51D899A0}" type="presParOf" srcId="{29810D28-0649-3E48-AA04-3AC20E2CFDE3}" destId="{230406FB-C0CB-2C4A-812E-C4C59E811D34}" srcOrd="0" destOrd="0" presId="urn:microsoft.com/office/officeart/2005/8/layout/hierarchy3"/>
    <dgm:cxn modelId="{051AABD6-BFE7-B545-B667-3EF1C14BACBD}" type="presParOf" srcId="{230406FB-C0CB-2C4A-812E-C4C59E811D34}" destId="{EA7D3323-80E2-8245-9B0F-07CD393A0C0F}" srcOrd="0" destOrd="0" presId="urn:microsoft.com/office/officeart/2005/8/layout/hierarchy3"/>
    <dgm:cxn modelId="{A4D5F96E-36B6-4C48-837D-49414ECB3FCC}" type="presParOf" srcId="{230406FB-C0CB-2C4A-812E-C4C59E811D34}" destId="{C4527B07-36ED-A547-B047-C00B3F8655A9}" srcOrd="1" destOrd="0" presId="urn:microsoft.com/office/officeart/2005/8/layout/hierarchy3"/>
    <dgm:cxn modelId="{A0C35038-1516-FC45-89BA-03199DED091D}" type="presParOf" srcId="{29810D28-0649-3E48-AA04-3AC20E2CFDE3}" destId="{2D6E2D1C-5D1D-F54D-86CD-24C86F46498E}" srcOrd="1" destOrd="0" presId="urn:microsoft.com/office/officeart/2005/8/layout/hierarchy3"/>
    <dgm:cxn modelId="{01232AED-C848-B947-9551-7FA1BB2F236A}" type="presParOf" srcId="{2D6E2D1C-5D1D-F54D-86CD-24C86F46498E}" destId="{7282EE3B-D3DA-4345-A25C-8FE8C89763CB}" srcOrd="0" destOrd="0" presId="urn:microsoft.com/office/officeart/2005/8/layout/hierarchy3"/>
    <dgm:cxn modelId="{D7165051-730C-BF4C-9203-760E1C78B337}" type="presParOf" srcId="{2D6E2D1C-5D1D-F54D-86CD-24C86F46498E}" destId="{125EA152-C136-C942-A434-04BEA35B030B}" srcOrd="1" destOrd="0" presId="urn:microsoft.com/office/officeart/2005/8/layout/hierarchy3"/>
    <dgm:cxn modelId="{51BE3A2D-9FD1-8644-BEF2-3869C08FBBB7}" type="presParOf" srcId="{2D6E2D1C-5D1D-F54D-86CD-24C86F46498E}" destId="{9890095F-B331-C94F-8147-C1A7A84FD6BE}" srcOrd="2" destOrd="0" presId="urn:microsoft.com/office/officeart/2005/8/layout/hierarchy3"/>
    <dgm:cxn modelId="{EA83101A-D2F6-754F-B60D-A1EAE408DDDC}" type="presParOf" srcId="{2D6E2D1C-5D1D-F54D-86CD-24C86F46498E}" destId="{8F0C0570-AE3E-BF47-B197-91E9C4098D1B}" srcOrd="3" destOrd="0" presId="urn:microsoft.com/office/officeart/2005/8/layout/hierarchy3"/>
    <dgm:cxn modelId="{81EC60FC-5E2B-294B-9C4A-1D62A61224CC}" type="presParOf" srcId="{2D6E2D1C-5D1D-F54D-86CD-24C86F46498E}" destId="{493D36C4-3A01-2447-AB70-870CABEE99AC}" srcOrd="4" destOrd="0" presId="urn:microsoft.com/office/officeart/2005/8/layout/hierarchy3"/>
    <dgm:cxn modelId="{98596523-5381-794F-8E5F-22B53CF6CF4A}" type="presParOf" srcId="{2D6E2D1C-5D1D-F54D-86CD-24C86F46498E}" destId="{03F8D9CD-958C-2841-B818-1198C3DE2865}" srcOrd="5" destOrd="0" presId="urn:microsoft.com/office/officeart/2005/8/layout/hierarchy3"/>
    <dgm:cxn modelId="{D4EA3F5B-93E2-CA4E-99C6-E2A89D82D7B0}" type="presParOf" srcId="{2D6E2D1C-5D1D-F54D-86CD-24C86F46498E}" destId="{2D3BF82F-2F09-6B45-8D93-4C0D589C2030}" srcOrd="6" destOrd="0" presId="urn:microsoft.com/office/officeart/2005/8/layout/hierarchy3"/>
    <dgm:cxn modelId="{6BD6669B-B4F2-CB47-BD85-053C7C35747E}" type="presParOf" srcId="{2D6E2D1C-5D1D-F54D-86CD-24C86F46498E}" destId="{9F148BDB-0941-F345-A097-BA0A6B06FF07}" srcOrd="7" destOrd="0" presId="urn:microsoft.com/office/officeart/2005/8/layout/hierarchy3"/>
    <dgm:cxn modelId="{81D774D8-DE57-C647-95B7-60C73DDDBECB}" type="presParOf" srcId="{2D6E2D1C-5D1D-F54D-86CD-24C86F46498E}" destId="{818F0DAB-33E5-254C-89BA-1E88C2694BB3}" srcOrd="8" destOrd="0" presId="urn:microsoft.com/office/officeart/2005/8/layout/hierarchy3"/>
    <dgm:cxn modelId="{DB4DF8DE-9DA7-4A4C-A398-B0C0BA548DBF}" type="presParOf" srcId="{2D6E2D1C-5D1D-F54D-86CD-24C86F46498E}" destId="{6A20ECCB-C3CB-984A-9BE7-8914276CB537}" srcOrd="9" destOrd="0" presId="urn:microsoft.com/office/officeart/2005/8/layout/hierarchy3"/>
    <dgm:cxn modelId="{BC84BED5-CEC4-234E-B035-942425AA2B67}" type="presParOf" srcId="{2D6E2D1C-5D1D-F54D-86CD-24C86F46498E}" destId="{B30DFA83-D217-D441-A5D6-B33AF3254DC9}" srcOrd="10" destOrd="0" presId="urn:microsoft.com/office/officeart/2005/8/layout/hierarchy3"/>
    <dgm:cxn modelId="{6EC6971C-FE96-CA4A-B58A-01531A05117A}" type="presParOf" srcId="{2D6E2D1C-5D1D-F54D-86CD-24C86F46498E}" destId="{9214E6C8-245A-8E43-8599-F2B8F3AB695B}" srcOrd="11" destOrd="0" presId="urn:microsoft.com/office/officeart/2005/8/layout/hierarchy3"/>
    <dgm:cxn modelId="{408F9270-1B27-1645-B596-2F1DACB29116}" type="presParOf" srcId="{2D6E2D1C-5D1D-F54D-86CD-24C86F46498E}" destId="{9A482F54-B23D-E049-A751-1C621056A858}" srcOrd="12" destOrd="0" presId="urn:microsoft.com/office/officeart/2005/8/layout/hierarchy3"/>
    <dgm:cxn modelId="{62077609-520E-E644-9764-FB6123BA60E7}" type="presParOf" srcId="{2D6E2D1C-5D1D-F54D-86CD-24C86F46498E}" destId="{55237CC9-5905-E14E-81E9-48D018CC5A02}" srcOrd="13" destOrd="0" presId="urn:microsoft.com/office/officeart/2005/8/layout/hierarchy3"/>
    <dgm:cxn modelId="{FFAAE8F4-4ED4-9A4E-A06B-BC5DA3DD91CC}" type="presParOf" srcId="{A37BEC5C-677C-6840-A459-9A409F31C51A}" destId="{07ED2EDA-E2E8-C843-BA44-04F2BB5185ED}" srcOrd="4" destOrd="0" presId="urn:microsoft.com/office/officeart/2005/8/layout/hierarchy3"/>
    <dgm:cxn modelId="{F284DFF6-0C97-AA4C-AF27-30BF0D90A332}" type="presParOf" srcId="{07ED2EDA-E2E8-C843-BA44-04F2BB5185ED}" destId="{691BD4ED-FA7D-9744-8F7A-68AE36FF876A}" srcOrd="0" destOrd="0" presId="urn:microsoft.com/office/officeart/2005/8/layout/hierarchy3"/>
    <dgm:cxn modelId="{DD5F32EB-C880-784B-8FFB-0314D59B1788}" type="presParOf" srcId="{691BD4ED-FA7D-9744-8F7A-68AE36FF876A}" destId="{5C1054C8-2F88-B44B-8F96-663CB499DA62}" srcOrd="0" destOrd="0" presId="urn:microsoft.com/office/officeart/2005/8/layout/hierarchy3"/>
    <dgm:cxn modelId="{1C244B34-13A7-9C44-864C-36AF36813A84}" type="presParOf" srcId="{691BD4ED-FA7D-9744-8F7A-68AE36FF876A}" destId="{9030B895-383E-064D-8DF9-65EF665465D9}" srcOrd="1" destOrd="0" presId="urn:microsoft.com/office/officeart/2005/8/layout/hierarchy3"/>
    <dgm:cxn modelId="{3C9CDF6B-A5FB-0D46-A526-4F7C6CB119A4}" type="presParOf" srcId="{07ED2EDA-E2E8-C843-BA44-04F2BB5185ED}" destId="{06DB5FB3-BA68-0846-A881-EAFAB5884B88}" srcOrd="1" destOrd="0" presId="urn:microsoft.com/office/officeart/2005/8/layout/hierarchy3"/>
    <dgm:cxn modelId="{C8E79202-754D-1348-9AC0-BB8F20AC39AC}" type="presParOf" srcId="{06DB5FB3-BA68-0846-A881-EAFAB5884B88}" destId="{55AABD3F-F17C-E24D-827B-9B3A8EBB4D78}" srcOrd="0" destOrd="0" presId="urn:microsoft.com/office/officeart/2005/8/layout/hierarchy3"/>
    <dgm:cxn modelId="{DD9C15C6-78A0-1746-836D-03B181878512}" type="presParOf" srcId="{06DB5FB3-BA68-0846-A881-EAFAB5884B88}" destId="{75E30A96-9581-DA46-BCB3-0DB6787467D2}" srcOrd="1" destOrd="0" presId="urn:microsoft.com/office/officeart/2005/8/layout/hierarchy3"/>
    <dgm:cxn modelId="{B1C47F30-E190-B24F-8049-EE3D98BEFFD8}" type="presParOf" srcId="{06DB5FB3-BA68-0846-A881-EAFAB5884B88}" destId="{F5032864-6701-C44F-B2F4-1853F89540D4}" srcOrd="2" destOrd="0" presId="urn:microsoft.com/office/officeart/2005/8/layout/hierarchy3"/>
    <dgm:cxn modelId="{3DDEF697-968F-A348-80B8-46894EA9DA79}" type="presParOf" srcId="{06DB5FB3-BA68-0846-A881-EAFAB5884B88}" destId="{ECAB1AB9-CF19-954C-A13C-170AAA0148A6}" srcOrd="3" destOrd="0" presId="urn:microsoft.com/office/officeart/2005/8/layout/hierarchy3"/>
    <dgm:cxn modelId="{9E7D2E59-ADF8-D34F-BA14-79EDCFBFE909}" type="presParOf" srcId="{06DB5FB3-BA68-0846-A881-EAFAB5884B88}" destId="{E63008A5-71FD-F644-BAF3-44242114716F}" srcOrd="4" destOrd="0" presId="urn:microsoft.com/office/officeart/2005/8/layout/hierarchy3"/>
    <dgm:cxn modelId="{63E87930-431A-EF49-B0AE-55F1BD6410A5}" type="presParOf" srcId="{06DB5FB3-BA68-0846-A881-EAFAB5884B88}" destId="{0133E5C3-CE2D-7B47-AA63-984F292D3DEB}" srcOrd="5" destOrd="0" presId="urn:microsoft.com/office/officeart/2005/8/layout/hierarchy3"/>
    <dgm:cxn modelId="{6548A509-A982-C641-8F08-317083EC0EE7}" type="presParOf" srcId="{06DB5FB3-BA68-0846-A881-EAFAB5884B88}" destId="{7DDC89F7-9E36-E64B-B3AF-E8C52D27FA90}" srcOrd="6" destOrd="0" presId="urn:microsoft.com/office/officeart/2005/8/layout/hierarchy3"/>
    <dgm:cxn modelId="{1E49EE11-8FF6-4549-BBF9-33D3AC5B130A}" type="presParOf" srcId="{06DB5FB3-BA68-0846-A881-EAFAB5884B88}" destId="{5E40ECCB-B822-7C4A-8E1E-0478E26B356A}" srcOrd="7" destOrd="0" presId="urn:microsoft.com/office/officeart/2005/8/layout/hierarchy3"/>
    <dgm:cxn modelId="{93C36CF0-2EA4-D84C-8235-81F9D3B94972}" type="presParOf" srcId="{A37BEC5C-677C-6840-A459-9A409F31C51A}" destId="{A2AE97AA-E37F-BC43-8A5C-76D1AB7CC1F4}" srcOrd="5" destOrd="0" presId="urn:microsoft.com/office/officeart/2005/8/layout/hierarchy3"/>
    <dgm:cxn modelId="{B71AE9A1-382C-FB4C-B8A5-CB3A50247CBD}" type="presParOf" srcId="{A2AE97AA-E37F-BC43-8A5C-76D1AB7CC1F4}" destId="{B0177F57-3E7E-6D46-B051-1B8F54E01377}" srcOrd="0" destOrd="0" presId="urn:microsoft.com/office/officeart/2005/8/layout/hierarchy3"/>
    <dgm:cxn modelId="{BD58D1C6-1524-5F4F-8DAE-0443026F1C20}" type="presParOf" srcId="{B0177F57-3E7E-6D46-B051-1B8F54E01377}" destId="{6F779FA6-66FF-104D-BBAC-5F4CD46CE148}" srcOrd="0" destOrd="0" presId="urn:microsoft.com/office/officeart/2005/8/layout/hierarchy3"/>
    <dgm:cxn modelId="{763A9347-FC7D-0946-B34B-8DE35F38FF58}" type="presParOf" srcId="{B0177F57-3E7E-6D46-B051-1B8F54E01377}" destId="{09C1EDCF-9A3B-DE4B-B0EC-BB754E4598F4}" srcOrd="1" destOrd="0" presId="urn:microsoft.com/office/officeart/2005/8/layout/hierarchy3"/>
    <dgm:cxn modelId="{14A7B630-5DB7-B44B-BC92-D5A2A1D9D7D5}" type="presParOf" srcId="{A2AE97AA-E37F-BC43-8A5C-76D1AB7CC1F4}" destId="{7EDF0F47-D4CE-FE40-B40A-81097A25A86F}" srcOrd="1" destOrd="0" presId="urn:microsoft.com/office/officeart/2005/8/layout/hierarchy3"/>
    <dgm:cxn modelId="{1C4660BC-5DAB-0A4B-BC42-BA34AB1134FD}" type="presParOf" srcId="{7EDF0F47-D4CE-FE40-B40A-81097A25A86F}" destId="{0D8B3289-5179-1D4A-AB92-5C3349DADE03}" srcOrd="0" destOrd="0" presId="urn:microsoft.com/office/officeart/2005/8/layout/hierarchy3"/>
    <dgm:cxn modelId="{55C65936-0BF9-AF44-B358-E1DF409ED1AB}" type="presParOf" srcId="{7EDF0F47-D4CE-FE40-B40A-81097A25A86F}" destId="{C3C07FA1-5881-5A46-A144-77674E13A1B6}" srcOrd="1" destOrd="0" presId="urn:microsoft.com/office/officeart/2005/8/layout/hierarchy3"/>
    <dgm:cxn modelId="{E124FFE8-6388-B946-B2ED-30413018B095}" type="presParOf" srcId="{7EDF0F47-D4CE-FE40-B40A-81097A25A86F}" destId="{36F0E002-B805-5A45-8C01-5B301F0E4344}" srcOrd="2" destOrd="0" presId="urn:microsoft.com/office/officeart/2005/8/layout/hierarchy3"/>
    <dgm:cxn modelId="{2C63C92D-84EF-1445-AD51-0D27DD6F43BA}" type="presParOf" srcId="{7EDF0F47-D4CE-FE40-B40A-81097A25A86F}" destId="{6D2089B0-2EA8-6745-A042-CF93B9047F5B}" srcOrd="3" destOrd="0" presId="urn:microsoft.com/office/officeart/2005/8/layout/hierarchy3"/>
    <dgm:cxn modelId="{0E50AC12-E988-5E46-B911-D3BA151ABAB2}" type="presParOf" srcId="{7EDF0F47-D4CE-FE40-B40A-81097A25A86F}" destId="{9A75D752-6504-3B48-B12D-F8F1948AC0D8}" srcOrd="4" destOrd="0" presId="urn:microsoft.com/office/officeart/2005/8/layout/hierarchy3"/>
    <dgm:cxn modelId="{409593FB-775C-7C46-BBFF-105BAE92DB2E}" type="presParOf" srcId="{7EDF0F47-D4CE-FE40-B40A-81097A25A86F}" destId="{22517623-BA59-FE48-AD3C-6945936D7252}" srcOrd="5" destOrd="0" presId="urn:microsoft.com/office/officeart/2005/8/layout/hierarchy3"/>
    <dgm:cxn modelId="{F1CCC16C-1976-584E-B31B-6364B9386BE4}" type="presParOf" srcId="{7EDF0F47-D4CE-FE40-B40A-81097A25A86F}" destId="{3141DE8D-FC97-C847-A77B-2574276537FA}" srcOrd="6" destOrd="0" presId="urn:microsoft.com/office/officeart/2005/8/layout/hierarchy3"/>
    <dgm:cxn modelId="{503C6965-173C-7A40-8DF3-EBC1B49ED863}" type="presParOf" srcId="{7EDF0F47-D4CE-FE40-B40A-81097A25A86F}" destId="{83ACF91C-45B6-C943-B21A-CBD758E297D3}" srcOrd="7" destOrd="0" presId="urn:microsoft.com/office/officeart/2005/8/layout/hierarchy3"/>
    <dgm:cxn modelId="{9782F593-A039-674B-BEF5-98EADAB678E9}" type="presParOf" srcId="{7EDF0F47-D4CE-FE40-B40A-81097A25A86F}" destId="{FB816A12-82B7-254E-A127-3DAA516CA276}" srcOrd="8" destOrd="0" presId="urn:microsoft.com/office/officeart/2005/8/layout/hierarchy3"/>
    <dgm:cxn modelId="{77903CEF-32B0-BC48-A066-D7D58E69DA4A}" type="presParOf" srcId="{7EDF0F47-D4CE-FE40-B40A-81097A25A86F}" destId="{9D0BCB8A-2710-8F42-811F-33B3DEA89A01}" srcOrd="9" destOrd="0" presId="urn:microsoft.com/office/officeart/2005/8/layout/hierarchy3"/>
    <dgm:cxn modelId="{F4E7A10D-842D-0E40-9C22-185D130BD4BB}" type="presParOf" srcId="{7EDF0F47-D4CE-FE40-B40A-81097A25A86F}" destId="{49F3D27C-DA50-A74C-A216-19CEEBE5EDF7}" srcOrd="10" destOrd="0" presId="urn:microsoft.com/office/officeart/2005/8/layout/hierarchy3"/>
    <dgm:cxn modelId="{1995FDAD-F3EB-6F46-BF94-0B0DA999F75C}" type="presParOf" srcId="{7EDF0F47-D4CE-FE40-B40A-81097A25A86F}" destId="{8420A846-2529-F146-8366-AF3302CAAEDA}" srcOrd="11" destOrd="0" presId="urn:microsoft.com/office/officeart/2005/8/layout/hierarchy3"/>
    <dgm:cxn modelId="{A649E528-82A2-9743-860C-437CA9AEBA7D}" type="presParOf" srcId="{7EDF0F47-D4CE-FE40-B40A-81097A25A86F}" destId="{CB147079-C1CE-F041-BC24-8693DDF2058A}" srcOrd="12" destOrd="0" presId="urn:microsoft.com/office/officeart/2005/8/layout/hierarchy3"/>
    <dgm:cxn modelId="{F3BE08B4-5A79-ED4E-84FB-526A499BDAC4}" type="presParOf" srcId="{7EDF0F47-D4CE-FE40-B40A-81097A25A86F}" destId="{425943EB-5BFC-4449-AE35-0403074F0FCC}" srcOrd="13" destOrd="0" presId="urn:microsoft.com/office/officeart/2005/8/layout/hierarchy3"/>
    <dgm:cxn modelId="{9624E149-CBE9-DA41-85FE-2062010ED14C}" type="presParOf" srcId="{7EDF0F47-D4CE-FE40-B40A-81097A25A86F}" destId="{5BB9E986-D32E-E44B-A885-2417F6493ED8}" srcOrd="14" destOrd="0" presId="urn:microsoft.com/office/officeart/2005/8/layout/hierarchy3"/>
    <dgm:cxn modelId="{CD6536EB-89F0-EF4D-B9EF-B114E7FE556F}"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116DAC62-93C2-BE47-96C8-8FB5DA8DF345}">
      <dgm:prSet/>
      <dgm:spPr/>
      <dgm:t>
        <a:bodyPr/>
        <a:lstStyle/>
        <a:p>
          <a:r>
            <a:rPr lang="en-US" dirty="0" smtClean="0"/>
            <a:t>Query Language </a:t>
          </a:r>
          <a:endParaRPr lang="en-US" dirty="0"/>
        </a:p>
      </dgm:t>
    </dgm:pt>
    <dgm:pt modelId="{EED4E15C-0034-D743-A2FA-FDE246FFDB2A}" type="parTrans" cxnId="{E6AEF25C-BCF1-4245-96C5-16852316BFEF}">
      <dgm:prSet/>
      <dgm:spPr/>
      <dgm:t>
        <a:bodyPr/>
        <a:lstStyle/>
        <a:p>
          <a:endParaRPr lang="en-US"/>
        </a:p>
      </dgm:t>
    </dgm:pt>
    <dgm:pt modelId="{B551BA1D-C09B-6C49-A56A-61E05B1ADF61}" type="sibTrans" cxnId="{E6AEF25C-BCF1-4245-96C5-16852316BFEF}">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83F8F2A1-926B-4148-807B-C8BEE614C970}" type="pres">
      <dgm:prSet presAssocID="{EED4E15C-0034-D743-A2FA-FDE246FFDB2A}" presName="Name13" presStyleLbl="parChTrans1D2" presStyleIdx="3" presStyleCnt="31"/>
      <dgm:spPr/>
      <dgm:t>
        <a:bodyPr/>
        <a:lstStyle/>
        <a:p>
          <a:endParaRPr lang="en-US"/>
        </a:p>
      </dgm:t>
    </dgm:pt>
    <dgm:pt modelId="{CCD8BF4C-03C2-B041-9D92-476C5D7E4F7A}" type="pres">
      <dgm:prSet presAssocID="{116DAC62-93C2-BE47-96C8-8FB5DA8DF345}"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E6AEF25C-BCF1-4245-96C5-16852316BFEF}" srcId="{A25BF16F-DA16-9648-AB6C-752020A7A671}" destId="{116DAC62-93C2-BE47-96C8-8FB5DA8DF345}" srcOrd="0" destOrd="0" parTransId="{EED4E15C-0034-D743-A2FA-FDE246FFDB2A}" sibTransId="{B551BA1D-C09B-6C49-A56A-61E05B1ADF61}"/>
    <dgm:cxn modelId="{05EDDFB8-D24F-754A-834F-419975D7E1F7}" srcId="{BAF9AEBC-30E4-3D48-9623-BC689C7384F1}" destId="{85907A38-68A8-5948-96DC-4AFCC429D85C}" srcOrd="4" destOrd="0" parTransId="{BDC59114-73B5-6B43-ABC7-D198E1D8D9D9}" sibTransId="{0234964F-1523-3C4C-9B03-162BCB8B6471}"/>
    <dgm:cxn modelId="{91DDBB9D-4185-8343-849E-044B3785C44E}" type="presOf" srcId="{36B64709-9556-174A-8102-2D21B49D0564}" destId="{425943EB-5BFC-4449-AE35-0403074F0FCC}" srcOrd="0" destOrd="0" presId="urn:microsoft.com/office/officeart/2005/8/layout/hierarchy3"/>
    <dgm:cxn modelId="{16758C03-896A-E949-8425-6BD7B7798AE4}" type="presOf" srcId="{50B06894-D03A-9047-AD73-19452B13FD4F}" destId="{6D2089B0-2EA8-6745-A042-CF93B9047F5B}" srcOrd="0" destOrd="0" presId="urn:microsoft.com/office/officeart/2005/8/layout/hierarchy3"/>
    <dgm:cxn modelId="{2C8DDAAF-C548-AA40-80B2-89108952FD5E}" type="presOf" srcId="{8DCD7426-17F7-054D-8BA4-43DD589770BC}" destId="{0D688553-B41E-D341-A62C-40E49B504BFF}" srcOrd="0" destOrd="0" presId="urn:microsoft.com/office/officeart/2005/8/layout/hierarchy3"/>
    <dgm:cxn modelId="{E60A00B8-8F59-6C40-8396-B5CA11E973D3}" type="presOf" srcId="{A5B52D3F-DC49-EE49-A01F-3AA6C667BA4F}" destId="{6A20ECCB-C3CB-984A-9BE7-8914276CB537}" srcOrd="0" destOrd="0" presId="urn:microsoft.com/office/officeart/2005/8/layout/hierarchy3"/>
    <dgm:cxn modelId="{D6BA0E7A-EFF3-8B49-BB88-4036A5C50ABB}" type="presOf" srcId="{F0221F95-CAF7-8E42-8A86-5C0A750DC4EF}" destId="{658EF32B-A049-E046-92E8-AA2BBD9DA3D0}" srcOrd="1" destOrd="0" presId="urn:microsoft.com/office/officeart/2005/8/layout/hierarchy3"/>
    <dgm:cxn modelId="{2D5256BD-B8E6-234E-ACD7-F952EA4474E3}" srcId="{1EF07C21-73A4-0943-AD9D-979C9939019A}" destId="{A9D05A6A-FDF0-FC42-8BC5-43AC97E5BC35}" srcOrd="2" destOrd="0" parTransId="{097D56A9-8869-164C-AD96-15FDE72C3E00}" sibTransId="{72D99824-5D35-6B4C-AE11-B90BF25ED501}"/>
    <dgm:cxn modelId="{DE3210D0-2798-7444-999B-92F76E8FE046}" srcId="{BAF9AEBC-30E4-3D48-9623-BC689C7384F1}" destId="{5C4462B4-BD12-BB49-8A51-EE2338F758E8}" srcOrd="5" destOrd="0" parTransId="{810EA864-9188-0F42-8E6E-9233577CCE19}" sibTransId="{FCA155C8-1F1D-B34D-A5D4-357BD9E09EF3}"/>
    <dgm:cxn modelId="{72B10572-CD4A-CD4F-8BD7-AA7A9D1DEF12}" srcId="{BAF9AEBC-30E4-3D48-9623-BC689C7384F1}" destId="{EBD5E3B5-0628-EB42-8DD3-85AD53D70F18}" srcOrd="7" destOrd="0" parTransId="{905DB639-F8C5-7A45-BF3E-00A8103F957C}" sibTransId="{356F5EB2-916C-A64E-A0F4-957075E27B57}"/>
    <dgm:cxn modelId="{0B43DD2F-C8CD-8148-A037-07FB5BDEB237}" srcId="{4298D28E-D4BD-134D-93D9-0D76FEF5C03F}" destId="{94B0B5F3-D919-FB40-A22E-47E7219C17B7}" srcOrd="0" destOrd="0" parTransId="{8E6F682D-F890-0A4C-991F-2D9AB2BADF47}" sibTransId="{AA039693-CBCB-F24F-AF2C-1D0CD8E3E8AF}"/>
    <dgm:cxn modelId="{A80090FC-DB80-8E44-BA98-A8CB1FA24481}" type="presOf" srcId="{8F97F75E-28AC-474C-A827-8FD4AEDBD3C8}" destId="{12A2300E-B5BB-7D44-8B5D-FF6FEA24250B}" srcOrd="0" destOrd="0" presId="urn:microsoft.com/office/officeart/2005/8/layout/hierarchy3"/>
    <dgm:cxn modelId="{19EF0559-7628-1D46-A2EB-7F2A4F08C831}" type="presOf" srcId="{2F0436DE-C8FD-264E-B5FF-5ED1DD310543}" destId="{22517623-BA59-FE48-AD3C-6945936D7252}" srcOrd="0" destOrd="0" presId="urn:microsoft.com/office/officeart/2005/8/layout/hierarchy3"/>
    <dgm:cxn modelId="{A6791056-9523-0A4A-93CB-60D171BDB12A}" type="presOf" srcId="{0840BC4F-313D-8644-9BC6-D6FF9A9E7D36}" destId="{ECAB1AB9-CF19-954C-A13C-170AAA0148A6}" srcOrd="0"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B084BDE2-6634-BA40-8E6A-A33C9E79BD30}" type="presOf" srcId="{10B1E5E1-FB78-534C-AD8B-AFFF26EE5D3E}" destId="{125EA152-C136-C942-A434-04BEA35B030B}" srcOrd="0"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492C23D1-C3B4-784F-B55F-C892AB1C0D38}" type="presOf" srcId="{BAF9AEBC-30E4-3D48-9623-BC689C7384F1}" destId="{6F779FA6-66FF-104D-BBAC-5F4CD46CE148}" srcOrd="0" destOrd="0" presId="urn:microsoft.com/office/officeart/2005/8/layout/hierarchy3"/>
    <dgm:cxn modelId="{6A6142D8-0383-4D46-BBC4-89B5B01B4810}" type="presOf" srcId="{4298D28E-D4BD-134D-93D9-0D76FEF5C03F}" destId="{8FCD1A83-4200-9441-8CB1-45C96D8BADB7}" srcOrd="1" destOrd="0" presId="urn:microsoft.com/office/officeart/2005/8/layout/hierarchy3"/>
    <dgm:cxn modelId="{532897E0-CDF5-6744-87F2-68A29D333A94}" srcId="{BAF9AEBC-30E4-3D48-9623-BC689C7384F1}" destId="{36B64709-9556-174A-8102-2D21B49D0564}" srcOrd="6" destOrd="0" parTransId="{C9276977-53A3-A246-B1EA-C5F80E4EE636}" sibTransId="{2A3D07E6-E33D-684A-A8C6-A5A4C4B669E0}"/>
    <dgm:cxn modelId="{C9B8D446-5BE2-5A48-8471-19B4F28C4ABD}" type="presOf" srcId="{85907A38-68A8-5948-96DC-4AFCC429D85C}" destId="{9D0BCB8A-2710-8F42-811F-33B3DEA89A01}" srcOrd="0" destOrd="0" presId="urn:microsoft.com/office/officeart/2005/8/layout/hierarchy3"/>
    <dgm:cxn modelId="{4FA6E265-79E6-5B45-882B-74A6DC231566}" type="presOf" srcId="{78A65FC3-1106-8844-AC6C-748DF6784D61}" destId="{83ACF91C-45B6-C943-B21A-CBD758E297D3}" srcOrd="0" destOrd="0" presId="urn:microsoft.com/office/officeart/2005/8/layout/hierarchy3"/>
    <dgm:cxn modelId="{F7AD7972-DFE6-1E4E-85C5-E90D2E99072B}" srcId="{BAF9AEBC-30E4-3D48-9623-BC689C7384F1}" destId="{2F0436DE-C8FD-264E-B5FF-5ED1DD310543}" srcOrd="2" destOrd="0" parTransId="{A4C04BEE-68AA-A74D-9677-0C8B1C9DF8B2}" sibTransId="{80FC5C14-69DB-B546-B4D8-79505361D3F7}"/>
    <dgm:cxn modelId="{6752E82C-5CD3-534A-9BDB-EF6EA9B93DC5}" type="presOf" srcId="{509C90B0-0566-0A4A-AF69-D30F8FAD9C27}" destId="{E910859C-9E75-1846-8F2F-D755C02FE1A2}" srcOrd="0" destOrd="0" presId="urn:microsoft.com/office/officeart/2005/8/layout/hierarchy3"/>
    <dgm:cxn modelId="{9A4FFC76-B426-624D-A743-D30FF1615856}" srcId="{4FE379FA-C253-DC46-BFFF-E4047DE4D880}" destId="{BAF9AEBC-30E4-3D48-9623-BC689C7384F1}" srcOrd="5" destOrd="0" parTransId="{37336B6E-8872-A246-89B7-E74951BC4C10}" sibTransId="{3F0B11A7-E1EA-D14A-81FD-886DE615DE08}"/>
    <dgm:cxn modelId="{35E4171C-D911-9342-81AB-19A2667D4AB3}" srcId="{4298D28E-D4BD-134D-93D9-0D76FEF5C03F}" destId="{286106E0-FA2E-9F42-8E2B-4CB42DEBC5F3}" srcOrd="5" destOrd="0" parTransId="{8DCD7426-17F7-054D-8BA4-43DD589770BC}" sibTransId="{06A69EC2-9AED-2A40-8F9E-020A53AED9AB}"/>
    <dgm:cxn modelId="{6959F409-A3C1-E147-9F72-2D1F107BD89A}" type="presOf" srcId="{A25BF16F-DA16-9648-AB6C-752020A7A671}" destId="{1027FC6B-118B-BF49-ABE2-E5F67F0F0950}" srcOrd="0" destOrd="0" presId="urn:microsoft.com/office/officeart/2005/8/layout/hierarchy3"/>
    <dgm:cxn modelId="{009226CA-5E7F-D947-8441-48C438B61327}" type="presOf" srcId="{4B71F9A1-26E9-394E-A128-FF311CF52AB9}" destId="{3636E349-2F1D-FD4A-BE17-EA2098DD0005}" srcOrd="0" destOrd="0" presId="urn:microsoft.com/office/officeart/2005/8/layout/hierarchy3"/>
    <dgm:cxn modelId="{67691C85-9F57-3A46-B97C-B403B16BC166}" type="presOf" srcId="{22EEDA33-A17D-EA4C-B63A-6262B6CA7499}" destId="{9F148BDB-0941-F345-A097-BA0A6B06FF07}" srcOrd="0" destOrd="0" presId="urn:microsoft.com/office/officeart/2005/8/layout/hierarchy3"/>
    <dgm:cxn modelId="{CF40A10E-6AC9-EB4B-A7B0-08CC8B63E38F}" type="presOf" srcId="{EED4E15C-0034-D743-A2FA-FDE246FFDB2A}" destId="{83F8F2A1-926B-4148-807B-C8BEE614C970}" srcOrd="0" destOrd="0" presId="urn:microsoft.com/office/officeart/2005/8/layout/hierarchy3"/>
    <dgm:cxn modelId="{9AD46F37-C870-7743-B168-31EF864D97DA}" srcId="{1EF07C21-73A4-0943-AD9D-979C9939019A}" destId="{FF6993B2-923C-B347-AF21-2A3A893E7015}" srcOrd="3" destOrd="0" parTransId="{DD7B1CFF-ED72-594B-A8C2-126F618EA603}" sibTransId="{08A7DB67-ADE1-AB4A-AC36-F7A0C0425C89}"/>
    <dgm:cxn modelId="{8D681784-F962-6242-9F04-51F33850AD4B}" type="presOf" srcId="{0D4795A9-6D1D-EC47-B6C5-9D979D0B6964}" destId="{818F0DAB-33E5-254C-89BA-1E88C2694BB3}" srcOrd="0" destOrd="0" presId="urn:microsoft.com/office/officeart/2005/8/layout/hierarchy3"/>
    <dgm:cxn modelId="{8E32EB4A-8227-FB41-839D-D38A011FCB5D}" type="presOf" srcId="{BAA06ADF-31C1-C54D-93D3-501F497D86C6}" destId="{55237CC9-5905-E14E-81E9-48D018CC5A02}" srcOrd="0" destOrd="0" presId="urn:microsoft.com/office/officeart/2005/8/layout/hierarchy3"/>
    <dgm:cxn modelId="{8361DF1B-F32D-7645-A7B6-8A73345301F7}" type="presOf" srcId="{905DB639-F8C5-7A45-BF3E-00A8103F957C}" destId="{5BB9E986-D32E-E44B-A885-2417F6493ED8}" srcOrd="0" destOrd="0" presId="urn:microsoft.com/office/officeart/2005/8/layout/hierarchy3"/>
    <dgm:cxn modelId="{2242F4D3-814B-2441-9B99-95C67F99CCCE}" type="presOf" srcId="{FF6993B2-923C-B347-AF21-2A3A893E7015}" destId="{5E40ECCB-B822-7C4A-8E1E-0478E26B356A}" srcOrd="0" destOrd="0" presId="urn:microsoft.com/office/officeart/2005/8/layout/hierarchy3"/>
    <dgm:cxn modelId="{AE7DAB02-AE01-E54A-BCFB-4E8AEFB29600}" type="presOf" srcId="{F34AA715-02E0-0641-A942-86B9E0ADC806}" destId="{F6A104EE-49E1-DA47-BB60-FB3B7774B8C2}" srcOrd="0" destOrd="0" presId="urn:microsoft.com/office/officeart/2005/8/layout/hierarchy3"/>
    <dgm:cxn modelId="{0C21FCCD-02F9-324E-8301-647BEA3D86F0}" type="presOf" srcId="{1B533BEA-645D-1747-8737-9A4859E919B8}" destId="{75E30A96-9581-DA46-BCB3-0DB6787467D2}" srcOrd="0" destOrd="0" presId="urn:microsoft.com/office/officeart/2005/8/layout/hierarchy3"/>
    <dgm:cxn modelId="{B3D0CA7A-947C-A440-A82E-BCD2F96D8C18}" type="presOf" srcId="{D26D8197-3C45-FE49-BB2F-B33B5EFAE6E9}" destId="{493D36C4-3A01-2447-AB70-870CABEE99AC}" srcOrd="0" destOrd="0" presId="urn:microsoft.com/office/officeart/2005/8/layout/hierarchy3"/>
    <dgm:cxn modelId="{9358DB1C-CF2A-0B48-8416-15CFBD66324F}" srcId="{4298D28E-D4BD-134D-93D9-0D76FEF5C03F}" destId="{F34AA715-02E0-0641-A942-86B9E0ADC806}" srcOrd="3" destOrd="0" parTransId="{F7FD6B04-84AD-8048-AB30-A41608C96CC7}" sibTransId="{C836D1BC-A301-9944-8DFC-2E87E9B3CF65}"/>
    <dgm:cxn modelId="{8F13F498-0E2B-584F-8EB7-73EFB784B043}" type="presOf" srcId="{184C5C91-720D-2246-A1C7-213E095CA526}" destId="{95869ACF-AB57-0143-A40D-7C4DE009C86C}" srcOrd="0" destOrd="0" presId="urn:microsoft.com/office/officeart/2005/8/layout/hierarchy3"/>
    <dgm:cxn modelId="{C06FEC0B-D82E-4345-901D-0E9386FA30EA}" type="presOf" srcId="{5038877E-1CF8-D142-BE95-C0103F71ECB4}" destId="{0717E224-3FF2-9445-8F2C-B707660B3AF2}" srcOrd="0" destOrd="0" presId="urn:microsoft.com/office/officeart/2005/8/layout/hierarchy3"/>
    <dgm:cxn modelId="{A26407B0-57D6-664D-A92A-967049177293}" type="presOf" srcId="{1AF58DE6-4F3A-B44B-91CB-92E39811B0A5}" destId="{BA18E494-7AF6-1742-AFF1-A1E31315479A}" srcOrd="0" destOrd="0" presId="urn:microsoft.com/office/officeart/2005/8/layout/hierarchy3"/>
    <dgm:cxn modelId="{611DF158-A534-E04A-92EA-BE568A348574}" type="presOf" srcId="{A8F7BE1E-1950-384F-B96C-CB1B5C167847}" destId="{C4527B07-36ED-A547-B047-C00B3F8655A9}" srcOrd="1" destOrd="0" presId="urn:microsoft.com/office/officeart/2005/8/layout/hierarchy3"/>
    <dgm:cxn modelId="{D8B37A31-E1DF-CB4C-B21B-B32C4150F1D1}" srcId="{A8F7BE1E-1950-384F-B96C-CB1B5C167847}" destId="{22EEDA33-A17D-EA4C-B63A-6262B6CA7499}" srcOrd="3" destOrd="0" parTransId="{E6A26E56-15C9-FF49-9FF7-E6739BE97006}" sibTransId="{CED35F71-BA20-B04A-B0CE-F3BDDF7E9DDD}"/>
    <dgm:cxn modelId="{C63898CA-762F-8B40-AF18-A240A4EE8D03}" type="presOf" srcId="{F67B469C-0B70-7A42-8E4C-E1A87CF09CF3}" destId="{7282EE3B-D3DA-4345-A25C-8FE8C89763CB}" srcOrd="0" destOrd="0" presId="urn:microsoft.com/office/officeart/2005/8/layout/hierarchy3"/>
    <dgm:cxn modelId="{D2510462-C7E4-C646-8BBA-821F52F6592D}" srcId="{A25BF16F-DA16-9648-AB6C-752020A7A671}" destId="{7EB96378-7F44-AD48-B6CF-6F776FC1D348}" srcOrd="1" destOrd="0" parTransId="{FEE976AD-B0EB-4941-AFAB-BC6BC0B4599F}" sibTransId="{93647750-7D74-994A-88E6-1BBB6CCA25A8}"/>
    <dgm:cxn modelId="{FD6E6474-356F-ED4C-AE7A-C6581458AAAF}" type="presOf" srcId="{94B0B5F3-D919-FB40-A22E-47E7219C17B7}" destId="{B1263EAD-24CB-B64A-A9FC-A9498F7C3281}" srcOrd="0" destOrd="0" presId="urn:microsoft.com/office/officeart/2005/8/layout/hierarchy3"/>
    <dgm:cxn modelId="{1B705D7B-7338-2F4F-8311-89052F67CA08}" type="presOf" srcId="{A8F7BE1E-1950-384F-B96C-CB1B5C167847}" destId="{EA7D3323-80E2-8245-9B0F-07CD393A0C0F}" srcOrd="0" destOrd="0" presId="urn:microsoft.com/office/officeart/2005/8/layout/hierarchy3"/>
    <dgm:cxn modelId="{D5C64796-BF8F-8941-8C2F-87EE1FDB06A5}" srcId="{4FE379FA-C253-DC46-BFFF-E4047DE4D880}" destId="{1EF07C21-73A4-0943-AD9D-979C9939019A}" srcOrd="4" destOrd="0" parTransId="{E19B5F94-5642-EE42-81B7-6E98DB74A795}" sibTransId="{B06B81EA-96E7-9449-94D2-58FDFBE126AB}"/>
    <dgm:cxn modelId="{3678609D-15B7-FF49-A67C-D7B9BB8E4EA0}" type="presOf" srcId="{4FE379FA-C253-DC46-BFFF-E4047DE4D880}" destId="{A37BEC5C-677C-6840-A459-9A409F31C51A}" srcOrd="0" destOrd="0" presId="urn:microsoft.com/office/officeart/2005/8/layout/hierarchy3"/>
    <dgm:cxn modelId="{8466ADCD-A1D1-CC4F-957A-BE3996E31C9F}" type="presOf" srcId="{A9D05A6A-FDF0-FC42-8BC5-43AC97E5BC35}" destId="{0133E5C3-CE2D-7B47-AA63-984F292D3DEB}" srcOrd="0" destOrd="0" presId="urn:microsoft.com/office/officeart/2005/8/layout/hierarchy3"/>
    <dgm:cxn modelId="{6EE72079-5F30-6348-AEC6-4BE78A1CBC58}" srcId="{4298D28E-D4BD-134D-93D9-0D76FEF5C03F}" destId="{4A1794DD-F3C8-6847-AAB2-1BE6CBD975C8}" srcOrd="4" destOrd="0" parTransId="{8F97F75E-28AC-474C-A827-8FD4AEDBD3C8}" sibTransId="{9F730DE5-560C-2C41-9EA5-5E677DD46FA0}"/>
    <dgm:cxn modelId="{E311D39D-91DD-1148-AB85-4D755A852B09}" type="presOf" srcId="{3B524C44-A610-AA48-A17C-776EF044BBD7}" destId="{B30DFA83-D217-D441-A5D6-B33AF3254DC9}" srcOrd="0" destOrd="0" presId="urn:microsoft.com/office/officeart/2005/8/layout/hierarchy3"/>
    <dgm:cxn modelId="{711D0BB7-CAC3-0947-A31C-B3D49BA982CC}" type="presOf" srcId="{097D56A9-8869-164C-AD96-15FDE72C3E00}" destId="{E63008A5-71FD-F644-BAF3-44242114716F}" srcOrd="0" destOrd="0" presId="urn:microsoft.com/office/officeart/2005/8/layout/hierarchy3"/>
    <dgm:cxn modelId="{802A52AF-0E25-1243-889B-C4B5D70CB306}" srcId="{A8F7BE1E-1950-384F-B96C-CB1B5C167847}" destId="{BAA06ADF-31C1-C54D-93D3-501F497D86C6}" srcOrd="6" destOrd="0" parTransId="{7B872A17-AC5A-0240-A04C-6738648D3EC1}" sibTransId="{79A30E05-4E0F-8B40-BF9B-3D64C9B5FC6D}"/>
    <dgm:cxn modelId="{D46634C6-4506-694A-A022-0FA7E7F09D26}" type="presOf" srcId="{51EB2061-8DD3-7443-A879-45DC9E33A874}" destId="{F5032864-6701-C44F-B2F4-1853F89540D4}" srcOrd="0" destOrd="0" presId="urn:microsoft.com/office/officeart/2005/8/layout/hierarchy3"/>
    <dgm:cxn modelId="{0FC2663B-9A0F-C247-A53F-A54C46003B7D}" type="presOf" srcId="{94A8741C-3465-024F-BD7D-D4478B194415}" destId="{F51D186C-9EA9-874C-AEB6-36714120ABDF}" srcOrd="0" destOrd="0" presId="urn:microsoft.com/office/officeart/2005/8/layout/hierarchy3"/>
    <dgm:cxn modelId="{57A54383-DE7E-6744-A156-EDA89EA4BD1D}" type="presOf" srcId="{A25BF16F-DA16-9648-AB6C-752020A7A671}" destId="{67414C10-A5E6-D546-8D2E-07E110BCC3BC}" srcOrd="1" destOrd="0" presId="urn:microsoft.com/office/officeart/2005/8/layout/hierarchy3"/>
    <dgm:cxn modelId="{4C6191A8-056E-6949-AD7E-B489F7707CB8}" srcId="{F0221F95-CAF7-8E42-8A86-5C0A750DC4EF}" destId="{184C5C91-720D-2246-A1C7-213E095CA526}" srcOrd="1" destOrd="0" parTransId="{5B9CBB49-D8E2-C849-B142-22A2C521C234}" sibTransId="{67E92378-A902-A84F-8E1E-43FA09E3CF8B}"/>
    <dgm:cxn modelId="{63F6720E-D729-FA46-8496-66AECD0F33A9}" srcId="{1EF07C21-73A4-0943-AD9D-979C9939019A}" destId="{0840BC4F-313D-8644-9BC6-D6FF9A9E7D36}" srcOrd="1" destOrd="0" parTransId="{51EB2061-8DD3-7443-A879-45DC9E33A874}" sibTransId="{9986B7D4-A11F-4441-A96A-80996E5DA127}"/>
    <dgm:cxn modelId="{74762074-3A80-4746-999D-8A6B260ED257}" type="presOf" srcId="{1EF07C21-73A4-0943-AD9D-979C9939019A}" destId="{5C1054C8-2F88-B44B-8F96-663CB499DA62}" srcOrd="0" destOrd="0" presId="urn:microsoft.com/office/officeart/2005/8/layout/hierarchy3"/>
    <dgm:cxn modelId="{88FDB190-C074-344A-804C-B1DBDC6ECC19}" type="presOf" srcId="{72011AC1-C236-1546-B2B3-3803F8434FEC}" destId="{3141DE8D-FC97-C847-A77B-2574276537FA}" srcOrd="0" destOrd="0" presId="urn:microsoft.com/office/officeart/2005/8/layout/hierarchy3"/>
    <dgm:cxn modelId="{63510741-825E-2646-BA8E-609CB75112D7}" type="presOf" srcId="{B8F2ABBD-32CF-6B4C-B029-4317C46D9376}" destId="{03F8D9CD-958C-2841-B818-1198C3DE2865}" srcOrd="0" destOrd="0" presId="urn:microsoft.com/office/officeart/2005/8/layout/hierarchy3"/>
    <dgm:cxn modelId="{3A64FC66-DB5B-2940-A1D9-523453BB1382}" type="presOf" srcId="{160A4D29-94CA-1F4C-B110-6FC7D3EF6D12}" destId="{9214E6C8-245A-8E43-8599-F2B8F3AB695B}" srcOrd="0" destOrd="0" presId="urn:microsoft.com/office/officeart/2005/8/layout/hierarchy3"/>
    <dgm:cxn modelId="{F7EB26C9-91FC-4F4F-9698-90732C8F4645}" type="presOf" srcId="{4696DC51-3DF1-0C40-B89D-75A070A624B4}" destId="{8F0C0570-AE3E-BF47-B197-91E9C4098D1B}" srcOrd="0" destOrd="0" presId="urn:microsoft.com/office/officeart/2005/8/layout/hierarchy3"/>
    <dgm:cxn modelId="{18607F93-9C24-3B49-8E4A-F7AC8955B967}" srcId="{A25BF16F-DA16-9648-AB6C-752020A7A671}" destId="{94A8741C-3465-024F-BD7D-D4478B194415}" srcOrd="2" destOrd="0" parTransId="{530D3C23-1D08-4148-BE2A-EC3C2B9D9095}" sibTransId="{770A28C7-64CE-954D-8B67-D56D010F4568}"/>
    <dgm:cxn modelId="{6D6F707B-8F4E-0843-B594-E61270F740B4}" type="presOf" srcId="{4A1794DD-F3C8-6847-AAB2-1BE6CBD975C8}" destId="{695CEABC-015C-7345-BF87-20FE20F2DC1F}" srcOrd="0" destOrd="0" presId="urn:microsoft.com/office/officeart/2005/8/layout/hierarchy3"/>
    <dgm:cxn modelId="{DAA30962-6F43-A242-890F-8A9D3827339C}" type="presOf" srcId="{FEE976AD-B0EB-4941-AFAB-BC6BC0B4599F}" destId="{2015AFA5-F9EC-4340-A2FF-8968E6BB95CA}" srcOrd="0" destOrd="0" presId="urn:microsoft.com/office/officeart/2005/8/layout/hierarchy3"/>
    <dgm:cxn modelId="{0B47F721-2913-D140-AF11-7D419A4126D6}" type="presOf" srcId="{06D302AF-EA9F-D14B-B447-E8FAE1BE69F6}" destId="{C3C07FA1-5881-5A46-A144-77674E13A1B6}" srcOrd="0" destOrd="0" presId="urn:microsoft.com/office/officeart/2005/8/layout/hierarchy3"/>
    <dgm:cxn modelId="{99B83B03-7310-AF4F-A494-9AA7CD0908CE}" type="presOf" srcId="{E6A26E56-15C9-FF49-9FF7-E6739BE97006}" destId="{2D3BF82F-2F09-6B45-8D93-4C0D589C2030}" srcOrd="0" destOrd="0" presId="urn:microsoft.com/office/officeart/2005/8/layout/hierarchy3"/>
    <dgm:cxn modelId="{C8BEA9B5-BCA2-FA4E-9FD2-0CAD6A58B355}" type="presOf" srcId="{C9276977-53A3-A246-B1EA-C5F80E4EE636}" destId="{CB147079-C1CE-F041-BC24-8693DDF2058A}" srcOrd="0" destOrd="0" presId="urn:microsoft.com/office/officeart/2005/8/layout/hierarchy3"/>
    <dgm:cxn modelId="{38C72F7D-680B-B046-A4B5-1E01B79E9BAC}" type="presOf" srcId="{BDC59114-73B5-6B43-ABC7-D198E1D8D9D9}" destId="{FB816A12-82B7-254E-A127-3DAA516CA276}" srcOrd="0" destOrd="0" presId="urn:microsoft.com/office/officeart/2005/8/layout/hierarchy3"/>
    <dgm:cxn modelId="{4BFD6342-EE57-7A47-8FF5-7D42BBA6A16F}" type="presOf" srcId="{3B80A794-1436-7F43-8DD2-2CFC3668A5B1}" destId="{A71613F7-09FB-7A49-AC3D-232540BDE9B1}" srcOrd="0"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2B8DBAEC-CFBD-F04B-A266-770B7237D458}" srcId="{4298D28E-D4BD-134D-93D9-0D76FEF5C03F}" destId="{4B71F9A1-26E9-394E-A128-FF311CF52AB9}" srcOrd="1" destOrd="0" parTransId="{82B842E0-AB98-D848-9AA3-63DA659E367F}" sibTransId="{FF59B54E-F86D-0C4B-B41E-DB8E97B308A9}"/>
    <dgm:cxn modelId="{BF1DCE03-D8B4-7A46-B5F0-76371493FC38}" type="presOf" srcId="{116DAC62-93C2-BE47-96C8-8FB5DA8DF345}" destId="{CCD8BF4C-03C2-B041-9D92-476C5D7E4F7A}" srcOrd="0" destOrd="0" presId="urn:microsoft.com/office/officeart/2005/8/layout/hierarchy3"/>
    <dgm:cxn modelId="{CD86B201-6F61-F74D-AEF8-353E5D6C89A4}" srcId="{4FE379FA-C253-DC46-BFFF-E4047DE4D880}" destId="{F0221F95-CAF7-8E42-8A86-5C0A750DC4EF}" srcOrd="0" destOrd="0" parTransId="{0D197037-3D50-7441-AF74-2CF447EFFA47}" sibTransId="{5E35C39D-2628-9149-97D9-7DC37C8685F8}"/>
    <dgm:cxn modelId="{20300D00-A030-5C4F-894F-C43B1313BF21}" type="presOf" srcId="{F7FD6B04-84AD-8048-AB30-A41608C96CC7}" destId="{2A4DDE7B-B667-3540-A92E-C39ED6EAEEC4}" srcOrd="0" destOrd="0" presId="urn:microsoft.com/office/officeart/2005/8/layout/hierarchy3"/>
    <dgm:cxn modelId="{025AF04F-F6A3-AE44-9910-A9B940C5D5D2}" type="presOf" srcId="{68C91B9A-7C0A-EE47-86F7-4BED565277B7}" destId="{9890095F-B331-C94F-8147-C1A7A84FD6BE}" srcOrd="0" destOrd="0" presId="urn:microsoft.com/office/officeart/2005/8/layout/hierarchy3"/>
    <dgm:cxn modelId="{3BFE6112-1201-B74E-9390-90A9D7D532D8}" type="presOf" srcId="{8E6F682D-F890-0A4C-991F-2D9AB2BADF47}" destId="{2182F201-86EB-6F4E-BB8A-C5A00B50AB62}" srcOrd="0" destOrd="0" presId="urn:microsoft.com/office/officeart/2005/8/layout/hierarchy3"/>
    <dgm:cxn modelId="{CC866069-2012-6B40-9061-895083FE5D6A}" type="presOf" srcId="{4298D28E-D4BD-134D-93D9-0D76FEF5C03F}" destId="{585463CE-E77B-5E4F-8626-C865D31AF11E}" srcOrd="0" destOrd="0" presId="urn:microsoft.com/office/officeart/2005/8/layout/hierarchy3"/>
    <dgm:cxn modelId="{76E45344-94DB-7340-B7A4-A5B873FA2141}" srcId="{4FE379FA-C253-DC46-BFFF-E4047DE4D880}" destId="{A8F7BE1E-1950-384F-B96C-CB1B5C167847}" srcOrd="3" destOrd="0" parTransId="{09C3BBA7-810F-5645-88F7-5FA431D63C1D}" sibTransId="{A2099CA7-AD69-074B-8E73-9DE8E4789D73}"/>
    <dgm:cxn modelId="{6744718F-0A60-6E43-B5BE-378939F121B0}" type="presOf" srcId="{DD7B1CFF-ED72-594B-A8C2-126F618EA603}" destId="{7DDC89F7-9E36-E64B-B3AF-E8C52D27FA90}" srcOrd="0" destOrd="0" presId="urn:microsoft.com/office/officeart/2005/8/layout/hierarchy3"/>
    <dgm:cxn modelId="{93D70C28-0F39-D946-BCDB-8B3D470232E4}" type="presOf" srcId="{5B9CBB49-D8E2-C849-B142-22A2C521C234}" destId="{B2E4F085-81F8-5C4F-AAE9-8C7B1C4794D3}" srcOrd="0"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BD94D86F-6075-8845-990C-3E886A352CE7}" srcId="{1EF07C21-73A4-0943-AD9D-979C9939019A}" destId="{1B533BEA-645D-1747-8737-9A4859E919B8}" srcOrd="0" destOrd="0" parTransId="{A7000410-B454-274C-8088-7D4BCE7FDD65}" sibTransId="{9771B421-C371-D549-B812-A7DCDA906119}"/>
    <dgm:cxn modelId="{5886C288-5B5D-EF41-B0CE-B7A08932E130}" type="presOf" srcId="{82B842E0-AB98-D848-9AA3-63DA659E367F}" destId="{9E864475-03F6-8A4C-ADD7-097BACCE3EF1}" srcOrd="0" destOrd="0" presId="urn:microsoft.com/office/officeart/2005/8/layout/hierarchy3"/>
    <dgm:cxn modelId="{76835DDE-AD9F-724C-8EA1-94AF554B67ED}" type="presOf" srcId="{810EA864-9188-0F42-8E6E-9233577CCE19}" destId="{49F3D27C-DA50-A74C-A216-19CEEBE5EDF7}" srcOrd="0" destOrd="0" presId="urn:microsoft.com/office/officeart/2005/8/layout/hierarchy3"/>
    <dgm:cxn modelId="{7381AB74-3AE1-944F-9C4D-A8658D5CF698}" type="presOf" srcId="{FB8AEFF7-AF79-774A-BFE0-3F02143C0EDB}" destId="{020B44AD-F09D-7649-86C9-8E722575F564}" srcOrd="0" destOrd="0" presId="urn:microsoft.com/office/officeart/2005/8/layout/hierarchy3"/>
    <dgm:cxn modelId="{BBD203A9-F8A8-6342-B7D8-998DD7BA06CF}" srcId="{A8F7BE1E-1950-384F-B96C-CB1B5C167847}" destId="{10B1E5E1-FB78-534C-AD8B-AFFF26EE5D3E}" srcOrd="0" destOrd="0" parTransId="{F67B469C-0B70-7A42-8E4C-E1A87CF09CF3}" sibTransId="{AD15EB2E-E5A1-0E48-90B4-AF56B9A71D27}"/>
    <dgm:cxn modelId="{09FB5799-3400-8B41-945A-568F96867F14}" type="presOf" srcId="{1EF07C21-73A4-0943-AD9D-979C9939019A}" destId="{9030B895-383E-064D-8DF9-65EF665465D9}" srcOrd="1"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B145647B-3E74-DD49-AE06-94F5B0E115AC}" type="presOf" srcId="{EBD5E3B5-0628-EB42-8DD3-85AD53D70F18}" destId="{883474F4-B5EC-AD4F-895E-3CC2D8CB2DB4}" srcOrd="0" destOrd="0" presId="urn:microsoft.com/office/officeart/2005/8/layout/hierarchy3"/>
    <dgm:cxn modelId="{36F4A5E2-7C96-2B4C-9F17-FF458F77D839}" srcId="{BAF9AEBC-30E4-3D48-9623-BC689C7384F1}" destId="{50B06894-D03A-9047-AD73-19452B13FD4F}" srcOrd="1" destOrd="0" parTransId="{17EF5C49-DB21-4549-89D0-F0AF747E188F}" sibTransId="{4FDEC566-F445-0941-A981-5DEAB62B0343}"/>
    <dgm:cxn modelId="{2CF2BA5B-037A-ED43-927D-D3243D7926C8}" type="presOf" srcId="{7B872A17-AC5A-0240-A04C-6738648D3EC1}" destId="{9A482F54-B23D-E049-A751-1C621056A858}" srcOrd="0" destOrd="0" presId="urn:microsoft.com/office/officeart/2005/8/layout/hierarchy3"/>
    <dgm:cxn modelId="{F845E183-8385-3042-8045-A5589893BAD4}" type="presOf" srcId="{24956424-302A-7C46-8C45-6727CCEA48B5}" destId="{DB989871-B31A-5547-8648-B7AF4ECEDE9F}"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102826CD-9099-0645-94C0-F8F2F51D9A09}" srcId="{4298D28E-D4BD-134D-93D9-0D76FEF5C03F}" destId="{509C90B0-0566-0A4A-AF69-D30F8FAD9C27}" srcOrd="2" destOrd="0" parTransId="{FB8AEFF7-AF79-774A-BFE0-3F02143C0EDB}" sibTransId="{F6FBC313-4BD7-414F-97B4-FEF227CE10D1}"/>
    <dgm:cxn modelId="{E2475A29-026F-AF48-A18A-AA8D0C95F9F7}" type="presOf" srcId="{A4C04BEE-68AA-A74D-9677-0C8B1C9DF8B2}" destId="{9A75D752-6504-3B48-B12D-F8F1948AC0D8}" srcOrd="0" destOrd="0" presId="urn:microsoft.com/office/officeart/2005/8/layout/hierarchy3"/>
    <dgm:cxn modelId="{FD9AABED-2D9B-1847-8E5D-841ED6665545}" srcId="{F0221F95-CAF7-8E42-8A86-5C0A750DC4EF}" destId="{3B80A794-1436-7F43-8DD2-2CFC3668A5B1}" srcOrd="2" destOrd="0" parTransId="{1AF58DE6-4F3A-B44B-91CB-92E39811B0A5}" sibTransId="{6497F11F-997A-6645-AB95-D3584C26ACF3}"/>
    <dgm:cxn modelId="{C3BE7D0E-E9CF-BB45-89C0-A7A372B1A27E}" type="presOf" srcId="{9E728845-CB2C-9F40-B529-4A2550C4A49B}" destId="{0D8B3289-5179-1D4A-AB92-5C3349DADE03}" srcOrd="0" destOrd="0" presId="urn:microsoft.com/office/officeart/2005/8/layout/hierarchy3"/>
    <dgm:cxn modelId="{4A60206C-B802-184E-B541-AEC782088388}" type="presOf" srcId="{F0221F95-CAF7-8E42-8A86-5C0A750DC4EF}" destId="{E6812AFE-2E79-D748-9B4A-AC5949750EFE}" srcOrd="0" destOrd="0" presId="urn:microsoft.com/office/officeart/2005/8/layout/hierarchy3"/>
    <dgm:cxn modelId="{0B96AF19-E2D8-5847-820F-B261C32B2742}" srcId="{A8F7BE1E-1950-384F-B96C-CB1B5C167847}" destId="{B8F2ABBD-32CF-6B4C-B029-4317C46D9376}" srcOrd="2" destOrd="0" parTransId="{D26D8197-3C45-FE49-BB2F-B33B5EFAE6E9}" sibTransId="{56DCC7D4-F630-144C-BC3B-91D6EBF47C18}"/>
    <dgm:cxn modelId="{16785A25-05E0-F246-AE16-9628F4AC3F4A}" type="presOf" srcId="{286106E0-FA2E-9F42-8E2B-4CB42DEBC5F3}" destId="{E5741A9A-F41D-284E-909B-E569358324F1}" srcOrd="0" destOrd="0" presId="urn:microsoft.com/office/officeart/2005/8/layout/hierarchy3"/>
    <dgm:cxn modelId="{42868207-0EFE-B147-96ED-C2B7EE533482}" srcId="{4FE379FA-C253-DC46-BFFF-E4047DE4D880}" destId="{4298D28E-D4BD-134D-93D9-0D76FEF5C03F}" srcOrd="2" destOrd="0" parTransId="{02455226-40D1-6A41-A509-A63806A4AF52}" sibTransId="{B855FEB4-A555-6748-8849-487CBADF304F}"/>
    <dgm:cxn modelId="{CAB10E7E-AC0F-6241-B9B3-00640B38909A}" srcId="{BAF9AEBC-30E4-3D48-9623-BC689C7384F1}" destId="{06D302AF-EA9F-D14B-B447-E8FAE1BE69F6}" srcOrd="0" destOrd="0" parTransId="{9E728845-CB2C-9F40-B529-4A2550C4A49B}" sibTransId="{BAD06133-D675-7A4F-9DE2-FFC43591CF2E}"/>
    <dgm:cxn modelId="{94A7ACC5-F29C-EC44-94C3-90C707D24DCD}" type="presOf" srcId="{5C4462B4-BD12-BB49-8A51-EE2338F758E8}" destId="{8420A846-2529-F146-8366-AF3302CAAEDA}" srcOrd="0" destOrd="0" presId="urn:microsoft.com/office/officeart/2005/8/layout/hierarchy3"/>
    <dgm:cxn modelId="{695DC3CB-75F2-F849-BA9A-61AC041CB274}" type="presOf" srcId="{7EB96378-7F44-AD48-B6CF-6F776FC1D348}" destId="{719F27EC-AB4E-2B4C-97C7-F399A84F910E}" srcOrd="0" destOrd="0" presId="urn:microsoft.com/office/officeart/2005/8/layout/hierarchy3"/>
    <dgm:cxn modelId="{9E8DD82F-F5F3-DD46-ADAD-93438337DFC6}" type="presOf" srcId="{17EF5C49-DB21-4549-89D0-F0AF747E188F}" destId="{36F0E002-B805-5A45-8C01-5B301F0E4344}" srcOrd="0" destOrd="0" presId="urn:microsoft.com/office/officeart/2005/8/layout/hierarchy3"/>
    <dgm:cxn modelId="{5E21ED0A-1164-7043-907A-975DAE6E85BA}" type="presOf" srcId="{A7000410-B454-274C-8088-7D4BCE7FDD65}" destId="{55AABD3F-F17C-E24D-827B-9B3A8EBB4D78}" srcOrd="0" destOrd="0" presId="urn:microsoft.com/office/officeart/2005/8/layout/hierarchy3"/>
    <dgm:cxn modelId="{3B2FC70C-90D0-954B-ACB2-961776C7A1C7}" type="presOf" srcId="{BAF9AEBC-30E4-3D48-9623-BC689C7384F1}" destId="{09C1EDCF-9A3B-DE4B-B0EC-BB754E4598F4}" srcOrd="1" destOrd="0" presId="urn:microsoft.com/office/officeart/2005/8/layout/hierarchy3"/>
    <dgm:cxn modelId="{DE10E767-9C08-A549-BFEF-C953EEDD15F0}" type="presOf" srcId="{530D3C23-1D08-4148-BE2A-EC3C2B9D9095}" destId="{518C2036-ED5B-3540-9E1D-AB8A9B01374D}" srcOrd="0" destOrd="0" presId="urn:microsoft.com/office/officeart/2005/8/layout/hierarchy3"/>
    <dgm:cxn modelId="{9674F94E-CDFC-504A-B68F-63CA20DC3DA1}" type="presParOf" srcId="{A37BEC5C-677C-6840-A459-9A409F31C51A}" destId="{C6E06D6E-E39C-9644-987C-1DB292D036B3}" srcOrd="0" destOrd="0" presId="urn:microsoft.com/office/officeart/2005/8/layout/hierarchy3"/>
    <dgm:cxn modelId="{72074DE4-CD9F-8646-8A64-6D62DD86E466}" type="presParOf" srcId="{C6E06D6E-E39C-9644-987C-1DB292D036B3}" destId="{38F40F60-B94F-6B47-B9EF-89F8DA56D153}" srcOrd="0" destOrd="0" presId="urn:microsoft.com/office/officeart/2005/8/layout/hierarchy3"/>
    <dgm:cxn modelId="{C1482005-A6AD-9C44-A4B1-044861C59B7A}" type="presParOf" srcId="{38F40F60-B94F-6B47-B9EF-89F8DA56D153}" destId="{E6812AFE-2E79-D748-9B4A-AC5949750EFE}" srcOrd="0" destOrd="0" presId="urn:microsoft.com/office/officeart/2005/8/layout/hierarchy3"/>
    <dgm:cxn modelId="{9B1581F9-3C91-C74F-A6E8-1261BDEB32F2}" type="presParOf" srcId="{38F40F60-B94F-6B47-B9EF-89F8DA56D153}" destId="{658EF32B-A049-E046-92E8-AA2BBD9DA3D0}" srcOrd="1" destOrd="0" presId="urn:microsoft.com/office/officeart/2005/8/layout/hierarchy3"/>
    <dgm:cxn modelId="{C9B0A0BA-3460-C64D-8A6C-38330C8F3ADA}" type="presParOf" srcId="{C6E06D6E-E39C-9644-987C-1DB292D036B3}" destId="{19787672-9498-234C-B97A-FD58DC84256D}" srcOrd="1" destOrd="0" presId="urn:microsoft.com/office/officeart/2005/8/layout/hierarchy3"/>
    <dgm:cxn modelId="{6AB5F657-F2E4-5449-B00B-D22646555BB9}" type="presParOf" srcId="{19787672-9498-234C-B97A-FD58DC84256D}" destId="{0717E224-3FF2-9445-8F2C-B707660B3AF2}" srcOrd="0" destOrd="0" presId="urn:microsoft.com/office/officeart/2005/8/layout/hierarchy3"/>
    <dgm:cxn modelId="{48700329-9F5D-334D-A0D0-84A8C8F9E6AE}" type="presParOf" srcId="{19787672-9498-234C-B97A-FD58DC84256D}" destId="{DB989871-B31A-5547-8648-B7AF4ECEDE9F}" srcOrd="1" destOrd="0" presId="urn:microsoft.com/office/officeart/2005/8/layout/hierarchy3"/>
    <dgm:cxn modelId="{38AFDD02-52CF-104F-B49B-8A4AF140E0BD}" type="presParOf" srcId="{19787672-9498-234C-B97A-FD58DC84256D}" destId="{B2E4F085-81F8-5C4F-AAE9-8C7B1C4794D3}" srcOrd="2" destOrd="0" presId="urn:microsoft.com/office/officeart/2005/8/layout/hierarchy3"/>
    <dgm:cxn modelId="{30B8D9DD-5D44-B745-AE18-A4D03EC67D0E}" type="presParOf" srcId="{19787672-9498-234C-B97A-FD58DC84256D}" destId="{95869ACF-AB57-0143-A40D-7C4DE009C86C}" srcOrd="3" destOrd="0" presId="urn:microsoft.com/office/officeart/2005/8/layout/hierarchy3"/>
    <dgm:cxn modelId="{9102CCFD-7D6B-3B45-B206-1E778004C95E}" type="presParOf" srcId="{19787672-9498-234C-B97A-FD58DC84256D}" destId="{BA18E494-7AF6-1742-AFF1-A1E31315479A}" srcOrd="4" destOrd="0" presId="urn:microsoft.com/office/officeart/2005/8/layout/hierarchy3"/>
    <dgm:cxn modelId="{BE588983-F5EC-9E46-B6F6-6098E1187938}" type="presParOf" srcId="{19787672-9498-234C-B97A-FD58DC84256D}" destId="{A71613F7-09FB-7A49-AC3D-232540BDE9B1}" srcOrd="5" destOrd="0" presId="urn:microsoft.com/office/officeart/2005/8/layout/hierarchy3"/>
    <dgm:cxn modelId="{34E53243-B228-1B42-BCEF-64558D1EC2EB}" type="presParOf" srcId="{A37BEC5C-677C-6840-A459-9A409F31C51A}" destId="{85F9D432-5D7A-A742-AE10-448959A9DE19}" srcOrd="1" destOrd="0" presId="urn:microsoft.com/office/officeart/2005/8/layout/hierarchy3"/>
    <dgm:cxn modelId="{5FC787A8-2AD2-AC46-8D23-A04F86A8E373}" type="presParOf" srcId="{85F9D432-5D7A-A742-AE10-448959A9DE19}" destId="{70CC6F5C-B42F-E142-A162-C2F74F365D93}" srcOrd="0" destOrd="0" presId="urn:microsoft.com/office/officeart/2005/8/layout/hierarchy3"/>
    <dgm:cxn modelId="{B730826D-422E-134B-B764-4708F50748FB}" type="presParOf" srcId="{70CC6F5C-B42F-E142-A162-C2F74F365D93}" destId="{1027FC6B-118B-BF49-ABE2-E5F67F0F0950}" srcOrd="0" destOrd="0" presId="urn:microsoft.com/office/officeart/2005/8/layout/hierarchy3"/>
    <dgm:cxn modelId="{392E5A4C-5338-0046-B10C-84A4FB2CF088}" type="presParOf" srcId="{70CC6F5C-B42F-E142-A162-C2F74F365D93}" destId="{67414C10-A5E6-D546-8D2E-07E110BCC3BC}" srcOrd="1" destOrd="0" presId="urn:microsoft.com/office/officeart/2005/8/layout/hierarchy3"/>
    <dgm:cxn modelId="{C20DB22C-209E-4B4C-9E57-B6DABD3E9808}" type="presParOf" srcId="{85F9D432-5D7A-A742-AE10-448959A9DE19}" destId="{128A207A-6C6C-1D49-9F49-CE3251F85C01}" srcOrd="1" destOrd="0" presId="urn:microsoft.com/office/officeart/2005/8/layout/hierarchy3"/>
    <dgm:cxn modelId="{4E6BB2BA-6BBB-DF41-A3BA-03BBA6C3F8E8}" type="presParOf" srcId="{128A207A-6C6C-1D49-9F49-CE3251F85C01}" destId="{83F8F2A1-926B-4148-807B-C8BEE614C970}" srcOrd="0" destOrd="0" presId="urn:microsoft.com/office/officeart/2005/8/layout/hierarchy3"/>
    <dgm:cxn modelId="{2F37C873-8DBE-6C41-B94E-4573201255CE}" type="presParOf" srcId="{128A207A-6C6C-1D49-9F49-CE3251F85C01}" destId="{CCD8BF4C-03C2-B041-9D92-476C5D7E4F7A}" srcOrd="1" destOrd="0" presId="urn:microsoft.com/office/officeart/2005/8/layout/hierarchy3"/>
    <dgm:cxn modelId="{A29CD32B-18BD-FB4F-8177-AFDCB6EC6A3C}" type="presParOf" srcId="{128A207A-6C6C-1D49-9F49-CE3251F85C01}" destId="{2015AFA5-F9EC-4340-A2FF-8968E6BB95CA}" srcOrd="2" destOrd="0" presId="urn:microsoft.com/office/officeart/2005/8/layout/hierarchy3"/>
    <dgm:cxn modelId="{EAE5BDAF-A478-C14C-A882-51246CAFAD72}" type="presParOf" srcId="{128A207A-6C6C-1D49-9F49-CE3251F85C01}" destId="{719F27EC-AB4E-2B4C-97C7-F399A84F910E}" srcOrd="3" destOrd="0" presId="urn:microsoft.com/office/officeart/2005/8/layout/hierarchy3"/>
    <dgm:cxn modelId="{65DA3A67-7B12-3040-BE19-1F5A4B83FBB7}" type="presParOf" srcId="{128A207A-6C6C-1D49-9F49-CE3251F85C01}" destId="{518C2036-ED5B-3540-9E1D-AB8A9B01374D}" srcOrd="4" destOrd="0" presId="urn:microsoft.com/office/officeart/2005/8/layout/hierarchy3"/>
    <dgm:cxn modelId="{2BC9A068-5078-4544-8D42-31F063C5B990}" type="presParOf" srcId="{128A207A-6C6C-1D49-9F49-CE3251F85C01}" destId="{F51D186C-9EA9-874C-AEB6-36714120ABDF}" srcOrd="5" destOrd="0" presId="urn:microsoft.com/office/officeart/2005/8/layout/hierarchy3"/>
    <dgm:cxn modelId="{B738BC2A-CCEC-B64A-822F-16FD8AE325E3}" type="presParOf" srcId="{A37BEC5C-677C-6840-A459-9A409F31C51A}" destId="{58561BB6-E89A-5F4D-A695-3EF5353924BD}" srcOrd="2" destOrd="0" presId="urn:microsoft.com/office/officeart/2005/8/layout/hierarchy3"/>
    <dgm:cxn modelId="{A5F2BD3D-2711-A642-9D73-1C825C1EE20A}" type="presParOf" srcId="{58561BB6-E89A-5F4D-A695-3EF5353924BD}" destId="{6815F287-451D-1445-BB9B-4F4B894C9302}" srcOrd="0" destOrd="0" presId="urn:microsoft.com/office/officeart/2005/8/layout/hierarchy3"/>
    <dgm:cxn modelId="{2E484435-284B-E647-83BD-A07C1144AC88}" type="presParOf" srcId="{6815F287-451D-1445-BB9B-4F4B894C9302}" destId="{585463CE-E77B-5E4F-8626-C865D31AF11E}" srcOrd="0" destOrd="0" presId="urn:microsoft.com/office/officeart/2005/8/layout/hierarchy3"/>
    <dgm:cxn modelId="{836401F9-CBBD-0243-8C06-A2BB095974BC}" type="presParOf" srcId="{6815F287-451D-1445-BB9B-4F4B894C9302}" destId="{8FCD1A83-4200-9441-8CB1-45C96D8BADB7}" srcOrd="1" destOrd="0" presId="urn:microsoft.com/office/officeart/2005/8/layout/hierarchy3"/>
    <dgm:cxn modelId="{B5356E56-D6EC-8442-A1B8-2D4EB9B704E8}" type="presParOf" srcId="{58561BB6-E89A-5F4D-A695-3EF5353924BD}" destId="{97EA35B9-0929-174A-9B0B-1439AF351BBF}" srcOrd="1" destOrd="0" presId="urn:microsoft.com/office/officeart/2005/8/layout/hierarchy3"/>
    <dgm:cxn modelId="{9BA2B06E-6D4D-994A-97BB-92FD2B53715B}" type="presParOf" srcId="{97EA35B9-0929-174A-9B0B-1439AF351BBF}" destId="{2182F201-86EB-6F4E-BB8A-C5A00B50AB62}" srcOrd="0" destOrd="0" presId="urn:microsoft.com/office/officeart/2005/8/layout/hierarchy3"/>
    <dgm:cxn modelId="{37B377B6-797A-9146-AB98-F8B6D3C94FFF}" type="presParOf" srcId="{97EA35B9-0929-174A-9B0B-1439AF351BBF}" destId="{B1263EAD-24CB-B64A-A9FC-A9498F7C3281}" srcOrd="1" destOrd="0" presId="urn:microsoft.com/office/officeart/2005/8/layout/hierarchy3"/>
    <dgm:cxn modelId="{93F871CA-50A2-0F4B-85CD-07AAC890B65B}" type="presParOf" srcId="{97EA35B9-0929-174A-9B0B-1439AF351BBF}" destId="{9E864475-03F6-8A4C-ADD7-097BACCE3EF1}" srcOrd="2" destOrd="0" presId="urn:microsoft.com/office/officeart/2005/8/layout/hierarchy3"/>
    <dgm:cxn modelId="{72969851-0257-9F4E-9B19-88B7A1EFBDCF}" type="presParOf" srcId="{97EA35B9-0929-174A-9B0B-1439AF351BBF}" destId="{3636E349-2F1D-FD4A-BE17-EA2098DD0005}" srcOrd="3" destOrd="0" presId="urn:microsoft.com/office/officeart/2005/8/layout/hierarchy3"/>
    <dgm:cxn modelId="{6DED7D2F-AB01-0D45-9584-94F9644E4970}" type="presParOf" srcId="{97EA35B9-0929-174A-9B0B-1439AF351BBF}" destId="{020B44AD-F09D-7649-86C9-8E722575F564}" srcOrd="4" destOrd="0" presId="urn:microsoft.com/office/officeart/2005/8/layout/hierarchy3"/>
    <dgm:cxn modelId="{9F275D74-FA3C-1244-B3FB-8B03853240F8}" type="presParOf" srcId="{97EA35B9-0929-174A-9B0B-1439AF351BBF}" destId="{E910859C-9E75-1846-8F2F-D755C02FE1A2}" srcOrd="5" destOrd="0" presId="urn:microsoft.com/office/officeart/2005/8/layout/hierarchy3"/>
    <dgm:cxn modelId="{0A3B1A18-695B-444A-A4C1-BF27AA39367A}" type="presParOf" srcId="{97EA35B9-0929-174A-9B0B-1439AF351BBF}" destId="{2A4DDE7B-B667-3540-A92E-C39ED6EAEEC4}" srcOrd="6" destOrd="0" presId="urn:microsoft.com/office/officeart/2005/8/layout/hierarchy3"/>
    <dgm:cxn modelId="{04E44C29-4193-1645-B0F5-34C15F986134}" type="presParOf" srcId="{97EA35B9-0929-174A-9B0B-1439AF351BBF}" destId="{F6A104EE-49E1-DA47-BB60-FB3B7774B8C2}" srcOrd="7" destOrd="0" presId="urn:microsoft.com/office/officeart/2005/8/layout/hierarchy3"/>
    <dgm:cxn modelId="{456A024A-9549-E94D-8BCC-4D2FDA7EECE3}" type="presParOf" srcId="{97EA35B9-0929-174A-9B0B-1439AF351BBF}" destId="{12A2300E-B5BB-7D44-8B5D-FF6FEA24250B}" srcOrd="8" destOrd="0" presId="urn:microsoft.com/office/officeart/2005/8/layout/hierarchy3"/>
    <dgm:cxn modelId="{26FFA7FF-1059-B94B-A953-DEAC648EE1DB}" type="presParOf" srcId="{97EA35B9-0929-174A-9B0B-1439AF351BBF}" destId="{695CEABC-015C-7345-BF87-20FE20F2DC1F}" srcOrd="9" destOrd="0" presId="urn:microsoft.com/office/officeart/2005/8/layout/hierarchy3"/>
    <dgm:cxn modelId="{6C9C81C7-5531-A248-BF85-1B5351F1BBC9}" type="presParOf" srcId="{97EA35B9-0929-174A-9B0B-1439AF351BBF}" destId="{0D688553-B41E-D341-A62C-40E49B504BFF}" srcOrd="10" destOrd="0" presId="urn:microsoft.com/office/officeart/2005/8/layout/hierarchy3"/>
    <dgm:cxn modelId="{8A98376F-8B4E-1641-80EC-82E3692DB606}" type="presParOf" srcId="{97EA35B9-0929-174A-9B0B-1439AF351BBF}" destId="{E5741A9A-F41D-284E-909B-E569358324F1}" srcOrd="11" destOrd="0" presId="urn:microsoft.com/office/officeart/2005/8/layout/hierarchy3"/>
    <dgm:cxn modelId="{49F152DC-7B4B-F04B-A8C4-C2508C54176A}" type="presParOf" srcId="{A37BEC5C-677C-6840-A459-9A409F31C51A}" destId="{29810D28-0649-3E48-AA04-3AC20E2CFDE3}" srcOrd="3" destOrd="0" presId="urn:microsoft.com/office/officeart/2005/8/layout/hierarchy3"/>
    <dgm:cxn modelId="{F5E6E27D-4C60-6E47-B2B8-1669957E22C7}" type="presParOf" srcId="{29810D28-0649-3E48-AA04-3AC20E2CFDE3}" destId="{230406FB-C0CB-2C4A-812E-C4C59E811D34}" srcOrd="0" destOrd="0" presId="urn:microsoft.com/office/officeart/2005/8/layout/hierarchy3"/>
    <dgm:cxn modelId="{68978280-7E62-5547-8288-5E4F824A291C}" type="presParOf" srcId="{230406FB-C0CB-2C4A-812E-C4C59E811D34}" destId="{EA7D3323-80E2-8245-9B0F-07CD393A0C0F}" srcOrd="0" destOrd="0" presId="urn:microsoft.com/office/officeart/2005/8/layout/hierarchy3"/>
    <dgm:cxn modelId="{657F78B8-C8A2-7949-BE7E-E8064DE8AF57}" type="presParOf" srcId="{230406FB-C0CB-2C4A-812E-C4C59E811D34}" destId="{C4527B07-36ED-A547-B047-C00B3F8655A9}" srcOrd="1" destOrd="0" presId="urn:microsoft.com/office/officeart/2005/8/layout/hierarchy3"/>
    <dgm:cxn modelId="{ED9D1D56-8B8E-D44A-90C7-19BCC889A381}" type="presParOf" srcId="{29810D28-0649-3E48-AA04-3AC20E2CFDE3}" destId="{2D6E2D1C-5D1D-F54D-86CD-24C86F46498E}" srcOrd="1" destOrd="0" presId="urn:microsoft.com/office/officeart/2005/8/layout/hierarchy3"/>
    <dgm:cxn modelId="{9828CC52-187F-EC4D-9878-B1AE162BD8E9}" type="presParOf" srcId="{2D6E2D1C-5D1D-F54D-86CD-24C86F46498E}" destId="{7282EE3B-D3DA-4345-A25C-8FE8C89763CB}" srcOrd="0" destOrd="0" presId="urn:microsoft.com/office/officeart/2005/8/layout/hierarchy3"/>
    <dgm:cxn modelId="{704CB6EB-A600-9A46-8C7C-BE690D1D481E}" type="presParOf" srcId="{2D6E2D1C-5D1D-F54D-86CD-24C86F46498E}" destId="{125EA152-C136-C942-A434-04BEA35B030B}" srcOrd="1" destOrd="0" presId="urn:microsoft.com/office/officeart/2005/8/layout/hierarchy3"/>
    <dgm:cxn modelId="{4F32D20A-300F-0642-A4E9-A0ED52E8BC9F}" type="presParOf" srcId="{2D6E2D1C-5D1D-F54D-86CD-24C86F46498E}" destId="{9890095F-B331-C94F-8147-C1A7A84FD6BE}" srcOrd="2" destOrd="0" presId="urn:microsoft.com/office/officeart/2005/8/layout/hierarchy3"/>
    <dgm:cxn modelId="{37664C37-C0AF-9842-BBFD-BBCFE4882259}" type="presParOf" srcId="{2D6E2D1C-5D1D-F54D-86CD-24C86F46498E}" destId="{8F0C0570-AE3E-BF47-B197-91E9C4098D1B}" srcOrd="3" destOrd="0" presId="urn:microsoft.com/office/officeart/2005/8/layout/hierarchy3"/>
    <dgm:cxn modelId="{7CB2F54F-84B0-F344-918D-148615CE4148}" type="presParOf" srcId="{2D6E2D1C-5D1D-F54D-86CD-24C86F46498E}" destId="{493D36C4-3A01-2447-AB70-870CABEE99AC}" srcOrd="4" destOrd="0" presId="urn:microsoft.com/office/officeart/2005/8/layout/hierarchy3"/>
    <dgm:cxn modelId="{099CB156-0489-7743-BD53-EEFD299B850B}" type="presParOf" srcId="{2D6E2D1C-5D1D-F54D-86CD-24C86F46498E}" destId="{03F8D9CD-958C-2841-B818-1198C3DE2865}" srcOrd="5" destOrd="0" presId="urn:microsoft.com/office/officeart/2005/8/layout/hierarchy3"/>
    <dgm:cxn modelId="{E9F3B192-4845-7740-AB4C-22668EC161AB}" type="presParOf" srcId="{2D6E2D1C-5D1D-F54D-86CD-24C86F46498E}" destId="{2D3BF82F-2F09-6B45-8D93-4C0D589C2030}" srcOrd="6" destOrd="0" presId="urn:microsoft.com/office/officeart/2005/8/layout/hierarchy3"/>
    <dgm:cxn modelId="{1C6E235F-2D8B-A848-B15E-697FCF790541}" type="presParOf" srcId="{2D6E2D1C-5D1D-F54D-86CD-24C86F46498E}" destId="{9F148BDB-0941-F345-A097-BA0A6B06FF07}" srcOrd="7" destOrd="0" presId="urn:microsoft.com/office/officeart/2005/8/layout/hierarchy3"/>
    <dgm:cxn modelId="{8D26F5FC-4FFB-2D49-9E7F-013DACFEDCEC}" type="presParOf" srcId="{2D6E2D1C-5D1D-F54D-86CD-24C86F46498E}" destId="{818F0DAB-33E5-254C-89BA-1E88C2694BB3}" srcOrd="8" destOrd="0" presId="urn:microsoft.com/office/officeart/2005/8/layout/hierarchy3"/>
    <dgm:cxn modelId="{259DB97D-39B6-C64E-ADEA-B9B01F4B6EF9}" type="presParOf" srcId="{2D6E2D1C-5D1D-F54D-86CD-24C86F46498E}" destId="{6A20ECCB-C3CB-984A-9BE7-8914276CB537}" srcOrd="9" destOrd="0" presId="urn:microsoft.com/office/officeart/2005/8/layout/hierarchy3"/>
    <dgm:cxn modelId="{A6A37435-D8C2-854B-901D-9895D1BD8E43}" type="presParOf" srcId="{2D6E2D1C-5D1D-F54D-86CD-24C86F46498E}" destId="{B30DFA83-D217-D441-A5D6-B33AF3254DC9}" srcOrd="10" destOrd="0" presId="urn:microsoft.com/office/officeart/2005/8/layout/hierarchy3"/>
    <dgm:cxn modelId="{D27945D8-EE82-804A-8222-345860E2735B}" type="presParOf" srcId="{2D6E2D1C-5D1D-F54D-86CD-24C86F46498E}" destId="{9214E6C8-245A-8E43-8599-F2B8F3AB695B}" srcOrd="11" destOrd="0" presId="urn:microsoft.com/office/officeart/2005/8/layout/hierarchy3"/>
    <dgm:cxn modelId="{B2BB323B-44E7-244E-8673-B71051BD44E5}" type="presParOf" srcId="{2D6E2D1C-5D1D-F54D-86CD-24C86F46498E}" destId="{9A482F54-B23D-E049-A751-1C621056A858}" srcOrd="12" destOrd="0" presId="urn:microsoft.com/office/officeart/2005/8/layout/hierarchy3"/>
    <dgm:cxn modelId="{4B513805-FEE6-974E-ADA7-2D3602264F36}" type="presParOf" srcId="{2D6E2D1C-5D1D-F54D-86CD-24C86F46498E}" destId="{55237CC9-5905-E14E-81E9-48D018CC5A02}" srcOrd="13" destOrd="0" presId="urn:microsoft.com/office/officeart/2005/8/layout/hierarchy3"/>
    <dgm:cxn modelId="{6AD8F2C9-0CAF-E44D-A5FC-62F13C7831EF}" type="presParOf" srcId="{A37BEC5C-677C-6840-A459-9A409F31C51A}" destId="{07ED2EDA-E2E8-C843-BA44-04F2BB5185ED}" srcOrd="4" destOrd="0" presId="urn:microsoft.com/office/officeart/2005/8/layout/hierarchy3"/>
    <dgm:cxn modelId="{9900D494-DD43-054F-AB93-6BA7F6091EDC}" type="presParOf" srcId="{07ED2EDA-E2E8-C843-BA44-04F2BB5185ED}" destId="{691BD4ED-FA7D-9744-8F7A-68AE36FF876A}" srcOrd="0" destOrd="0" presId="urn:microsoft.com/office/officeart/2005/8/layout/hierarchy3"/>
    <dgm:cxn modelId="{FDE7A047-BBE9-9847-919E-D083D3839D23}" type="presParOf" srcId="{691BD4ED-FA7D-9744-8F7A-68AE36FF876A}" destId="{5C1054C8-2F88-B44B-8F96-663CB499DA62}" srcOrd="0" destOrd="0" presId="urn:microsoft.com/office/officeart/2005/8/layout/hierarchy3"/>
    <dgm:cxn modelId="{1D65119D-CFBD-6C43-8FA2-E7301EF89E84}" type="presParOf" srcId="{691BD4ED-FA7D-9744-8F7A-68AE36FF876A}" destId="{9030B895-383E-064D-8DF9-65EF665465D9}" srcOrd="1" destOrd="0" presId="urn:microsoft.com/office/officeart/2005/8/layout/hierarchy3"/>
    <dgm:cxn modelId="{7B15CAAD-A1EF-C44F-ACCC-3090B5A35487}" type="presParOf" srcId="{07ED2EDA-E2E8-C843-BA44-04F2BB5185ED}" destId="{06DB5FB3-BA68-0846-A881-EAFAB5884B88}" srcOrd="1" destOrd="0" presId="urn:microsoft.com/office/officeart/2005/8/layout/hierarchy3"/>
    <dgm:cxn modelId="{80739886-C259-B64C-A2DC-960022C46267}" type="presParOf" srcId="{06DB5FB3-BA68-0846-A881-EAFAB5884B88}" destId="{55AABD3F-F17C-E24D-827B-9B3A8EBB4D78}" srcOrd="0" destOrd="0" presId="urn:microsoft.com/office/officeart/2005/8/layout/hierarchy3"/>
    <dgm:cxn modelId="{1632832C-575F-1B43-8684-9E72B8A5C733}" type="presParOf" srcId="{06DB5FB3-BA68-0846-A881-EAFAB5884B88}" destId="{75E30A96-9581-DA46-BCB3-0DB6787467D2}" srcOrd="1" destOrd="0" presId="urn:microsoft.com/office/officeart/2005/8/layout/hierarchy3"/>
    <dgm:cxn modelId="{90E74850-45C8-8F4A-A8B2-7441ABDA9C8C}" type="presParOf" srcId="{06DB5FB3-BA68-0846-A881-EAFAB5884B88}" destId="{F5032864-6701-C44F-B2F4-1853F89540D4}" srcOrd="2" destOrd="0" presId="urn:microsoft.com/office/officeart/2005/8/layout/hierarchy3"/>
    <dgm:cxn modelId="{D9CCFEAB-194A-A545-BDBC-DD121EE93B1C}" type="presParOf" srcId="{06DB5FB3-BA68-0846-A881-EAFAB5884B88}" destId="{ECAB1AB9-CF19-954C-A13C-170AAA0148A6}" srcOrd="3" destOrd="0" presId="urn:microsoft.com/office/officeart/2005/8/layout/hierarchy3"/>
    <dgm:cxn modelId="{546C5295-A51B-3743-9049-F12D11BDCDA5}" type="presParOf" srcId="{06DB5FB3-BA68-0846-A881-EAFAB5884B88}" destId="{E63008A5-71FD-F644-BAF3-44242114716F}" srcOrd="4" destOrd="0" presId="urn:microsoft.com/office/officeart/2005/8/layout/hierarchy3"/>
    <dgm:cxn modelId="{3AD60C96-EA38-CB46-A5D8-5BD67D546A4F}" type="presParOf" srcId="{06DB5FB3-BA68-0846-A881-EAFAB5884B88}" destId="{0133E5C3-CE2D-7B47-AA63-984F292D3DEB}" srcOrd="5" destOrd="0" presId="urn:microsoft.com/office/officeart/2005/8/layout/hierarchy3"/>
    <dgm:cxn modelId="{F0220856-0F34-694D-9B87-6DD39652F27F}" type="presParOf" srcId="{06DB5FB3-BA68-0846-A881-EAFAB5884B88}" destId="{7DDC89F7-9E36-E64B-B3AF-E8C52D27FA90}" srcOrd="6" destOrd="0" presId="urn:microsoft.com/office/officeart/2005/8/layout/hierarchy3"/>
    <dgm:cxn modelId="{D0333F1E-36DD-284C-9058-D4B2EF98AED1}" type="presParOf" srcId="{06DB5FB3-BA68-0846-A881-EAFAB5884B88}" destId="{5E40ECCB-B822-7C4A-8E1E-0478E26B356A}" srcOrd="7" destOrd="0" presId="urn:microsoft.com/office/officeart/2005/8/layout/hierarchy3"/>
    <dgm:cxn modelId="{16588161-87CC-0445-A3C9-D3DDC91041BF}" type="presParOf" srcId="{A37BEC5C-677C-6840-A459-9A409F31C51A}" destId="{A2AE97AA-E37F-BC43-8A5C-76D1AB7CC1F4}" srcOrd="5" destOrd="0" presId="urn:microsoft.com/office/officeart/2005/8/layout/hierarchy3"/>
    <dgm:cxn modelId="{DABFECE2-C5B0-724D-BD68-0C32E3CCD3CC}" type="presParOf" srcId="{A2AE97AA-E37F-BC43-8A5C-76D1AB7CC1F4}" destId="{B0177F57-3E7E-6D46-B051-1B8F54E01377}" srcOrd="0" destOrd="0" presId="urn:microsoft.com/office/officeart/2005/8/layout/hierarchy3"/>
    <dgm:cxn modelId="{BBEDA8D3-CF44-0B4B-A0A5-072D4BF6F9F1}" type="presParOf" srcId="{B0177F57-3E7E-6D46-B051-1B8F54E01377}" destId="{6F779FA6-66FF-104D-BBAC-5F4CD46CE148}" srcOrd="0" destOrd="0" presId="urn:microsoft.com/office/officeart/2005/8/layout/hierarchy3"/>
    <dgm:cxn modelId="{26F98A7F-2448-5B46-B21A-3489694ADC85}" type="presParOf" srcId="{B0177F57-3E7E-6D46-B051-1B8F54E01377}" destId="{09C1EDCF-9A3B-DE4B-B0EC-BB754E4598F4}" srcOrd="1" destOrd="0" presId="urn:microsoft.com/office/officeart/2005/8/layout/hierarchy3"/>
    <dgm:cxn modelId="{EBC174CC-634D-CC4F-AD88-0659AFFA47F8}" type="presParOf" srcId="{A2AE97AA-E37F-BC43-8A5C-76D1AB7CC1F4}" destId="{7EDF0F47-D4CE-FE40-B40A-81097A25A86F}" srcOrd="1" destOrd="0" presId="urn:microsoft.com/office/officeart/2005/8/layout/hierarchy3"/>
    <dgm:cxn modelId="{96678021-524A-3847-B875-00BEBB1C18F6}" type="presParOf" srcId="{7EDF0F47-D4CE-FE40-B40A-81097A25A86F}" destId="{0D8B3289-5179-1D4A-AB92-5C3349DADE03}" srcOrd="0" destOrd="0" presId="urn:microsoft.com/office/officeart/2005/8/layout/hierarchy3"/>
    <dgm:cxn modelId="{77DA19CB-2105-DB45-BEB3-DED84F938B3F}" type="presParOf" srcId="{7EDF0F47-D4CE-FE40-B40A-81097A25A86F}" destId="{C3C07FA1-5881-5A46-A144-77674E13A1B6}" srcOrd="1" destOrd="0" presId="urn:microsoft.com/office/officeart/2005/8/layout/hierarchy3"/>
    <dgm:cxn modelId="{0866E933-F455-2748-A055-93454C179796}" type="presParOf" srcId="{7EDF0F47-D4CE-FE40-B40A-81097A25A86F}" destId="{36F0E002-B805-5A45-8C01-5B301F0E4344}" srcOrd="2" destOrd="0" presId="urn:microsoft.com/office/officeart/2005/8/layout/hierarchy3"/>
    <dgm:cxn modelId="{BEFD3B9F-5857-3248-BA9C-B81C00CBFF4A}" type="presParOf" srcId="{7EDF0F47-D4CE-FE40-B40A-81097A25A86F}" destId="{6D2089B0-2EA8-6745-A042-CF93B9047F5B}" srcOrd="3" destOrd="0" presId="urn:microsoft.com/office/officeart/2005/8/layout/hierarchy3"/>
    <dgm:cxn modelId="{55ADFB36-5692-4F41-9476-BF5D234C6E97}" type="presParOf" srcId="{7EDF0F47-D4CE-FE40-B40A-81097A25A86F}" destId="{9A75D752-6504-3B48-B12D-F8F1948AC0D8}" srcOrd="4" destOrd="0" presId="urn:microsoft.com/office/officeart/2005/8/layout/hierarchy3"/>
    <dgm:cxn modelId="{D0427AAF-A6CE-924A-B9D7-4B3D9A6A1808}" type="presParOf" srcId="{7EDF0F47-D4CE-FE40-B40A-81097A25A86F}" destId="{22517623-BA59-FE48-AD3C-6945936D7252}" srcOrd="5" destOrd="0" presId="urn:microsoft.com/office/officeart/2005/8/layout/hierarchy3"/>
    <dgm:cxn modelId="{1DC3E0A8-A6B6-6B4A-9689-ABE87AC7F73A}" type="presParOf" srcId="{7EDF0F47-D4CE-FE40-B40A-81097A25A86F}" destId="{3141DE8D-FC97-C847-A77B-2574276537FA}" srcOrd="6" destOrd="0" presId="urn:microsoft.com/office/officeart/2005/8/layout/hierarchy3"/>
    <dgm:cxn modelId="{33D5FF05-2437-944F-BA97-D98A8A6FD833}" type="presParOf" srcId="{7EDF0F47-D4CE-FE40-B40A-81097A25A86F}" destId="{83ACF91C-45B6-C943-B21A-CBD758E297D3}" srcOrd="7" destOrd="0" presId="urn:microsoft.com/office/officeart/2005/8/layout/hierarchy3"/>
    <dgm:cxn modelId="{97D8F45E-D0C5-2B4C-9950-3C1D44C9290F}" type="presParOf" srcId="{7EDF0F47-D4CE-FE40-B40A-81097A25A86F}" destId="{FB816A12-82B7-254E-A127-3DAA516CA276}" srcOrd="8" destOrd="0" presId="urn:microsoft.com/office/officeart/2005/8/layout/hierarchy3"/>
    <dgm:cxn modelId="{C436F979-C857-5C4F-B48F-E688463BF49E}" type="presParOf" srcId="{7EDF0F47-D4CE-FE40-B40A-81097A25A86F}" destId="{9D0BCB8A-2710-8F42-811F-33B3DEA89A01}" srcOrd="9" destOrd="0" presId="urn:microsoft.com/office/officeart/2005/8/layout/hierarchy3"/>
    <dgm:cxn modelId="{0BB70923-F47D-B745-BA1C-059A31D11A28}" type="presParOf" srcId="{7EDF0F47-D4CE-FE40-B40A-81097A25A86F}" destId="{49F3D27C-DA50-A74C-A216-19CEEBE5EDF7}" srcOrd="10" destOrd="0" presId="urn:microsoft.com/office/officeart/2005/8/layout/hierarchy3"/>
    <dgm:cxn modelId="{C9876577-01E9-1547-BD7E-2913BCE25F5A}" type="presParOf" srcId="{7EDF0F47-D4CE-FE40-B40A-81097A25A86F}" destId="{8420A846-2529-F146-8366-AF3302CAAEDA}" srcOrd="11" destOrd="0" presId="urn:microsoft.com/office/officeart/2005/8/layout/hierarchy3"/>
    <dgm:cxn modelId="{192BD48B-605A-B848-B4B0-8A04FAB74392}" type="presParOf" srcId="{7EDF0F47-D4CE-FE40-B40A-81097A25A86F}" destId="{CB147079-C1CE-F041-BC24-8693DDF2058A}" srcOrd="12" destOrd="0" presId="urn:microsoft.com/office/officeart/2005/8/layout/hierarchy3"/>
    <dgm:cxn modelId="{27D14290-025B-2E49-8FC3-9CFCD8C6392A}" type="presParOf" srcId="{7EDF0F47-D4CE-FE40-B40A-81097A25A86F}" destId="{425943EB-5BFC-4449-AE35-0403074F0FCC}" srcOrd="13" destOrd="0" presId="urn:microsoft.com/office/officeart/2005/8/layout/hierarchy3"/>
    <dgm:cxn modelId="{72193400-ADA5-3545-849F-04ABAB0D75F4}" type="presParOf" srcId="{7EDF0F47-D4CE-FE40-B40A-81097A25A86F}" destId="{5BB9E986-D32E-E44B-A885-2417F6493ED8}" srcOrd="14" destOrd="0" presId="urn:microsoft.com/office/officeart/2005/8/layout/hierarchy3"/>
    <dgm:cxn modelId="{483B5778-505B-4E43-B7C3-FDF616611343}"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E379FA-C253-DC46-BFFF-E4047DE4D88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F0221F95-CAF7-8E42-8A86-5C0A750DC4EF}">
      <dgm:prSet phldrT="[Text]"/>
      <dgm:spPr/>
      <dgm:t>
        <a:bodyPr/>
        <a:lstStyle/>
        <a:p>
          <a:r>
            <a:rPr lang="en-US" dirty="0" smtClean="0"/>
            <a:t>Introduction</a:t>
          </a:r>
          <a:endParaRPr lang="en-US" dirty="0"/>
        </a:p>
      </dgm:t>
    </dgm:pt>
    <dgm:pt modelId="{0D197037-3D50-7441-AF74-2CF447EFFA47}" type="parTrans" cxnId="{CD86B201-6F61-F74D-AEF8-353E5D6C89A4}">
      <dgm:prSet/>
      <dgm:spPr/>
      <dgm:t>
        <a:bodyPr/>
        <a:lstStyle/>
        <a:p>
          <a:endParaRPr lang="en-US"/>
        </a:p>
      </dgm:t>
    </dgm:pt>
    <dgm:pt modelId="{5E35C39D-2628-9149-97D9-7DC37C8685F8}" type="sibTrans" cxnId="{CD86B201-6F61-F74D-AEF8-353E5D6C89A4}">
      <dgm:prSet/>
      <dgm:spPr/>
      <dgm:t>
        <a:bodyPr/>
        <a:lstStyle/>
        <a:p>
          <a:endParaRPr lang="en-US"/>
        </a:p>
      </dgm:t>
    </dgm:pt>
    <dgm:pt modelId="{24956424-302A-7C46-8C45-6727CCEA48B5}">
      <dgm:prSet phldrT="[Text]"/>
      <dgm:spPr/>
      <dgm:t>
        <a:bodyPr/>
        <a:lstStyle/>
        <a:p>
          <a:r>
            <a:rPr lang="en-US" dirty="0" smtClean="0"/>
            <a:t>Installability </a:t>
          </a:r>
          <a:endParaRPr lang="en-US" dirty="0"/>
        </a:p>
      </dgm:t>
    </dgm:pt>
    <dgm:pt modelId="{5038877E-1CF8-D142-BE95-C0103F71ECB4}" type="parTrans" cxnId="{3CA122C4-E553-104F-8875-6CD7F761C4F7}">
      <dgm:prSet/>
      <dgm:spPr/>
      <dgm:t>
        <a:bodyPr/>
        <a:lstStyle/>
        <a:p>
          <a:endParaRPr lang="en-US"/>
        </a:p>
      </dgm:t>
    </dgm:pt>
    <dgm:pt modelId="{51508DEB-4504-8E44-B953-3DD1C8F0A9D4}" type="sibTrans" cxnId="{3CA122C4-E553-104F-8875-6CD7F761C4F7}">
      <dgm:prSet/>
      <dgm:spPr/>
      <dgm:t>
        <a:bodyPr/>
        <a:lstStyle/>
        <a:p>
          <a:endParaRPr lang="en-US"/>
        </a:p>
      </dgm:t>
    </dgm:pt>
    <dgm:pt modelId="{184C5C91-720D-2246-A1C7-213E095CA526}">
      <dgm:prSet phldrT="[Text]"/>
      <dgm:spPr/>
      <dgm:t>
        <a:bodyPr/>
        <a:lstStyle/>
        <a:p>
          <a:r>
            <a:rPr lang="en-US" dirty="0" smtClean="0"/>
            <a:t>Basic Concepts </a:t>
          </a:r>
          <a:endParaRPr lang="en-US" dirty="0"/>
        </a:p>
      </dgm:t>
    </dgm:pt>
    <dgm:pt modelId="{5B9CBB49-D8E2-C849-B142-22A2C521C234}" type="parTrans" cxnId="{4C6191A8-056E-6949-AD7E-B489F7707CB8}">
      <dgm:prSet/>
      <dgm:spPr/>
      <dgm:t>
        <a:bodyPr/>
        <a:lstStyle/>
        <a:p>
          <a:endParaRPr lang="en-US"/>
        </a:p>
      </dgm:t>
    </dgm:pt>
    <dgm:pt modelId="{67E92378-A902-A84F-8E1E-43FA09E3CF8B}" type="sibTrans" cxnId="{4C6191A8-056E-6949-AD7E-B489F7707CB8}">
      <dgm:prSet/>
      <dgm:spPr/>
      <dgm:t>
        <a:bodyPr/>
        <a:lstStyle/>
        <a:p>
          <a:endParaRPr lang="en-US"/>
        </a:p>
      </dgm:t>
    </dgm:pt>
    <dgm:pt modelId="{A8F7BE1E-1950-384F-B96C-CB1B5C167847}">
      <dgm:prSet phldrT="[Text]"/>
      <dgm:spPr/>
      <dgm:t>
        <a:bodyPr/>
        <a:lstStyle/>
        <a:p>
          <a:r>
            <a:rPr lang="en-US" dirty="0" smtClean="0"/>
            <a:t>Searching Data</a:t>
          </a:r>
          <a:endParaRPr lang="en-US" dirty="0"/>
        </a:p>
      </dgm:t>
    </dgm:pt>
    <dgm:pt modelId="{09C3BBA7-810F-5645-88F7-5FA431D63C1D}" type="parTrans" cxnId="{76E45344-94DB-7340-B7A4-A5B873FA2141}">
      <dgm:prSet/>
      <dgm:spPr/>
      <dgm:t>
        <a:bodyPr/>
        <a:lstStyle/>
        <a:p>
          <a:endParaRPr lang="en-US"/>
        </a:p>
      </dgm:t>
    </dgm:pt>
    <dgm:pt modelId="{A2099CA7-AD69-074B-8E73-9DE8E4789D73}" type="sibTrans" cxnId="{76E45344-94DB-7340-B7A4-A5B873FA2141}">
      <dgm:prSet/>
      <dgm:spPr/>
      <dgm:t>
        <a:bodyPr/>
        <a:lstStyle/>
        <a:p>
          <a:endParaRPr lang="en-US"/>
        </a:p>
      </dgm:t>
    </dgm:pt>
    <dgm:pt modelId="{10B1E5E1-FB78-534C-AD8B-AFFF26EE5D3E}">
      <dgm:prSet phldrT="[Text]"/>
      <dgm:spPr/>
      <dgm:t>
        <a:bodyPr/>
        <a:lstStyle/>
        <a:p>
          <a:r>
            <a:rPr lang="en-US" dirty="0" smtClean="0"/>
            <a:t>Full Text Search Support </a:t>
          </a:r>
          <a:endParaRPr lang="en-US" dirty="0"/>
        </a:p>
      </dgm:t>
    </dgm:pt>
    <dgm:pt modelId="{F67B469C-0B70-7A42-8E4C-E1A87CF09CF3}" type="parTrans" cxnId="{BBD203A9-F8A8-6342-B7D8-998DD7BA06CF}">
      <dgm:prSet/>
      <dgm:spPr/>
      <dgm:t>
        <a:bodyPr/>
        <a:lstStyle/>
        <a:p>
          <a:endParaRPr lang="en-US"/>
        </a:p>
      </dgm:t>
    </dgm:pt>
    <dgm:pt modelId="{AD15EB2E-E5A1-0E48-90B4-AF56B9A71D27}" type="sibTrans" cxnId="{BBD203A9-F8A8-6342-B7D8-998DD7BA06CF}">
      <dgm:prSet/>
      <dgm:spPr/>
      <dgm:t>
        <a:bodyPr/>
        <a:lstStyle/>
        <a:p>
          <a:endParaRPr lang="en-US"/>
        </a:p>
      </dgm:t>
    </dgm:pt>
    <dgm:pt modelId="{4696DC51-3DF1-0C40-B89D-75A070A624B4}">
      <dgm:prSet phldrT="[Text]"/>
      <dgm:spPr/>
      <dgm:t>
        <a:bodyPr/>
        <a:lstStyle/>
        <a:p>
          <a:r>
            <a:rPr lang="en-US" dirty="0" smtClean="0"/>
            <a:t>Regular Expressions Support</a:t>
          </a:r>
          <a:endParaRPr lang="en-US" dirty="0"/>
        </a:p>
      </dgm:t>
    </dgm:pt>
    <dgm:pt modelId="{68C91B9A-7C0A-EE47-86F7-4BED565277B7}" type="parTrans" cxnId="{B76DC03A-45B8-3341-B892-DA58488E11CD}">
      <dgm:prSet/>
      <dgm:spPr/>
      <dgm:t>
        <a:bodyPr/>
        <a:lstStyle/>
        <a:p>
          <a:endParaRPr lang="en-US"/>
        </a:p>
      </dgm:t>
    </dgm:pt>
    <dgm:pt modelId="{A1C243F9-8D18-654C-B6AD-19DCDE7390C7}" type="sibTrans" cxnId="{B76DC03A-45B8-3341-B892-DA58488E11CD}">
      <dgm:prSet/>
      <dgm:spPr/>
      <dgm:t>
        <a:bodyPr/>
        <a:lstStyle/>
        <a:p>
          <a:endParaRPr lang="en-US"/>
        </a:p>
      </dgm:t>
    </dgm:pt>
    <dgm:pt modelId="{A25BF16F-DA16-9648-AB6C-752020A7A671}">
      <dgm:prSet/>
      <dgm:spPr/>
      <dgm:t>
        <a:bodyPr/>
        <a:lstStyle/>
        <a:p>
          <a:r>
            <a:rPr lang="en-US" dirty="0" smtClean="0"/>
            <a:t>Basic Features</a:t>
          </a:r>
          <a:r>
            <a:rPr lang="ar-sa" dirty="0" smtClean="0"/>
            <a:t> </a:t>
          </a:r>
          <a:endParaRPr lang="en-US" dirty="0"/>
        </a:p>
      </dgm:t>
    </dgm:pt>
    <dgm:pt modelId="{33A7812F-0F33-CE43-B19D-24CD00630451}" type="parTrans" cxnId="{E31E164F-C85B-784B-B31A-1AD1088FFB40}">
      <dgm:prSet/>
      <dgm:spPr/>
      <dgm:t>
        <a:bodyPr/>
        <a:lstStyle/>
        <a:p>
          <a:endParaRPr lang="en-US"/>
        </a:p>
      </dgm:t>
    </dgm:pt>
    <dgm:pt modelId="{74FAFEA2-6D3F-2945-9B30-E96651BFE409}" type="sibTrans" cxnId="{E31E164F-C85B-784B-B31A-1AD1088FFB40}">
      <dgm:prSet/>
      <dgm:spPr/>
      <dgm:t>
        <a:bodyPr/>
        <a:lstStyle/>
        <a:p>
          <a:endParaRPr lang="en-US"/>
        </a:p>
      </dgm:t>
    </dgm:pt>
    <dgm:pt modelId="{116DAC62-93C2-BE47-96C8-8FB5DA8DF345}">
      <dgm:prSet/>
      <dgm:spPr/>
      <dgm:t>
        <a:bodyPr/>
        <a:lstStyle/>
        <a:p>
          <a:r>
            <a:rPr lang="en-US" dirty="0" smtClean="0"/>
            <a:t>Query Language </a:t>
          </a:r>
          <a:endParaRPr lang="en-US" dirty="0"/>
        </a:p>
      </dgm:t>
    </dgm:pt>
    <dgm:pt modelId="{EED4E15C-0034-D743-A2FA-FDE246FFDB2A}" type="parTrans" cxnId="{E6AEF25C-BCF1-4245-96C5-16852316BFEF}">
      <dgm:prSet/>
      <dgm:spPr/>
      <dgm:t>
        <a:bodyPr/>
        <a:lstStyle/>
        <a:p>
          <a:endParaRPr lang="en-US"/>
        </a:p>
      </dgm:t>
    </dgm:pt>
    <dgm:pt modelId="{B551BA1D-C09B-6C49-A56A-61E05B1ADF61}" type="sibTrans" cxnId="{E6AEF25C-BCF1-4245-96C5-16852316BFEF}">
      <dgm:prSet/>
      <dgm:spPr/>
      <dgm:t>
        <a:bodyPr/>
        <a:lstStyle/>
        <a:p>
          <a:endParaRPr lang="en-US"/>
        </a:p>
      </dgm:t>
    </dgm:pt>
    <dgm:pt modelId="{4298D28E-D4BD-134D-93D9-0D76FEF5C03F}">
      <dgm:prSet/>
      <dgm:spPr/>
      <dgm:t>
        <a:bodyPr/>
        <a:lstStyle/>
        <a:p>
          <a:r>
            <a:rPr lang="en-US" dirty="0" smtClean="0"/>
            <a:t>Data Modeling</a:t>
          </a:r>
          <a:endParaRPr lang="en-US" dirty="0"/>
        </a:p>
      </dgm:t>
    </dgm:pt>
    <dgm:pt modelId="{02455226-40D1-6A41-A509-A63806A4AF52}" type="parTrans" cxnId="{42868207-0EFE-B147-96ED-C2B7EE533482}">
      <dgm:prSet/>
      <dgm:spPr/>
      <dgm:t>
        <a:bodyPr/>
        <a:lstStyle/>
        <a:p>
          <a:endParaRPr lang="en-US"/>
        </a:p>
      </dgm:t>
    </dgm:pt>
    <dgm:pt modelId="{B855FEB4-A555-6748-8849-487CBADF304F}" type="sibTrans" cxnId="{42868207-0EFE-B147-96ED-C2B7EE533482}">
      <dgm:prSet/>
      <dgm:spPr/>
      <dgm:t>
        <a:bodyPr/>
        <a:lstStyle/>
        <a:p>
          <a:endParaRPr lang="en-US"/>
        </a:p>
      </dgm:t>
    </dgm:pt>
    <dgm:pt modelId="{94B0B5F3-D919-FB40-A22E-47E7219C17B7}">
      <dgm:prSet/>
      <dgm:spPr/>
      <dgm:t>
        <a:bodyPr/>
        <a:lstStyle/>
        <a:p>
          <a:r>
            <a:rPr lang="en-US" dirty="0" smtClean="0"/>
            <a:t>Data Layout </a:t>
          </a:r>
          <a:endParaRPr lang="en-US" dirty="0"/>
        </a:p>
      </dgm:t>
    </dgm:pt>
    <dgm:pt modelId="{8E6F682D-F890-0A4C-991F-2D9AB2BADF47}" type="parTrans" cxnId="{0B43DD2F-C8CD-8148-A037-07FB5BDEB237}">
      <dgm:prSet/>
      <dgm:spPr/>
      <dgm:t>
        <a:bodyPr/>
        <a:lstStyle/>
        <a:p>
          <a:endParaRPr lang="en-US"/>
        </a:p>
      </dgm:t>
    </dgm:pt>
    <dgm:pt modelId="{AA039693-CBCB-F24F-AF2C-1D0CD8E3E8AF}" type="sibTrans" cxnId="{0B43DD2F-C8CD-8148-A037-07FB5BDEB237}">
      <dgm:prSet/>
      <dgm:spPr/>
      <dgm:t>
        <a:bodyPr/>
        <a:lstStyle/>
        <a:p>
          <a:endParaRPr lang="en-US"/>
        </a:p>
      </dgm:t>
    </dgm:pt>
    <dgm:pt modelId="{3B80A794-1436-7F43-8DD2-2CFC3668A5B1}">
      <dgm:prSet phldrT="[Text]"/>
      <dgm:spPr/>
      <dgm:t>
        <a:bodyPr/>
        <a:lstStyle/>
        <a:p>
          <a:r>
            <a:rPr lang="en-US" dirty="0" smtClean="0"/>
            <a:t>Possible Use cases</a:t>
          </a:r>
          <a:endParaRPr lang="en-US" dirty="0"/>
        </a:p>
      </dgm:t>
    </dgm:pt>
    <dgm:pt modelId="{1AF58DE6-4F3A-B44B-91CB-92E39811B0A5}" type="parTrans" cxnId="{FD9AABED-2D9B-1847-8E5D-841ED6665545}">
      <dgm:prSet/>
      <dgm:spPr/>
      <dgm:t>
        <a:bodyPr/>
        <a:lstStyle/>
        <a:p>
          <a:endParaRPr lang="en-US"/>
        </a:p>
      </dgm:t>
    </dgm:pt>
    <dgm:pt modelId="{6497F11F-997A-6645-AB95-D3584C26ACF3}" type="sibTrans" cxnId="{FD9AABED-2D9B-1847-8E5D-841ED6665545}">
      <dgm:prSet/>
      <dgm:spPr/>
      <dgm:t>
        <a:bodyPr/>
        <a:lstStyle/>
        <a:p>
          <a:endParaRPr lang="en-US"/>
        </a:p>
      </dgm:t>
    </dgm:pt>
    <dgm:pt modelId="{7EB96378-7F44-AD48-B6CF-6F776FC1D348}">
      <dgm:prSet/>
      <dgm:spPr/>
      <dgm:t>
        <a:bodyPr/>
        <a:lstStyle/>
        <a:p>
          <a:r>
            <a:rPr lang="en-US" dirty="0" smtClean="0"/>
            <a:t>Transaction Support</a:t>
          </a:r>
          <a:endParaRPr lang="en-US" dirty="0"/>
        </a:p>
      </dgm:t>
    </dgm:pt>
    <dgm:pt modelId="{FEE976AD-B0EB-4941-AFAB-BC6BC0B4599F}" type="parTrans" cxnId="{D2510462-C7E4-C646-8BBA-821F52F6592D}">
      <dgm:prSet/>
      <dgm:spPr/>
      <dgm:t>
        <a:bodyPr/>
        <a:lstStyle/>
        <a:p>
          <a:endParaRPr lang="en-US"/>
        </a:p>
      </dgm:t>
    </dgm:pt>
    <dgm:pt modelId="{93647750-7D74-994A-88E6-1BBB6CCA25A8}" type="sibTrans" cxnId="{D2510462-C7E4-C646-8BBA-821F52F6592D}">
      <dgm:prSet/>
      <dgm:spPr/>
      <dgm:t>
        <a:bodyPr/>
        <a:lstStyle/>
        <a:p>
          <a:endParaRPr lang="en-US"/>
        </a:p>
      </dgm:t>
    </dgm:pt>
    <dgm:pt modelId="{94A8741C-3465-024F-BD7D-D4478B194415}">
      <dgm:prSet/>
      <dgm:spPr/>
      <dgm:t>
        <a:bodyPr/>
        <a:lstStyle/>
        <a:p>
          <a:r>
            <a:rPr lang="en-US" dirty="0" smtClean="0"/>
            <a:t>Pipeline Support</a:t>
          </a:r>
          <a:endParaRPr lang="en-US" dirty="0"/>
        </a:p>
      </dgm:t>
    </dgm:pt>
    <dgm:pt modelId="{530D3C23-1D08-4148-BE2A-EC3C2B9D9095}" type="parTrans" cxnId="{18607F93-9C24-3B49-8E4A-F7AC8955B967}">
      <dgm:prSet/>
      <dgm:spPr/>
      <dgm:t>
        <a:bodyPr/>
        <a:lstStyle/>
        <a:p>
          <a:endParaRPr lang="en-US"/>
        </a:p>
      </dgm:t>
    </dgm:pt>
    <dgm:pt modelId="{770A28C7-64CE-954D-8B67-D56D010F4568}" type="sibTrans" cxnId="{18607F93-9C24-3B49-8E4A-F7AC8955B967}">
      <dgm:prSet/>
      <dgm:spPr/>
      <dgm:t>
        <a:bodyPr/>
        <a:lstStyle/>
        <a:p>
          <a:endParaRPr lang="en-US"/>
        </a:p>
      </dgm:t>
    </dgm:pt>
    <dgm:pt modelId="{4B71F9A1-26E9-394E-A128-FF311CF52AB9}">
      <dgm:prSet/>
      <dgm:spPr/>
      <dgm:t>
        <a:bodyPr/>
        <a:lstStyle/>
        <a:p>
          <a:r>
            <a:rPr lang="en-US" dirty="0" smtClean="0"/>
            <a:t>Relational Data Support</a:t>
          </a:r>
          <a:endParaRPr lang="en-US" dirty="0"/>
        </a:p>
      </dgm:t>
    </dgm:pt>
    <dgm:pt modelId="{82B842E0-AB98-D848-9AA3-63DA659E367F}" type="parTrans" cxnId="{2B8DBAEC-CFBD-F04B-A266-770B7237D458}">
      <dgm:prSet/>
      <dgm:spPr/>
      <dgm:t>
        <a:bodyPr/>
        <a:lstStyle/>
        <a:p>
          <a:endParaRPr lang="en-US"/>
        </a:p>
      </dgm:t>
    </dgm:pt>
    <dgm:pt modelId="{FF59B54E-F86D-0C4B-B41E-DB8E97B308A9}" type="sibTrans" cxnId="{2B8DBAEC-CFBD-F04B-A266-770B7237D458}">
      <dgm:prSet/>
      <dgm:spPr/>
      <dgm:t>
        <a:bodyPr/>
        <a:lstStyle/>
        <a:p>
          <a:endParaRPr lang="en-US"/>
        </a:p>
      </dgm:t>
    </dgm:pt>
    <dgm:pt modelId="{509C90B0-0566-0A4A-AF69-D30F8FAD9C27}">
      <dgm:prSet/>
      <dgm:spPr/>
      <dgm:t>
        <a:bodyPr/>
        <a:lstStyle/>
        <a:p>
          <a:r>
            <a:rPr lang="en-US" dirty="0" smtClean="0"/>
            <a:t>Referential Integrity </a:t>
          </a:r>
          <a:endParaRPr lang="en-US" dirty="0"/>
        </a:p>
      </dgm:t>
    </dgm:pt>
    <dgm:pt modelId="{FB8AEFF7-AF79-774A-BFE0-3F02143C0EDB}" type="parTrans" cxnId="{102826CD-9099-0645-94C0-F8F2F51D9A09}">
      <dgm:prSet/>
      <dgm:spPr/>
      <dgm:t>
        <a:bodyPr/>
        <a:lstStyle/>
        <a:p>
          <a:endParaRPr lang="en-US"/>
        </a:p>
      </dgm:t>
    </dgm:pt>
    <dgm:pt modelId="{F6FBC313-4BD7-414F-97B4-FEF227CE10D1}" type="sibTrans" cxnId="{102826CD-9099-0645-94C0-F8F2F51D9A09}">
      <dgm:prSet/>
      <dgm:spPr/>
      <dgm:t>
        <a:bodyPr/>
        <a:lstStyle/>
        <a:p>
          <a:endParaRPr lang="en-US"/>
        </a:p>
      </dgm:t>
    </dgm:pt>
    <dgm:pt modelId="{F34AA715-02E0-0641-A942-86B9E0ADC806}">
      <dgm:prSet/>
      <dgm:spPr/>
      <dgm:t>
        <a:bodyPr/>
        <a:lstStyle/>
        <a:p>
          <a:r>
            <a:rPr lang="en-US" smtClean="0"/>
            <a:t>Normalization</a:t>
          </a:r>
          <a:endParaRPr lang="en-US"/>
        </a:p>
      </dgm:t>
    </dgm:pt>
    <dgm:pt modelId="{F7FD6B04-84AD-8048-AB30-A41608C96CC7}" type="parTrans" cxnId="{9358DB1C-CF2A-0B48-8416-15CFBD66324F}">
      <dgm:prSet/>
      <dgm:spPr/>
      <dgm:t>
        <a:bodyPr/>
        <a:lstStyle/>
        <a:p>
          <a:endParaRPr lang="en-US"/>
        </a:p>
      </dgm:t>
    </dgm:pt>
    <dgm:pt modelId="{C836D1BC-A301-9944-8DFC-2E87E9B3CF65}" type="sibTrans" cxnId="{9358DB1C-CF2A-0B48-8416-15CFBD66324F}">
      <dgm:prSet/>
      <dgm:spPr/>
      <dgm:t>
        <a:bodyPr/>
        <a:lstStyle/>
        <a:p>
          <a:endParaRPr lang="en-US"/>
        </a:p>
      </dgm:t>
    </dgm:pt>
    <dgm:pt modelId="{4A1794DD-F3C8-6847-AAB2-1BE6CBD975C8}">
      <dgm:prSet/>
      <dgm:spPr/>
      <dgm:t>
        <a:bodyPr/>
        <a:lstStyle/>
        <a:p>
          <a:r>
            <a:rPr lang="en-US" dirty="0" smtClean="0"/>
            <a:t>Data Evolution</a:t>
          </a:r>
          <a:endParaRPr lang="en-US" dirty="0"/>
        </a:p>
      </dgm:t>
    </dgm:pt>
    <dgm:pt modelId="{8F97F75E-28AC-474C-A827-8FD4AEDBD3C8}" type="parTrans" cxnId="{6EE72079-5F30-6348-AEC6-4BE78A1CBC58}">
      <dgm:prSet/>
      <dgm:spPr/>
      <dgm:t>
        <a:bodyPr/>
        <a:lstStyle/>
        <a:p>
          <a:endParaRPr lang="en-US"/>
        </a:p>
      </dgm:t>
    </dgm:pt>
    <dgm:pt modelId="{9F730DE5-560C-2C41-9EA5-5E677DD46FA0}" type="sibTrans" cxnId="{6EE72079-5F30-6348-AEC6-4BE78A1CBC58}">
      <dgm:prSet/>
      <dgm:spPr/>
      <dgm:t>
        <a:bodyPr/>
        <a:lstStyle/>
        <a:p>
          <a:endParaRPr lang="en-US"/>
        </a:p>
      </dgm:t>
    </dgm:pt>
    <dgm:pt modelId="{286106E0-FA2E-9F42-8E2B-4CB42DEBC5F3}">
      <dgm:prSet/>
      <dgm:spPr/>
      <dgm:t>
        <a:bodyPr/>
        <a:lstStyle/>
        <a:p>
          <a:r>
            <a:rPr lang="en-US" dirty="0" smtClean="0"/>
            <a:t>Nested Data Support</a:t>
          </a:r>
          <a:endParaRPr lang="en-US" dirty="0"/>
        </a:p>
      </dgm:t>
    </dgm:pt>
    <dgm:pt modelId="{8DCD7426-17F7-054D-8BA4-43DD589770BC}" type="parTrans" cxnId="{35E4171C-D911-9342-81AB-19A2667D4AB3}">
      <dgm:prSet/>
      <dgm:spPr/>
      <dgm:t>
        <a:bodyPr/>
        <a:lstStyle/>
        <a:p>
          <a:endParaRPr lang="en-US"/>
        </a:p>
      </dgm:t>
    </dgm:pt>
    <dgm:pt modelId="{06A69EC2-9AED-2A40-8F9E-020A53AED9AB}" type="sibTrans" cxnId="{35E4171C-D911-9342-81AB-19A2667D4AB3}">
      <dgm:prSet/>
      <dgm:spPr/>
      <dgm:t>
        <a:bodyPr/>
        <a:lstStyle/>
        <a:p>
          <a:endParaRPr lang="en-US"/>
        </a:p>
      </dgm:t>
    </dgm:pt>
    <dgm:pt modelId="{B8F2ABBD-32CF-6B4C-B029-4317C46D9376}">
      <dgm:prSet/>
      <dgm:spPr/>
      <dgm:t>
        <a:bodyPr/>
        <a:lstStyle/>
        <a:p>
          <a:r>
            <a:rPr lang="en-US" dirty="0" smtClean="0"/>
            <a:t>Query Options </a:t>
          </a:r>
          <a:endParaRPr lang="en-US" dirty="0"/>
        </a:p>
      </dgm:t>
    </dgm:pt>
    <dgm:pt modelId="{D26D8197-3C45-FE49-BB2F-B33B5EFAE6E9}" type="parTrans" cxnId="{0B96AF19-E2D8-5847-820F-B261C32B2742}">
      <dgm:prSet/>
      <dgm:spPr/>
      <dgm:t>
        <a:bodyPr/>
        <a:lstStyle/>
        <a:p>
          <a:endParaRPr lang="en-US"/>
        </a:p>
      </dgm:t>
    </dgm:pt>
    <dgm:pt modelId="{56DCC7D4-F630-144C-BC3B-91D6EBF47C18}" type="sibTrans" cxnId="{0B96AF19-E2D8-5847-820F-B261C32B2742}">
      <dgm:prSet/>
      <dgm:spPr/>
      <dgm:t>
        <a:bodyPr/>
        <a:lstStyle/>
        <a:p>
          <a:endParaRPr lang="en-US"/>
        </a:p>
      </dgm:t>
    </dgm:pt>
    <dgm:pt modelId="{22EEDA33-A17D-EA4C-B63A-6262B6CA7499}">
      <dgm:prSet/>
      <dgm:spPr/>
      <dgm:t>
        <a:bodyPr/>
        <a:lstStyle/>
        <a:p>
          <a:r>
            <a:rPr lang="en-US" dirty="0" smtClean="0"/>
            <a:t>Indexing </a:t>
          </a:r>
          <a:endParaRPr lang="en-US" dirty="0"/>
        </a:p>
      </dgm:t>
    </dgm:pt>
    <dgm:pt modelId="{E6A26E56-15C9-FF49-9FF7-E6739BE97006}" type="parTrans" cxnId="{D8B37A31-E1DF-CB4C-B21B-B32C4150F1D1}">
      <dgm:prSet/>
      <dgm:spPr/>
      <dgm:t>
        <a:bodyPr/>
        <a:lstStyle/>
        <a:p>
          <a:endParaRPr lang="en-US"/>
        </a:p>
      </dgm:t>
    </dgm:pt>
    <dgm:pt modelId="{CED35F71-BA20-B04A-B0CE-F3BDDF7E9DDD}" type="sibTrans" cxnId="{D8B37A31-E1DF-CB4C-B21B-B32C4150F1D1}">
      <dgm:prSet/>
      <dgm:spPr/>
      <dgm:t>
        <a:bodyPr/>
        <a:lstStyle/>
        <a:p>
          <a:endParaRPr lang="en-US"/>
        </a:p>
      </dgm:t>
    </dgm:pt>
    <dgm:pt modelId="{A5B52D3F-DC49-EE49-A01F-3AA6C667BA4F}">
      <dgm:prSet/>
      <dgm:spPr/>
      <dgm:t>
        <a:bodyPr/>
        <a:lstStyle/>
        <a:p>
          <a:r>
            <a:rPr lang="en-US" dirty="0" smtClean="0"/>
            <a:t>Queries</a:t>
          </a:r>
          <a:endParaRPr lang="en-US" dirty="0"/>
        </a:p>
      </dgm:t>
    </dgm:pt>
    <dgm:pt modelId="{0D4795A9-6D1D-EC47-B6C5-9D979D0B6964}" type="parTrans" cxnId="{B29A9E75-B995-3C43-8391-04618AE23F07}">
      <dgm:prSet/>
      <dgm:spPr/>
      <dgm:t>
        <a:bodyPr/>
        <a:lstStyle/>
        <a:p>
          <a:endParaRPr lang="en-US"/>
        </a:p>
      </dgm:t>
    </dgm:pt>
    <dgm:pt modelId="{F797457B-245B-CB4C-83FE-F6445F765931}" type="sibTrans" cxnId="{B29A9E75-B995-3C43-8391-04618AE23F07}">
      <dgm:prSet/>
      <dgm:spPr/>
      <dgm:t>
        <a:bodyPr/>
        <a:lstStyle/>
        <a:p>
          <a:endParaRPr lang="en-US"/>
        </a:p>
      </dgm:t>
    </dgm:pt>
    <dgm:pt modelId="{160A4D29-94CA-1F4C-B110-6FC7D3EF6D12}">
      <dgm:prSet/>
      <dgm:spPr/>
      <dgm:t>
        <a:bodyPr/>
        <a:lstStyle/>
        <a:p>
          <a:r>
            <a:rPr lang="en-US" dirty="0" smtClean="0"/>
            <a:t>Filtering and Grouping data</a:t>
          </a:r>
          <a:endParaRPr lang="en-US" dirty="0"/>
        </a:p>
      </dgm:t>
    </dgm:pt>
    <dgm:pt modelId="{3B524C44-A610-AA48-A17C-776EF044BBD7}" type="parTrans" cxnId="{D434377A-BB6F-5F43-9295-7B465FBCB488}">
      <dgm:prSet/>
      <dgm:spPr/>
      <dgm:t>
        <a:bodyPr/>
        <a:lstStyle/>
        <a:p>
          <a:endParaRPr lang="en-US"/>
        </a:p>
      </dgm:t>
    </dgm:pt>
    <dgm:pt modelId="{F10C1560-98E0-2945-8BA3-62A53D705203}" type="sibTrans" cxnId="{D434377A-BB6F-5F43-9295-7B465FBCB488}">
      <dgm:prSet/>
      <dgm:spPr/>
      <dgm:t>
        <a:bodyPr/>
        <a:lstStyle/>
        <a:p>
          <a:endParaRPr lang="en-US"/>
        </a:p>
      </dgm:t>
    </dgm:pt>
    <dgm:pt modelId="{BAA06ADF-31C1-C54D-93D3-501F497D86C6}">
      <dgm:prSet/>
      <dgm:spPr/>
      <dgm:t>
        <a:bodyPr/>
        <a:lstStyle/>
        <a:p>
          <a:r>
            <a:rPr lang="en-US" smtClean="0"/>
            <a:t>Sorting</a:t>
          </a:r>
          <a:endParaRPr lang="en-US"/>
        </a:p>
      </dgm:t>
    </dgm:pt>
    <dgm:pt modelId="{7B872A17-AC5A-0240-A04C-6738648D3EC1}" type="parTrans" cxnId="{802A52AF-0E25-1243-889B-C4B5D70CB306}">
      <dgm:prSet/>
      <dgm:spPr/>
      <dgm:t>
        <a:bodyPr/>
        <a:lstStyle/>
        <a:p>
          <a:endParaRPr lang="en-US"/>
        </a:p>
      </dgm:t>
    </dgm:pt>
    <dgm:pt modelId="{79A30E05-4E0F-8B40-BF9B-3D64C9B5FC6D}" type="sibTrans" cxnId="{802A52AF-0E25-1243-889B-C4B5D70CB306}">
      <dgm:prSet/>
      <dgm:spPr/>
      <dgm:t>
        <a:bodyPr/>
        <a:lstStyle/>
        <a:p>
          <a:endParaRPr lang="en-US"/>
        </a:p>
      </dgm:t>
    </dgm:pt>
    <dgm:pt modelId="{1EF07C21-73A4-0943-AD9D-979C9939019A}">
      <dgm:prSet/>
      <dgm:spPr/>
      <dgm:t>
        <a:bodyPr/>
        <a:lstStyle/>
        <a:p>
          <a:r>
            <a:rPr lang="en-US" dirty="0" smtClean="0"/>
            <a:t>Special Features </a:t>
          </a:r>
          <a:endParaRPr lang="en-US" dirty="0"/>
        </a:p>
      </dgm:t>
    </dgm:pt>
    <dgm:pt modelId="{E19B5F94-5642-EE42-81B7-6E98DB74A795}" type="parTrans" cxnId="{D5C64796-BF8F-8941-8C2F-87EE1FDB06A5}">
      <dgm:prSet/>
      <dgm:spPr/>
      <dgm:t>
        <a:bodyPr/>
        <a:lstStyle/>
        <a:p>
          <a:endParaRPr lang="en-US"/>
        </a:p>
      </dgm:t>
    </dgm:pt>
    <dgm:pt modelId="{B06B81EA-96E7-9449-94D2-58FDFBE126AB}" type="sibTrans" cxnId="{D5C64796-BF8F-8941-8C2F-87EE1FDB06A5}">
      <dgm:prSet/>
      <dgm:spPr/>
      <dgm:t>
        <a:bodyPr/>
        <a:lstStyle/>
        <a:p>
          <a:endParaRPr lang="en-US"/>
        </a:p>
      </dgm:t>
    </dgm:pt>
    <dgm:pt modelId="{1B533BEA-645D-1747-8737-9A4859E919B8}">
      <dgm:prSet/>
      <dgm:spPr/>
      <dgm:t>
        <a:bodyPr/>
        <a:lstStyle/>
        <a:p>
          <a:r>
            <a:rPr lang="en-US" smtClean="0"/>
            <a:t>Pub/Sub Support</a:t>
          </a:r>
          <a:endParaRPr lang="en-US" dirty="0"/>
        </a:p>
      </dgm:t>
    </dgm:pt>
    <dgm:pt modelId="{A7000410-B454-274C-8088-7D4BCE7FDD65}" type="parTrans" cxnId="{BD94D86F-6075-8845-990C-3E886A352CE7}">
      <dgm:prSet/>
      <dgm:spPr/>
      <dgm:t>
        <a:bodyPr/>
        <a:lstStyle/>
        <a:p>
          <a:endParaRPr lang="en-US"/>
        </a:p>
      </dgm:t>
    </dgm:pt>
    <dgm:pt modelId="{9771B421-C371-D549-B812-A7DCDA906119}" type="sibTrans" cxnId="{BD94D86F-6075-8845-990C-3E886A352CE7}">
      <dgm:prSet/>
      <dgm:spPr/>
      <dgm:t>
        <a:bodyPr/>
        <a:lstStyle/>
        <a:p>
          <a:endParaRPr lang="en-US"/>
        </a:p>
      </dgm:t>
    </dgm:pt>
    <dgm:pt modelId="{BAF9AEBC-30E4-3D48-9623-BC689C7384F1}">
      <dgm:prSet/>
      <dgm:spPr/>
      <dgm:t>
        <a:bodyPr/>
        <a:lstStyle/>
        <a:p>
          <a:r>
            <a:rPr lang="en-US" dirty="0" smtClean="0"/>
            <a:t>Administration and Maintenance</a:t>
          </a:r>
          <a:endParaRPr lang="en-US" dirty="0"/>
        </a:p>
      </dgm:t>
    </dgm:pt>
    <dgm:pt modelId="{37336B6E-8872-A246-89B7-E74951BC4C10}" type="parTrans" cxnId="{9A4FFC76-B426-624D-A743-D30FF1615856}">
      <dgm:prSet/>
      <dgm:spPr/>
      <dgm:t>
        <a:bodyPr/>
        <a:lstStyle/>
        <a:p>
          <a:endParaRPr lang="en-US"/>
        </a:p>
      </dgm:t>
    </dgm:pt>
    <dgm:pt modelId="{3F0B11A7-E1EA-D14A-81FD-886DE615DE08}" type="sibTrans" cxnId="{9A4FFC76-B426-624D-A743-D30FF1615856}">
      <dgm:prSet/>
      <dgm:spPr/>
      <dgm:t>
        <a:bodyPr/>
        <a:lstStyle/>
        <a:p>
          <a:endParaRPr lang="en-US"/>
        </a:p>
      </dgm:t>
    </dgm:pt>
    <dgm:pt modelId="{06D302AF-EA9F-D14B-B447-E8FAE1BE69F6}">
      <dgm:prSet/>
      <dgm:spPr/>
      <dgm:t>
        <a:bodyPr/>
        <a:lstStyle/>
        <a:p>
          <a:r>
            <a:rPr lang="en-US" dirty="0" smtClean="0"/>
            <a:t>Configuration</a:t>
          </a:r>
          <a:endParaRPr lang="en-US" dirty="0"/>
        </a:p>
      </dgm:t>
    </dgm:pt>
    <dgm:pt modelId="{9E728845-CB2C-9F40-B529-4A2550C4A49B}" type="parTrans" cxnId="{CAB10E7E-AC0F-6241-B9B3-00640B38909A}">
      <dgm:prSet/>
      <dgm:spPr/>
      <dgm:t>
        <a:bodyPr/>
        <a:lstStyle/>
        <a:p>
          <a:endParaRPr lang="en-US"/>
        </a:p>
      </dgm:t>
    </dgm:pt>
    <dgm:pt modelId="{BAD06133-D675-7A4F-9DE2-FFC43591CF2E}" type="sibTrans" cxnId="{CAB10E7E-AC0F-6241-B9B3-00640B38909A}">
      <dgm:prSet/>
      <dgm:spPr/>
      <dgm:t>
        <a:bodyPr/>
        <a:lstStyle/>
        <a:p>
          <a:endParaRPr lang="en-US"/>
        </a:p>
      </dgm:t>
    </dgm:pt>
    <dgm:pt modelId="{50B06894-D03A-9047-AD73-19452B13FD4F}">
      <dgm:prSet/>
      <dgm:spPr/>
      <dgm:t>
        <a:bodyPr/>
        <a:lstStyle/>
        <a:p>
          <a:r>
            <a:rPr lang="en-US" dirty="0" smtClean="0"/>
            <a:t>Scalability</a:t>
          </a:r>
          <a:endParaRPr lang="en-US" dirty="0"/>
        </a:p>
      </dgm:t>
    </dgm:pt>
    <dgm:pt modelId="{17EF5C49-DB21-4549-89D0-F0AF747E188F}" type="parTrans" cxnId="{36F4A5E2-7C96-2B4C-9F17-FF458F77D839}">
      <dgm:prSet/>
      <dgm:spPr/>
      <dgm:t>
        <a:bodyPr/>
        <a:lstStyle/>
        <a:p>
          <a:endParaRPr lang="en-US"/>
        </a:p>
      </dgm:t>
    </dgm:pt>
    <dgm:pt modelId="{4FDEC566-F445-0941-A981-5DEAB62B0343}" type="sibTrans" cxnId="{36F4A5E2-7C96-2B4C-9F17-FF458F77D839}">
      <dgm:prSet/>
      <dgm:spPr/>
      <dgm:t>
        <a:bodyPr/>
        <a:lstStyle/>
        <a:p>
          <a:endParaRPr lang="en-US"/>
        </a:p>
      </dgm:t>
    </dgm:pt>
    <dgm:pt modelId="{2F0436DE-C8FD-264E-B5FF-5ED1DD310543}">
      <dgm:prSet/>
      <dgm:spPr/>
      <dgm:t>
        <a:bodyPr/>
        <a:lstStyle/>
        <a:p>
          <a:r>
            <a:rPr lang="en-US" dirty="0" smtClean="0"/>
            <a:t>Persistence, and ACID Support</a:t>
          </a:r>
          <a:endParaRPr lang="en-US" dirty="0"/>
        </a:p>
      </dgm:t>
    </dgm:pt>
    <dgm:pt modelId="{A4C04BEE-68AA-A74D-9677-0C8B1C9DF8B2}" type="parTrans" cxnId="{F7AD7972-DFE6-1E4E-85C5-E90D2E99072B}">
      <dgm:prSet/>
      <dgm:spPr/>
      <dgm:t>
        <a:bodyPr/>
        <a:lstStyle/>
        <a:p>
          <a:endParaRPr lang="en-US"/>
        </a:p>
      </dgm:t>
    </dgm:pt>
    <dgm:pt modelId="{80FC5C14-69DB-B546-B4D8-79505361D3F7}" type="sibTrans" cxnId="{F7AD7972-DFE6-1E4E-85C5-E90D2E99072B}">
      <dgm:prSet/>
      <dgm:spPr/>
      <dgm:t>
        <a:bodyPr/>
        <a:lstStyle/>
        <a:p>
          <a:endParaRPr lang="en-US"/>
        </a:p>
      </dgm:t>
    </dgm:pt>
    <dgm:pt modelId="{78A65FC3-1106-8844-AC6C-748DF6784D61}">
      <dgm:prSet/>
      <dgm:spPr/>
      <dgm:t>
        <a:bodyPr/>
        <a:lstStyle/>
        <a:p>
          <a:r>
            <a:rPr lang="en-US" dirty="0" smtClean="0"/>
            <a:t>Handling failure </a:t>
          </a:r>
          <a:endParaRPr lang="en-US" dirty="0"/>
        </a:p>
      </dgm:t>
    </dgm:pt>
    <dgm:pt modelId="{72011AC1-C236-1546-B2B3-3803F8434FEC}" type="parTrans" cxnId="{19AC1C8A-9639-844E-B4C5-758A7308527C}">
      <dgm:prSet/>
      <dgm:spPr/>
      <dgm:t>
        <a:bodyPr/>
        <a:lstStyle/>
        <a:p>
          <a:endParaRPr lang="en-US"/>
        </a:p>
      </dgm:t>
    </dgm:pt>
    <dgm:pt modelId="{9FD23F3E-C4F7-5546-A911-E05F8D3C56CC}" type="sibTrans" cxnId="{19AC1C8A-9639-844E-B4C5-758A7308527C}">
      <dgm:prSet/>
      <dgm:spPr/>
      <dgm:t>
        <a:bodyPr/>
        <a:lstStyle/>
        <a:p>
          <a:endParaRPr lang="en-US"/>
        </a:p>
      </dgm:t>
    </dgm:pt>
    <dgm:pt modelId="{85907A38-68A8-5948-96DC-4AFCC429D85C}">
      <dgm:prSet/>
      <dgm:spPr/>
      <dgm:t>
        <a:bodyPr/>
        <a:lstStyle/>
        <a:p>
          <a:r>
            <a:rPr lang="en-US" dirty="0" smtClean="0"/>
            <a:t>Backup and Upgrade</a:t>
          </a:r>
          <a:endParaRPr lang="en-US" dirty="0"/>
        </a:p>
      </dgm:t>
    </dgm:pt>
    <dgm:pt modelId="{BDC59114-73B5-6B43-ABC7-D198E1D8D9D9}" type="parTrans" cxnId="{05EDDFB8-D24F-754A-834F-419975D7E1F7}">
      <dgm:prSet/>
      <dgm:spPr/>
      <dgm:t>
        <a:bodyPr/>
        <a:lstStyle/>
        <a:p>
          <a:endParaRPr lang="en-US"/>
        </a:p>
      </dgm:t>
    </dgm:pt>
    <dgm:pt modelId="{0234964F-1523-3C4C-9B03-162BCB8B6471}" type="sibTrans" cxnId="{05EDDFB8-D24F-754A-834F-419975D7E1F7}">
      <dgm:prSet/>
      <dgm:spPr/>
      <dgm:t>
        <a:bodyPr/>
        <a:lstStyle/>
        <a:p>
          <a:endParaRPr lang="en-US"/>
        </a:p>
      </dgm:t>
    </dgm:pt>
    <dgm:pt modelId="{5C4462B4-BD12-BB49-8A51-EE2338F758E8}">
      <dgm:prSet/>
      <dgm:spPr/>
      <dgm:t>
        <a:bodyPr/>
        <a:lstStyle/>
        <a:p>
          <a:r>
            <a:rPr lang="en-US" smtClean="0"/>
            <a:t>Security</a:t>
          </a:r>
          <a:endParaRPr lang="en-US"/>
        </a:p>
      </dgm:t>
    </dgm:pt>
    <dgm:pt modelId="{810EA864-9188-0F42-8E6E-9233577CCE19}" type="parTrans" cxnId="{DE3210D0-2798-7444-999B-92F76E8FE046}">
      <dgm:prSet/>
      <dgm:spPr/>
      <dgm:t>
        <a:bodyPr/>
        <a:lstStyle/>
        <a:p>
          <a:endParaRPr lang="en-US"/>
        </a:p>
      </dgm:t>
    </dgm:pt>
    <dgm:pt modelId="{FCA155C8-1F1D-B34D-A5D4-357BD9E09EF3}" type="sibTrans" cxnId="{DE3210D0-2798-7444-999B-92F76E8FE046}">
      <dgm:prSet/>
      <dgm:spPr/>
      <dgm:t>
        <a:bodyPr/>
        <a:lstStyle/>
        <a:p>
          <a:endParaRPr lang="en-US"/>
        </a:p>
      </dgm:t>
    </dgm:pt>
    <dgm:pt modelId="{36B64709-9556-174A-8102-2D21B49D0564}">
      <dgm:prSet/>
      <dgm:spPr/>
      <dgm:t>
        <a:bodyPr/>
        <a:lstStyle/>
        <a:p>
          <a:r>
            <a:rPr lang="en-US" dirty="0" smtClean="0"/>
            <a:t>Availability</a:t>
          </a:r>
          <a:endParaRPr lang="en-US" dirty="0"/>
        </a:p>
      </dgm:t>
    </dgm:pt>
    <dgm:pt modelId="{C9276977-53A3-A246-B1EA-C5F80E4EE636}" type="parTrans" cxnId="{532897E0-CDF5-6744-87F2-68A29D333A94}">
      <dgm:prSet/>
      <dgm:spPr/>
      <dgm:t>
        <a:bodyPr/>
        <a:lstStyle/>
        <a:p>
          <a:endParaRPr lang="en-US"/>
        </a:p>
      </dgm:t>
    </dgm:pt>
    <dgm:pt modelId="{2A3D07E6-E33D-684A-A8C6-A5A4C4B669E0}" type="sibTrans" cxnId="{532897E0-CDF5-6744-87F2-68A29D333A94}">
      <dgm:prSet/>
      <dgm:spPr/>
      <dgm:t>
        <a:bodyPr/>
        <a:lstStyle/>
        <a:p>
          <a:endParaRPr lang="en-US"/>
        </a:p>
      </dgm:t>
    </dgm:pt>
    <dgm:pt modelId="{EBD5E3B5-0628-EB42-8DD3-85AD53D70F18}">
      <dgm:prSet/>
      <dgm:spPr/>
      <dgm:t>
        <a:bodyPr/>
        <a:lstStyle/>
        <a:p>
          <a:r>
            <a:rPr lang="en-US" smtClean="0"/>
            <a:t>Data migration </a:t>
          </a:r>
          <a:endParaRPr lang="en-US"/>
        </a:p>
      </dgm:t>
    </dgm:pt>
    <dgm:pt modelId="{905DB639-F8C5-7A45-BF3E-00A8103F957C}" type="parTrans" cxnId="{72B10572-CD4A-CD4F-8BD7-AA7A9D1DEF12}">
      <dgm:prSet/>
      <dgm:spPr/>
      <dgm:t>
        <a:bodyPr/>
        <a:lstStyle/>
        <a:p>
          <a:endParaRPr lang="en-US"/>
        </a:p>
      </dgm:t>
    </dgm:pt>
    <dgm:pt modelId="{356F5EB2-916C-A64E-A0F4-957075E27B57}" type="sibTrans" cxnId="{72B10572-CD4A-CD4F-8BD7-AA7A9D1DEF12}">
      <dgm:prSet/>
      <dgm:spPr/>
      <dgm:t>
        <a:bodyPr/>
        <a:lstStyle/>
        <a:p>
          <a:endParaRPr lang="en-US"/>
        </a:p>
      </dgm:t>
    </dgm:pt>
    <dgm:pt modelId="{0840BC4F-313D-8644-9BC6-D6FF9A9E7D36}">
      <dgm:prSet/>
      <dgm:spPr/>
      <dgm:t>
        <a:bodyPr/>
        <a:lstStyle/>
        <a:p>
          <a:r>
            <a:rPr lang="en-US" dirty="0" smtClean="0"/>
            <a:t>Expire</a:t>
          </a:r>
          <a:endParaRPr lang="en-US" dirty="0"/>
        </a:p>
      </dgm:t>
    </dgm:pt>
    <dgm:pt modelId="{51EB2061-8DD3-7443-A879-45DC9E33A874}" type="parTrans" cxnId="{63F6720E-D729-FA46-8496-66AECD0F33A9}">
      <dgm:prSet/>
      <dgm:spPr/>
      <dgm:t>
        <a:bodyPr/>
        <a:lstStyle/>
        <a:p>
          <a:endParaRPr lang="en-US"/>
        </a:p>
      </dgm:t>
    </dgm:pt>
    <dgm:pt modelId="{9986B7D4-A11F-4441-A96A-80996E5DA127}" type="sibTrans" cxnId="{63F6720E-D729-FA46-8496-66AECD0F33A9}">
      <dgm:prSet/>
      <dgm:spPr/>
      <dgm:t>
        <a:bodyPr/>
        <a:lstStyle/>
        <a:p>
          <a:endParaRPr lang="en-US"/>
        </a:p>
      </dgm:t>
    </dgm:pt>
    <dgm:pt modelId="{A9D05A6A-FDF0-FC42-8BC5-43AC97E5BC35}">
      <dgm:prSet/>
      <dgm:spPr/>
      <dgm:t>
        <a:bodyPr/>
        <a:lstStyle/>
        <a:p>
          <a:r>
            <a:rPr lang="en-US" dirty="0" smtClean="0"/>
            <a:t>Configuring as a cache</a:t>
          </a:r>
          <a:endParaRPr lang="en-US" dirty="0"/>
        </a:p>
      </dgm:t>
    </dgm:pt>
    <dgm:pt modelId="{097D56A9-8869-164C-AD96-15FDE72C3E00}" type="parTrans" cxnId="{2D5256BD-B8E6-234E-ACD7-F952EA4474E3}">
      <dgm:prSet/>
      <dgm:spPr/>
      <dgm:t>
        <a:bodyPr/>
        <a:lstStyle/>
        <a:p>
          <a:endParaRPr lang="en-US"/>
        </a:p>
      </dgm:t>
    </dgm:pt>
    <dgm:pt modelId="{72D99824-5D35-6B4C-AE11-B90BF25ED501}" type="sibTrans" cxnId="{2D5256BD-B8E6-234E-ACD7-F952EA4474E3}">
      <dgm:prSet/>
      <dgm:spPr/>
      <dgm:t>
        <a:bodyPr/>
        <a:lstStyle/>
        <a:p>
          <a:endParaRPr lang="en-US"/>
        </a:p>
      </dgm:t>
    </dgm:pt>
    <dgm:pt modelId="{FF6993B2-923C-B347-AF21-2A3A893E7015}">
      <dgm:prSet/>
      <dgm:spPr/>
      <dgm:t>
        <a:bodyPr/>
        <a:lstStyle/>
        <a:p>
          <a:r>
            <a:rPr lang="en-US" dirty="0" err="1" smtClean="0"/>
            <a:t>Lua</a:t>
          </a:r>
          <a:r>
            <a:rPr lang="en-US" dirty="0" smtClean="0"/>
            <a:t> Scripting </a:t>
          </a:r>
          <a:endParaRPr lang="en-US" dirty="0"/>
        </a:p>
      </dgm:t>
    </dgm:pt>
    <dgm:pt modelId="{DD7B1CFF-ED72-594B-A8C2-126F618EA603}" type="parTrans" cxnId="{9AD46F37-C870-7743-B168-31EF864D97DA}">
      <dgm:prSet/>
      <dgm:spPr/>
      <dgm:t>
        <a:bodyPr/>
        <a:lstStyle/>
        <a:p>
          <a:endParaRPr lang="en-US"/>
        </a:p>
      </dgm:t>
    </dgm:pt>
    <dgm:pt modelId="{08A7DB67-ADE1-AB4A-AC36-F7A0C0425C89}" type="sibTrans" cxnId="{9AD46F37-C870-7743-B168-31EF864D97DA}">
      <dgm:prSet/>
      <dgm:spPr/>
      <dgm:t>
        <a:bodyPr/>
        <a:lstStyle/>
        <a:p>
          <a:endParaRPr lang="en-US"/>
        </a:p>
      </dgm:t>
    </dgm:pt>
    <dgm:pt modelId="{A37BEC5C-677C-6840-A459-9A409F31C51A}" type="pres">
      <dgm:prSet presAssocID="{4FE379FA-C253-DC46-BFFF-E4047DE4D880}" presName="diagram" presStyleCnt="0">
        <dgm:presLayoutVars>
          <dgm:chPref val="1"/>
          <dgm:dir/>
          <dgm:animOne val="branch"/>
          <dgm:animLvl val="lvl"/>
          <dgm:resizeHandles/>
        </dgm:presLayoutVars>
      </dgm:prSet>
      <dgm:spPr/>
      <dgm:t>
        <a:bodyPr/>
        <a:lstStyle/>
        <a:p>
          <a:endParaRPr lang="en-US"/>
        </a:p>
      </dgm:t>
    </dgm:pt>
    <dgm:pt modelId="{C6E06D6E-E39C-9644-987C-1DB292D036B3}" type="pres">
      <dgm:prSet presAssocID="{F0221F95-CAF7-8E42-8A86-5C0A750DC4EF}" presName="root" presStyleCnt="0"/>
      <dgm:spPr/>
    </dgm:pt>
    <dgm:pt modelId="{38F40F60-B94F-6B47-B9EF-89F8DA56D153}" type="pres">
      <dgm:prSet presAssocID="{F0221F95-CAF7-8E42-8A86-5C0A750DC4EF}" presName="rootComposite" presStyleCnt="0"/>
      <dgm:spPr/>
    </dgm:pt>
    <dgm:pt modelId="{E6812AFE-2E79-D748-9B4A-AC5949750EFE}" type="pres">
      <dgm:prSet presAssocID="{F0221F95-CAF7-8E42-8A86-5C0A750DC4EF}" presName="rootText" presStyleLbl="node1" presStyleIdx="0" presStyleCnt="6"/>
      <dgm:spPr/>
      <dgm:t>
        <a:bodyPr/>
        <a:lstStyle/>
        <a:p>
          <a:endParaRPr lang="en-US"/>
        </a:p>
      </dgm:t>
    </dgm:pt>
    <dgm:pt modelId="{658EF32B-A049-E046-92E8-AA2BBD9DA3D0}" type="pres">
      <dgm:prSet presAssocID="{F0221F95-CAF7-8E42-8A86-5C0A750DC4EF}" presName="rootConnector" presStyleLbl="node1" presStyleIdx="0" presStyleCnt="6"/>
      <dgm:spPr/>
      <dgm:t>
        <a:bodyPr/>
        <a:lstStyle/>
        <a:p>
          <a:endParaRPr lang="en-US"/>
        </a:p>
      </dgm:t>
    </dgm:pt>
    <dgm:pt modelId="{19787672-9498-234C-B97A-FD58DC84256D}" type="pres">
      <dgm:prSet presAssocID="{F0221F95-CAF7-8E42-8A86-5C0A750DC4EF}" presName="childShape" presStyleCnt="0"/>
      <dgm:spPr/>
    </dgm:pt>
    <dgm:pt modelId="{0717E224-3FF2-9445-8F2C-B707660B3AF2}" type="pres">
      <dgm:prSet presAssocID="{5038877E-1CF8-D142-BE95-C0103F71ECB4}" presName="Name13" presStyleLbl="parChTrans1D2" presStyleIdx="0" presStyleCnt="31"/>
      <dgm:spPr/>
      <dgm:t>
        <a:bodyPr/>
        <a:lstStyle/>
        <a:p>
          <a:endParaRPr lang="en-US"/>
        </a:p>
      </dgm:t>
    </dgm:pt>
    <dgm:pt modelId="{DB989871-B31A-5547-8648-B7AF4ECEDE9F}" type="pres">
      <dgm:prSet presAssocID="{24956424-302A-7C46-8C45-6727CCEA48B5}" presName="childText" presStyleLbl="bgAcc1" presStyleIdx="0" presStyleCnt="31">
        <dgm:presLayoutVars>
          <dgm:bulletEnabled val="1"/>
        </dgm:presLayoutVars>
      </dgm:prSet>
      <dgm:spPr/>
      <dgm:t>
        <a:bodyPr/>
        <a:lstStyle/>
        <a:p>
          <a:endParaRPr lang="en-US"/>
        </a:p>
      </dgm:t>
    </dgm:pt>
    <dgm:pt modelId="{B2E4F085-81F8-5C4F-AAE9-8C7B1C4794D3}" type="pres">
      <dgm:prSet presAssocID="{5B9CBB49-D8E2-C849-B142-22A2C521C234}" presName="Name13" presStyleLbl="parChTrans1D2" presStyleIdx="1" presStyleCnt="31"/>
      <dgm:spPr/>
      <dgm:t>
        <a:bodyPr/>
        <a:lstStyle/>
        <a:p>
          <a:endParaRPr lang="en-US"/>
        </a:p>
      </dgm:t>
    </dgm:pt>
    <dgm:pt modelId="{95869ACF-AB57-0143-A40D-7C4DE009C86C}" type="pres">
      <dgm:prSet presAssocID="{184C5C91-720D-2246-A1C7-213E095CA526}" presName="childText" presStyleLbl="bgAcc1" presStyleIdx="1" presStyleCnt="31">
        <dgm:presLayoutVars>
          <dgm:bulletEnabled val="1"/>
        </dgm:presLayoutVars>
      </dgm:prSet>
      <dgm:spPr/>
      <dgm:t>
        <a:bodyPr/>
        <a:lstStyle/>
        <a:p>
          <a:endParaRPr lang="en-US"/>
        </a:p>
      </dgm:t>
    </dgm:pt>
    <dgm:pt modelId="{BA18E494-7AF6-1742-AFF1-A1E31315479A}" type="pres">
      <dgm:prSet presAssocID="{1AF58DE6-4F3A-B44B-91CB-92E39811B0A5}" presName="Name13" presStyleLbl="parChTrans1D2" presStyleIdx="2" presStyleCnt="31"/>
      <dgm:spPr/>
      <dgm:t>
        <a:bodyPr/>
        <a:lstStyle/>
        <a:p>
          <a:endParaRPr lang="en-US"/>
        </a:p>
      </dgm:t>
    </dgm:pt>
    <dgm:pt modelId="{A71613F7-09FB-7A49-AC3D-232540BDE9B1}" type="pres">
      <dgm:prSet presAssocID="{3B80A794-1436-7F43-8DD2-2CFC3668A5B1}" presName="childText" presStyleLbl="bgAcc1" presStyleIdx="2" presStyleCnt="31">
        <dgm:presLayoutVars>
          <dgm:bulletEnabled val="1"/>
        </dgm:presLayoutVars>
      </dgm:prSet>
      <dgm:spPr/>
      <dgm:t>
        <a:bodyPr/>
        <a:lstStyle/>
        <a:p>
          <a:endParaRPr lang="en-US"/>
        </a:p>
      </dgm:t>
    </dgm:pt>
    <dgm:pt modelId="{85F9D432-5D7A-A742-AE10-448959A9DE19}" type="pres">
      <dgm:prSet presAssocID="{A25BF16F-DA16-9648-AB6C-752020A7A671}" presName="root" presStyleCnt="0"/>
      <dgm:spPr/>
    </dgm:pt>
    <dgm:pt modelId="{70CC6F5C-B42F-E142-A162-C2F74F365D93}" type="pres">
      <dgm:prSet presAssocID="{A25BF16F-DA16-9648-AB6C-752020A7A671}" presName="rootComposite" presStyleCnt="0"/>
      <dgm:spPr/>
    </dgm:pt>
    <dgm:pt modelId="{1027FC6B-118B-BF49-ABE2-E5F67F0F0950}" type="pres">
      <dgm:prSet presAssocID="{A25BF16F-DA16-9648-AB6C-752020A7A671}" presName="rootText" presStyleLbl="node1" presStyleIdx="1" presStyleCnt="6"/>
      <dgm:spPr/>
      <dgm:t>
        <a:bodyPr/>
        <a:lstStyle/>
        <a:p>
          <a:endParaRPr lang="en-US"/>
        </a:p>
      </dgm:t>
    </dgm:pt>
    <dgm:pt modelId="{67414C10-A5E6-D546-8D2E-07E110BCC3BC}" type="pres">
      <dgm:prSet presAssocID="{A25BF16F-DA16-9648-AB6C-752020A7A671}" presName="rootConnector" presStyleLbl="node1" presStyleIdx="1" presStyleCnt="6"/>
      <dgm:spPr/>
      <dgm:t>
        <a:bodyPr/>
        <a:lstStyle/>
        <a:p>
          <a:endParaRPr lang="en-US"/>
        </a:p>
      </dgm:t>
    </dgm:pt>
    <dgm:pt modelId="{128A207A-6C6C-1D49-9F49-CE3251F85C01}" type="pres">
      <dgm:prSet presAssocID="{A25BF16F-DA16-9648-AB6C-752020A7A671}" presName="childShape" presStyleCnt="0"/>
      <dgm:spPr/>
    </dgm:pt>
    <dgm:pt modelId="{83F8F2A1-926B-4148-807B-C8BEE614C970}" type="pres">
      <dgm:prSet presAssocID="{EED4E15C-0034-D743-A2FA-FDE246FFDB2A}" presName="Name13" presStyleLbl="parChTrans1D2" presStyleIdx="3" presStyleCnt="31"/>
      <dgm:spPr/>
      <dgm:t>
        <a:bodyPr/>
        <a:lstStyle/>
        <a:p>
          <a:endParaRPr lang="en-US"/>
        </a:p>
      </dgm:t>
    </dgm:pt>
    <dgm:pt modelId="{CCD8BF4C-03C2-B041-9D92-476C5D7E4F7A}" type="pres">
      <dgm:prSet presAssocID="{116DAC62-93C2-BE47-96C8-8FB5DA8DF345}" presName="childText" presStyleLbl="bgAcc1" presStyleIdx="3" presStyleCnt="31">
        <dgm:presLayoutVars>
          <dgm:bulletEnabled val="1"/>
        </dgm:presLayoutVars>
      </dgm:prSet>
      <dgm:spPr/>
      <dgm:t>
        <a:bodyPr/>
        <a:lstStyle/>
        <a:p>
          <a:endParaRPr lang="en-US"/>
        </a:p>
      </dgm:t>
    </dgm:pt>
    <dgm:pt modelId="{2015AFA5-F9EC-4340-A2FF-8968E6BB95CA}" type="pres">
      <dgm:prSet presAssocID="{FEE976AD-B0EB-4941-AFAB-BC6BC0B4599F}" presName="Name13" presStyleLbl="parChTrans1D2" presStyleIdx="4" presStyleCnt="31"/>
      <dgm:spPr/>
      <dgm:t>
        <a:bodyPr/>
        <a:lstStyle/>
        <a:p>
          <a:endParaRPr lang="en-US"/>
        </a:p>
      </dgm:t>
    </dgm:pt>
    <dgm:pt modelId="{719F27EC-AB4E-2B4C-97C7-F399A84F910E}" type="pres">
      <dgm:prSet presAssocID="{7EB96378-7F44-AD48-B6CF-6F776FC1D348}" presName="childText" presStyleLbl="bgAcc1" presStyleIdx="4" presStyleCnt="31">
        <dgm:presLayoutVars>
          <dgm:bulletEnabled val="1"/>
        </dgm:presLayoutVars>
      </dgm:prSet>
      <dgm:spPr/>
      <dgm:t>
        <a:bodyPr/>
        <a:lstStyle/>
        <a:p>
          <a:endParaRPr lang="en-US"/>
        </a:p>
      </dgm:t>
    </dgm:pt>
    <dgm:pt modelId="{518C2036-ED5B-3540-9E1D-AB8A9B01374D}" type="pres">
      <dgm:prSet presAssocID="{530D3C23-1D08-4148-BE2A-EC3C2B9D9095}" presName="Name13" presStyleLbl="parChTrans1D2" presStyleIdx="5" presStyleCnt="31"/>
      <dgm:spPr/>
      <dgm:t>
        <a:bodyPr/>
        <a:lstStyle/>
        <a:p>
          <a:endParaRPr lang="en-US"/>
        </a:p>
      </dgm:t>
    </dgm:pt>
    <dgm:pt modelId="{F51D186C-9EA9-874C-AEB6-36714120ABDF}" type="pres">
      <dgm:prSet presAssocID="{94A8741C-3465-024F-BD7D-D4478B194415}" presName="childText" presStyleLbl="bgAcc1" presStyleIdx="5" presStyleCnt="31">
        <dgm:presLayoutVars>
          <dgm:bulletEnabled val="1"/>
        </dgm:presLayoutVars>
      </dgm:prSet>
      <dgm:spPr/>
      <dgm:t>
        <a:bodyPr/>
        <a:lstStyle/>
        <a:p>
          <a:endParaRPr lang="en-US"/>
        </a:p>
      </dgm:t>
    </dgm:pt>
    <dgm:pt modelId="{58561BB6-E89A-5F4D-A695-3EF5353924BD}" type="pres">
      <dgm:prSet presAssocID="{4298D28E-D4BD-134D-93D9-0D76FEF5C03F}" presName="root" presStyleCnt="0"/>
      <dgm:spPr/>
    </dgm:pt>
    <dgm:pt modelId="{6815F287-451D-1445-BB9B-4F4B894C9302}" type="pres">
      <dgm:prSet presAssocID="{4298D28E-D4BD-134D-93D9-0D76FEF5C03F}" presName="rootComposite" presStyleCnt="0"/>
      <dgm:spPr/>
    </dgm:pt>
    <dgm:pt modelId="{585463CE-E77B-5E4F-8626-C865D31AF11E}" type="pres">
      <dgm:prSet presAssocID="{4298D28E-D4BD-134D-93D9-0D76FEF5C03F}" presName="rootText" presStyleLbl="node1" presStyleIdx="2" presStyleCnt="6"/>
      <dgm:spPr/>
      <dgm:t>
        <a:bodyPr/>
        <a:lstStyle/>
        <a:p>
          <a:endParaRPr lang="en-US"/>
        </a:p>
      </dgm:t>
    </dgm:pt>
    <dgm:pt modelId="{8FCD1A83-4200-9441-8CB1-45C96D8BADB7}" type="pres">
      <dgm:prSet presAssocID="{4298D28E-D4BD-134D-93D9-0D76FEF5C03F}" presName="rootConnector" presStyleLbl="node1" presStyleIdx="2" presStyleCnt="6"/>
      <dgm:spPr/>
      <dgm:t>
        <a:bodyPr/>
        <a:lstStyle/>
        <a:p>
          <a:endParaRPr lang="en-US"/>
        </a:p>
      </dgm:t>
    </dgm:pt>
    <dgm:pt modelId="{97EA35B9-0929-174A-9B0B-1439AF351BBF}" type="pres">
      <dgm:prSet presAssocID="{4298D28E-D4BD-134D-93D9-0D76FEF5C03F}" presName="childShape" presStyleCnt="0"/>
      <dgm:spPr/>
    </dgm:pt>
    <dgm:pt modelId="{2182F201-86EB-6F4E-BB8A-C5A00B50AB62}" type="pres">
      <dgm:prSet presAssocID="{8E6F682D-F890-0A4C-991F-2D9AB2BADF47}" presName="Name13" presStyleLbl="parChTrans1D2" presStyleIdx="6" presStyleCnt="31"/>
      <dgm:spPr/>
      <dgm:t>
        <a:bodyPr/>
        <a:lstStyle/>
        <a:p>
          <a:endParaRPr lang="en-US"/>
        </a:p>
      </dgm:t>
    </dgm:pt>
    <dgm:pt modelId="{B1263EAD-24CB-B64A-A9FC-A9498F7C3281}" type="pres">
      <dgm:prSet presAssocID="{94B0B5F3-D919-FB40-A22E-47E7219C17B7}" presName="childText" presStyleLbl="bgAcc1" presStyleIdx="6" presStyleCnt="31">
        <dgm:presLayoutVars>
          <dgm:bulletEnabled val="1"/>
        </dgm:presLayoutVars>
      </dgm:prSet>
      <dgm:spPr/>
      <dgm:t>
        <a:bodyPr/>
        <a:lstStyle/>
        <a:p>
          <a:endParaRPr lang="en-US"/>
        </a:p>
      </dgm:t>
    </dgm:pt>
    <dgm:pt modelId="{9E864475-03F6-8A4C-ADD7-097BACCE3EF1}" type="pres">
      <dgm:prSet presAssocID="{82B842E0-AB98-D848-9AA3-63DA659E367F}" presName="Name13" presStyleLbl="parChTrans1D2" presStyleIdx="7" presStyleCnt="31"/>
      <dgm:spPr/>
      <dgm:t>
        <a:bodyPr/>
        <a:lstStyle/>
        <a:p>
          <a:endParaRPr lang="en-US"/>
        </a:p>
      </dgm:t>
    </dgm:pt>
    <dgm:pt modelId="{3636E349-2F1D-FD4A-BE17-EA2098DD0005}" type="pres">
      <dgm:prSet presAssocID="{4B71F9A1-26E9-394E-A128-FF311CF52AB9}" presName="childText" presStyleLbl="bgAcc1" presStyleIdx="7" presStyleCnt="31">
        <dgm:presLayoutVars>
          <dgm:bulletEnabled val="1"/>
        </dgm:presLayoutVars>
      </dgm:prSet>
      <dgm:spPr/>
      <dgm:t>
        <a:bodyPr/>
        <a:lstStyle/>
        <a:p>
          <a:endParaRPr lang="en-US"/>
        </a:p>
      </dgm:t>
    </dgm:pt>
    <dgm:pt modelId="{020B44AD-F09D-7649-86C9-8E722575F564}" type="pres">
      <dgm:prSet presAssocID="{FB8AEFF7-AF79-774A-BFE0-3F02143C0EDB}" presName="Name13" presStyleLbl="parChTrans1D2" presStyleIdx="8" presStyleCnt="31"/>
      <dgm:spPr/>
      <dgm:t>
        <a:bodyPr/>
        <a:lstStyle/>
        <a:p>
          <a:endParaRPr lang="en-US"/>
        </a:p>
      </dgm:t>
    </dgm:pt>
    <dgm:pt modelId="{E910859C-9E75-1846-8F2F-D755C02FE1A2}" type="pres">
      <dgm:prSet presAssocID="{509C90B0-0566-0A4A-AF69-D30F8FAD9C27}" presName="childText" presStyleLbl="bgAcc1" presStyleIdx="8" presStyleCnt="31">
        <dgm:presLayoutVars>
          <dgm:bulletEnabled val="1"/>
        </dgm:presLayoutVars>
      </dgm:prSet>
      <dgm:spPr/>
      <dgm:t>
        <a:bodyPr/>
        <a:lstStyle/>
        <a:p>
          <a:endParaRPr lang="en-US"/>
        </a:p>
      </dgm:t>
    </dgm:pt>
    <dgm:pt modelId="{2A4DDE7B-B667-3540-A92E-C39ED6EAEEC4}" type="pres">
      <dgm:prSet presAssocID="{F7FD6B04-84AD-8048-AB30-A41608C96CC7}" presName="Name13" presStyleLbl="parChTrans1D2" presStyleIdx="9" presStyleCnt="31"/>
      <dgm:spPr/>
      <dgm:t>
        <a:bodyPr/>
        <a:lstStyle/>
        <a:p>
          <a:endParaRPr lang="en-US"/>
        </a:p>
      </dgm:t>
    </dgm:pt>
    <dgm:pt modelId="{F6A104EE-49E1-DA47-BB60-FB3B7774B8C2}" type="pres">
      <dgm:prSet presAssocID="{F34AA715-02E0-0641-A942-86B9E0ADC806}" presName="childText" presStyleLbl="bgAcc1" presStyleIdx="9" presStyleCnt="31">
        <dgm:presLayoutVars>
          <dgm:bulletEnabled val="1"/>
        </dgm:presLayoutVars>
      </dgm:prSet>
      <dgm:spPr/>
      <dgm:t>
        <a:bodyPr/>
        <a:lstStyle/>
        <a:p>
          <a:endParaRPr lang="en-US"/>
        </a:p>
      </dgm:t>
    </dgm:pt>
    <dgm:pt modelId="{12A2300E-B5BB-7D44-8B5D-FF6FEA24250B}" type="pres">
      <dgm:prSet presAssocID="{8F97F75E-28AC-474C-A827-8FD4AEDBD3C8}" presName="Name13" presStyleLbl="parChTrans1D2" presStyleIdx="10" presStyleCnt="31"/>
      <dgm:spPr/>
      <dgm:t>
        <a:bodyPr/>
        <a:lstStyle/>
        <a:p>
          <a:endParaRPr lang="en-US"/>
        </a:p>
      </dgm:t>
    </dgm:pt>
    <dgm:pt modelId="{695CEABC-015C-7345-BF87-20FE20F2DC1F}" type="pres">
      <dgm:prSet presAssocID="{4A1794DD-F3C8-6847-AAB2-1BE6CBD975C8}" presName="childText" presStyleLbl="bgAcc1" presStyleIdx="10" presStyleCnt="31">
        <dgm:presLayoutVars>
          <dgm:bulletEnabled val="1"/>
        </dgm:presLayoutVars>
      </dgm:prSet>
      <dgm:spPr/>
      <dgm:t>
        <a:bodyPr/>
        <a:lstStyle/>
        <a:p>
          <a:endParaRPr lang="en-US"/>
        </a:p>
      </dgm:t>
    </dgm:pt>
    <dgm:pt modelId="{0D688553-B41E-D341-A62C-40E49B504BFF}" type="pres">
      <dgm:prSet presAssocID="{8DCD7426-17F7-054D-8BA4-43DD589770BC}" presName="Name13" presStyleLbl="parChTrans1D2" presStyleIdx="11" presStyleCnt="31"/>
      <dgm:spPr/>
      <dgm:t>
        <a:bodyPr/>
        <a:lstStyle/>
        <a:p>
          <a:endParaRPr lang="en-US"/>
        </a:p>
      </dgm:t>
    </dgm:pt>
    <dgm:pt modelId="{E5741A9A-F41D-284E-909B-E569358324F1}" type="pres">
      <dgm:prSet presAssocID="{286106E0-FA2E-9F42-8E2B-4CB42DEBC5F3}" presName="childText" presStyleLbl="bgAcc1" presStyleIdx="11" presStyleCnt="31">
        <dgm:presLayoutVars>
          <dgm:bulletEnabled val="1"/>
        </dgm:presLayoutVars>
      </dgm:prSet>
      <dgm:spPr/>
      <dgm:t>
        <a:bodyPr/>
        <a:lstStyle/>
        <a:p>
          <a:endParaRPr lang="en-US"/>
        </a:p>
      </dgm:t>
    </dgm:pt>
    <dgm:pt modelId="{29810D28-0649-3E48-AA04-3AC20E2CFDE3}" type="pres">
      <dgm:prSet presAssocID="{A8F7BE1E-1950-384F-B96C-CB1B5C167847}" presName="root" presStyleCnt="0"/>
      <dgm:spPr/>
    </dgm:pt>
    <dgm:pt modelId="{230406FB-C0CB-2C4A-812E-C4C59E811D34}" type="pres">
      <dgm:prSet presAssocID="{A8F7BE1E-1950-384F-B96C-CB1B5C167847}" presName="rootComposite" presStyleCnt="0"/>
      <dgm:spPr/>
    </dgm:pt>
    <dgm:pt modelId="{EA7D3323-80E2-8245-9B0F-07CD393A0C0F}" type="pres">
      <dgm:prSet presAssocID="{A8F7BE1E-1950-384F-B96C-CB1B5C167847}" presName="rootText" presStyleLbl="node1" presStyleIdx="3" presStyleCnt="6"/>
      <dgm:spPr/>
      <dgm:t>
        <a:bodyPr/>
        <a:lstStyle/>
        <a:p>
          <a:endParaRPr lang="en-US"/>
        </a:p>
      </dgm:t>
    </dgm:pt>
    <dgm:pt modelId="{C4527B07-36ED-A547-B047-C00B3F8655A9}" type="pres">
      <dgm:prSet presAssocID="{A8F7BE1E-1950-384F-B96C-CB1B5C167847}" presName="rootConnector" presStyleLbl="node1" presStyleIdx="3" presStyleCnt="6"/>
      <dgm:spPr/>
      <dgm:t>
        <a:bodyPr/>
        <a:lstStyle/>
        <a:p>
          <a:endParaRPr lang="en-US"/>
        </a:p>
      </dgm:t>
    </dgm:pt>
    <dgm:pt modelId="{2D6E2D1C-5D1D-F54D-86CD-24C86F46498E}" type="pres">
      <dgm:prSet presAssocID="{A8F7BE1E-1950-384F-B96C-CB1B5C167847}" presName="childShape" presStyleCnt="0"/>
      <dgm:spPr/>
    </dgm:pt>
    <dgm:pt modelId="{7282EE3B-D3DA-4345-A25C-8FE8C89763CB}" type="pres">
      <dgm:prSet presAssocID="{F67B469C-0B70-7A42-8E4C-E1A87CF09CF3}" presName="Name13" presStyleLbl="parChTrans1D2" presStyleIdx="12" presStyleCnt="31"/>
      <dgm:spPr/>
      <dgm:t>
        <a:bodyPr/>
        <a:lstStyle/>
        <a:p>
          <a:endParaRPr lang="en-US"/>
        </a:p>
      </dgm:t>
    </dgm:pt>
    <dgm:pt modelId="{125EA152-C136-C942-A434-04BEA35B030B}" type="pres">
      <dgm:prSet presAssocID="{10B1E5E1-FB78-534C-AD8B-AFFF26EE5D3E}" presName="childText" presStyleLbl="bgAcc1" presStyleIdx="12" presStyleCnt="31">
        <dgm:presLayoutVars>
          <dgm:bulletEnabled val="1"/>
        </dgm:presLayoutVars>
      </dgm:prSet>
      <dgm:spPr/>
      <dgm:t>
        <a:bodyPr/>
        <a:lstStyle/>
        <a:p>
          <a:endParaRPr lang="en-US"/>
        </a:p>
      </dgm:t>
    </dgm:pt>
    <dgm:pt modelId="{9890095F-B331-C94F-8147-C1A7A84FD6BE}" type="pres">
      <dgm:prSet presAssocID="{68C91B9A-7C0A-EE47-86F7-4BED565277B7}" presName="Name13" presStyleLbl="parChTrans1D2" presStyleIdx="13" presStyleCnt="31"/>
      <dgm:spPr/>
      <dgm:t>
        <a:bodyPr/>
        <a:lstStyle/>
        <a:p>
          <a:endParaRPr lang="en-US"/>
        </a:p>
      </dgm:t>
    </dgm:pt>
    <dgm:pt modelId="{8F0C0570-AE3E-BF47-B197-91E9C4098D1B}" type="pres">
      <dgm:prSet presAssocID="{4696DC51-3DF1-0C40-B89D-75A070A624B4}" presName="childText" presStyleLbl="bgAcc1" presStyleIdx="13" presStyleCnt="31">
        <dgm:presLayoutVars>
          <dgm:bulletEnabled val="1"/>
        </dgm:presLayoutVars>
      </dgm:prSet>
      <dgm:spPr/>
      <dgm:t>
        <a:bodyPr/>
        <a:lstStyle/>
        <a:p>
          <a:endParaRPr lang="en-US"/>
        </a:p>
      </dgm:t>
    </dgm:pt>
    <dgm:pt modelId="{493D36C4-3A01-2447-AB70-870CABEE99AC}" type="pres">
      <dgm:prSet presAssocID="{D26D8197-3C45-FE49-BB2F-B33B5EFAE6E9}" presName="Name13" presStyleLbl="parChTrans1D2" presStyleIdx="14" presStyleCnt="31"/>
      <dgm:spPr/>
      <dgm:t>
        <a:bodyPr/>
        <a:lstStyle/>
        <a:p>
          <a:endParaRPr lang="en-US"/>
        </a:p>
      </dgm:t>
    </dgm:pt>
    <dgm:pt modelId="{03F8D9CD-958C-2841-B818-1198C3DE2865}" type="pres">
      <dgm:prSet presAssocID="{B8F2ABBD-32CF-6B4C-B029-4317C46D9376}" presName="childText" presStyleLbl="bgAcc1" presStyleIdx="14" presStyleCnt="31">
        <dgm:presLayoutVars>
          <dgm:bulletEnabled val="1"/>
        </dgm:presLayoutVars>
      </dgm:prSet>
      <dgm:spPr/>
      <dgm:t>
        <a:bodyPr/>
        <a:lstStyle/>
        <a:p>
          <a:endParaRPr lang="en-US"/>
        </a:p>
      </dgm:t>
    </dgm:pt>
    <dgm:pt modelId="{2D3BF82F-2F09-6B45-8D93-4C0D589C2030}" type="pres">
      <dgm:prSet presAssocID="{E6A26E56-15C9-FF49-9FF7-E6739BE97006}" presName="Name13" presStyleLbl="parChTrans1D2" presStyleIdx="15" presStyleCnt="31"/>
      <dgm:spPr/>
      <dgm:t>
        <a:bodyPr/>
        <a:lstStyle/>
        <a:p>
          <a:endParaRPr lang="en-US"/>
        </a:p>
      </dgm:t>
    </dgm:pt>
    <dgm:pt modelId="{9F148BDB-0941-F345-A097-BA0A6B06FF07}" type="pres">
      <dgm:prSet presAssocID="{22EEDA33-A17D-EA4C-B63A-6262B6CA7499}" presName="childText" presStyleLbl="bgAcc1" presStyleIdx="15" presStyleCnt="31">
        <dgm:presLayoutVars>
          <dgm:bulletEnabled val="1"/>
        </dgm:presLayoutVars>
      </dgm:prSet>
      <dgm:spPr/>
      <dgm:t>
        <a:bodyPr/>
        <a:lstStyle/>
        <a:p>
          <a:endParaRPr lang="en-US"/>
        </a:p>
      </dgm:t>
    </dgm:pt>
    <dgm:pt modelId="{818F0DAB-33E5-254C-89BA-1E88C2694BB3}" type="pres">
      <dgm:prSet presAssocID="{0D4795A9-6D1D-EC47-B6C5-9D979D0B6964}" presName="Name13" presStyleLbl="parChTrans1D2" presStyleIdx="16" presStyleCnt="31"/>
      <dgm:spPr/>
      <dgm:t>
        <a:bodyPr/>
        <a:lstStyle/>
        <a:p>
          <a:endParaRPr lang="en-US"/>
        </a:p>
      </dgm:t>
    </dgm:pt>
    <dgm:pt modelId="{6A20ECCB-C3CB-984A-9BE7-8914276CB537}" type="pres">
      <dgm:prSet presAssocID="{A5B52D3F-DC49-EE49-A01F-3AA6C667BA4F}" presName="childText" presStyleLbl="bgAcc1" presStyleIdx="16" presStyleCnt="31">
        <dgm:presLayoutVars>
          <dgm:bulletEnabled val="1"/>
        </dgm:presLayoutVars>
      </dgm:prSet>
      <dgm:spPr/>
      <dgm:t>
        <a:bodyPr/>
        <a:lstStyle/>
        <a:p>
          <a:endParaRPr lang="en-US"/>
        </a:p>
      </dgm:t>
    </dgm:pt>
    <dgm:pt modelId="{B30DFA83-D217-D441-A5D6-B33AF3254DC9}" type="pres">
      <dgm:prSet presAssocID="{3B524C44-A610-AA48-A17C-776EF044BBD7}" presName="Name13" presStyleLbl="parChTrans1D2" presStyleIdx="17" presStyleCnt="31"/>
      <dgm:spPr/>
      <dgm:t>
        <a:bodyPr/>
        <a:lstStyle/>
        <a:p>
          <a:endParaRPr lang="en-US"/>
        </a:p>
      </dgm:t>
    </dgm:pt>
    <dgm:pt modelId="{9214E6C8-245A-8E43-8599-F2B8F3AB695B}" type="pres">
      <dgm:prSet presAssocID="{160A4D29-94CA-1F4C-B110-6FC7D3EF6D12}" presName="childText" presStyleLbl="bgAcc1" presStyleIdx="17" presStyleCnt="31">
        <dgm:presLayoutVars>
          <dgm:bulletEnabled val="1"/>
        </dgm:presLayoutVars>
      </dgm:prSet>
      <dgm:spPr/>
      <dgm:t>
        <a:bodyPr/>
        <a:lstStyle/>
        <a:p>
          <a:endParaRPr lang="en-US"/>
        </a:p>
      </dgm:t>
    </dgm:pt>
    <dgm:pt modelId="{9A482F54-B23D-E049-A751-1C621056A858}" type="pres">
      <dgm:prSet presAssocID="{7B872A17-AC5A-0240-A04C-6738648D3EC1}" presName="Name13" presStyleLbl="parChTrans1D2" presStyleIdx="18" presStyleCnt="31"/>
      <dgm:spPr/>
      <dgm:t>
        <a:bodyPr/>
        <a:lstStyle/>
        <a:p>
          <a:endParaRPr lang="en-US"/>
        </a:p>
      </dgm:t>
    </dgm:pt>
    <dgm:pt modelId="{55237CC9-5905-E14E-81E9-48D018CC5A02}" type="pres">
      <dgm:prSet presAssocID="{BAA06ADF-31C1-C54D-93D3-501F497D86C6}" presName="childText" presStyleLbl="bgAcc1" presStyleIdx="18" presStyleCnt="31">
        <dgm:presLayoutVars>
          <dgm:bulletEnabled val="1"/>
        </dgm:presLayoutVars>
      </dgm:prSet>
      <dgm:spPr/>
      <dgm:t>
        <a:bodyPr/>
        <a:lstStyle/>
        <a:p>
          <a:endParaRPr lang="en-US"/>
        </a:p>
      </dgm:t>
    </dgm:pt>
    <dgm:pt modelId="{07ED2EDA-E2E8-C843-BA44-04F2BB5185ED}" type="pres">
      <dgm:prSet presAssocID="{1EF07C21-73A4-0943-AD9D-979C9939019A}" presName="root" presStyleCnt="0"/>
      <dgm:spPr/>
    </dgm:pt>
    <dgm:pt modelId="{691BD4ED-FA7D-9744-8F7A-68AE36FF876A}" type="pres">
      <dgm:prSet presAssocID="{1EF07C21-73A4-0943-AD9D-979C9939019A}" presName="rootComposite" presStyleCnt="0"/>
      <dgm:spPr/>
    </dgm:pt>
    <dgm:pt modelId="{5C1054C8-2F88-B44B-8F96-663CB499DA62}" type="pres">
      <dgm:prSet presAssocID="{1EF07C21-73A4-0943-AD9D-979C9939019A}" presName="rootText" presStyleLbl="node1" presStyleIdx="4" presStyleCnt="6"/>
      <dgm:spPr/>
      <dgm:t>
        <a:bodyPr/>
        <a:lstStyle/>
        <a:p>
          <a:endParaRPr lang="en-US"/>
        </a:p>
      </dgm:t>
    </dgm:pt>
    <dgm:pt modelId="{9030B895-383E-064D-8DF9-65EF665465D9}" type="pres">
      <dgm:prSet presAssocID="{1EF07C21-73A4-0943-AD9D-979C9939019A}" presName="rootConnector" presStyleLbl="node1" presStyleIdx="4" presStyleCnt="6"/>
      <dgm:spPr/>
      <dgm:t>
        <a:bodyPr/>
        <a:lstStyle/>
        <a:p>
          <a:endParaRPr lang="en-US"/>
        </a:p>
      </dgm:t>
    </dgm:pt>
    <dgm:pt modelId="{06DB5FB3-BA68-0846-A881-EAFAB5884B88}" type="pres">
      <dgm:prSet presAssocID="{1EF07C21-73A4-0943-AD9D-979C9939019A}" presName="childShape" presStyleCnt="0"/>
      <dgm:spPr/>
    </dgm:pt>
    <dgm:pt modelId="{55AABD3F-F17C-E24D-827B-9B3A8EBB4D78}" type="pres">
      <dgm:prSet presAssocID="{A7000410-B454-274C-8088-7D4BCE7FDD65}" presName="Name13" presStyleLbl="parChTrans1D2" presStyleIdx="19" presStyleCnt="31"/>
      <dgm:spPr/>
      <dgm:t>
        <a:bodyPr/>
        <a:lstStyle/>
        <a:p>
          <a:endParaRPr lang="en-US"/>
        </a:p>
      </dgm:t>
    </dgm:pt>
    <dgm:pt modelId="{75E30A96-9581-DA46-BCB3-0DB6787467D2}" type="pres">
      <dgm:prSet presAssocID="{1B533BEA-645D-1747-8737-9A4859E919B8}" presName="childText" presStyleLbl="bgAcc1" presStyleIdx="19" presStyleCnt="31">
        <dgm:presLayoutVars>
          <dgm:bulletEnabled val="1"/>
        </dgm:presLayoutVars>
      </dgm:prSet>
      <dgm:spPr/>
      <dgm:t>
        <a:bodyPr/>
        <a:lstStyle/>
        <a:p>
          <a:endParaRPr lang="en-US"/>
        </a:p>
      </dgm:t>
    </dgm:pt>
    <dgm:pt modelId="{F5032864-6701-C44F-B2F4-1853F89540D4}" type="pres">
      <dgm:prSet presAssocID="{51EB2061-8DD3-7443-A879-45DC9E33A874}" presName="Name13" presStyleLbl="parChTrans1D2" presStyleIdx="20" presStyleCnt="31"/>
      <dgm:spPr/>
      <dgm:t>
        <a:bodyPr/>
        <a:lstStyle/>
        <a:p>
          <a:endParaRPr lang="en-US"/>
        </a:p>
      </dgm:t>
    </dgm:pt>
    <dgm:pt modelId="{ECAB1AB9-CF19-954C-A13C-170AAA0148A6}" type="pres">
      <dgm:prSet presAssocID="{0840BC4F-313D-8644-9BC6-D6FF9A9E7D36}" presName="childText" presStyleLbl="bgAcc1" presStyleIdx="20" presStyleCnt="31">
        <dgm:presLayoutVars>
          <dgm:bulletEnabled val="1"/>
        </dgm:presLayoutVars>
      </dgm:prSet>
      <dgm:spPr/>
      <dgm:t>
        <a:bodyPr/>
        <a:lstStyle/>
        <a:p>
          <a:endParaRPr lang="en-US"/>
        </a:p>
      </dgm:t>
    </dgm:pt>
    <dgm:pt modelId="{E63008A5-71FD-F644-BAF3-44242114716F}" type="pres">
      <dgm:prSet presAssocID="{097D56A9-8869-164C-AD96-15FDE72C3E00}" presName="Name13" presStyleLbl="parChTrans1D2" presStyleIdx="21" presStyleCnt="31"/>
      <dgm:spPr/>
      <dgm:t>
        <a:bodyPr/>
        <a:lstStyle/>
        <a:p>
          <a:endParaRPr lang="en-US"/>
        </a:p>
      </dgm:t>
    </dgm:pt>
    <dgm:pt modelId="{0133E5C3-CE2D-7B47-AA63-984F292D3DEB}" type="pres">
      <dgm:prSet presAssocID="{A9D05A6A-FDF0-FC42-8BC5-43AC97E5BC35}" presName="childText" presStyleLbl="bgAcc1" presStyleIdx="21" presStyleCnt="31">
        <dgm:presLayoutVars>
          <dgm:bulletEnabled val="1"/>
        </dgm:presLayoutVars>
      </dgm:prSet>
      <dgm:spPr/>
      <dgm:t>
        <a:bodyPr/>
        <a:lstStyle/>
        <a:p>
          <a:endParaRPr lang="en-US"/>
        </a:p>
      </dgm:t>
    </dgm:pt>
    <dgm:pt modelId="{7DDC89F7-9E36-E64B-B3AF-E8C52D27FA90}" type="pres">
      <dgm:prSet presAssocID="{DD7B1CFF-ED72-594B-A8C2-126F618EA603}" presName="Name13" presStyleLbl="parChTrans1D2" presStyleIdx="22" presStyleCnt="31"/>
      <dgm:spPr/>
      <dgm:t>
        <a:bodyPr/>
        <a:lstStyle/>
        <a:p>
          <a:endParaRPr lang="en-US"/>
        </a:p>
      </dgm:t>
    </dgm:pt>
    <dgm:pt modelId="{5E40ECCB-B822-7C4A-8E1E-0478E26B356A}" type="pres">
      <dgm:prSet presAssocID="{FF6993B2-923C-B347-AF21-2A3A893E7015}" presName="childText" presStyleLbl="bgAcc1" presStyleIdx="22" presStyleCnt="31">
        <dgm:presLayoutVars>
          <dgm:bulletEnabled val="1"/>
        </dgm:presLayoutVars>
      </dgm:prSet>
      <dgm:spPr/>
      <dgm:t>
        <a:bodyPr/>
        <a:lstStyle/>
        <a:p>
          <a:endParaRPr lang="en-US"/>
        </a:p>
      </dgm:t>
    </dgm:pt>
    <dgm:pt modelId="{A2AE97AA-E37F-BC43-8A5C-76D1AB7CC1F4}" type="pres">
      <dgm:prSet presAssocID="{BAF9AEBC-30E4-3D48-9623-BC689C7384F1}" presName="root" presStyleCnt="0"/>
      <dgm:spPr/>
    </dgm:pt>
    <dgm:pt modelId="{B0177F57-3E7E-6D46-B051-1B8F54E01377}" type="pres">
      <dgm:prSet presAssocID="{BAF9AEBC-30E4-3D48-9623-BC689C7384F1}" presName="rootComposite" presStyleCnt="0"/>
      <dgm:spPr/>
    </dgm:pt>
    <dgm:pt modelId="{6F779FA6-66FF-104D-BBAC-5F4CD46CE148}" type="pres">
      <dgm:prSet presAssocID="{BAF9AEBC-30E4-3D48-9623-BC689C7384F1}" presName="rootText" presStyleLbl="node1" presStyleIdx="5" presStyleCnt="6"/>
      <dgm:spPr/>
      <dgm:t>
        <a:bodyPr/>
        <a:lstStyle/>
        <a:p>
          <a:endParaRPr lang="en-US"/>
        </a:p>
      </dgm:t>
    </dgm:pt>
    <dgm:pt modelId="{09C1EDCF-9A3B-DE4B-B0EC-BB754E4598F4}" type="pres">
      <dgm:prSet presAssocID="{BAF9AEBC-30E4-3D48-9623-BC689C7384F1}" presName="rootConnector" presStyleLbl="node1" presStyleIdx="5" presStyleCnt="6"/>
      <dgm:spPr/>
      <dgm:t>
        <a:bodyPr/>
        <a:lstStyle/>
        <a:p>
          <a:endParaRPr lang="en-US"/>
        </a:p>
      </dgm:t>
    </dgm:pt>
    <dgm:pt modelId="{7EDF0F47-D4CE-FE40-B40A-81097A25A86F}" type="pres">
      <dgm:prSet presAssocID="{BAF9AEBC-30E4-3D48-9623-BC689C7384F1}" presName="childShape" presStyleCnt="0"/>
      <dgm:spPr/>
    </dgm:pt>
    <dgm:pt modelId="{0D8B3289-5179-1D4A-AB92-5C3349DADE03}" type="pres">
      <dgm:prSet presAssocID="{9E728845-CB2C-9F40-B529-4A2550C4A49B}" presName="Name13" presStyleLbl="parChTrans1D2" presStyleIdx="23" presStyleCnt="31"/>
      <dgm:spPr/>
      <dgm:t>
        <a:bodyPr/>
        <a:lstStyle/>
        <a:p>
          <a:endParaRPr lang="en-US"/>
        </a:p>
      </dgm:t>
    </dgm:pt>
    <dgm:pt modelId="{C3C07FA1-5881-5A46-A144-77674E13A1B6}" type="pres">
      <dgm:prSet presAssocID="{06D302AF-EA9F-D14B-B447-E8FAE1BE69F6}" presName="childText" presStyleLbl="bgAcc1" presStyleIdx="23" presStyleCnt="31">
        <dgm:presLayoutVars>
          <dgm:bulletEnabled val="1"/>
        </dgm:presLayoutVars>
      </dgm:prSet>
      <dgm:spPr/>
      <dgm:t>
        <a:bodyPr/>
        <a:lstStyle/>
        <a:p>
          <a:endParaRPr lang="en-US"/>
        </a:p>
      </dgm:t>
    </dgm:pt>
    <dgm:pt modelId="{36F0E002-B805-5A45-8C01-5B301F0E4344}" type="pres">
      <dgm:prSet presAssocID="{17EF5C49-DB21-4549-89D0-F0AF747E188F}" presName="Name13" presStyleLbl="parChTrans1D2" presStyleIdx="24" presStyleCnt="31"/>
      <dgm:spPr/>
      <dgm:t>
        <a:bodyPr/>
        <a:lstStyle/>
        <a:p>
          <a:endParaRPr lang="en-US"/>
        </a:p>
      </dgm:t>
    </dgm:pt>
    <dgm:pt modelId="{6D2089B0-2EA8-6745-A042-CF93B9047F5B}" type="pres">
      <dgm:prSet presAssocID="{50B06894-D03A-9047-AD73-19452B13FD4F}" presName="childText" presStyleLbl="bgAcc1" presStyleIdx="24" presStyleCnt="31">
        <dgm:presLayoutVars>
          <dgm:bulletEnabled val="1"/>
        </dgm:presLayoutVars>
      </dgm:prSet>
      <dgm:spPr/>
      <dgm:t>
        <a:bodyPr/>
        <a:lstStyle/>
        <a:p>
          <a:endParaRPr lang="en-US"/>
        </a:p>
      </dgm:t>
    </dgm:pt>
    <dgm:pt modelId="{9A75D752-6504-3B48-B12D-F8F1948AC0D8}" type="pres">
      <dgm:prSet presAssocID="{A4C04BEE-68AA-A74D-9677-0C8B1C9DF8B2}" presName="Name13" presStyleLbl="parChTrans1D2" presStyleIdx="25" presStyleCnt="31"/>
      <dgm:spPr/>
      <dgm:t>
        <a:bodyPr/>
        <a:lstStyle/>
        <a:p>
          <a:endParaRPr lang="en-US"/>
        </a:p>
      </dgm:t>
    </dgm:pt>
    <dgm:pt modelId="{22517623-BA59-FE48-AD3C-6945936D7252}" type="pres">
      <dgm:prSet presAssocID="{2F0436DE-C8FD-264E-B5FF-5ED1DD310543}" presName="childText" presStyleLbl="bgAcc1" presStyleIdx="25" presStyleCnt="31">
        <dgm:presLayoutVars>
          <dgm:bulletEnabled val="1"/>
        </dgm:presLayoutVars>
      </dgm:prSet>
      <dgm:spPr/>
      <dgm:t>
        <a:bodyPr/>
        <a:lstStyle/>
        <a:p>
          <a:endParaRPr lang="en-US"/>
        </a:p>
      </dgm:t>
    </dgm:pt>
    <dgm:pt modelId="{3141DE8D-FC97-C847-A77B-2574276537FA}" type="pres">
      <dgm:prSet presAssocID="{72011AC1-C236-1546-B2B3-3803F8434FEC}" presName="Name13" presStyleLbl="parChTrans1D2" presStyleIdx="26" presStyleCnt="31"/>
      <dgm:spPr/>
      <dgm:t>
        <a:bodyPr/>
        <a:lstStyle/>
        <a:p>
          <a:endParaRPr lang="en-US"/>
        </a:p>
      </dgm:t>
    </dgm:pt>
    <dgm:pt modelId="{83ACF91C-45B6-C943-B21A-CBD758E297D3}" type="pres">
      <dgm:prSet presAssocID="{78A65FC3-1106-8844-AC6C-748DF6784D61}" presName="childText" presStyleLbl="bgAcc1" presStyleIdx="26" presStyleCnt="31">
        <dgm:presLayoutVars>
          <dgm:bulletEnabled val="1"/>
        </dgm:presLayoutVars>
      </dgm:prSet>
      <dgm:spPr/>
      <dgm:t>
        <a:bodyPr/>
        <a:lstStyle/>
        <a:p>
          <a:endParaRPr lang="en-US"/>
        </a:p>
      </dgm:t>
    </dgm:pt>
    <dgm:pt modelId="{FB816A12-82B7-254E-A127-3DAA516CA276}" type="pres">
      <dgm:prSet presAssocID="{BDC59114-73B5-6B43-ABC7-D198E1D8D9D9}" presName="Name13" presStyleLbl="parChTrans1D2" presStyleIdx="27" presStyleCnt="31"/>
      <dgm:spPr/>
      <dgm:t>
        <a:bodyPr/>
        <a:lstStyle/>
        <a:p>
          <a:endParaRPr lang="en-US"/>
        </a:p>
      </dgm:t>
    </dgm:pt>
    <dgm:pt modelId="{9D0BCB8A-2710-8F42-811F-33B3DEA89A01}" type="pres">
      <dgm:prSet presAssocID="{85907A38-68A8-5948-96DC-4AFCC429D85C}" presName="childText" presStyleLbl="bgAcc1" presStyleIdx="27" presStyleCnt="31">
        <dgm:presLayoutVars>
          <dgm:bulletEnabled val="1"/>
        </dgm:presLayoutVars>
      </dgm:prSet>
      <dgm:spPr/>
      <dgm:t>
        <a:bodyPr/>
        <a:lstStyle/>
        <a:p>
          <a:endParaRPr lang="en-US"/>
        </a:p>
      </dgm:t>
    </dgm:pt>
    <dgm:pt modelId="{49F3D27C-DA50-A74C-A216-19CEEBE5EDF7}" type="pres">
      <dgm:prSet presAssocID="{810EA864-9188-0F42-8E6E-9233577CCE19}" presName="Name13" presStyleLbl="parChTrans1D2" presStyleIdx="28" presStyleCnt="31"/>
      <dgm:spPr/>
      <dgm:t>
        <a:bodyPr/>
        <a:lstStyle/>
        <a:p>
          <a:endParaRPr lang="en-US"/>
        </a:p>
      </dgm:t>
    </dgm:pt>
    <dgm:pt modelId="{8420A846-2529-F146-8366-AF3302CAAEDA}" type="pres">
      <dgm:prSet presAssocID="{5C4462B4-BD12-BB49-8A51-EE2338F758E8}" presName="childText" presStyleLbl="bgAcc1" presStyleIdx="28" presStyleCnt="31">
        <dgm:presLayoutVars>
          <dgm:bulletEnabled val="1"/>
        </dgm:presLayoutVars>
      </dgm:prSet>
      <dgm:spPr/>
      <dgm:t>
        <a:bodyPr/>
        <a:lstStyle/>
        <a:p>
          <a:endParaRPr lang="en-US"/>
        </a:p>
      </dgm:t>
    </dgm:pt>
    <dgm:pt modelId="{CB147079-C1CE-F041-BC24-8693DDF2058A}" type="pres">
      <dgm:prSet presAssocID="{C9276977-53A3-A246-B1EA-C5F80E4EE636}" presName="Name13" presStyleLbl="parChTrans1D2" presStyleIdx="29" presStyleCnt="31"/>
      <dgm:spPr/>
      <dgm:t>
        <a:bodyPr/>
        <a:lstStyle/>
        <a:p>
          <a:endParaRPr lang="en-US"/>
        </a:p>
      </dgm:t>
    </dgm:pt>
    <dgm:pt modelId="{425943EB-5BFC-4449-AE35-0403074F0FCC}" type="pres">
      <dgm:prSet presAssocID="{36B64709-9556-174A-8102-2D21B49D0564}" presName="childText" presStyleLbl="bgAcc1" presStyleIdx="29" presStyleCnt="31">
        <dgm:presLayoutVars>
          <dgm:bulletEnabled val="1"/>
        </dgm:presLayoutVars>
      </dgm:prSet>
      <dgm:spPr/>
      <dgm:t>
        <a:bodyPr/>
        <a:lstStyle/>
        <a:p>
          <a:endParaRPr lang="en-US"/>
        </a:p>
      </dgm:t>
    </dgm:pt>
    <dgm:pt modelId="{5BB9E986-D32E-E44B-A885-2417F6493ED8}" type="pres">
      <dgm:prSet presAssocID="{905DB639-F8C5-7A45-BF3E-00A8103F957C}" presName="Name13" presStyleLbl="parChTrans1D2" presStyleIdx="30" presStyleCnt="31"/>
      <dgm:spPr/>
      <dgm:t>
        <a:bodyPr/>
        <a:lstStyle/>
        <a:p>
          <a:endParaRPr lang="en-US"/>
        </a:p>
      </dgm:t>
    </dgm:pt>
    <dgm:pt modelId="{883474F4-B5EC-AD4F-895E-3CC2D8CB2DB4}" type="pres">
      <dgm:prSet presAssocID="{EBD5E3B5-0628-EB42-8DD3-85AD53D70F18}" presName="childText" presStyleLbl="bgAcc1" presStyleIdx="30" presStyleCnt="31">
        <dgm:presLayoutVars>
          <dgm:bulletEnabled val="1"/>
        </dgm:presLayoutVars>
      </dgm:prSet>
      <dgm:spPr/>
      <dgm:t>
        <a:bodyPr/>
        <a:lstStyle/>
        <a:p>
          <a:endParaRPr lang="en-US"/>
        </a:p>
      </dgm:t>
    </dgm:pt>
  </dgm:ptLst>
  <dgm:cxnLst>
    <dgm:cxn modelId="{E6AEF25C-BCF1-4245-96C5-16852316BFEF}" srcId="{A25BF16F-DA16-9648-AB6C-752020A7A671}" destId="{116DAC62-93C2-BE47-96C8-8FB5DA8DF345}" srcOrd="0" destOrd="0" parTransId="{EED4E15C-0034-D743-A2FA-FDE246FFDB2A}" sibTransId="{B551BA1D-C09B-6C49-A56A-61E05B1ADF61}"/>
    <dgm:cxn modelId="{D4798B33-8C70-ED45-98FA-F9E246968D95}" type="presOf" srcId="{78A65FC3-1106-8844-AC6C-748DF6784D61}" destId="{83ACF91C-45B6-C943-B21A-CBD758E297D3}" srcOrd="0" destOrd="0" presId="urn:microsoft.com/office/officeart/2005/8/layout/hierarchy3"/>
    <dgm:cxn modelId="{D95D5FA0-D528-FA4B-8A25-1A084D411874}" type="presOf" srcId="{F7FD6B04-84AD-8048-AB30-A41608C96CC7}" destId="{2A4DDE7B-B667-3540-A92E-C39ED6EAEEC4}" srcOrd="0" destOrd="0" presId="urn:microsoft.com/office/officeart/2005/8/layout/hierarchy3"/>
    <dgm:cxn modelId="{BD94D86F-6075-8845-990C-3E886A352CE7}" srcId="{1EF07C21-73A4-0943-AD9D-979C9939019A}" destId="{1B533BEA-645D-1747-8737-9A4859E919B8}" srcOrd="0" destOrd="0" parTransId="{A7000410-B454-274C-8088-7D4BCE7FDD65}" sibTransId="{9771B421-C371-D549-B812-A7DCDA906119}"/>
    <dgm:cxn modelId="{35E4171C-D911-9342-81AB-19A2667D4AB3}" srcId="{4298D28E-D4BD-134D-93D9-0D76FEF5C03F}" destId="{286106E0-FA2E-9F42-8E2B-4CB42DEBC5F3}" srcOrd="5" destOrd="0" parTransId="{8DCD7426-17F7-054D-8BA4-43DD589770BC}" sibTransId="{06A69EC2-9AED-2A40-8F9E-020A53AED9AB}"/>
    <dgm:cxn modelId="{DC373270-5C47-A642-8AB1-FA66265D58B9}" type="presOf" srcId="{B8F2ABBD-32CF-6B4C-B029-4317C46D9376}" destId="{03F8D9CD-958C-2841-B818-1198C3DE2865}" srcOrd="0" destOrd="0" presId="urn:microsoft.com/office/officeart/2005/8/layout/hierarchy3"/>
    <dgm:cxn modelId="{A819D15A-9EB4-AA47-8539-4158C9DBB4BB}" type="presOf" srcId="{24956424-302A-7C46-8C45-6727CCEA48B5}" destId="{DB989871-B31A-5547-8648-B7AF4ECEDE9F}" srcOrd="0" destOrd="0" presId="urn:microsoft.com/office/officeart/2005/8/layout/hierarchy3"/>
    <dgm:cxn modelId="{6BFC31C1-C8DB-4D4F-8A28-CBDE3EAF3DB9}" type="presOf" srcId="{82B842E0-AB98-D848-9AA3-63DA659E367F}" destId="{9E864475-03F6-8A4C-ADD7-097BACCE3EF1}" srcOrd="0" destOrd="0" presId="urn:microsoft.com/office/officeart/2005/8/layout/hierarchy3"/>
    <dgm:cxn modelId="{5E8E24DA-494A-CA4F-8AAB-F518B105CCEE}" type="presOf" srcId="{7EB96378-7F44-AD48-B6CF-6F776FC1D348}" destId="{719F27EC-AB4E-2B4C-97C7-F399A84F910E}" srcOrd="0" destOrd="0" presId="urn:microsoft.com/office/officeart/2005/8/layout/hierarchy3"/>
    <dgm:cxn modelId="{B29A9E75-B995-3C43-8391-04618AE23F07}" srcId="{A8F7BE1E-1950-384F-B96C-CB1B5C167847}" destId="{A5B52D3F-DC49-EE49-A01F-3AA6C667BA4F}" srcOrd="4" destOrd="0" parTransId="{0D4795A9-6D1D-EC47-B6C5-9D979D0B6964}" sibTransId="{F797457B-245B-CB4C-83FE-F6445F765931}"/>
    <dgm:cxn modelId="{9A4FFC76-B426-624D-A743-D30FF1615856}" srcId="{4FE379FA-C253-DC46-BFFF-E4047DE4D880}" destId="{BAF9AEBC-30E4-3D48-9623-BC689C7384F1}" srcOrd="5" destOrd="0" parTransId="{37336B6E-8872-A246-89B7-E74951BC4C10}" sibTransId="{3F0B11A7-E1EA-D14A-81FD-886DE615DE08}"/>
    <dgm:cxn modelId="{DD9C8093-D224-6443-85AB-E6C2ABE8D5B0}" type="presOf" srcId="{17EF5C49-DB21-4549-89D0-F0AF747E188F}" destId="{36F0E002-B805-5A45-8C01-5B301F0E4344}" srcOrd="0" destOrd="0" presId="urn:microsoft.com/office/officeart/2005/8/layout/hierarchy3"/>
    <dgm:cxn modelId="{A8A77E47-9C5B-E54F-9388-EC2FF9D9BA7C}" type="presOf" srcId="{F67B469C-0B70-7A42-8E4C-E1A87CF09CF3}" destId="{7282EE3B-D3DA-4345-A25C-8FE8C89763CB}" srcOrd="0" destOrd="0" presId="urn:microsoft.com/office/officeart/2005/8/layout/hierarchy3"/>
    <dgm:cxn modelId="{037B8FB9-C9B5-204A-B52E-E8051621318F}" type="presOf" srcId="{1EF07C21-73A4-0943-AD9D-979C9939019A}" destId="{9030B895-383E-064D-8DF9-65EF665465D9}" srcOrd="1" destOrd="0" presId="urn:microsoft.com/office/officeart/2005/8/layout/hierarchy3"/>
    <dgm:cxn modelId="{6EE72079-5F30-6348-AEC6-4BE78A1CBC58}" srcId="{4298D28E-D4BD-134D-93D9-0D76FEF5C03F}" destId="{4A1794DD-F3C8-6847-AAB2-1BE6CBD975C8}" srcOrd="4" destOrd="0" parTransId="{8F97F75E-28AC-474C-A827-8FD4AEDBD3C8}" sibTransId="{9F730DE5-560C-2C41-9EA5-5E677DD46FA0}"/>
    <dgm:cxn modelId="{020D8E46-CED1-1946-82A5-C3B6A4705470}" type="presOf" srcId="{F34AA715-02E0-0641-A942-86B9E0ADC806}" destId="{F6A104EE-49E1-DA47-BB60-FB3B7774B8C2}" srcOrd="0" destOrd="0" presId="urn:microsoft.com/office/officeart/2005/8/layout/hierarchy3"/>
    <dgm:cxn modelId="{5B9C4D09-B9BC-C640-8253-F13A864E61C2}" type="presOf" srcId="{509C90B0-0566-0A4A-AF69-D30F8FAD9C27}" destId="{E910859C-9E75-1846-8F2F-D755C02FE1A2}" srcOrd="0" destOrd="0" presId="urn:microsoft.com/office/officeart/2005/8/layout/hierarchy3"/>
    <dgm:cxn modelId="{6A56053A-8689-034E-96A1-08673EBC7CC1}" type="presOf" srcId="{FEE976AD-B0EB-4941-AFAB-BC6BC0B4599F}" destId="{2015AFA5-F9EC-4340-A2FF-8968E6BB95CA}" srcOrd="0" destOrd="0" presId="urn:microsoft.com/office/officeart/2005/8/layout/hierarchy3"/>
    <dgm:cxn modelId="{A780093C-E387-7544-BE0C-F358C46B1837}" type="presOf" srcId="{097D56A9-8869-164C-AD96-15FDE72C3E00}" destId="{E63008A5-71FD-F644-BAF3-44242114716F}" srcOrd="0" destOrd="0" presId="urn:microsoft.com/office/officeart/2005/8/layout/hierarchy3"/>
    <dgm:cxn modelId="{320A3320-5897-D24B-BAEF-702837E5FCF3}" type="presOf" srcId="{160A4D29-94CA-1F4C-B110-6FC7D3EF6D12}" destId="{9214E6C8-245A-8E43-8599-F2B8F3AB695B}" srcOrd="0" destOrd="0" presId="urn:microsoft.com/office/officeart/2005/8/layout/hierarchy3"/>
    <dgm:cxn modelId="{76E622D5-951F-C449-AFCB-F3D44C85A096}" type="presOf" srcId="{7B872A17-AC5A-0240-A04C-6738648D3EC1}" destId="{9A482F54-B23D-E049-A751-1C621056A858}" srcOrd="0" destOrd="0" presId="urn:microsoft.com/office/officeart/2005/8/layout/hierarchy3"/>
    <dgm:cxn modelId="{0B96AF19-E2D8-5847-820F-B261C32B2742}" srcId="{A8F7BE1E-1950-384F-B96C-CB1B5C167847}" destId="{B8F2ABBD-32CF-6B4C-B029-4317C46D9376}" srcOrd="2" destOrd="0" parTransId="{D26D8197-3C45-FE49-BB2F-B33B5EFAE6E9}" sibTransId="{56DCC7D4-F630-144C-BC3B-91D6EBF47C18}"/>
    <dgm:cxn modelId="{FDF6223F-9BDE-3844-BDB0-7FA92127B6AE}" type="presOf" srcId="{A25BF16F-DA16-9648-AB6C-752020A7A671}" destId="{1027FC6B-118B-BF49-ABE2-E5F67F0F0950}" srcOrd="0" destOrd="0" presId="urn:microsoft.com/office/officeart/2005/8/layout/hierarchy3"/>
    <dgm:cxn modelId="{64F33645-9EA4-5447-A32C-0B11FFEAF9BD}" type="presOf" srcId="{810EA864-9188-0F42-8E6E-9233577CCE19}" destId="{49F3D27C-DA50-A74C-A216-19CEEBE5EDF7}" srcOrd="0" destOrd="0" presId="urn:microsoft.com/office/officeart/2005/8/layout/hierarchy3"/>
    <dgm:cxn modelId="{36F4A5E2-7C96-2B4C-9F17-FF458F77D839}" srcId="{BAF9AEBC-30E4-3D48-9623-BC689C7384F1}" destId="{50B06894-D03A-9047-AD73-19452B13FD4F}" srcOrd="1" destOrd="0" parTransId="{17EF5C49-DB21-4549-89D0-F0AF747E188F}" sibTransId="{4FDEC566-F445-0941-A981-5DEAB62B0343}"/>
    <dgm:cxn modelId="{81C79D74-9747-AF4C-9AA8-FB7B15C389C7}" type="presOf" srcId="{A8F7BE1E-1950-384F-B96C-CB1B5C167847}" destId="{C4527B07-36ED-A547-B047-C00B3F8655A9}" srcOrd="1" destOrd="0" presId="urn:microsoft.com/office/officeart/2005/8/layout/hierarchy3"/>
    <dgm:cxn modelId="{BBD203A9-F8A8-6342-B7D8-998DD7BA06CF}" srcId="{A8F7BE1E-1950-384F-B96C-CB1B5C167847}" destId="{10B1E5E1-FB78-534C-AD8B-AFFF26EE5D3E}" srcOrd="0" destOrd="0" parTransId="{F67B469C-0B70-7A42-8E4C-E1A87CF09CF3}" sibTransId="{AD15EB2E-E5A1-0E48-90B4-AF56B9A71D27}"/>
    <dgm:cxn modelId="{CE4832B7-4951-394F-9AB7-71739D359166}" type="presOf" srcId="{EED4E15C-0034-D743-A2FA-FDE246FFDB2A}" destId="{83F8F2A1-926B-4148-807B-C8BEE614C970}" srcOrd="0" destOrd="0" presId="urn:microsoft.com/office/officeart/2005/8/layout/hierarchy3"/>
    <dgm:cxn modelId="{DE57E90D-30DA-0745-B615-0579F0A352BE}" type="presOf" srcId="{905DB639-F8C5-7A45-BF3E-00A8103F957C}" destId="{5BB9E986-D32E-E44B-A885-2417F6493ED8}" srcOrd="0" destOrd="0" presId="urn:microsoft.com/office/officeart/2005/8/layout/hierarchy3"/>
    <dgm:cxn modelId="{CBF0BFE6-C9F9-E947-8771-E77251D0CDAB}" type="presOf" srcId="{4A1794DD-F3C8-6847-AAB2-1BE6CBD975C8}" destId="{695CEABC-015C-7345-BF87-20FE20F2DC1F}" srcOrd="0" destOrd="0" presId="urn:microsoft.com/office/officeart/2005/8/layout/hierarchy3"/>
    <dgm:cxn modelId="{B2BEE637-6456-F846-8B37-378A1ADF9F24}" type="presOf" srcId="{FF6993B2-923C-B347-AF21-2A3A893E7015}" destId="{5E40ECCB-B822-7C4A-8E1E-0478E26B356A}" srcOrd="0" destOrd="0" presId="urn:microsoft.com/office/officeart/2005/8/layout/hierarchy3"/>
    <dgm:cxn modelId="{D75A37BC-2424-3947-8D65-15170B4692D1}" type="presOf" srcId="{5038877E-1CF8-D142-BE95-C0103F71ECB4}" destId="{0717E224-3FF2-9445-8F2C-B707660B3AF2}" srcOrd="0" destOrd="0" presId="urn:microsoft.com/office/officeart/2005/8/layout/hierarchy3"/>
    <dgm:cxn modelId="{3CA122C4-E553-104F-8875-6CD7F761C4F7}" srcId="{F0221F95-CAF7-8E42-8A86-5C0A750DC4EF}" destId="{24956424-302A-7C46-8C45-6727CCEA48B5}" srcOrd="0" destOrd="0" parTransId="{5038877E-1CF8-D142-BE95-C0103F71ECB4}" sibTransId="{51508DEB-4504-8E44-B953-3DD1C8F0A9D4}"/>
    <dgm:cxn modelId="{B6EFCFAD-0D97-E241-8099-8C294E25606D}" type="presOf" srcId="{51EB2061-8DD3-7443-A879-45DC9E33A874}" destId="{F5032864-6701-C44F-B2F4-1853F89540D4}" srcOrd="0" destOrd="0" presId="urn:microsoft.com/office/officeart/2005/8/layout/hierarchy3"/>
    <dgm:cxn modelId="{C2D100F3-D560-0A43-9B8A-F9D05FD58C2D}" type="presOf" srcId="{94A8741C-3465-024F-BD7D-D4478B194415}" destId="{F51D186C-9EA9-874C-AEB6-36714120ABDF}" srcOrd="0" destOrd="0" presId="urn:microsoft.com/office/officeart/2005/8/layout/hierarchy3"/>
    <dgm:cxn modelId="{4F9B3034-EA88-AB49-B382-A53793C2A9CD}" type="presOf" srcId="{22EEDA33-A17D-EA4C-B63A-6262B6CA7499}" destId="{9F148BDB-0941-F345-A097-BA0A6B06FF07}" srcOrd="0" destOrd="0" presId="urn:microsoft.com/office/officeart/2005/8/layout/hierarchy3"/>
    <dgm:cxn modelId="{102826CD-9099-0645-94C0-F8F2F51D9A09}" srcId="{4298D28E-D4BD-134D-93D9-0D76FEF5C03F}" destId="{509C90B0-0566-0A4A-AF69-D30F8FAD9C27}" srcOrd="2" destOrd="0" parTransId="{FB8AEFF7-AF79-774A-BFE0-3F02143C0EDB}" sibTransId="{F6FBC313-4BD7-414F-97B4-FEF227CE10D1}"/>
    <dgm:cxn modelId="{DE3210D0-2798-7444-999B-92F76E8FE046}" srcId="{BAF9AEBC-30E4-3D48-9623-BC689C7384F1}" destId="{5C4462B4-BD12-BB49-8A51-EE2338F758E8}" srcOrd="5" destOrd="0" parTransId="{810EA864-9188-0F42-8E6E-9233577CCE19}" sibTransId="{FCA155C8-1F1D-B34D-A5D4-357BD9E09EF3}"/>
    <dgm:cxn modelId="{D8B37A31-E1DF-CB4C-B21B-B32C4150F1D1}" srcId="{A8F7BE1E-1950-384F-B96C-CB1B5C167847}" destId="{22EEDA33-A17D-EA4C-B63A-6262B6CA7499}" srcOrd="3" destOrd="0" parTransId="{E6A26E56-15C9-FF49-9FF7-E6739BE97006}" sibTransId="{CED35F71-BA20-B04A-B0CE-F3BDDF7E9DDD}"/>
    <dgm:cxn modelId="{532897E0-CDF5-6744-87F2-68A29D333A94}" srcId="{BAF9AEBC-30E4-3D48-9623-BC689C7384F1}" destId="{36B64709-9556-174A-8102-2D21B49D0564}" srcOrd="6" destOrd="0" parTransId="{C9276977-53A3-A246-B1EA-C5F80E4EE636}" sibTransId="{2A3D07E6-E33D-684A-A8C6-A5A4C4B669E0}"/>
    <dgm:cxn modelId="{63F6720E-D729-FA46-8496-66AECD0F33A9}" srcId="{1EF07C21-73A4-0943-AD9D-979C9939019A}" destId="{0840BC4F-313D-8644-9BC6-D6FF9A9E7D36}" srcOrd="1" destOrd="0" parTransId="{51EB2061-8DD3-7443-A879-45DC9E33A874}" sibTransId="{9986B7D4-A11F-4441-A96A-80996E5DA127}"/>
    <dgm:cxn modelId="{0D45F89F-5A5B-5943-A9C2-78F40D85FF48}" type="presOf" srcId="{72011AC1-C236-1546-B2B3-3803F8434FEC}" destId="{3141DE8D-FC97-C847-A77B-2574276537FA}" srcOrd="0" destOrd="0" presId="urn:microsoft.com/office/officeart/2005/8/layout/hierarchy3"/>
    <dgm:cxn modelId="{97E393E9-A05C-BA40-9A67-1458CCBCBFD9}" type="presOf" srcId="{F0221F95-CAF7-8E42-8A86-5C0A750DC4EF}" destId="{658EF32B-A049-E046-92E8-AA2BBD9DA3D0}" srcOrd="1" destOrd="0" presId="urn:microsoft.com/office/officeart/2005/8/layout/hierarchy3"/>
    <dgm:cxn modelId="{6AAAE602-A3A2-F740-A645-0B1ECA5048A8}" type="presOf" srcId="{D26D8197-3C45-FE49-BB2F-B33B5EFAE6E9}" destId="{493D36C4-3A01-2447-AB70-870CABEE99AC}" srcOrd="0" destOrd="0" presId="urn:microsoft.com/office/officeart/2005/8/layout/hierarchy3"/>
    <dgm:cxn modelId="{0E169E65-341B-5D49-9FEA-E208286BFD22}" type="presOf" srcId="{4298D28E-D4BD-134D-93D9-0D76FEF5C03F}" destId="{8FCD1A83-4200-9441-8CB1-45C96D8BADB7}" srcOrd="1" destOrd="0" presId="urn:microsoft.com/office/officeart/2005/8/layout/hierarchy3"/>
    <dgm:cxn modelId="{21D51895-D511-754A-A9DE-E5CC0861D663}" type="presOf" srcId="{BAF9AEBC-30E4-3D48-9623-BC689C7384F1}" destId="{6F779FA6-66FF-104D-BBAC-5F4CD46CE148}" srcOrd="0" destOrd="0" presId="urn:microsoft.com/office/officeart/2005/8/layout/hierarchy3"/>
    <dgm:cxn modelId="{B7D48FF1-0709-9C48-9443-496663B0F01A}" type="presOf" srcId="{EBD5E3B5-0628-EB42-8DD3-85AD53D70F18}" destId="{883474F4-B5EC-AD4F-895E-3CC2D8CB2DB4}" srcOrd="0" destOrd="0" presId="urn:microsoft.com/office/officeart/2005/8/layout/hierarchy3"/>
    <dgm:cxn modelId="{9AD46F37-C870-7743-B168-31EF864D97DA}" srcId="{1EF07C21-73A4-0943-AD9D-979C9939019A}" destId="{FF6993B2-923C-B347-AF21-2A3A893E7015}" srcOrd="3" destOrd="0" parTransId="{DD7B1CFF-ED72-594B-A8C2-126F618EA603}" sibTransId="{08A7DB67-ADE1-AB4A-AC36-F7A0C0425C89}"/>
    <dgm:cxn modelId="{A029907C-1D2C-E846-B002-B963CF3C74FA}" type="presOf" srcId="{2F0436DE-C8FD-264E-B5FF-5ED1DD310543}" destId="{22517623-BA59-FE48-AD3C-6945936D7252}" srcOrd="0" destOrd="0" presId="urn:microsoft.com/office/officeart/2005/8/layout/hierarchy3"/>
    <dgm:cxn modelId="{5FAB679A-EED9-CA4A-89B7-F7B7280E8E02}" type="presOf" srcId="{A5B52D3F-DC49-EE49-A01F-3AA6C667BA4F}" destId="{6A20ECCB-C3CB-984A-9BE7-8914276CB537}" srcOrd="0" destOrd="0" presId="urn:microsoft.com/office/officeart/2005/8/layout/hierarchy3"/>
    <dgm:cxn modelId="{14B8AAA3-AAE5-D449-A1BF-69BA610C64D7}" type="presOf" srcId="{5B9CBB49-D8E2-C849-B142-22A2C521C234}" destId="{B2E4F085-81F8-5C4F-AAE9-8C7B1C4794D3}" srcOrd="0" destOrd="0" presId="urn:microsoft.com/office/officeart/2005/8/layout/hierarchy3"/>
    <dgm:cxn modelId="{E12D0757-F69C-7C4A-AA1E-3C4497B90C7D}" type="presOf" srcId="{A9D05A6A-FDF0-FC42-8BC5-43AC97E5BC35}" destId="{0133E5C3-CE2D-7B47-AA63-984F292D3DEB}" srcOrd="0" destOrd="0" presId="urn:microsoft.com/office/officeart/2005/8/layout/hierarchy3"/>
    <dgm:cxn modelId="{4C6191A8-056E-6949-AD7E-B489F7707CB8}" srcId="{F0221F95-CAF7-8E42-8A86-5C0A750DC4EF}" destId="{184C5C91-720D-2246-A1C7-213E095CA526}" srcOrd="1" destOrd="0" parTransId="{5B9CBB49-D8E2-C849-B142-22A2C521C234}" sibTransId="{67E92378-A902-A84F-8E1E-43FA09E3CF8B}"/>
    <dgm:cxn modelId="{5AF1A3A7-9169-3B41-A513-4FBB3CDC992C}" type="presOf" srcId="{3B524C44-A610-AA48-A17C-776EF044BBD7}" destId="{B30DFA83-D217-D441-A5D6-B33AF3254DC9}" srcOrd="0" destOrd="0" presId="urn:microsoft.com/office/officeart/2005/8/layout/hierarchy3"/>
    <dgm:cxn modelId="{92A9845B-462D-4F4E-AE81-132B18675230}" type="presOf" srcId="{286106E0-FA2E-9F42-8E2B-4CB42DEBC5F3}" destId="{E5741A9A-F41D-284E-909B-E569358324F1}" srcOrd="0" destOrd="0" presId="urn:microsoft.com/office/officeart/2005/8/layout/hierarchy3"/>
    <dgm:cxn modelId="{478CC243-1284-6E4C-BDB5-AFCBA80505E8}" type="presOf" srcId="{50B06894-D03A-9047-AD73-19452B13FD4F}" destId="{6D2089B0-2EA8-6745-A042-CF93B9047F5B}" srcOrd="0" destOrd="0" presId="urn:microsoft.com/office/officeart/2005/8/layout/hierarchy3"/>
    <dgm:cxn modelId="{BC2AA1CE-DEFD-764D-B033-DC389B034D2F}" type="presOf" srcId="{A7000410-B454-274C-8088-7D4BCE7FDD65}" destId="{55AABD3F-F17C-E24D-827B-9B3A8EBB4D78}" srcOrd="0" destOrd="0" presId="urn:microsoft.com/office/officeart/2005/8/layout/hierarchy3"/>
    <dgm:cxn modelId="{19AC1C8A-9639-844E-B4C5-758A7308527C}" srcId="{BAF9AEBC-30E4-3D48-9623-BC689C7384F1}" destId="{78A65FC3-1106-8844-AC6C-748DF6784D61}" srcOrd="3" destOrd="0" parTransId="{72011AC1-C236-1546-B2B3-3803F8434FEC}" sibTransId="{9FD23F3E-C4F7-5546-A911-E05F8D3C56CC}"/>
    <dgm:cxn modelId="{AF34C925-D2D2-5B45-8619-DE099A7FB58B}" type="presOf" srcId="{06D302AF-EA9F-D14B-B447-E8FAE1BE69F6}" destId="{C3C07FA1-5881-5A46-A144-77674E13A1B6}" srcOrd="0" destOrd="0" presId="urn:microsoft.com/office/officeart/2005/8/layout/hierarchy3"/>
    <dgm:cxn modelId="{802A52AF-0E25-1243-889B-C4B5D70CB306}" srcId="{A8F7BE1E-1950-384F-B96C-CB1B5C167847}" destId="{BAA06ADF-31C1-C54D-93D3-501F497D86C6}" srcOrd="6" destOrd="0" parTransId="{7B872A17-AC5A-0240-A04C-6738648D3EC1}" sibTransId="{79A30E05-4E0F-8B40-BF9B-3D64C9B5FC6D}"/>
    <dgm:cxn modelId="{D5C64796-BF8F-8941-8C2F-87EE1FDB06A5}" srcId="{4FE379FA-C253-DC46-BFFF-E4047DE4D880}" destId="{1EF07C21-73A4-0943-AD9D-979C9939019A}" srcOrd="4" destOrd="0" parTransId="{E19B5F94-5642-EE42-81B7-6E98DB74A795}" sibTransId="{B06B81EA-96E7-9449-94D2-58FDFBE126AB}"/>
    <dgm:cxn modelId="{F6166143-815C-AE44-920F-0CC1253368EF}" type="presOf" srcId="{8F97F75E-28AC-474C-A827-8FD4AEDBD3C8}" destId="{12A2300E-B5BB-7D44-8B5D-FF6FEA24250B}" srcOrd="0" destOrd="0" presId="urn:microsoft.com/office/officeart/2005/8/layout/hierarchy3"/>
    <dgm:cxn modelId="{D2510462-C7E4-C646-8BBA-821F52F6592D}" srcId="{A25BF16F-DA16-9648-AB6C-752020A7A671}" destId="{7EB96378-7F44-AD48-B6CF-6F776FC1D348}" srcOrd="1" destOrd="0" parTransId="{FEE976AD-B0EB-4941-AFAB-BC6BC0B4599F}" sibTransId="{93647750-7D74-994A-88E6-1BBB6CCA25A8}"/>
    <dgm:cxn modelId="{A59D12FA-6977-3147-BD1F-5A55ED69F698}" type="presOf" srcId="{BDC59114-73B5-6B43-ABC7-D198E1D8D9D9}" destId="{FB816A12-82B7-254E-A127-3DAA516CA276}" srcOrd="0" destOrd="0" presId="urn:microsoft.com/office/officeart/2005/8/layout/hierarchy3"/>
    <dgm:cxn modelId="{BAB06F53-D24B-DB47-AD3B-CEA3AE5D99D8}" type="presOf" srcId="{4B71F9A1-26E9-394E-A128-FF311CF52AB9}" destId="{3636E349-2F1D-FD4A-BE17-EA2098DD0005}" srcOrd="0" destOrd="0" presId="urn:microsoft.com/office/officeart/2005/8/layout/hierarchy3"/>
    <dgm:cxn modelId="{8DE72587-AAA6-FF4A-8AF3-95AA5E21D205}" type="presOf" srcId="{94B0B5F3-D919-FB40-A22E-47E7219C17B7}" destId="{B1263EAD-24CB-B64A-A9FC-A9498F7C3281}" srcOrd="0" destOrd="0" presId="urn:microsoft.com/office/officeart/2005/8/layout/hierarchy3"/>
    <dgm:cxn modelId="{CEDE60CF-5B4A-F442-86E1-1408A22E24D6}" type="presOf" srcId="{85907A38-68A8-5948-96DC-4AFCC429D85C}" destId="{9D0BCB8A-2710-8F42-811F-33B3DEA89A01}" srcOrd="0" destOrd="0" presId="urn:microsoft.com/office/officeart/2005/8/layout/hierarchy3"/>
    <dgm:cxn modelId="{D7B2FC4D-130C-FA4D-A4B0-D5EA48BCF97E}" type="presOf" srcId="{C9276977-53A3-A246-B1EA-C5F80E4EE636}" destId="{CB147079-C1CE-F041-BC24-8693DDF2058A}" srcOrd="0" destOrd="0" presId="urn:microsoft.com/office/officeart/2005/8/layout/hierarchy3"/>
    <dgm:cxn modelId="{993F86C1-6011-004F-8D77-BC2E3F968FA0}" type="presOf" srcId="{E6A26E56-15C9-FF49-9FF7-E6739BE97006}" destId="{2D3BF82F-2F09-6B45-8D93-4C0D589C2030}" srcOrd="0" destOrd="0" presId="urn:microsoft.com/office/officeart/2005/8/layout/hierarchy3"/>
    <dgm:cxn modelId="{5F6DB896-D19D-AE46-85FF-4C665F53F4C6}" type="presOf" srcId="{0D4795A9-6D1D-EC47-B6C5-9D979D0B6964}" destId="{818F0DAB-33E5-254C-89BA-1E88C2694BB3}" srcOrd="0" destOrd="0" presId="urn:microsoft.com/office/officeart/2005/8/layout/hierarchy3"/>
    <dgm:cxn modelId="{9358DB1C-CF2A-0B48-8416-15CFBD66324F}" srcId="{4298D28E-D4BD-134D-93D9-0D76FEF5C03F}" destId="{F34AA715-02E0-0641-A942-86B9E0ADC806}" srcOrd="3" destOrd="0" parTransId="{F7FD6B04-84AD-8048-AB30-A41608C96CC7}" sibTransId="{C836D1BC-A301-9944-8DFC-2E87E9B3CF65}"/>
    <dgm:cxn modelId="{46535A53-A517-4C47-8482-B9F3AB176C35}" type="presOf" srcId="{1EF07C21-73A4-0943-AD9D-979C9939019A}" destId="{5C1054C8-2F88-B44B-8F96-663CB499DA62}" srcOrd="0" destOrd="0" presId="urn:microsoft.com/office/officeart/2005/8/layout/hierarchy3"/>
    <dgm:cxn modelId="{705A5FE9-B563-EF4A-B7B9-2603BF4EF526}" type="presOf" srcId="{4FE379FA-C253-DC46-BFFF-E4047DE4D880}" destId="{A37BEC5C-677C-6840-A459-9A409F31C51A}" srcOrd="0" destOrd="0" presId="urn:microsoft.com/office/officeart/2005/8/layout/hierarchy3"/>
    <dgm:cxn modelId="{CC91BAD8-52BA-7548-96A2-418BF984792B}" type="presOf" srcId="{10B1E5E1-FB78-534C-AD8B-AFFF26EE5D3E}" destId="{125EA152-C136-C942-A434-04BEA35B030B}" srcOrd="0" destOrd="0" presId="urn:microsoft.com/office/officeart/2005/8/layout/hierarchy3"/>
    <dgm:cxn modelId="{438B3939-5045-8344-9806-C4FF1642692D}" type="presOf" srcId="{530D3C23-1D08-4148-BE2A-EC3C2B9D9095}" destId="{518C2036-ED5B-3540-9E1D-AB8A9B01374D}" srcOrd="0" destOrd="0" presId="urn:microsoft.com/office/officeart/2005/8/layout/hierarchy3"/>
    <dgm:cxn modelId="{2B8DBAEC-CFBD-F04B-A266-770B7237D458}" srcId="{4298D28E-D4BD-134D-93D9-0D76FEF5C03F}" destId="{4B71F9A1-26E9-394E-A128-FF311CF52AB9}" srcOrd="1" destOrd="0" parTransId="{82B842E0-AB98-D848-9AA3-63DA659E367F}" sibTransId="{FF59B54E-F86D-0C4B-B41E-DB8E97B308A9}"/>
    <dgm:cxn modelId="{655079A2-0389-A64F-AEE9-C00BBB2C0E39}" type="presOf" srcId="{9E728845-CB2C-9F40-B529-4A2550C4A49B}" destId="{0D8B3289-5179-1D4A-AB92-5C3349DADE03}" srcOrd="0" destOrd="0" presId="urn:microsoft.com/office/officeart/2005/8/layout/hierarchy3"/>
    <dgm:cxn modelId="{42868207-0EFE-B147-96ED-C2B7EE533482}" srcId="{4FE379FA-C253-DC46-BFFF-E4047DE4D880}" destId="{4298D28E-D4BD-134D-93D9-0D76FEF5C03F}" srcOrd="2" destOrd="0" parTransId="{02455226-40D1-6A41-A509-A63806A4AF52}" sibTransId="{B855FEB4-A555-6748-8849-487CBADF304F}"/>
    <dgm:cxn modelId="{08C3928A-5977-5E4C-86F6-3C3F24586F56}" type="presOf" srcId="{FB8AEFF7-AF79-774A-BFE0-3F02143C0EDB}" destId="{020B44AD-F09D-7649-86C9-8E722575F564}" srcOrd="0" destOrd="0" presId="urn:microsoft.com/office/officeart/2005/8/layout/hierarchy3"/>
    <dgm:cxn modelId="{C2209932-8615-384A-891C-967720B650A1}" type="presOf" srcId="{A25BF16F-DA16-9648-AB6C-752020A7A671}" destId="{67414C10-A5E6-D546-8D2E-07E110BCC3BC}" srcOrd="1" destOrd="0" presId="urn:microsoft.com/office/officeart/2005/8/layout/hierarchy3"/>
    <dgm:cxn modelId="{E31E164F-C85B-784B-B31A-1AD1088FFB40}" srcId="{4FE379FA-C253-DC46-BFFF-E4047DE4D880}" destId="{A25BF16F-DA16-9648-AB6C-752020A7A671}" srcOrd="1" destOrd="0" parTransId="{33A7812F-0F33-CE43-B19D-24CD00630451}" sibTransId="{74FAFEA2-6D3F-2945-9B30-E96651BFE409}"/>
    <dgm:cxn modelId="{179E0948-7602-E748-9D73-AC1B41F9C447}" type="presOf" srcId="{A4C04BEE-68AA-A74D-9677-0C8B1C9DF8B2}" destId="{9A75D752-6504-3B48-B12D-F8F1948AC0D8}" srcOrd="0" destOrd="0" presId="urn:microsoft.com/office/officeart/2005/8/layout/hierarchy3"/>
    <dgm:cxn modelId="{6D5DBD00-9154-B14A-8C07-39F3871DBCF6}" type="presOf" srcId="{0840BC4F-313D-8644-9BC6-D6FF9A9E7D36}" destId="{ECAB1AB9-CF19-954C-A13C-170AAA0148A6}" srcOrd="0" destOrd="0" presId="urn:microsoft.com/office/officeart/2005/8/layout/hierarchy3"/>
    <dgm:cxn modelId="{2AA341A5-6CB5-524D-A2FC-45B78ADFA959}" type="presOf" srcId="{4298D28E-D4BD-134D-93D9-0D76FEF5C03F}" destId="{585463CE-E77B-5E4F-8626-C865D31AF11E}" srcOrd="0" destOrd="0" presId="urn:microsoft.com/office/officeart/2005/8/layout/hierarchy3"/>
    <dgm:cxn modelId="{1C158619-AB75-4049-B0CF-521238EBAA5A}" type="presOf" srcId="{36B64709-9556-174A-8102-2D21B49D0564}" destId="{425943EB-5BFC-4449-AE35-0403074F0FCC}" srcOrd="0" destOrd="0" presId="urn:microsoft.com/office/officeart/2005/8/layout/hierarchy3"/>
    <dgm:cxn modelId="{9D9E6625-D385-064E-80D3-6D7ABD3DAB50}" type="presOf" srcId="{BAA06ADF-31C1-C54D-93D3-501F497D86C6}" destId="{55237CC9-5905-E14E-81E9-48D018CC5A02}" srcOrd="0" destOrd="0" presId="urn:microsoft.com/office/officeart/2005/8/layout/hierarchy3"/>
    <dgm:cxn modelId="{0B43DD2F-C8CD-8148-A037-07FB5BDEB237}" srcId="{4298D28E-D4BD-134D-93D9-0D76FEF5C03F}" destId="{94B0B5F3-D919-FB40-A22E-47E7219C17B7}" srcOrd="0" destOrd="0" parTransId="{8E6F682D-F890-0A4C-991F-2D9AB2BADF47}" sibTransId="{AA039693-CBCB-F24F-AF2C-1D0CD8E3E8AF}"/>
    <dgm:cxn modelId="{8276B176-16B1-3C45-A865-401C568F00B3}" type="presOf" srcId="{1B533BEA-645D-1747-8737-9A4859E919B8}" destId="{75E30A96-9581-DA46-BCB3-0DB6787467D2}" srcOrd="0" destOrd="0" presId="urn:microsoft.com/office/officeart/2005/8/layout/hierarchy3"/>
    <dgm:cxn modelId="{CAB10E7E-AC0F-6241-B9B3-00640B38909A}" srcId="{BAF9AEBC-30E4-3D48-9623-BC689C7384F1}" destId="{06D302AF-EA9F-D14B-B447-E8FAE1BE69F6}" srcOrd="0" destOrd="0" parTransId="{9E728845-CB2C-9F40-B529-4A2550C4A49B}" sibTransId="{BAD06133-D675-7A4F-9DE2-FFC43591CF2E}"/>
    <dgm:cxn modelId="{65A521A9-6B43-9B4B-8A12-9C4DA254EABD}" type="presOf" srcId="{1AF58DE6-4F3A-B44B-91CB-92E39811B0A5}" destId="{BA18E494-7AF6-1742-AFF1-A1E31315479A}" srcOrd="0" destOrd="0" presId="urn:microsoft.com/office/officeart/2005/8/layout/hierarchy3"/>
    <dgm:cxn modelId="{1178D2FC-C63B-8D40-9C27-96268AF1781C}" type="presOf" srcId="{3B80A794-1436-7F43-8DD2-2CFC3668A5B1}" destId="{A71613F7-09FB-7A49-AC3D-232540BDE9B1}" srcOrd="0" destOrd="0" presId="urn:microsoft.com/office/officeart/2005/8/layout/hierarchy3"/>
    <dgm:cxn modelId="{9E2AC112-C3D6-6C4B-88A6-A5F9972BD05B}" type="presOf" srcId="{BAF9AEBC-30E4-3D48-9623-BC689C7384F1}" destId="{09C1EDCF-9A3B-DE4B-B0EC-BB754E4598F4}" srcOrd="1" destOrd="0" presId="urn:microsoft.com/office/officeart/2005/8/layout/hierarchy3"/>
    <dgm:cxn modelId="{B76DC03A-45B8-3341-B892-DA58488E11CD}" srcId="{A8F7BE1E-1950-384F-B96C-CB1B5C167847}" destId="{4696DC51-3DF1-0C40-B89D-75A070A624B4}" srcOrd="1" destOrd="0" parTransId="{68C91B9A-7C0A-EE47-86F7-4BED565277B7}" sibTransId="{A1C243F9-8D18-654C-B6AD-19DCDE7390C7}"/>
    <dgm:cxn modelId="{BB5DB8D9-80E8-0743-8848-2D4118DBCCA9}" type="presOf" srcId="{184C5C91-720D-2246-A1C7-213E095CA526}" destId="{95869ACF-AB57-0143-A40D-7C4DE009C86C}" srcOrd="0" destOrd="0" presId="urn:microsoft.com/office/officeart/2005/8/layout/hierarchy3"/>
    <dgm:cxn modelId="{2D5256BD-B8E6-234E-ACD7-F952EA4474E3}" srcId="{1EF07C21-73A4-0943-AD9D-979C9939019A}" destId="{A9D05A6A-FDF0-FC42-8BC5-43AC97E5BC35}" srcOrd="2" destOrd="0" parTransId="{097D56A9-8869-164C-AD96-15FDE72C3E00}" sibTransId="{72D99824-5D35-6B4C-AE11-B90BF25ED501}"/>
    <dgm:cxn modelId="{40BC4F4E-C94C-A640-B811-BAA9B47F4C77}" type="presOf" srcId="{A8F7BE1E-1950-384F-B96C-CB1B5C167847}" destId="{EA7D3323-80E2-8245-9B0F-07CD393A0C0F}" srcOrd="0" destOrd="0" presId="urn:microsoft.com/office/officeart/2005/8/layout/hierarchy3"/>
    <dgm:cxn modelId="{824487E4-C504-B947-83DB-63C69EA84A1E}" type="presOf" srcId="{8E6F682D-F890-0A4C-991F-2D9AB2BADF47}" destId="{2182F201-86EB-6F4E-BB8A-C5A00B50AB62}" srcOrd="0" destOrd="0" presId="urn:microsoft.com/office/officeart/2005/8/layout/hierarchy3"/>
    <dgm:cxn modelId="{D776D62F-E2E1-DD40-B1CD-80E4DBE427CB}" type="presOf" srcId="{DD7B1CFF-ED72-594B-A8C2-126F618EA603}" destId="{7DDC89F7-9E36-E64B-B3AF-E8C52D27FA90}" srcOrd="0" destOrd="0" presId="urn:microsoft.com/office/officeart/2005/8/layout/hierarchy3"/>
    <dgm:cxn modelId="{B5B57A50-AE56-CD46-B9A8-9147015FDE8A}" type="presOf" srcId="{F0221F95-CAF7-8E42-8A86-5C0A750DC4EF}" destId="{E6812AFE-2E79-D748-9B4A-AC5949750EFE}" srcOrd="0" destOrd="0" presId="urn:microsoft.com/office/officeart/2005/8/layout/hierarchy3"/>
    <dgm:cxn modelId="{F7AD7972-DFE6-1E4E-85C5-E90D2E99072B}" srcId="{BAF9AEBC-30E4-3D48-9623-BC689C7384F1}" destId="{2F0436DE-C8FD-264E-B5FF-5ED1DD310543}" srcOrd="2" destOrd="0" parTransId="{A4C04BEE-68AA-A74D-9677-0C8B1C9DF8B2}" sibTransId="{80FC5C14-69DB-B546-B4D8-79505361D3F7}"/>
    <dgm:cxn modelId="{18607F93-9C24-3B49-8E4A-F7AC8955B967}" srcId="{A25BF16F-DA16-9648-AB6C-752020A7A671}" destId="{94A8741C-3465-024F-BD7D-D4478B194415}" srcOrd="2" destOrd="0" parTransId="{530D3C23-1D08-4148-BE2A-EC3C2B9D9095}" sibTransId="{770A28C7-64CE-954D-8B67-D56D010F4568}"/>
    <dgm:cxn modelId="{580A69FD-1A22-974B-95BD-F4B6B3F0F45F}" type="presOf" srcId="{5C4462B4-BD12-BB49-8A51-EE2338F758E8}" destId="{8420A846-2529-F146-8366-AF3302CAAEDA}" srcOrd="0" destOrd="0" presId="urn:microsoft.com/office/officeart/2005/8/layout/hierarchy3"/>
    <dgm:cxn modelId="{89F17696-3A0C-0940-B9A8-5722B79AFB16}" type="presOf" srcId="{4696DC51-3DF1-0C40-B89D-75A070A624B4}" destId="{8F0C0570-AE3E-BF47-B197-91E9C4098D1B}" srcOrd="0" destOrd="0" presId="urn:microsoft.com/office/officeart/2005/8/layout/hierarchy3"/>
    <dgm:cxn modelId="{D434377A-BB6F-5F43-9295-7B465FBCB488}" srcId="{A8F7BE1E-1950-384F-B96C-CB1B5C167847}" destId="{160A4D29-94CA-1F4C-B110-6FC7D3EF6D12}" srcOrd="5" destOrd="0" parTransId="{3B524C44-A610-AA48-A17C-776EF044BBD7}" sibTransId="{F10C1560-98E0-2945-8BA3-62A53D705203}"/>
    <dgm:cxn modelId="{1CA3F105-B130-CA4B-A4E3-D51B9F773EDF}" type="presOf" srcId="{8DCD7426-17F7-054D-8BA4-43DD589770BC}" destId="{0D688553-B41E-D341-A62C-40E49B504BFF}" srcOrd="0" destOrd="0" presId="urn:microsoft.com/office/officeart/2005/8/layout/hierarchy3"/>
    <dgm:cxn modelId="{05EDDFB8-D24F-754A-834F-419975D7E1F7}" srcId="{BAF9AEBC-30E4-3D48-9623-BC689C7384F1}" destId="{85907A38-68A8-5948-96DC-4AFCC429D85C}" srcOrd="4" destOrd="0" parTransId="{BDC59114-73B5-6B43-ABC7-D198E1D8D9D9}" sibTransId="{0234964F-1523-3C4C-9B03-162BCB8B6471}"/>
    <dgm:cxn modelId="{D8133637-5A73-C148-9E73-6403DEC45181}" type="presOf" srcId="{68C91B9A-7C0A-EE47-86F7-4BED565277B7}" destId="{9890095F-B331-C94F-8147-C1A7A84FD6BE}" srcOrd="0" destOrd="0" presId="urn:microsoft.com/office/officeart/2005/8/layout/hierarchy3"/>
    <dgm:cxn modelId="{CD30E8DB-4160-9847-B43F-A8791F416066}" type="presOf" srcId="{116DAC62-93C2-BE47-96C8-8FB5DA8DF345}" destId="{CCD8BF4C-03C2-B041-9D92-476C5D7E4F7A}" srcOrd="0" destOrd="0" presId="urn:microsoft.com/office/officeart/2005/8/layout/hierarchy3"/>
    <dgm:cxn modelId="{CD86B201-6F61-F74D-AEF8-353E5D6C89A4}" srcId="{4FE379FA-C253-DC46-BFFF-E4047DE4D880}" destId="{F0221F95-CAF7-8E42-8A86-5C0A750DC4EF}" srcOrd="0" destOrd="0" parTransId="{0D197037-3D50-7441-AF74-2CF447EFFA47}" sibTransId="{5E35C39D-2628-9149-97D9-7DC37C8685F8}"/>
    <dgm:cxn modelId="{FD9AABED-2D9B-1847-8E5D-841ED6665545}" srcId="{F0221F95-CAF7-8E42-8A86-5C0A750DC4EF}" destId="{3B80A794-1436-7F43-8DD2-2CFC3668A5B1}" srcOrd="2" destOrd="0" parTransId="{1AF58DE6-4F3A-B44B-91CB-92E39811B0A5}" sibTransId="{6497F11F-997A-6645-AB95-D3584C26ACF3}"/>
    <dgm:cxn modelId="{72B10572-CD4A-CD4F-8BD7-AA7A9D1DEF12}" srcId="{BAF9AEBC-30E4-3D48-9623-BC689C7384F1}" destId="{EBD5E3B5-0628-EB42-8DD3-85AD53D70F18}" srcOrd="7" destOrd="0" parTransId="{905DB639-F8C5-7A45-BF3E-00A8103F957C}" sibTransId="{356F5EB2-916C-A64E-A0F4-957075E27B57}"/>
    <dgm:cxn modelId="{76E45344-94DB-7340-B7A4-A5B873FA2141}" srcId="{4FE379FA-C253-DC46-BFFF-E4047DE4D880}" destId="{A8F7BE1E-1950-384F-B96C-CB1B5C167847}" srcOrd="3" destOrd="0" parTransId="{09C3BBA7-810F-5645-88F7-5FA431D63C1D}" sibTransId="{A2099CA7-AD69-074B-8E73-9DE8E4789D73}"/>
    <dgm:cxn modelId="{146DFDD8-0E70-C943-87C9-7C4AB1620386}" type="presParOf" srcId="{A37BEC5C-677C-6840-A459-9A409F31C51A}" destId="{C6E06D6E-E39C-9644-987C-1DB292D036B3}" srcOrd="0" destOrd="0" presId="urn:microsoft.com/office/officeart/2005/8/layout/hierarchy3"/>
    <dgm:cxn modelId="{C49BF10F-B342-4E45-92A5-87CDCE262C37}" type="presParOf" srcId="{C6E06D6E-E39C-9644-987C-1DB292D036B3}" destId="{38F40F60-B94F-6B47-B9EF-89F8DA56D153}" srcOrd="0" destOrd="0" presId="urn:microsoft.com/office/officeart/2005/8/layout/hierarchy3"/>
    <dgm:cxn modelId="{5C4C4F73-8A37-0349-8350-FDA3AF1EF30A}" type="presParOf" srcId="{38F40F60-B94F-6B47-B9EF-89F8DA56D153}" destId="{E6812AFE-2E79-D748-9B4A-AC5949750EFE}" srcOrd="0" destOrd="0" presId="urn:microsoft.com/office/officeart/2005/8/layout/hierarchy3"/>
    <dgm:cxn modelId="{FDF5CACC-2DFC-7446-A1DD-C26E94B5FDCE}" type="presParOf" srcId="{38F40F60-B94F-6B47-B9EF-89F8DA56D153}" destId="{658EF32B-A049-E046-92E8-AA2BBD9DA3D0}" srcOrd="1" destOrd="0" presId="urn:microsoft.com/office/officeart/2005/8/layout/hierarchy3"/>
    <dgm:cxn modelId="{2CCE96CF-7521-C246-B242-709C7E9638DF}" type="presParOf" srcId="{C6E06D6E-E39C-9644-987C-1DB292D036B3}" destId="{19787672-9498-234C-B97A-FD58DC84256D}" srcOrd="1" destOrd="0" presId="urn:microsoft.com/office/officeart/2005/8/layout/hierarchy3"/>
    <dgm:cxn modelId="{969F7034-3077-534D-BBA2-3D6AC8CC4E02}" type="presParOf" srcId="{19787672-9498-234C-B97A-FD58DC84256D}" destId="{0717E224-3FF2-9445-8F2C-B707660B3AF2}" srcOrd="0" destOrd="0" presId="urn:microsoft.com/office/officeart/2005/8/layout/hierarchy3"/>
    <dgm:cxn modelId="{3A39C0CE-953D-0E4E-ADE7-B89145440F16}" type="presParOf" srcId="{19787672-9498-234C-B97A-FD58DC84256D}" destId="{DB989871-B31A-5547-8648-B7AF4ECEDE9F}" srcOrd="1" destOrd="0" presId="urn:microsoft.com/office/officeart/2005/8/layout/hierarchy3"/>
    <dgm:cxn modelId="{6CD437A5-20B3-C54E-9E2C-F6A99E6C167A}" type="presParOf" srcId="{19787672-9498-234C-B97A-FD58DC84256D}" destId="{B2E4F085-81F8-5C4F-AAE9-8C7B1C4794D3}" srcOrd="2" destOrd="0" presId="urn:microsoft.com/office/officeart/2005/8/layout/hierarchy3"/>
    <dgm:cxn modelId="{9938EA78-08B1-DE46-8806-2812DB965004}" type="presParOf" srcId="{19787672-9498-234C-B97A-FD58DC84256D}" destId="{95869ACF-AB57-0143-A40D-7C4DE009C86C}" srcOrd="3" destOrd="0" presId="urn:microsoft.com/office/officeart/2005/8/layout/hierarchy3"/>
    <dgm:cxn modelId="{E074ACAE-4D24-044F-8D28-E4EC9951DF60}" type="presParOf" srcId="{19787672-9498-234C-B97A-FD58DC84256D}" destId="{BA18E494-7AF6-1742-AFF1-A1E31315479A}" srcOrd="4" destOrd="0" presId="urn:microsoft.com/office/officeart/2005/8/layout/hierarchy3"/>
    <dgm:cxn modelId="{8C750FA8-55CA-E241-8710-D4CCE529ADBD}" type="presParOf" srcId="{19787672-9498-234C-B97A-FD58DC84256D}" destId="{A71613F7-09FB-7A49-AC3D-232540BDE9B1}" srcOrd="5" destOrd="0" presId="urn:microsoft.com/office/officeart/2005/8/layout/hierarchy3"/>
    <dgm:cxn modelId="{37799050-7E93-4544-BF8A-5EB555942E65}" type="presParOf" srcId="{A37BEC5C-677C-6840-A459-9A409F31C51A}" destId="{85F9D432-5D7A-A742-AE10-448959A9DE19}" srcOrd="1" destOrd="0" presId="urn:microsoft.com/office/officeart/2005/8/layout/hierarchy3"/>
    <dgm:cxn modelId="{9995631C-D6B0-C54F-A2C7-BE2C5D8EB829}" type="presParOf" srcId="{85F9D432-5D7A-A742-AE10-448959A9DE19}" destId="{70CC6F5C-B42F-E142-A162-C2F74F365D93}" srcOrd="0" destOrd="0" presId="urn:microsoft.com/office/officeart/2005/8/layout/hierarchy3"/>
    <dgm:cxn modelId="{E2DC900B-C007-4C48-A5B1-49ACDF25C639}" type="presParOf" srcId="{70CC6F5C-B42F-E142-A162-C2F74F365D93}" destId="{1027FC6B-118B-BF49-ABE2-E5F67F0F0950}" srcOrd="0" destOrd="0" presId="urn:microsoft.com/office/officeart/2005/8/layout/hierarchy3"/>
    <dgm:cxn modelId="{D4E090DF-C479-5B4C-8193-8BF218B78254}" type="presParOf" srcId="{70CC6F5C-B42F-E142-A162-C2F74F365D93}" destId="{67414C10-A5E6-D546-8D2E-07E110BCC3BC}" srcOrd="1" destOrd="0" presId="urn:microsoft.com/office/officeart/2005/8/layout/hierarchy3"/>
    <dgm:cxn modelId="{2EDAB1EE-5B73-ED40-A995-D76841CA7EA5}" type="presParOf" srcId="{85F9D432-5D7A-A742-AE10-448959A9DE19}" destId="{128A207A-6C6C-1D49-9F49-CE3251F85C01}" srcOrd="1" destOrd="0" presId="urn:microsoft.com/office/officeart/2005/8/layout/hierarchy3"/>
    <dgm:cxn modelId="{9C4291EF-7226-5740-925E-0D34C03BA3E3}" type="presParOf" srcId="{128A207A-6C6C-1D49-9F49-CE3251F85C01}" destId="{83F8F2A1-926B-4148-807B-C8BEE614C970}" srcOrd="0" destOrd="0" presId="urn:microsoft.com/office/officeart/2005/8/layout/hierarchy3"/>
    <dgm:cxn modelId="{6D8E7832-F6A2-4344-80D7-B8EB64F648D2}" type="presParOf" srcId="{128A207A-6C6C-1D49-9F49-CE3251F85C01}" destId="{CCD8BF4C-03C2-B041-9D92-476C5D7E4F7A}" srcOrd="1" destOrd="0" presId="urn:microsoft.com/office/officeart/2005/8/layout/hierarchy3"/>
    <dgm:cxn modelId="{398A3528-8AEB-9E4B-8509-0964F939920E}" type="presParOf" srcId="{128A207A-6C6C-1D49-9F49-CE3251F85C01}" destId="{2015AFA5-F9EC-4340-A2FF-8968E6BB95CA}" srcOrd="2" destOrd="0" presId="urn:microsoft.com/office/officeart/2005/8/layout/hierarchy3"/>
    <dgm:cxn modelId="{60D3B137-20E6-DB41-91E7-48D3AE55BE74}" type="presParOf" srcId="{128A207A-6C6C-1D49-9F49-CE3251F85C01}" destId="{719F27EC-AB4E-2B4C-97C7-F399A84F910E}" srcOrd="3" destOrd="0" presId="urn:microsoft.com/office/officeart/2005/8/layout/hierarchy3"/>
    <dgm:cxn modelId="{1D233C18-5AAF-6745-B6A7-4C8F70609F69}" type="presParOf" srcId="{128A207A-6C6C-1D49-9F49-CE3251F85C01}" destId="{518C2036-ED5B-3540-9E1D-AB8A9B01374D}" srcOrd="4" destOrd="0" presId="urn:microsoft.com/office/officeart/2005/8/layout/hierarchy3"/>
    <dgm:cxn modelId="{18A52874-2CCD-784F-9AE6-236EEE4CD667}" type="presParOf" srcId="{128A207A-6C6C-1D49-9F49-CE3251F85C01}" destId="{F51D186C-9EA9-874C-AEB6-36714120ABDF}" srcOrd="5" destOrd="0" presId="urn:microsoft.com/office/officeart/2005/8/layout/hierarchy3"/>
    <dgm:cxn modelId="{88DF6067-BA54-344D-BFC3-AB02106081A8}" type="presParOf" srcId="{A37BEC5C-677C-6840-A459-9A409F31C51A}" destId="{58561BB6-E89A-5F4D-A695-3EF5353924BD}" srcOrd="2" destOrd="0" presId="urn:microsoft.com/office/officeart/2005/8/layout/hierarchy3"/>
    <dgm:cxn modelId="{299EB5BF-449F-7A4F-B7CD-BA5D82761BCE}" type="presParOf" srcId="{58561BB6-E89A-5F4D-A695-3EF5353924BD}" destId="{6815F287-451D-1445-BB9B-4F4B894C9302}" srcOrd="0" destOrd="0" presId="urn:microsoft.com/office/officeart/2005/8/layout/hierarchy3"/>
    <dgm:cxn modelId="{A8C75913-EA6F-7A43-9B4A-5A936A4CB12A}" type="presParOf" srcId="{6815F287-451D-1445-BB9B-4F4B894C9302}" destId="{585463CE-E77B-5E4F-8626-C865D31AF11E}" srcOrd="0" destOrd="0" presId="urn:microsoft.com/office/officeart/2005/8/layout/hierarchy3"/>
    <dgm:cxn modelId="{FB7022DB-0601-8048-81A9-3020ABBFEA63}" type="presParOf" srcId="{6815F287-451D-1445-BB9B-4F4B894C9302}" destId="{8FCD1A83-4200-9441-8CB1-45C96D8BADB7}" srcOrd="1" destOrd="0" presId="urn:microsoft.com/office/officeart/2005/8/layout/hierarchy3"/>
    <dgm:cxn modelId="{44A34C84-D753-644B-A2B5-A96D1DCDE486}" type="presParOf" srcId="{58561BB6-E89A-5F4D-A695-3EF5353924BD}" destId="{97EA35B9-0929-174A-9B0B-1439AF351BBF}" srcOrd="1" destOrd="0" presId="urn:microsoft.com/office/officeart/2005/8/layout/hierarchy3"/>
    <dgm:cxn modelId="{C0C376BB-158B-A549-BED8-4985348F16B6}" type="presParOf" srcId="{97EA35B9-0929-174A-9B0B-1439AF351BBF}" destId="{2182F201-86EB-6F4E-BB8A-C5A00B50AB62}" srcOrd="0" destOrd="0" presId="urn:microsoft.com/office/officeart/2005/8/layout/hierarchy3"/>
    <dgm:cxn modelId="{37E767F8-2C8B-1E49-BB16-3D9B411DD6C0}" type="presParOf" srcId="{97EA35B9-0929-174A-9B0B-1439AF351BBF}" destId="{B1263EAD-24CB-B64A-A9FC-A9498F7C3281}" srcOrd="1" destOrd="0" presId="urn:microsoft.com/office/officeart/2005/8/layout/hierarchy3"/>
    <dgm:cxn modelId="{8145E964-205F-4C48-91CE-C2C6FCCA2E2C}" type="presParOf" srcId="{97EA35B9-0929-174A-9B0B-1439AF351BBF}" destId="{9E864475-03F6-8A4C-ADD7-097BACCE3EF1}" srcOrd="2" destOrd="0" presId="urn:microsoft.com/office/officeart/2005/8/layout/hierarchy3"/>
    <dgm:cxn modelId="{6F7415BD-E16D-4949-98E1-820C8B6141FA}" type="presParOf" srcId="{97EA35B9-0929-174A-9B0B-1439AF351BBF}" destId="{3636E349-2F1D-FD4A-BE17-EA2098DD0005}" srcOrd="3" destOrd="0" presId="urn:microsoft.com/office/officeart/2005/8/layout/hierarchy3"/>
    <dgm:cxn modelId="{DA6452EF-6233-5947-B5DD-39533EAA08C5}" type="presParOf" srcId="{97EA35B9-0929-174A-9B0B-1439AF351BBF}" destId="{020B44AD-F09D-7649-86C9-8E722575F564}" srcOrd="4" destOrd="0" presId="urn:microsoft.com/office/officeart/2005/8/layout/hierarchy3"/>
    <dgm:cxn modelId="{1316A6BC-B5F5-CA4D-965F-1369E5E8D455}" type="presParOf" srcId="{97EA35B9-0929-174A-9B0B-1439AF351BBF}" destId="{E910859C-9E75-1846-8F2F-D755C02FE1A2}" srcOrd="5" destOrd="0" presId="urn:microsoft.com/office/officeart/2005/8/layout/hierarchy3"/>
    <dgm:cxn modelId="{5AC212D0-5F14-C443-9BCB-1078E025E27E}" type="presParOf" srcId="{97EA35B9-0929-174A-9B0B-1439AF351BBF}" destId="{2A4DDE7B-B667-3540-A92E-C39ED6EAEEC4}" srcOrd="6" destOrd="0" presId="urn:microsoft.com/office/officeart/2005/8/layout/hierarchy3"/>
    <dgm:cxn modelId="{81C8E0F9-94D0-4A4A-86EF-93363DB98957}" type="presParOf" srcId="{97EA35B9-0929-174A-9B0B-1439AF351BBF}" destId="{F6A104EE-49E1-DA47-BB60-FB3B7774B8C2}" srcOrd="7" destOrd="0" presId="urn:microsoft.com/office/officeart/2005/8/layout/hierarchy3"/>
    <dgm:cxn modelId="{89D7A103-B1A3-244D-9FA3-DF12DE5EECC5}" type="presParOf" srcId="{97EA35B9-0929-174A-9B0B-1439AF351BBF}" destId="{12A2300E-B5BB-7D44-8B5D-FF6FEA24250B}" srcOrd="8" destOrd="0" presId="urn:microsoft.com/office/officeart/2005/8/layout/hierarchy3"/>
    <dgm:cxn modelId="{1C3EE602-05A8-9D43-8895-87742E80229C}" type="presParOf" srcId="{97EA35B9-0929-174A-9B0B-1439AF351BBF}" destId="{695CEABC-015C-7345-BF87-20FE20F2DC1F}" srcOrd="9" destOrd="0" presId="urn:microsoft.com/office/officeart/2005/8/layout/hierarchy3"/>
    <dgm:cxn modelId="{D5C695CB-3916-F440-833F-21EB7A2F978E}" type="presParOf" srcId="{97EA35B9-0929-174A-9B0B-1439AF351BBF}" destId="{0D688553-B41E-D341-A62C-40E49B504BFF}" srcOrd="10" destOrd="0" presId="urn:microsoft.com/office/officeart/2005/8/layout/hierarchy3"/>
    <dgm:cxn modelId="{DA742BD0-C599-7C4B-A6F4-2DE3A2ECABE6}" type="presParOf" srcId="{97EA35B9-0929-174A-9B0B-1439AF351BBF}" destId="{E5741A9A-F41D-284E-909B-E569358324F1}" srcOrd="11" destOrd="0" presId="urn:microsoft.com/office/officeart/2005/8/layout/hierarchy3"/>
    <dgm:cxn modelId="{952F162F-D5A6-CC41-BD17-62CD2A5315F6}" type="presParOf" srcId="{A37BEC5C-677C-6840-A459-9A409F31C51A}" destId="{29810D28-0649-3E48-AA04-3AC20E2CFDE3}" srcOrd="3" destOrd="0" presId="urn:microsoft.com/office/officeart/2005/8/layout/hierarchy3"/>
    <dgm:cxn modelId="{A640DDB3-A6BB-CC4F-A915-3D710060B688}" type="presParOf" srcId="{29810D28-0649-3E48-AA04-3AC20E2CFDE3}" destId="{230406FB-C0CB-2C4A-812E-C4C59E811D34}" srcOrd="0" destOrd="0" presId="urn:microsoft.com/office/officeart/2005/8/layout/hierarchy3"/>
    <dgm:cxn modelId="{CFDD488B-4430-944B-8B37-D2394742478A}" type="presParOf" srcId="{230406FB-C0CB-2C4A-812E-C4C59E811D34}" destId="{EA7D3323-80E2-8245-9B0F-07CD393A0C0F}" srcOrd="0" destOrd="0" presId="urn:microsoft.com/office/officeart/2005/8/layout/hierarchy3"/>
    <dgm:cxn modelId="{371F2378-0EE9-F942-956C-08A23022975E}" type="presParOf" srcId="{230406FB-C0CB-2C4A-812E-C4C59E811D34}" destId="{C4527B07-36ED-A547-B047-C00B3F8655A9}" srcOrd="1" destOrd="0" presId="urn:microsoft.com/office/officeart/2005/8/layout/hierarchy3"/>
    <dgm:cxn modelId="{A42A9D7C-D034-C14F-BD94-007165001A65}" type="presParOf" srcId="{29810D28-0649-3E48-AA04-3AC20E2CFDE3}" destId="{2D6E2D1C-5D1D-F54D-86CD-24C86F46498E}" srcOrd="1" destOrd="0" presId="urn:microsoft.com/office/officeart/2005/8/layout/hierarchy3"/>
    <dgm:cxn modelId="{0C083FC8-82DB-AC45-BD65-6AC46E1AD702}" type="presParOf" srcId="{2D6E2D1C-5D1D-F54D-86CD-24C86F46498E}" destId="{7282EE3B-D3DA-4345-A25C-8FE8C89763CB}" srcOrd="0" destOrd="0" presId="urn:microsoft.com/office/officeart/2005/8/layout/hierarchy3"/>
    <dgm:cxn modelId="{469E2320-CDD1-8345-92B4-44AE069B55A4}" type="presParOf" srcId="{2D6E2D1C-5D1D-F54D-86CD-24C86F46498E}" destId="{125EA152-C136-C942-A434-04BEA35B030B}" srcOrd="1" destOrd="0" presId="urn:microsoft.com/office/officeart/2005/8/layout/hierarchy3"/>
    <dgm:cxn modelId="{3FD65EEE-A3CE-5444-9E92-5B4154919415}" type="presParOf" srcId="{2D6E2D1C-5D1D-F54D-86CD-24C86F46498E}" destId="{9890095F-B331-C94F-8147-C1A7A84FD6BE}" srcOrd="2" destOrd="0" presId="urn:microsoft.com/office/officeart/2005/8/layout/hierarchy3"/>
    <dgm:cxn modelId="{2FC6394E-4D30-FB47-BC96-2D286701B66A}" type="presParOf" srcId="{2D6E2D1C-5D1D-F54D-86CD-24C86F46498E}" destId="{8F0C0570-AE3E-BF47-B197-91E9C4098D1B}" srcOrd="3" destOrd="0" presId="urn:microsoft.com/office/officeart/2005/8/layout/hierarchy3"/>
    <dgm:cxn modelId="{FAF20520-B595-BF4D-85D0-3FBEBB10B0AB}" type="presParOf" srcId="{2D6E2D1C-5D1D-F54D-86CD-24C86F46498E}" destId="{493D36C4-3A01-2447-AB70-870CABEE99AC}" srcOrd="4" destOrd="0" presId="urn:microsoft.com/office/officeart/2005/8/layout/hierarchy3"/>
    <dgm:cxn modelId="{078219B2-7BAB-1F40-90DA-B7B4956E10C2}" type="presParOf" srcId="{2D6E2D1C-5D1D-F54D-86CD-24C86F46498E}" destId="{03F8D9CD-958C-2841-B818-1198C3DE2865}" srcOrd="5" destOrd="0" presId="urn:microsoft.com/office/officeart/2005/8/layout/hierarchy3"/>
    <dgm:cxn modelId="{F029E4EC-886F-C742-8D2D-BA0AC8889D9C}" type="presParOf" srcId="{2D6E2D1C-5D1D-F54D-86CD-24C86F46498E}" destId="{2D3BF82F-2F09-6B45-8D93-4C0D589C2030}" srcOrd="6" destOrd="0" presId="urn:microsoft.com/office/officeart/2005/8/layout/hierarchy3"/>
    <dgm:cxn modelId="{3BAADE3E-9015-D046-BF79-2D2DE887DCD8}" type="presParOf" srcId="{2D6E2D1C-5D1D-F54D-86CD-24C86F46498E}" destId="{9F148BDB-0941-F345-A097-BA0A6B06FF07}" srcOrd="7" destOrd="0" presId="urn:microsoft.com/office/officeart/2005/8/layout/hierarchy3"/>
    <dgm:cxn modelId="{3A3AA3A6-0B3A-5145-BCA4-54E9ACB13DB7}" type="presParOf" srcId="{2D6E2D1C-5D1D-F54D-86CD-24C86F46498E}" destId="{818F0DAB-33E5-254C-89BA-1E88C2694BB3}" srcOrd="8" destOrd="0" presId="urn:microsoft.com/office/officeart/2005/8/layout/hierarchy3"/>
    <dgm:cxn modelId="{60E886A3-855F-3D40-82A5-41BED57275DF}" type="presParOf" srcId="{2D6E2D1C-5D1D-F54D-86CD-24C86F46498E}" destId="{6A20ECCB-C3CB-984A-9BE7-8914276CB537}" srcOrd="9" destOrd="0" presId="urn:microsoft.com/office/officeart/2005/8/layout/hierarchy3"/>
    <dgm:cxn modelId="{106236F3-A543-A349-A097-C1BF3243CAB5}" type="presParOf" srcId="{2D6E2D1C-5D1D-F54D-86CD-24C86F46498E}" destId="{B30DFA83-D217-D441-A5D6-B33AF3254DC9}" srcOrd="10" destOrd="0" presId="urn:microsoft.com/office/officeart/2005/8/layout/hierarchy3"/>
    <dgm:cxn modelId="{7E99D902-B04F-0648-A6F6-DC06F45C5BF8}" type="presParOf" srcId="{2D6E2D1C-5D1D-F54D-86CD-24C86F46498E}" destId="{9214E6C8-245A-8E43-8599-F2B8F3AB695B}" srcOrd="11" destOrd="0" presId="urn:microsoft.com/office/officeart/2005/8/layout/hierarchy3"/>
    <dgm:cxn modelId="{4FBDBFBE-F783-0A45-8AEE-6F21D706BB4D}" type="presParOf" srcId="{2D6E2D1C-5D1D-F54D-86CD-24C86F46498E}" destId="{9A482F54-B23D-E049-A751-1C621056A858}" srcOrd="12" destOrd="0" presId="urn:microsoft.com/office/officeart/2005/8/layout/hierarchy3"/>
    <dgm:cxn modelId="{C4A7D8DF-AC77-C847-A6FA-E43A9824D92D}" type="presParOf" srcId="{2D6E2D1C-5D1D-F54D-86CD-24C86F46498E}" destId="{55237CC9-5905-E14E-81E9-48D018CC5A02}" srcOrd="13" destOrd="0" presId="urn:microsoft.com/office/officeart/2005/8/layout/hierarchy3"/>
    <dgm:cxn modelId="{C10771CC-2E7F-7841-B3BE-00C86684908C}" type="presParOf" srcId="{A37BEC5C-677C-6840-A459-9A409F31C51A}" destId="{07ED2EDA-E2E8-C843-BA44-04F2BB5185ED}" srcOrd="4" destOrd="0" presId="urn:microsoft.com/office/officeart/2005/8/layout/hierarchy3"/>
    <dgm:cxn modelId="{1420D62E-158B-0A45-B48B-42702569538A}" type="presParOf" srcId="{07ED2EDA-E2E8-C843-BA44-04F2BB5185ED}" destId="{691BD4ED-FA7D-9744-8F7A-68AE36FF876A}" srcOrd="0" destOrd="0" presId="urn:microsoft.com/office/officeart/2005/8/layout/hierarchy3"/>
    <dgm:cxn modelId="{27D9E939-8711-B542-8DE7-89FF5400F9B9}" type="presParOf" srcId="{691BD4ED-FA7D-9744-8F7A-68AE36FF876A}" destId="{5C1054C8-2F88-B44B-8F96-663CB499DA62}" srcOrd="0" destOrd="0" presId="urn:microsoft.com/office/officeart/2005/8/layout/hierarchy3"/>
    <dgm:cxn modelId="{BA41582A-A242-CD4F-BFD8-8BE2A6600517}" type="presParOf" srcId="{691BD4ED-FA7D-9744-8F7A-68AE36FF876A}" destId="{9030B895-383E-064D-8DF9-65EF665465D9}" srcOrd="1" destOrd="0" presId="urn:microsoft.com/office/officeart/2005/8/layout/hierarchy3"/>
    <dgm:cxn modelId="{CF4ABDA9-460B-5D49-B73D-195892BDDC45}" type="presParOf" srcId="{07ED2EDA-E2E8-C843-BA44-04F2BB5185ED}" destId="{06DB5FB3-BA68-0846-A881-EAFAB5884B88}" srcOrd="1" destOrd="0" presId="urn:microsoft.com/office/officeart/2005/8/layout/hierarchy3"/>
    <dgm:cxn modelId="{FC780A2A-9917-DF4B-B434-E48E1E4EC234}" type="presParOf" srcId="{06DB5FB3-BA68-0846-A881-EAFAB5884B88}" destId="{55AABD3F-F17C-E24D-827B-9B3A8EBB4D78}" srcOrd="0" destOrd="0" presId="urn:microsoft.com/office/officeart/2005/8/layout/hierarchy3"/>
    <dgm:cxn modelId="{6DD9B996-90E7-9948-AB8C-3EE7BFEF45C2}" type="presParOf" srcId="{06DB5FB3-BA68-0846-A881-EAFAB5884B88}" destId="{75E30A96-9581-DA46-BCB3-0DB6787467D2}" srcOrd="1" destOrd="0" presId="urn:microsoft.com/office/officeart/2005/8/layout/hierarchy3"/>
    <dgm:cxn modelId="{950462E7-DA6B-044A-9052-D829513B6445}" type="presParOf" srcId="{06DB5FB3-BA68-0846-A881-EAFAB5884B88}" destId="{F5032864-6701-C44F-B2F4-1853F89540D4}" srcOrd="2" destOrd="0" presId="urn:microsoft.com/office/officeart/2005/8/layout/hierarchy3"/>
    <dgm:cxn modelId="{3FC55363-23D6-C541-9A3B-A03E1D15F2E7}" type="presParOf" srcId="{06DB5FB3-BA68-0846-A881-EAFAB5884B88}" destId="{ECAB1AB9-CF19-954C-A13C-170AAA0148A6}" srcOrd="3" destOrd="0" presId="urn:microsoft.com/office/officeart/2005/8/layout/hierarchy3"/>
    <dgm:cxn modelId="{B9A9C5D9-E843-E540-9F41-57E3678394D7}" type="presParOf" srcId="{06DB5FB3-BA68-0846-A881-EAFAB5884B88}" destId="{E63008A5-71FD-F644-BAF3-44242114716F}" srcOrd="4" destOrd="0" presId="urn:microsoft.com/office/officeart/2005/8/layout/hierarchy3"/>
    <dgm:cxn modelId="{4B0BFB68-3957-5546-AE2E-06FDA5F7ECC9}" type="presParOf" srcId="{06DB5FB3-BA68-0846-A881-EAFAB5884B88}" destId="{0133E5C3-CE2D-7B47-AA63-984F292D3DEB}" srcOrd="5" destOrd="0" presId="urn:microsoft.com/office/officeart/2005/8/layout/hierarchy3"/>
    <dgm:cxn modelId="{66EE991F-5D1B-A942-A74D-50ADB57DA811}" type="presParOf" srcId="{06DB5FB3-BA68-0846-A881-EAFAB5884B88}" destId="{7DDC89F7-9E36-E64B-B3AF-E8C52D27FA90}" srcOrd="6" destOrd="0" presId="urn:microsoft.com/office/officeart/2005/8/layout/hierarchy3"/>
    <dgm:cxn modelId="{46508F75-0C4F-2C44-A6B7-521E29E96D69}" type="presParOf" srcId="{06DB5FB3-BA68-0846-A881-EAFAB5884B88}" destId="{5E40ECCB-B822-7C4A-8E1E-0478E26B356A}" srcOrd="7" destOrd="0" presId="urn:microsoft.com/office/officeart/2005/8/layout/hierarchy3"/>
    <dgm:cxn modelId="{585782FD-28D1-2347-8C25-F7438B2F7267}" type="presParOf" srcId="{A37BEC5C-677C-6840-A459-9A409F31C51A}" destId="{A2AE97AA-E37F-BC43-8A5C-76D1AB7CC1F4}" srcOrd="5" destOrd="0" presId="urn:microsoft.com/office/officeart/2005/8/layout/hierarchy3"/>
    <dgm:cxn modelId="{75B41F0A-A024-AB40-80D7-AAC320BFF736}" type="presParOf" srcId="{A2AE97AA-E37F-BC43-8A5C-76D1AB7CC1F4}" destId="{B0177F57-3E7E-6D46-B051-1B8F54E01377}" srcOrd="0" destOrd="0" presId="urn:microsoft.com/office/officeart/2005/8/layout/hierarchy3"/>
    <dgm:cxn modelId="{C22B2582-5C0C-AB40-BB40-CD7CC7736E19}" type="presParOf" srcId="{B0177F57-3E7E-6D46-B051-1B8F54E01377}" destId="{6F779FA6-66FF-104D-BBAC-5F4CD46CE148}" srcOrd="0" destOrd="0" presId="urn:microsoft.com/office/officeart/2005/8/layout/hierarchy3"/>
    <dgm:cxn modelId="{1EDB2D2C-8AA2-2345-8E03-5559658C69A1}" type="presParOf" srcId="{B0177F57-3E7E-6D46-B051-1B8F54E01377}" destId="{09C1EDCF-9A3B-DE4B-B0EC-BB754E4598F4}" srcOrd="1" destOrd="0" presId="urn:microsoft.com/office/officeart/2005/8/layout/hierarchy3"/>
    <dgm:cxn modelId="{472E330D-9ECB-254A-AA44-87A6EB070A4F}" type="presParOf" srcId="{A2AE97AA-E37F-BC43-8A5C-76D1AB7CC1F4}" destId="{7EDF0F47-D4CE-FE40-B40A-81097A25A86F}" srcOrd="1" destOrd="0" presId="urn:microsoft.com/office/officeart/2005/8/layout/hierarchy3"/>
    <dgm:cxn modelId="{0BC3AB0B-102A-144A-8574-48D048927E1E}" type="presParOf" srcId="{7EDF0F47-D4CE-FE40-B40A-81097A25A86F}" destId="{0D8B3289-5179-1D4A-AB92-5C3349DADE03}" srcOrd="0" destOrd="0" presId="urn:microsoft.com/office/officeart/2005/8/layout/hierarchy3"/>
    <dgm:cxn modelId="{018F8AE2-DDEE-2440-AECD-65027E9AD5AE}" type="presParOf" srcId="{7EDF0F47-D4CE-FE40-B40A-81097A25A86F}" destId="{C3C07FA1-5881-5A46-A144-77674E13A1B6}" srcOrd="1" destOrd="0" presId="urn:microsoft.com/office/officeart/2005/8/layout/hierarchy3"/>
    <dgm:cxn modelId="{239BCB76-ED60-0542-BB76-CACC13E3C2AC}" type="presParOf" srcId="{7EDF0F47-D4CE-FE40-B40A-81097A25A86F}" destId="{36F0E002-B805-5A45-8C01-5B301F0E4344}" srcOrd="2" destOrd="0" presId="urn:microsoft.com/office/officeart/2005/8/layout/hierarchy3"/>
    <dgm:cxn modelId="{AD9B1A5E-C0A6-674D-B331-B74DBB0663A5}" type="presParOf" srcId="{7EDF0F47-D4CE-FE40-B40A-81097A25A86F}" destId="{6D2089B0-2EA8-6745-A042-CF93B9047F5B}" srcOrd="3" destOrd="0" presId="urn:microsoft.com/office/officeart/2005/8/layout/hierarchy3"/>
    <dgm:cxn modelId="{F583C9E6-E4FA-C64E-89D9-E494A34E6A7D}" type="presParOf" srcId="{7EDF0F47-D4CE-FE40-B40A-81097A25A86F}" destId="{9A75D752-6504-3B48-B12D-F8F1948AC0D8}" srcOrd="4" destOrd="0" presId="urn:microsoft.com/office/officeart/2005/8/layout/hierarchy3"/>
    <dgm:cxn modelId="{45206D5C-6E33-A94E-B022-63C72BA42EBB}" type="presParOf" srcId="{7EDF0F47-D4CE-FE40-B40A-81097A25A86F}" destId="{22517623-BA59-FE48-AD3C-6945936D7252}" srcOrd="5" destOrd="0" presId="urn:microsoft.com/office/officeart/2005/8/layout/hierarchy3"/>
    <dgm:cxn modelId="{41A0E989-3F27-734A-8520-94292AA20ED7}" type="presParOf" srcId="{7EDF0F47-D4CE-FE40-B40A-81097A25A86F}" destId="{3141DE8D-FC97-C847-A77B-2574276537FA}" srcOrd="6" destOrd="0" presId="urn:microsoft.com/office/officeart/2005/8/layout/hierarchy3"/>
    <dgm:cxn modelId="{CD4AF3D4-E3BB-354F-8D2A-12EF9E4E93AA}" type="presParOf" srcId="{7EDF0F47-D4CE-FE40-B40A-81097A25A86F}" destId="{83ACF91C-45B6-C943-B21A-CBD758E297D3}" srcOrd="7" destOrd="0" presId="urn:microsoft.com/office/officeart/2005/8/layout/hierarchy3"/>
    <dgm:cxn modelId="{BFF43D25-222E-F149-8BB9-109A29D565BC}" type="presParOf" srcId="{7EDF0F47-D4CE-FE40-B40A-81097A25A86F}" destId="{FB816A12-82B7-254E-A127-3DAA516CA276}" srcOrd="8" destOrd="0" presId="urn:microsoft.com/office/officeart/2005/8/layout/hierarchy3"/>
    <dgm:cxn modelId="{A39523FF-71D4-C746-A806-A9B16A59F272}" type="presParOf" srcId="{7EDF0F47-D4CE-FE40-B40A-81097A25A86F}" destId="{9D0BCB8A-2710-8F42-811F-33B3DEA89A01}" srcOrd="9" destOrd="0" presId="urn:microsoft.com/office/officeart/2005/8/layout/hierarchy3"/>
    <dgm:cxn modelId="{ECF736DE-218B-9340-BD64-FE86F4D5F170}" type="presParOf" srcId="{7EDF0F47-D4CE-FE40-B40A-81097A25A86F}" destId="{49F3D27C-DA50-A74C-A216-19CEEBE5EDF7}" srcOrd="10" destOrd="0" presId="urn:microsoft.com/office/officeart/2005/8/layout/hierarchy3"/>
    <dgm:cxn modelId="{C7D916FE-2C9D-4B4D-89AF-7885DE710079}" type="presParOf" srcId="{7EDF0F47-D4CE-FE40-B40A-81097A25A86F}" destId="{8420A846-2529-F146-8366-AF3302CAAEDA}" srcOrd="11" destOrd="0" presId="urn:microsoft.com/office/officeart/2005/8/layout/hierarchy3"/>
    <dgm:cxn modelId="{BF50C09D-23C9-0B40-A159-34B6C38A5E7E}" type="presParOf" srcId="{7EDF0F47-D4CE-FE40-B40A-81097A25A86F}" destId="{CB147079-C1CE-F041-BC24-8693DDF2058A}" srcOrd="12" destOrd="0" presId="urn:microsoft.com/office/officeart/2005/8/layout/hierarchy3"/>
    <dgm:cxn modelId="{EC7878EC-E8D6-E342-A87E-F0A069A67AA7}" type="presParOf" srcId="{7EDF0F47-D4CE-FE40-B40A-81097A25A86F}" destId="{425943EB-5BFC-4449-AE35-0403074F0FCC}" srcOrd="13" destOrd="0" presId="urn:microsoft.com/office/officeart/2005/8/layout/hierarchy3"/>
    <dgm:cxn modelId="{1569C2D8-F6C0-DE46-B318-6EC7808A2118}" type="presParOf" srcId="{7EDF0F47-D4CE-FE40-B40A-81097A25A86F}" destId="{5BB9E986-D32E-E44B-A885-2417F6493ED8}" srcOrd="14" destOrd="0" presId="urn:microsoft.com/office/officeart/2005/8/layout/hierarchy3"/>
    <dgm:cxn modelId="{4389FEE8-CD60-9941-A49A-8AA18C7F8561}" type="presParOf" srcId="{7EDF0F47-D4CE-FE40-B40A-81097A25A86F}" destId="{883474F4-B5EC-AD4F-895E-3CC2D8CB2DB4}" srcOrd="1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A3758-4B79-3E4B-9FF9-85BFBBA77530}">
      <dsp:nvSpPr>
        <dsp:cNvPr id="0" name=""/>
        <dsp:cNvSpPr/>
      </dsp:nvSpPr>
      <dsp:spPr>
        <a:xfrm rot="10800000">
          <a:off x="1597749" y="3178"/>
          <a:ext cx="4915281" cy="1438760"/>
        </a:xfrm>
        <a:prstGeom prst="homePlat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45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What are the influencing factors for the selection of a </a:t>
          </a:r>
          <a:r>
            <a:rPr lang="en-US" sz="1800" kern="1200" dirty="0" smtClean="0"/>
            <a:t>database </a:t>
          </a:r>
          <a:r>
            <a:rPr lang="en-US" sz="1800" kern="1200" dirty="0" smtClean="0"/>
            <a:t>for a B2C application ?</a:t>
          </a:r>
          <a:endParaRPr lang="en-US" sz="1800" kern="1200" dirty="0"/>
        </a:p>
      </dsp:txBody>
      <dsp:txXfrm rot="10800000">
        <a:off x="1957439" y="3178"/>
        <a:ext cx="4555591" cy="1438760"/>
      </dsp:txXfrm>
    </dsp:sp>
    <dsp:sp modelId="{FEE6BD73-1ED3-9245-898E-7194EA28B945}">
      <dsp:nvSpPr>
        <dsp:cNvPr id="0" name=""/>
        <dsp:cNvSpPr/>
      </dsp:nvSpPr>
      <dsp:spPr>
        <a:xfrm>
          <a:off x="878369" y="3178"/>
          <a:ext cx="1438760" cy="14387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4AF05A0-658C-FB4F-AD53-390512042C22}">
      <dsp:nvSpPr>
        <dsp:cNvPr id="0" name=""/>
        <dsp:cNvSpPr/>
      </dsp:nvSpPr>
      <dsp:spPr>
        <a:xfrm rot="10800000">
          <a:off x="1597749" y="1871419"/>
          <a:ext cx="4915281" cy="1438760"/>
        </a:xfrm>
        <a:prstGeom prst="homePlat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45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What are the challenges in terms of </a:t>
          </a:r>
          <a:r>
            <a:rPr lang="en-US" sz="1800" kern="1200" dirty="0" smtClean="0"/>
            <a:t>query expressiveness and complexity of the database </a:t>
          </a:r>
          <a:r>
            <a:rPr lang="en-US" sz="1800" kern="1200" dirty="0" smtClean="0"/>
            <a:t>?</a:t>
          </a:r>
          <a:endParaRPr lang="en-US" sz="1800" kern="1200" dirty="0"/>
        </a:p>
      </dsp:txBody>
      <dsp:txXfrm rot="10800000">
        <a:off x="1957439" y="1871419"/>
        <a:ext cx="4555591" cy="1438760"/>
      </dsp:txXfrm>
    </dsp:sp>
    <dsp:sp modelId="{779DC0D1-5CC1-4040-AC69-D8727B5F6410}">
      <dsp:nvSpPr>
        <dsp:cNvPr id="0" name=""/>
        <dsp:cNvSpPr/>
      </dsp:nvSpPr>
      <dsp:spPr>
        <a:xfrm>
          <a:off x="878369" y="1871419"/>
          <a:ext cx="1438760" cy="14387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dsp:spPr>
      <dsp:style>
        <a:lnRef idx="0">
          <a:scrgbClr r="0" g="0" b="0"/>
        </a:lnRef>
        <a:fillRef idx="1">
          <a:scrgbClr r="0" g="0" b="0"/>
        </a:fillRef>
        <a:effectRef idx="2">
          <a:scrgbClr r="0" g="0" b="0"/>
        </a:effectRef>
        <a:fontRef idx="minor"/>
      </dsp:style>
    </dsp:sp>
    <dsp:sp modelId="{F18A2080-C9D9-584B-A0FB-B658A7D7CC4D}">
      <dsp:nvSpPr>
        <dsp:cNvPr id="0" name=""/>
        <dsp:cNvSpPr/>
      </dsp:nvSpPr>
      <dsp:spPr>
        <a:xfrm rot="10800000">
          <a:off x="1597749" y="3739661"/>
          <a:ext cx="4915281" cy="1438760"/>
        </a:xfrm>
        <a:prstGeom prst="homePlat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4453" tIns="68580" rIns="128016" bIns="6858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What are the benefits and shortcomings of the database in terms of B2C application scenarios ?</a:t>
          </a:r>
          <a:endParaRPr lang="en-US" sz="1800" kern="1200" dirty="0"/>
        </a:p>
      </dsp:txBody>
      <dsp:txXfrm rot="10800000">
        <a:off x="1957439" y="3739661"/>
        <a:ext cx="4555591" cy="1438760"/>
      </dsp:txXfrm>
    </dsp:sp>
    <dsp:sp modelId="{6764FFD6-58C3-F343-A643-8D5BAB1AE234}">
      <dsp:nvSpPr>
        <dsp:cNvPr id="0" name=""/>
        <dsp:cNvSpPr/>
      </dsp:nvSpPr>
      <dsp:spPr>
        <a:xfrm>
          <a:off x="878369" y="3739661"/>
          <a:ext cx="1438760" cy="14387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0661B61A-52AC-A147-AECD-0D45DD939898}">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67A03E-84F7-B946-90EB-4036D49A1574}">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0661B61A-52AC-A147-AECD-0D45DD939898}">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67A03E-84F7-B946-90EB-4036D49A1574}">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0661B61A-52AC-A147-AECD-0D45DD939898}">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67A03E-84F7-B946-90EB-4036D49A1574}">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0661B61A-52AC-A147-AECD-0D45DD939898}">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67A03E-84F7-B946-90EB-4036D49A1574}">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0661B61A-52AC-A147-AECD-0D45DD939898}">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67A03E-84F7-B946-90EB-4036D49A1574}">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 </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C3D63-708B-7C4A-961A-A9F78090B39C}">
      <dsp:nvSpPr>
        <dsp:cNvPr id="0" name=""/>
        <dsp:cNvSpPr/>
      </dsp:nvSpPr>
      <dsp:spPr>
        <a:xfrm rot="5400000">
          <a:off x="-149282" y="149767"/>
          <a:ext cx="995213" cy="696649"/>
        </a:xfrm>
        <a:prstGeom prst="chevron">
          <a:avLst/>
        </a:prstGeom>
        <a:no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 y="348810"/>
        <a:ext cx="696649" cy="298564"/>
      </dsp:txXfrm>
    </dsp:sp>
    <dsp:sp modelId="{FA4D93EC-E1D8-FC42-AD40-8E1EF8486595}">
      <dsp:nvSpPr>
        <dsp:cNvPr id="0" name=""/>
        <dsp:cNvSpPr/>
      </dsp:nvSpPr>
      <dsp:spPr>
        <a:xfrm rot="5400000">
          <a:off x="4520680" y="-3823545"/>
          <a:ext cx="646888" cy="82949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DB selection</a:t>
          </a:r>
          <a:endParaRPr lang="en-US" sz="3600" b="0" kern="1200" dirty="0"/>
        </a:p>
      </dsp:txBody>
      <dsp:txXfrm rot="-5400000">
        <a:off x="696649" y="32064"/>
        <a:ext cx="8263372" cy="583732"/>
      </dsp:txXfrm>
    </dsp:sp>
    <dsp:sp modelId="{352A0BF3-D407-E541-9102-7F9AD234A7DF}">
      <dsp:nvSpPr>
        <dsp:cNvPr id="0" name=""/>
        <dsp:cNvSpPr/>
      </dsp:nvSpPr>
      <dsp:spPr>
        <a:xfrm rot="5400000">
          <a:off x="-149282" y="1047810"/>
          <a:ext cx="995213" cy="696649"/>
        </a:xfrm>
        <a:prstGeom prst="chevron">
          <a:avLst/>
        </a:prstGeom>
        <a:no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 y="1246853"/>
        <a:ext cx="696649" cy="298564"/>
      </dsp:txXfrm>
    </dsp:sp>
    <dsp:sp modelId="{DE1FEB66-9AD9-0E4B-B10D-3B5FFD7097E2}">
      <dsp:nvSpPr>
        <dsp:cNvPr id="0" name=""/>
        <dsp:cNvSpPr/>
      </dsp:nvSpPr>
      <dsp:spPr>
        <a:xfrm rot="5400000">
          <a:off x="4520680" y="-2925502"/>
          <a:ext cx="646888" cy="82949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Constructs identification</a:t>
          </a:r>
          <a:endParaRPr lang="en-US" sz="3600" b="0" kern="1200" dirty="0"/>
        </a:p>
      </dsp:txBody>
      <dsp:txXfrm rot="-5400000">
        <a:off x="696649" y="930107"/>
        <a:ext cx="8263372" cy="583732"/>
      </dsp:txXfrm>
    </dsp:sp>
    <dsp:sp modelId="{F6CDDC47-014E-9A46-A1D1-9BC91403AD25}">
      <dsp:nvSpPr>
        <dsp:cNvPr id="0" name=""/>
        <dsp:cNvSpPr/>
      </dsp:nvSpPr>
      <dsp:spPr>
        <a:xfrm rot="5400000">
          <a:off x="-149282" y="1945853"/>
          <a:ext cx="995213" cy="696649"/>
        </a:xfrm>
        <a:prstGeom prst="chevron">
          <a:avLst/>
        </a:prstGeom>
        <a:no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 y="2144896"/>
        <a:ext cx="696649" cy="298564"/>
      </dsp:txXfrm>
    </dsp:sp>
    <dsp:sp modelId="{730F1279-4916-B14F-807E-CB018A98425F}">
      <dsp:nvSpPr>
        <dsp:cNvPr id="0" name=""/>
        <dsp:cNvSpPr/>
      </dsp:nvSpPr>
      <dsp:spPr>
        <a:xfrm rot="5400000">
          <a:off x="4520680" y="-2027459"/>
          <a:ext cx="646888" cy="82949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Use cases identification</a:t>
          </a:r>
          <a:endParaRPr lang="en-US" sz="3600" b="0" kern="1200" dirty="0"/>
        </a:p>
      </dsp:txBody>
      <dsp:txXfrm rot="-5400000">
        <a:off x="696649" y="1828150"/>
        <a:ext cx="8263372" cy="583732"/>
      </dsp:txXfrm>
    </dsp:sp>
    <dsp:sp modelId="{080058B7-CD9E-FE46-B78F-7D36EA8781B1}">
      <dsp:nvSpPr>
        <dsp:cNvPr id="0" name=""/>
        <dsp:cNvSpPr/>
      </dsp:nvSpPr>
      <dsp:spPr>
        <a:xfrm rot="5400000">
          <a:off x="-149282" y="2843896"/>
          <a:ext cx="995213" cy="696649"/>
        </a:xfrm>
        <a:prstGeom prst="chevron">
          <a:avLst/>
        </a:prstGeom>
        <a:no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 y="3042939"/>
        <a:ext cx="696649" cy="298564"/>
      </dsp:txXfrm>
    </dsp:sp>
    <dsp:sp modelId="{12862017-CC57-394F-8222-5AE3916BCDCE}">
      <dsp:nvSpPr>
        <dsp:cNvPr id="0" name=""/>
        <dsp:cNvSpPr/>
      </dsp:nvSpPr>
      <dsp:spPr>
        <a:xfrm rot="5400000">
          <a:off x="4520680" y="-1129416"/>
          <a:ext cx="646888" cy="82949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Literature review</a:t>
          </a:r>
          <a:endParaRPr lang="en-US" sz="3600" b="0" kern="1200" dirty="0"/>
        </a:p>
      </dsp:txBody>
      <dsp:txXfrm rot="-5400000">
        <a:off x="696649" y="2726193"/>
        <a:ext cx="8263372" cy="583732"/>
      </dsp:txXfrm>
    </dsp:sp>
    <dsp:sp modelId="{396C68DD-9006-4643-A1CA-2807551EF75F}">
      <dsp:nvSpPr>
        <dsp:cNvPr id="0" name=""/>
        <dsp:cNvSpPr/>
      </dsp:nvSpPr>
      <dsp:spPr>
        <a:xfrm rot="5400000">
          <a:off x="-149282" y="3741940"/>
          <a:ext cx="995213" cy="696649"/>
        </a:xfrm>
        <a:prstGeom prst="chevron">
          <a:avLst/>
        </a:prstGeom>
        <a:no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 y="3940983"/>
        <a:ext cx="696649" cy="298564"/>
      </dsp:txXfrm>
    </dsp:sp>
    <dsp:sp modelId="{D05820F9-1387-E242-95FC-815F74E2CEB9}">
      <dsp:nvSpPr>
        <dsp:cNvPr id="0" name=""/>
        <dsp:cNvSpPr/>
      </dsp:nvSpPr>
      <dsp:spPr>
        <a:xfrm rot="5400000">
          <a:off x="4520680" y="-231372"/>
          <a:ext cx="646888" cy="82949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Use cases implementation</a:t>
          </a:r>
          <a:endParaRPr lang="en-US" sz="3600" b="0" kern="1200" dirty="0"/>
        </a:p>
      </dsp:txBody>
      <dsp:txXfrm rot="-5400000">
        <a:off x="696649" y="3624237"/>
        <a:ext cx="8263372" cy="583732"/>
      </dsp:txXfrm>
    </dsp:sp>
    <dsp:sp modelId="{0CD3780C-CC92-554A-9A79-D326F7D6247C}">
      <dsp:nvSpPr>
        <dsp:cNvPr id="0" name=""/>
        <dsp:cNvSpPr/>
      </dsp:nvSpPr>
      <dsp:spPr>
        <a:xfrm rot="5400000">
          <a:off x="-149282" y="4639983"/>
          <a:ext cx="995213" cy="696649"/>
        </a:xfrm>
        <a:prstGeom prst="chevron">
          <a:avLst/>
        </a:prstGeom>
        <a:no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 y="4839026"/>
        <a:ext cx="696649" cy="298564"/>
      </dsp:txXfrm>
    </dsp:sp>
    <dsp:sp modelId="{12DA3068-50FA-A848-8E4A-68933FBC999B}">
      <dsp:nvSpPr>
        <dsp:cNvPr id="0" name=""/>
        <dsp:cNvSpPr/>
      </dsp:nvSpPr>
      <dsp:spPr>
        <a:xfrm rot="5400000">
          <a:off x="4520680" y="666670"/>
          <a:ext cx="646888" cy="829495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Results documentation</a:t>
          </a:r>
          <a:endParaRPr lang="en-US" sz="3600" b="0" kern="1200" dirty="0"/>
        </a:p>
      </dsp:txBody>
      <dsp:txXfrm rot="-5400000">
        <a:off x="696649" y="4522279"/>
        <a:ext cx="8263372" cy="583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71A70-90BC-5741-AB68-BB684E615A10}">
      <dsp:nvSpPr>
        <dsp:cNvPr id="0" name=""/>
        <dsp:cNvSpPr/>
      </dsp:nvSpPr>
      <dsp:spPr>
        <a:xfrm rot="5400000">
          <a:off x="3841441" y="129523"/>
          <a:ext cx="1946857" cy="1693766"/>
        </a:xfrm>
        <a:prstGeom prst="hexagon">
          <a:avLst>
            <a:gd name="adj" fmla="val 25000"/>
            <a:gd name="vf" fmla="val 11547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Community Strength</a:t>
          </a:r>
          <a:endParaRPr lang="en-US" sz="1600" kern="1200" dirty="0"/>
        </a:p>
      </dsp:txBody>
      <dsp:txXfrm rot="-5400000">
        <a:off x="4231931" y="306363"/>
        <a:ext cx="1165876" cy="1340087"/>
      </dsp:txXfrm>
    </dsp:sp>
    <dsp:sp modelId="{15DC704B-44C3-D648-B5CF-740E27DB4715}">
      <dsp:nvSpPr>
        <dsp:cNvPr id="0" name=""/>
        <dsp:cNvSpPr/>
      </dsp:nvSpPr>
      <dsp:spPr>
        <a:xfrm>
          <a:off x="5713150" y="392349"/>
          <a:ext cx="2172693" cy="1168114"/>
        </a:xfrm>
        <a:prstGeom prst="rect">
          <a:avLst/>
        </a:prstGeom>
        <a:noFill/>
        <a:ln>
          <a:noFill/>
        </a:ln>
        <a:effectLst/>
      </dsp:spPr>
      <dsp:style>
        <a:lnRef idx="0">
          <a:scrgbClr r="0" g="0" b="0"/>
        </a:lnRef>
        <a:fillRef idx="0">
          <a:scrgbClr r="0" g="0" b="0"/>
        </a:fillRef>
        <a:effectRef idx="0">
          <a:scrgbClr r="0" g="0" b="0"/>
        </a:effectRef>
        <a:fontRef idx="minor"/>
      </dsp:style>
    </dsp:sp>
    <dsp:sp modelId="{947881C6-24FB-3741-A65D-A62A83047B94}">
      <dsp:nvSpPr>
        <dsp:cNvPr id="0" name=""/>
        <dsp:cNvSpPr/>
      </dsp:nvSpPr>
      <dsp:spPr>
        <a:xfrm rot="5400000">
          <a:off x="2012173" y="129523"/>
          <a:ext cx="1946857" cy="1693766"/>
        </a:xfrm>
        <a:prstGeom prst="hexagon">
          <a:avLst>
            <a:gd name="adj" fmla="val 25000"/>
            <a:gd name="vf" fmla="val 11547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Maturity</a:t>
          </a:r>
          <a:endParaRPr lang="en-US" sz="1600" kern="1200" dirty="0"/>
        </a:p>
      </dsp:txBody>
      <dsp:txXfrm rot="-5400000">
        <a:off x="2402663" y="306363"/>
        <a:ext cx="1165876" cy="1340087"/>
      </dsp:txXfrm>
    </dsp:sp>
    <dsp:sp modelId="{7AC7A69A-E348-F846-8EF3-B22F3BF2B6D8}">
      <dsp:nvSpPr>
        <dsp:cNvPr id="0" name=""/>
        <dsp:cNvSpPr/>
      </dsp:nvSpPr>
      <dsp:spPr>
        <a:xfrm rot="5400000">
          <a:off x="2923303" y="1782016"/>
          <a:ext cx="1946857" cy="1693766"/>
        </a:xfrm>
        <a:prstGeom prst="hexagon">
          <a:avLst>
            <a:gd name="adj" fmla="val 25000"/>
            <a:gd name="vf" fmla="val 11547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Popularity</a:t>
          </a:r>
          <a:endParaRPr lang="en-US" sz="1600" kern="1200" dirty="0"/>
        </a:p>
      </dsp:txBody>
      <dsp:txXfrm rot="-5400000">
        <a:off x="3313793" y="1958856"/>
        <a:ext cx="1165876" cy="1340087"/>
      </dsp:txXfrm>
    </dsp:sp>
    <dsp:sp modelId="{117429E0-8BD9-FB4C-944E-9946D010B261}">
      <dsp:nvSpPr>
        <dsp:cNvPr id="0" name=""/>
        <dsp:cNvSpPr/>
      </dsp:nvSpPr>
      <dsp:spPr>
        <a:xfrm>
          <a:off x="877155" y="2044842"/>
          <a:ext cx="2102606" cy="1168114"/>
        </a:xfrm>
        <a:prstGeom prst="rect">
          <a:avLst/>
        </a:prstGeom>
        <a:noFill/>
        <a:ln>
          <a:noFill/>
        </a:ln>
        <a:effectLst/>
      </dsp:spPr>
      <dsp:style>
        <a:lnRef idx="0">
          <a:scrgbClr r="0" g="0" b="0"/>
        </a:lnRef>
        <a:fillRef idx="0">
          <a:scrgbClr r="0" g="0" b="0"/>
        </a:fillRef>
        <a:effectRef idx="0">
          <a:scrgbClr r="0" g="0" b="0"/>
        </a:effectRef>
        <a:fontRef idx="minor"/>
      </dsp:style>
    </dsp:sp>
    <dsp:sp modelId="{12502BB7-E83B-244A-B9A0-12D479A58C55}">
      <dsp:nvSpPr>
        <dsp:cNvPr id="0" name=""/>
        <dsp:cNvSpPr/>
      </dsp:nvSpPr>
      <dsp:spPr>
        <a:xfrm rot="5400000">
          <a:off x="4752571" y="1782016"/>
          <a:ext cx="1946857" cy="1693766"/>
        </a:xfrm>
        <a:prstGeom prst="hexagon">
          <a:avLst>
            <a:gd name="adj" fmla="val 25000"/>
            <a:gd name="vf" fmla="val 11547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Availability</a:t>
          </a:r>
          <a:endParaRPr lang="en-US" sz="1900" kern="1200" dirty="0"/>
        </a:p>
      </dsp:txBody>
      <dsp:txXfrm rot="-5400000">
        <a:off x="5143061" y="1958856"/>
        <a:ext cx="1165876" cy="1340087"/>
      </dsp:txXfrm>
    </dsp:sp>
    <dsp:sp modelId="{BA5248F9-9BBC-8449-B494-466AF0819EB9}">
      <dsp:nvSpPr>
        <dsp:cNvPr id="0" name=""/>
        <dsp:cNvSpPr/>
      </dsp:nvSpPr>
      <dsp:spPr>
        <a:xfrm rot="5400000">
          <a:off x="3841441" y="3434509"/>
          <a:ext cx="1946857" cy="1693766"/>
        </a:xfrm>
        <a:prstGeom prst="hexagon">
          <a:avLst>
            <a:gd name="adj" fmla="val 25000"/>
            <a:gd name="vf" fmla="val 11547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Scalability </a:t>
          </a:r>
          <a:endParaRPr lang="en-US" sz="1600" kern="1200" dirty="0"/>
        </a:p>
      </dsp:txBody>
      <dsp:txXfrm rot="-5400000">
        <a:off x="4231931" y="3611349"/>
        <a:ext cx="1165876" cy="1340087"/>
      </dsp:txXfrm>
    </dsp:sp>
    <dsp:sp modelId="{5EFF2056-C6AA-7643-A86C-8413D6208DC1}">
      <dsp:nvSpPr>
        <dsp:cNvPr id="0" name=""/>
        <dsp:cNvSpPr/>
      </dsp:nvSpPr>
      <dsp:spPr>
        <a:xfrm>
          <a:off x="5713150" y="3697335"/>
          <a:ext cx="2172693" cy="1168114"/>
        </a:xfrm>
        <a:prstGeom prst="rect">
          <a:avLst/>
        </a:prstGeom>
        <a:noFill/>
        <a:ln>
          <a:noFill/>
        </a:ln>
        <a:effectLst/>
      </dsp:spPr>
      <dsp:style>
        <a:lnRef idx="0">
          <a:scrgbClr r="0" g="0" b="0"/>
        </a:lnRef>
        <a:fillRef idx="0">
          <a:scrgbClr r="0" g="0" b="0"/>
        </a:fillRef>
        <a:effectRef idx="0">
          <a:scrgbClr r="0" g="0" b="0"/>
        </a:effectRef>
        <a:fontRef idx="minor"/>
      </dsp:style>
    </dsp:sp>
    <dsp:sp modelId="{7C47BEFA-2087-014B-9AB9-7D753FE067E2}">
      <dsp:nvSpPr>
        <dsp:cNvPr id="0" name=""/>
        <dsp:cNvSpPr/>
      </dsp:nvSpPr>
      <dsp:spPr>
        <a:xfrm rot="5400000">
          <a:off x="2012173" y="3434509"/>
          <a:ext cx="1946857" cy="1693766"/>
        </a:xfrm>
        <a:prstGeom prst="hexagon">
          <a:avLst>
            <a:gd name="adj" fmla="val 25000"/>
            <a:gd name="vf" fmla="val 11547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Open Source Support</a:t>
          </a:r>
          <a:endParaRPr lang="en-US" sz="1600" kern="1200" dirty="0"/>
        </a:p>
      </dsp:txBody>
      <dsp:txXfrm rot="-5400000">
        <a:off x="2402663" y="3611349"/>
        <a:ext cx="1165876" cy="1340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5E920-D973-EF4D-893B-2E566FF6CF31}">
      <dsp:nvSpPr>
        <dsp:cNvPr id="0" name=""/>
        <dsp:cNvSpPr/>
      </dsp:nvSpPr>
      <dsp:spPr>
        <a:xfrm>
          <a:off x="4389136" y="2460500"/>
          <a:ext cx="3770979" cy="358928"/>
        </a:xfrm>
        <a:custGeom>
          <a:avLst/>
          <a:gdLst/>
          <a:ahLst/>
          <a:cxnLst/>
          <a:rect l="0" t="0" r="0" b="0"/>
          <a:pathLst>
            <a:path>
              <a:moveTo>
                <a:pt x="0" y="0"/>
              </a:moveTo>
              <a:lnTo>
                <a:pt x="0" y="244599"/>
              </a:lnTo>
              <a:lnTo>
                <a:pt x="3770979" y="244599"/>
              </a:lnTo>
              <a:lnTo>
                <a:pt x="3770979" y="3589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0B566C-BFE9-3046-B9BD-6F202C304251}">
      <dsp:nvSpPr>
        <dsp:cNvPr id="0" name=""/>
        <dsp:cNvSpPr/>
      </dsp:nvSpPr>
      <dsp:spPr>
        <a:xfrm>
          <a:off x="4389136" y="2460500"/>
          <a:ext cx="2262587" cy="358928"/>
        </a:xfrm>
        <a:custGeom>
          <a:avLst/>
          <a:gdLst/>
          <a:ahLst/>
          <a:cxnLst/>
          <a:rect l="0" t="0" r="0" b="0"/>
          <a:pathLst>
            <a:path>
              <a:moveTo>
                <a:pt x="0" y="0"/>
              </a:moveTo>
              <a:lnTo>
                <a:pt x="0" y="244599"/>
              </a:lnTo>
              <a:lnTo>
                <a:pt x="2262587" y="244599"/>
              </a:lnTo>
              <a:lnTo>
                <a:pt x="2262587" y="3589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40A6D1-3F32-0643-8ED7-429FDC5F6C65}">
      <dsp:nvSpPr>
        <dsp:cNvPr id="0" name=""/>
        <dsp:cNvSpPr/>
      </dsp:nvSpPr>
      <dsp:spPr>
        <a:xfrm>
          <a:off x="4389136" y="2460500"/>
          <a:ext cx="754195" cy="358928"/>
        </a:xfrm>
        <a:custGeom>
          <a:avLst/>
          <a:gdLst/>
          <a:ahLst/>
          <a:cxnLst/>
          <a:rect l="0" t="0" r="0" b="0"/>
          <a:pathLst>
            <a:path>
              <a:moveTo>
                <a:pt x="0" y="0"/>
              </a:moveTo>
              <a:lnTo>
                <a:pt x="0" y="244599"/>
              </a:lnTo>
              <a:lnTo>
                <a:pt x="754195" y="244599"/>
              </a:lnTo>
              <a:lnTo>
                <a:pt x="754195" y="3589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C659D8-A513-114A-9D82-0D76D7BC3BBC}">
      <dsp:nvSpPr>
        <dsp:cNvPr id="0" name=""/>
        <dsp:cNvSpPr/>
      </dsp:nvSpPr>
      <dsp:spPr>
        <a:xfrm>
          <a:off x="3634940" y="2460500"/>
          <a:ext cx="754195" cy="358928"/>
        </a:xfrm>
        <a:custGeom>
          <a:avLst/>
          <a:gdLst/>
          <a:ahLst/>
          <a:cxnLst/>
          <a:rect l="0" t="0" r="0" b="0"/>
          <a:pathLst>
            <a:path>
              <a:moveTo>
                <a:pt x="754195" y="0"/>
              </a:moveTo>
              <a:lnTo>
                <a:pt x="754195" y="244599"/>
              </a:lnTo>
              <a:lnTo>
                <a:pt x="0" y="244599"/>
              </a:lnTo>
              <a:lnTo>
                <a:pt x="0" y="3589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946C03-4B21-634D-A96C-10270BFCB259}">
      <dsp:nvSpPr>
        <dsp:cNvPr id="0" name=""/>
        <dsp:cNvSpPr/>
      </dsp:nvSpPr>
      <dsp:spPr>
        <a:xfrm>
          <a:off x="2126549" y="2460500"/>
          <a:ext cx="2262587" cy="358928"/>
        </a:xfrm>
        <a:custGeom>
          <a:avLst/>
          <a:gdLst/>
          <a:ahLst/>
          <a:cxnLst/>
          <a:rect l="0" t="0" r="0" b="0"/>
          <a:pathLst>
            <a:path>
              <a:moveTo>
                <a:pt x="2262587" y="0"/>
              </a:moveTo>
              <a:lnTo>
                <a:pt x="2262587" y="244599"/>
              </a:lnTo>
              <a:lnTo>
                <a:pt x="0" y="244599"/>
              </a:lnTo>
              <a:lnTo>
                <a:pt x="0" y="3589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3EECE8-3216-B049-9C65-55B25287BE91}">
      <dsp:nvSpPr>
        <dsp:cNvPr id="0" name=""/>
        <dsp:cNvSpPr/>
      </dsp:nvSpPr>
      <dsp:spPr>
        <a:xfrm>
          <a:off x="618157" y="2460500"/>
          <a:ext cx="3770979" cy="358928"/>
        </a:xfrm>
        <a:custGeom>
          <a:avLst/>
          <a:gdLst/>
          <a:ahLst/>
          <a:cxnLst/>
          <a:rect l="0" t="0" r="0" b="0"/>
          <a:pathLst>
            <a:path>
              <a:moveTo>
                <a:pt x="3770979" y="0"/>
              </a:moveTo>
              <a:lnTo>
                <a:pt x="3770979" y="244599"/>
              </a:lnTo>
              <a:lnTo>
                <a:pt x="0" y="244599"/>
              </a:lnTo>
              <a:lnTo>
                <a:pt x="0" y="3589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F9B175-3FE8-6843-A096-DAB1E8EDF08F}">
      <dsp:nvSpPr>
        <dsp:cNvPr id="0" name=""/>
        <dsp:cNvSpPr/>
      </dsp:nvSpPr>
      <dsp:spPr>
        <a:xfrm>
          <a:off x="3724750" y="1676822"/>
          <a:ext cx="1328772" cy="78367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4476FC8C-F231-DE4D-9775-B5F1E7AEFD40}">
      <dsp:nvSpPr>
        <dsp:cNvPr id="0" name=""/>
        <dsp:cNvSpPr/>
      </dsp:nvSpPr>
      <dsp:spPr>
        <a:xfrm>
          <a:off x="3861877" y="1807092"/>
          <a:ext cx="1328772" cy="7836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Arial" pitchFamily="34" charset="0"/>
            </a:rPr>
            <a:t>Database Categories </a:t>
          </a:r>
          <a:endParaRPr lang="en-US" sz="1500" kern="1200" dirty="0"/>
        </a:p>
      </dsp:txBody>
      <dsp:txXfrm>
        <a:off x="3884830" y="1830045"/>
        <a:ext cx="1282866" cy="737772"/>
      </dsp:txXfrm>
    </dsp:sp>
    <dsp:sp modelId="{84320963-31B4-A845-B8CA-03DFE023AF5A}">
      <dsp:nvSpPr>
        <dsp:cNvPr id="0" name=""/>
        <dsp:cNvSpPr/>
      </dsp:nvSpPr>
      <dsp:spPr>
        <a:xfrm>
          <a:off x="1088" y="2819429"/>
          <a:ext cx="1234138" cy="78367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DF424360-ACDE-2147-86BF-5EEE13B12175}">
      <dsp:nvSpPr>
        <dsp:cNvPr id="0" name=""/>
        <dsp:cNvSpPr/>
      </dsp:nvSpPr>
      <dsp:spPr>
        <a:xfrm>
          <a:off x="138214" y="2949699"/>
          <a:ext cx="1234138" cy="7836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Key-Value</a:t>
          </a:r>
          <a:endParaRPr lang="en-US" sz="1500" kern="1200" dirty="0"/>
        </a:p>
      </dsp:txBody>
      <dsp:txXfrm>
        <a:off x="161167" y="2972652"/>
        <a:ext cx="1188232" cy="737772"/>
      </dsp:txXfrm>
    </dsp:sp>
    <dsp:sp modelId="{D7FC1445-71AF-E144-B77F-F532FF541A7D}">
      <dsp:nvSpPr>
        <dsp:cNvPr id="0" name=""/>
        <dsp:cNvSpPr/>
      </dsp:nvSpPr>
      <dsp:spPr>
        <a:xfrm>
          <a:off x="1509479" y="2819429"/>
          <a:ext cx="1234138" cy="78367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6A2580F-1527-134E-A940-EB56A01830EA}">
      <dsp:nvSpPr>
        <dsp:cNvPr id="0" name=""/>
        <dsp:cNvSpPr/>
      </dsp:nvSpPr>
      <dsp:spPr>
        <a:xfrm>
          <a:off x="1646606" y="2949699"/>
          <a:ext cx="1234138" cy="7836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Document Based</a:t>
          </a:r>
          <a:endParaRPr lang="en-US" sz="1500" kern="1200" dirty="0"/>
        </a:p>
      </dsp:txBody>
      <dsp:txXfrm>
        <a:off x="1669559" y="2972652"/>
        <a:ext cx="1188232" cy="737772"/>
      </dsp:txXfrm>
    </dsp:sp>
    <dsp:sp modelId="{AD5BAC47-8E55-7D41-A62C-C76FFCE2C849}">
      <dsp:nvSpPr>
        <dsp:cNvPr id="0" name=""/>
        <dsp:cNvSpPr/>
      </dsp:nvSpPr>
      <dsp:spPr>
        <a:xfrm>
          <a:off x="3017871" y="2819429"/>
          <a:ext cx="1234138" cy="78367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4985690F-67E7-6046-9302-81E949E84464}">
      <dsp:nvSpPr>
        <dsp:cNvPr id="0" name=""/>
        <dsp:cNvSpPr/>
      </dsp:nvSpPr>
      <dsp:spPr>
        <a:xfrm>
          <a:off x="3154998" y="2949699"/>
          <a:ext cx="1234138" cy="7836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Column Based</a:t>
          </a:r>
          <a:endParaRPr lang="en-US" sz="1500" kern="1200" dirty="0"/>
        </a:p>
      </dsp:txBody>
      <dsp:txXfrm>
        <a:off x="3177951" y="2972652"/>
        <a:ext cx="1188232" cy="737772"/>
      </dsp:txXfrm>
    </dsp:sp>
    <dsp:sp modelId="{6070F01A-C4A2-1F49-B7E1-629D5664C9F0}">
      <dsp:nvSpPr>
        <dsp:cNvPr id="0" name=""/>
        <dsp:cNvSpPr/>
      </dsp:nvSpPr>
      <dsp:spPr>
        <a:xfrm>
          <a:off x="4526263" y="2819429"/>
          <a:ext cx="1234138" cy="78367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1FA6EE72-FBBD-BE46-B3BC-068733E0B598}">
      <dsp:nvSpPr>
        <dsp:cNvPr id="0" name=""/>
        <dsp:cNvSpPr/>
      </dsp:nvSpPr>
      <dsp:spPr>
        <a:xfrm>
          <a:off x="4663389" y="2949699"/>
          <a:ext cx="1234138" cy="7836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Graph</a:t>
          </a:r>
          <a:endParaRPr lang="en-US" sz="1500" kern="1200" dirty="0"/>
        </a:p>
      </dsp:txBody>
      <dsp:txXfrm>
        <a:off x="4686342" y="2972652"/>
        <a:ext cx="1188232" cy="737772"/>
      </dsp:txXfrm>
    </dsp:sp>
    <dsp:sp modelId="{FD78F542-DCA5-1D4B-BB1A-F4CD764D27AC}">
      <dsp:nvSpPr>
        <dsp:cNvPr id="0" name=""/>
        <dsp:cNvSpPr/>
      </dsp:nvSpPr>
      <dsp:spPr>
        <a:xfrm>
          <a:off x="6034654" y="2819429"/>
          <a:ext cx="1234138" cy="78367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4DB5E74A-B48F-1E4B-BE11-6B7A9B7537CF}">
      <dsp:nvSpPr>
        <dsp:cNvPr id="0" name=""/>
        <dsp:cNvSpPr/>
      </dsp:nvSpPr>
      <dsp:spPr>
        <a:xfrm>
          <a:off x="6171781" y="2949699"/>
          <a:ext cx="1234138" cy="7836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Full Text Search Engines</a:t>
          </a:r>
          <a:endParaRPr lang="en-US" sz="1500" kern="1200" dirty="0"/>
        </a:p>
      </dsp:txBody>
      <dsp:txXfrm>
        <a:off x="6194734" y="2972652"/>
        <a:ext cx="1188232" cy="737772"/>
      </dsp:txXfrm>
    </dsp:sp>
    <dsp:sp modelId="{7F17994A-C82A-A542-B291-14185C5A489D}">
      <dsp:nvSpPr>
        <dsp:cNvPr id="0" name=""/>
        <dsp:cNvSpPr/>
      </dsp:nvSpPr>
      <dsp:spPr>
        <a:xfrm>
          <a:off x="7543046" y="2819429"/>
          <a:ext cx="1234138" cy="783678"/>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400EDF0F-76DF-5443-8050-9DC70B1BDC1D}">
      <dsp:nvSpPr>
        <dsp:cNvPr id="0" name=""/>
        <dsp:cNvSpPr/>
      </dsp:nvSpPr>
      <dsp:spPr>
        <a:xfrm>
          <a:off x="7680173" y="2949699"/>
          <a:ext cx="1234138" cy="7836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RDBMS</a:t>
          </a:r>
          <a:endParaRPr lang="en-US" sz="1500" kern="1200" dirty="0"/>
        </a:p>
      </dsp:txBody>
      <dsp:txXfrm>
        <a:off x="7703126" y="2972652"/>
        <a:ext cx="1188232" cy="737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83F8F2A1-926B-4148-807B-C8BEE614C970}">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8BF4C-03C2-B041-9D92-476C5D7E4F7A}">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Any Database Specific Features</a:t>
          </a:r>
          <a:endParaRPr lang="en-US" sz="900" kern="1200" dirty="0"/>
        </a:p>
      </dsp:txBody>
      <dsp:txXfrm>
        <a:off x="6200879" y="656957"/>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326BE-9F9F-064A-A2AB-B7C0F41F9619}">
      <dsp:nvSpPr>
        <dsp:cNvPr id="0" name=""/>
        <dsp:cNvSpPr/>
      </dsp:nvSpPr>
      <dsp:spPr>
        <a:xfrm>
          <a:off x="2417" y="1076509"/>
          <a:ext cx="1284442" cy="288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err="1" smtClean="0"/>
            <a:t>Redis</a:t>
          </a:r>
          <a:endParaRPr lang="en-US" sz="1000" kern="1200" dirty="0"/>
        </a:p>
      </dsp:txBody>
      <dsp:txXfrm>
        <a:off x="2417" y="1076509"/>
        <a:ext cx="1284442" cy="288000"/>
      </dsp:txXfrm>
    </dsp:sp>
    <dsp:sp modelId="{B6D04FE9-F7EF-734B-B0CC-67233D4A67BE}">
      <dsp:nvSpPr>
        <dsp:cNvPr id="0" name=""/>
        <dsp:cNvSpPr/>
      </dsp:nvSpPr>
      <dsp:spPr>
        <a:xfrm>
          <a:off x="2417" y="1364509"/>
          <a:ext cx="1284442" cy="162298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Session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Cart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Cache Service.</a:t>
          </a:r>
          <a:endParaRPr lang="en-US" sz="1000" kern="1200" dirty="0"/>
        </a:p>
        <a:p>
          <a:pPr marL="57150" lvl="1" indent="-57150" algn="l" defTabSz="444500">
            <a:lnSpc>
              <a:spcPct val="90000"/>
            </a:lnSpc>
            <a:spcBef>
              <a:spcPct val="0"/>
            </a:spcBef>
            <a:spcAft>
              <a:spcPct val="15000"/>
            </a:spcAft>
            <a:buChar char="••"/>
          </a:pPr>
          <a:r>
            <a:rPr lang="en-US" sz="1000" kern="1200" dirty="0" smtClean="0"/>
            <a:t>Login, Cart, and Products Analytics Service.</a:t>
          </a:r>
          <a:endParaRPr lang="en-US" sz="1000" kern="1200" dirty="0"/>
        </a:p>
      </dsp:txBody>
      <dsp:txXfrm>
        <a:off x="2417" y="1364509"/>
        <a:ext cx="1284442" cy="1622981"/>
      </dsp:txXfrm>
    </dsp:sp>
    <dsp:sp modelId="{D25A153F-9A3E-A041-8957-C63DAA33083E}">
      <dsp:nvSpPr>
        <dsp:cNvPr id="0" name=""/>
        <dsp:cNvSpPr/>
      </dsp:nvSpPr>
      <dsp:spPr>
        <a:xfrm>
          <a:off x="1466682" y="1076509"/>
          <a:ext cx="1284442" cy="288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err="1" smtClean="0"/>
            <a:t>MongoDB</a:t>
          </a:r>
          <a:endParaRPr lang="en-US" sz="1000" kern="1200" dirty="0"/>
        </a:p>
      </dsp:txBody>
      <dsp:txXfrm>
        <a:off x="1466682" y="1076509"/>
        <a:ext cx="1284442" cy="288000"/>
      </dsp:txXfrm>
    </dsp:sp>
    <dsp:sp modelId="{46D9B459-7DD1-3348-B4B7-EA57773FE325}">
      <dsp:nvSpPr>
        <dsp:cNvPr id="0" name=""/>
        <dsp:cNvSpPr/>
      </dsp:nvSpPr>
      <dsp:spPr>
        <a:xfrm>
          <a:off x="1466682" y="1364509"/>
          <a:ext cx="1284442" cy="162298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Users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Shipping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Product Review &amp; Wish list Management</a:t>
          </a:r>
          <a:endParaRPr lang="en-US" sz="1000" kern="1200" dirty="0"/>
        </a:p>
        <a:p>
          <a:pPr marL="57150" lvl="1" indent="-57150" algn="l" defTabSz="444500">
            <a:lnSpc>
              <a:spcPct val="90000"/>
            </a:lnSpc>
            <a:spcBef>
              <a:spcPct val="0"/>
            </a:spcBef>
            <a:spcAft>
              <a:spcPct val="15000"/>
            </a:spcAft>
            <a:buChar char="••"/>
          </a:pPr>
          <a:r>
            <a:rPr lang="en-US" sz="1000" kern="1200" dirty="0" smtClean="0"/>
            <a:t>History Data.</a:t>
          </a:r>
          <a:endParaRPr lang="en-US" sz="1000" kern="1200" dirty="0"/>
        </a:p>
        <a:p>
          <a:pPr marL="57150" lvl="1" indent="-57150" algn="l" defTabSz="444500">
            <a:lnSpc>
              <a:spcPct val="90000"/>
            </a:lnSpc>
            <a:spcBef>
              <a:spcPct val="0"/>
            </a:spcBef>
            <a:spcAft>
              <a:spcPct val="15000"/>
            </a:spcAft>
            <a:buChar char="••"/>
          </a:pPr>
          <a:r>
            <a:rPr lang="en-US" sz="1000" kern="1200" dirty="0" smtClean="0"/>
            <a:t>Product &amp; Category Management.</a:t>
          </a:r>
          <a:endParaRPr lang="en-US" sz="1000" kern="1200" dirty="0"/>
        </a:p>
      </dsp:txBody>
      <dsp:txXfrm>
        <a:off x="1466682" y="1364509"/>
        <a:ext cx="1284442" cy="1622981"/>
      </dsp:txXfrm>
    </dsp:sp>
    <dsp:sp modelId="{6049EBEC-830C-2346-BC30-5BE3F662E4AE}">
      <dsp:nvSpPr>
        <dsp:cNvPr id="0" name=""/>
        <dsp:cNvSpPr/>
      </dsp:nvSpPr>
      <dsp:spPr>
        <a:xfrm>
          <a:off x="2930946" y="1076509"/>
          <a:ext cx="1284442" cy="288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t>Cassandra</a:t>
          </a:r>
          <a:endParaRPr lang="en-US" sz="1000" kern="1200" dirty="0"/>
        </a:p>
      </dsp:txBody>
      <dsp:txXfrm>
        <a:off x="2930946" y="1076509"/>
        <a:ext cx="1284442" cy="288000"/>
      </dsp:txXfrm>
    </dsp:sp>
    <dsp:sp modelId="{71BB6B8A-74F5-4D41-BE63-774AB6AEEDE3}">
      <dsp:nvSpPr>
        <dsp:cNvPr id="0" name=""/>
        <dsp:cNvSpPr/>
      </dsp:nvSpPr>
      <dsp:spPr>
        <a:xfrm>
          <a:off x="2930946" y="1364509"/>
          <a:ext cx="1284442" cy="162298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Analytics Service</a:t>
          </a:r>
          <a:endParaRPr lang="en-US" sz="1000" kern="1200" dirty="0"/>
        </a:p>
        <a:p>
          <a:pPr marL="57150" lvl="1" indent="-57150" algn="l" defTabSz="444500">
            <a:lnSpc>
              <a:spcPct val="90000"/>
            </a:lnSpc>
            <a:spcBef>
              <a:spcPct val="0"/>
            </a:spcBef>
            <a:spcAft>
              <a:spcPct val="15000"/>
            </a:spcAft>
            <a:buChar char="••"/>
          </a:pPr>
          <a:r>
            <a:rPr lang="en-US" sz="1000" kern="1200" dirty="0" smtClean="0"/>
            <a:t>Logging Service</a:t>
          </a:r>
          <a:endParaRPr lang="en-US" sz="1000" kern="1200" dirty="0"/>
        </a:p>
      </dsp:txBody>
      <dsp:txXfrm>
        <a:off x="2930946" y="1364509"/>
        <a:ext cx="1284442" cy="1622981"/>
      </dsp:txXfrm>
    </dsp:sp>
    <dsp:sp modelId="{AA4A5087-B2FE-D24C-9ABB-DAE99053882A}">
      <dsp:nvSpPr>
        <dsp:cNvPr id="0" name=""/>
        <dsp:cNvSpPr/>
      </dsp:nvSpPr>
      <dsp:spPr>
        <a:xfrm>
          <a:off x="4395210" y="1076509"/>
          <a:ext cx="1284442" cy="288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t>Neo4j</a:t>
          </a:r>
          <a:endParaRPr lang="en-US" sz="1000" kern="1200" dirty="0"/>
        </a:p>
      </dsp:txBody>
      <dsp:txXfrm>
        <a:off x="4395210" y="1076509"/>
        <a:ext cx="1284442" cy="288000"/>
      </dsp:txXfrm>
    </dsp:sp>
    <dsp:sp modelId="{0B00BD93-FA30-C74E-9ABD-320F5002FE87}">
      <dsp:nvSpPr>
        <dsp:cNvPr id="0" name=""/>
        <dsp:cNvSpPr/>
      </dsp:nvSpPr>
      <dsp:spPr>
        <a:xfrm>
          <a:off x="4395210" y="1364509"/>
          <a:ext cx="1284442" cy="162298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Recommendations System.</a:t>
          </a:r>
          <a:endParaRPr lang="en-US" sz="1000" kern="1200" dirty="0"/>
        </a:p>
      </dsp:txBody>
      <dsp:txXfrm>
        <a:off x="4395210" y="1364509"/>
        <a:ext cx="1284442" cy="1622981"/>
      </dsp:txXfrm>
    </dsp:sp>
    <dsp:sp modelId="{7338BA00-1284-B440-A8C7-7C9343FBCB24}">
      <dsp:nvSpPr>
        <dsp:cNvPr id="0" name=""/>
        <dsp:cNvSpPr/>
      </dsp:nvSpPr>
      <dsp:spPr>
        <a:xfrm>
          <a:off x="5859475" y="1076509"/>
          <a:ext cx="1284442" cy="288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err="1" smtClean="0"/>
            <a:t>ElasticSearch</a:t>
          </a:r>
          <a:endParaRPr lang="en-US" sz="1000" kern="1200" dirty="0"/>
        </a:p>
      </dsp:txBody>
      <dsp:txXfrm>
        <a:off x="5859475" y="1076509"/>
        <a:ext cx="1284442" cy="288000"/>
      </dsp:txXfrm>
    </dsp:sp>
    <dsp:sp modelId="{975D431D-C0B8-7F4E-8E8E-4F21941A171B}">
      <dsp:nvSpPr>
        <dsp:cNvPr id="0" name=""/>
        <dsp:cNvSpPr/>
      </dsp:nvSpPr>
      <dsp:spPr>
        <a:xfrm>
          <a:off x="5859475" y="1364509"/>
          <a:ext cx="1284442" cy="162298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Product Search.</a:t>
          </a:r>
          <a:endParaRPr lang="en-US" sz="1000" kern="1200" dirty="0"/>
        </a:p>
      </dsp:txBody>
      <dsp:txXfrm>
        <a:off x="5859475" y="1364509"/>
        <a:ext cx="1284442" cy="1622981"/>
      </dsp:txXfrm>
    </dsp:sp>
    <dsp:sp modelId="{B066BC42-BB77-4042-846F-3190F2093771}">
      <dsp:nvSpPr>
        <dsp:cNvPr id="0" name=""/>
        <dsp:cNvSpPr/>
      </dsp:nvSpPr>
      <dsp:spPr>
        <a:xfrm>
          <a:off x="7323739" y="1076509"/>
          <a:ext cx="1284442" cy="288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US" sz="1000" kern="1200" dirty="0" smtClean="0"/>
            <a:t>MySQL</a:t>
          </a:r>
          <a:endParaRPr lang="en-US" sz="1000" kern="1200" dirty="0"/>
        </a:p>
      </dsp:txBody>
      <dsp:txXfrm>
        <a:off x="7323739" y="1076509"/>
        <a:ext cx="1284442" cy="288000"/>
      </dsp:txXfrm>
    </dsp:sp>
    <dsp:sp modelId="{15C21B62-CB02-4948-B5A7-346F756BD989}">
      <dsp:nvSpPr>
        <dsp:cNvPr id="0" name=""/>
        <dsp:cNvSpPr/>
      </dsp:nvSpPr>
      <dsp:spPr>
        <a:xfrm>
          <a:off x="7323739" y="1364509"/>
          <a:ext cx="1284442" cy="162298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Finance (orders &amp; payments)</a:t>
          </a:r>
          <a:endParaRPr lang="en-US" sz="1000" kern="1200" dirty="0"/>
        </a:p>
        <a:p>
          <a:pPr marL="57150" lvl="1" indent="-57150" algn="l" defTabSz="444500">
            <a:lnSpc>
              <a:spcPct val="90000"/>
            </a:lnSpc>
            <a:spcBef>
              <a:spcPct val="0"/>
            </a:spcBef>
            <a:spcAft>
              <a:spcPct val="15000"/>
            </a:spcAft>
            <a:buChar char="••"/>
          </a:pPr>
          <a:r>
            <a:rPr lang="en-US" sz="1000" kern="1200" dirty="0" smtClean="0"/>
            <a:t>Inventory Management.</a:t>
          </a:r>
          <a:endParaRPr lang="en-US" sz="1000" kern="1200" dirty="0"/>
        </a:p>
      </dsp:txBody>
      <dsp:txXfrm>
        <a:off x="7323739" y="1364509"/>
        <a:ext cx="1284442" cy="1622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83F8F2A1-926B-4148-807B-C8BEE614C970}">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8BF4C-03C2-B041-9D92-476C5D7E4F7A}">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 </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83F8F2A1-926B-4148-807B-C8BEE614C970}">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8BF4C-03C2-B041-9D92-476C5D7E4F7A}">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 </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2AFE-2E79-D748-9B4A-AC5949750EFE}">
      <dsp:nvSpPr>
        <dsp:cNvPr id="0" name=""/>
        <dsp:cNvSpPr/>
      </dsp:nvSpPr>
      <dsp:spPr>
        <a:xfrm>
          <a:off x="85752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Introduction</a:t>
          </a:r>
          <a:endParaRPr lang="en-US" sz="1000" kern="1200" dirty="0"/>
        </a:p>
      </dsp:txBody>
      <dsp:txXfrm>
        <a:off x="872535" y="16531"/>
        <a:ext cx="994669" cy="482328"/>
      </dsp:txXfrm>
    </dsp:sp>
    <dsp:sp modelId="{0717E224-3FF2-9445-8F2C-B707660B3AF2}">
      <dsp:nvSpPr>
        <dsp:cNvPr id="0" name=""/>
        <dsp:cNvSpPr/>
      </dsp:nvSpPr>
      <dsp:spPr>
        <a:xfrm>
          <a:off x="95999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89871-B31A-5547-8648-B7AF4ECEDE9F}">
      <dsp:nvSpPr>
        <dsp:cNvPr id="0" name=""/>
        <dsp:cNvSpPr/>
      </dsp:nvSpPr>
      <dsp:spPr>
        <a:xfrm>
          <a:off x="106246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Installability </a:t>
          </a:r>
          <a:endParaRPr lang="en-US" sz="900" kern="1200" dirty="0"/>
        </a:p>
      </dsp:txBody>
      <dsp:txXfrm>
        <a:off x="1077471" y="656957"/>
        <a:ext cx="789733" cy="482328"/>
      </dsp:txXfrm>
    </dsp:sp>
    <dsp:sp modelId="{B2E4F085-81F8-5C4F-AAE9-8C7B1C4794D3}">
      <dsp:nvSpPr>
        <dsp:cNvPr id="0" name=""/>
        <dsp:cNvSpPr/>
      </dsp:nvSpPr>
      <dsp:spPr>
        <a:xfrm>
          <a:off x="95999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869ACF-AB57-0143-A40D-7C4DE009C86C}">
      <dsp:nvSpPr>
        <dsp:cNvPr id="0" name=""/>
        <dsp:cNvSpPr/>
      </dsp:nvSpPr>
      <dsp:spPr>
        <a:xfrm>
          <a:off x="106246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Basic Concepts </a:t>
          </a:r>
          <a:endParaRPr lang="en-US" sz="900" kern="1200" dirty="0"/>
        </a:p>
      </dsp:txBody>
      <dsp:txXfrm>
        <a:off x="1077471" y="1297383"/>
        <a:ext cx="789733" cy="482328"/>
      </dsp:txXfrm>
    </dsp:sp>
    <dsp:sp modelId="{BA18E494-7AF6-1742-AFF1-A1E31315479A}">
      <dsp:nvSpPr>
        <dsp:cNvPr id="0" name=""/>
        <dsp:cNvSpPr/>
      </dsp:nvSpPr>
      <dsp:spPr>
        <a:xfrm>
          <a:off x="95999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613F7-09FB-7A49-AC3D-232540BDE9B1}">
      <dsp:nvSpPr>
        <dsp:cNvPr id="0" name=""/>
        <dsp:cNvSpPr/>
      </dsp:nvSpPr>
      <dsp:spPr>
        <a:xfrm>
          <a:off x="106246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Possible Use cases</a:t>
          </a:r>
          <a:endParaRPr lang="en-US" sz="900" kern="1200" dirty="0"/>
        </a:p>
      </dsp:txBody>
      <dsp:txXfrm>
        <a:off x="1077471" y="1937809"/>
        <a:ext cx="789733" cy="482328"/>
      </dsp:txXfrm>
    </dsp:sp>
    <dsp:sp modelId="{1027FC6B-118B-BF49-ABE2-E5F67F0F0950}">
      <dsp:nvSpPr>
        <dsp:cNvPr id="0" name=""/>
        <dsp:cNvSpPr/>
      </dsp:nvSpPr>
      <dsp:spPr>
        <a:xfrm>
          <a:off x="2138381"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Basic Features</a:t>
          </a:r>
          <a:r>
            <a:rPr lang="ar-sa" sz="1000" kern="1200" dirty="0" smtClean="0"/>
            <a:t> </a:t>
          </a:r>
          <a:endParaRPr lang="en-US" sz="1000" kern="1200" dirty="0"/>
        </a:p>
      </dsp:txBody>
      <dsp:txXfrm>
        <a:off x="2153387" y="16531"/>
        <a:ext cx="994669" cy="482328"/>
      </dsp:txXfrm>
    </dsp:sp>
    <dsp:sp modelId="{83F8F2A1-926B-4148-807B-C8BEE614C970}">
      <dsp:nvSpPr>
        <dsp:cNvPr id="0" name=""/>
        <dsp:cNvSpPr/>
      </dsp:nvSpPr>
      <dsp:spPr>
        <a:xfrm>
          <a:off x="2240849"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8BF4C-03C2-B041-9D92-476C5D7E4F7A}">
      <dsp:nvSpPr>
        <dsp:cNvPr id="0" name=""/>
        <dsp:cNvSpPr/>
      </dsp:nvSpPr>
      <dsp:spPr>
        <a:xfrm>
          <a:off x="2343317"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Language </a:t>
          </a:r>
          <a:endParaRPr lang="en-US" sz="900" kern="1200" dirty="0"/>
        </a:p>
      </dsp:txBody>
      <dsp:txXfrm>
        <a:off x="2358323" y="656957"/>
        <a:ext cx="789733" cy="482328"/>
      </dsp:txXfrm>
    </dsp:sp>
    <dsp:sp modelId="{2015AFA5-F9EC-4340-A2FF-8968E6BB95CA}">
      <dsp:nvSpPr>
        <dsp:cNvPr id="0" name=""/>
        <dsp:cNvSpPr/>
      </dsp:nvSpPr>
      <dsp:spPr>
        <a:xfrm>
          <a:off x="2240849"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F27EC-AB4E-2B4C-97C7-F399A84F910E}">
      <dsp:nvSpPr>
        <dsp:cNvPr id="0" name=""/>
        <dsp:cNvSpPr/>
      </dsp:nvSpPr>
      <dsp:spPr>
        <a:xfrm>
          <a:off x="2343317"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Transaction Support</a:t>
          </a:r>
          <a:endParaRPr lang="en-US" sz="900" kern="1200" dirty="0"/>
        </a:p>
      </dsp:txBody>
      <dsp:txXfrm>
        <a:off x="2358323" y="1297383"/>
        <a:ext cx="789733" cy="482328"/>
      </dsp:txXfrm>
    </dsp:sp>
    <dsp:sp modelId="{518C2036-ED5B-3540-9E1D-AB8A9B01374D}">
      <dsp:nvSpPr>
        <dsp:cNvPr id="0" name=""/>
        <dsp:cNvSpPr/>
      </dsp:nvSpPr>
      <dsp:spPr>
        <a:xfrm>
          <a:off x="2240849"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1D186C-9EA9-874C-AEB6-36714120ABDF}">
      <dsp:nvSpPr>
        <dsp:cNvPr id="0" name=""/>
        <dsp:cNvSpPr/>
      </dsp:nvSpPr>
      <dsp:spPr>
        <a:xfrm>
          <a:off x="2343317"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Pipeline Support</a:t>
          </a:r>
          <a:endParaRPr lang="en-US" sz="900" kern="1200" dirty="0"/>
        </a:p>
      </dsp:txBody>
      <dsp:txXfrm>
        <a:off x="2358323" y="1937809"/>
        <a:ext cx="789733" cy="482328"/>
      </dsp:txXfrm>
    </dsp:sp>
    <dsp:sp modelId="{585463CE-E77B-5E4F-8626-C865D31AF11E}">
      <dsp:nvSpPr>
        <dsp:cNvPr id="0" name=""/>
        <dsp:cNvSpPr/>
      </dsp:nvSpPr>
      <dsp:spPr>
        <a:xfrm>
          <a:off x="3419233"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Data Modeling</a:t>
          </a:r>
          <a:endParaRPr lang="en-US" sz="1000" kern="1200" dirty="0"/>
        </a:p>
      </dsp:txBody>
      <dsp:txXfrm>
        <a:off x="3434239" y="16531"/>
        <a:ext cx="994669" cy="482328"/>
      </dsp:txXfrm>
    </dsp:sp>
    <dsp:sp modelId="{2182F201-86EB-6F4E-BB8A-C5A00B50AB62}">
      <dsp:nvSpPr>
        <dsp:cNvPr id="0" name=""/>
        <dsp:cNvSpPr/>
      </dsp:nvSpPr>
      <dsp:spPr>
        <a:xfrm>
          <a:off x="3521701"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263EAD-24CB-B64A-A9FC-A9498F7C3281}">
      <dsp:nvSpPr>
        <dsp:cNvPr id="0" name=""/>
        <dsp:cNvSpPr/>
      </dsp:nvSpPr>
      <dsp:spPr>
        <a:xfrm>
          <a:off x="3624169"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Layout </a:t>
          </a:r>
          <a:endParaRPr lang="en-US" sz="900" kern="1200" dirty="0"/>
        </a:p>
      </dsp:txBody>
      <dsp:txXfrm>
        <a:off x="3639175" y="656957"/>
        <a:ext cx="789733" cy="482328"/>
      </dsp:txXfrm>
    </dsp:sp>
    <dsp:sp modelId="{9E864475-03F6-8A4C-ADD7-097BACCE3EF1}">
      <dsp:nvSpPr>
        <dsp:cNvPr id="0" name=""/>
        <dsp:cNvSpPr/>
      </dsp:nvSpPr>
      <dsp:spPr>
        <a:xfrm>
          <a:off x="3521701"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6E349-2F1D-FD4A-BE17-EA2098DD0005}">
      <dsp:nvSpPr>
        <dsp:cNvPr id="0" name=""/>
        <dsp:cNvSpPr/>
      </dsp:nvSpPr>
      <dsp:spPr>
        <a:xfrm>
          <a:off x="3624169"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Relational Data Support</a:t>
          </a:r>
          <a:endParaRPr lang="en-US" sz="900" kern="1200" dirty="0"/>
        </a:p>
      </dsp:txBody>
      <dsp:txXfrm>
        <a:off x="3639175" y="1297383"/>
        <a:ext cx="789733" cy="482328"/>
      </dsp:txXfrm>
    </dsp:sp>
    <dsp:sp modelId="{020B44AD-F09D-7649-86C9-8E722575F564}">
      <dsp:nvSpPr>
        <dsp:cNvPr id="0" name=""/>
        <dsp:cNvSpPr/>
      </dsp:nvSpPr>
      <dsp:spPr>
        <a:xfrm>
          <a:off x="3521701"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10859C-9E75-1846-8F2F-D755C02FE1A2}">
      <dsp:nvSpPr>
        <dsp:cNvPr id="0" name=""/>
        <dsp:cNvSpPr/>
      </dsp:nvSpPr>
      <dsp:spPr>
        <a:xfrm>
          <a:off x="3624169"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Referential Integrity </a:t>
          </a:r>
          <a:endParaRPr lang="en-US" sz="900" kern="1200" dirty="0"/>
        </a:p>
      </dsp:txBody>
      <dsp:txXfrm>
        <a:off x="3639175" y="1937809"/>
        <a:ext cx="789733" cy="482328"/>
      </dsp:txXfrm>
    </dsp:sp>
    <dsp:sp modelId="{2A4DDE7B-B667-3540-A92E-C39ED6EAEEC4}">
      <dsp:nvSpPr>
        <dsp:cNvPr id="0" name=""/>
        <dsp:cNvSpPr/>
      </dsp:nvSpPr>
      <dsp:spPr>
        <a:xfrm>
          <a:off x="3521701"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104EE-49E1-DA47-BB60-FB3B7774B8C2}">
      <dsp:nvSpPr>
        <dsp:cNvPr id="0" name=""/>
        <dsp:cNvSpPr/>
      </dsp:nvSpPr>
      <dsp:spPr>
        <a:xfrm>
          <a:off x="3624169"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Normalization</a:t>
          </a:r>
          <a:endParaRPr lang="en-US" sz="900" kern="1200"/>
        </a:p>
      </dsp:txBody>
      <dsp:txXfrm>
        <a:off x="3639175" y="2578235"/>
        <a:ext cx="789733" cy="482328"/>
      </dsp:txXfrm>
    </dsp:sp>
    <dsp:sp modelId="{12A2300E-B5BB-7D44-8B5D-FF6FEA24250B}">
      <dsp:nvSpPr>
        <dsp:cNvPr id="0" name=""/>
        <dsp:cNvSpPr/>
      </dsp:nvSpPr>
      <dsp:spPr>
        <a:xfrm>
          <a:off x="3521701"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5CEABC-015C-7345-BF87-20FE20F2DC1F}">
      <dsp:nvSpPr>
        <dsp:cNvPr id="0" name=""/>
        <dsp:cNvSpPr/>
      </dsp:nvSpPr>
      <dsp:spPr>
        <a:xfrm>
          <a:off x="3624169"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Data Evolution</a:t>
          </a:r>
          <a:endParaRPr lang="en-US" sz="900" kern="1200" dirty="0"/>
        </a:p>
      </dsp:txBody>
      <dsp:txXfrm>
        <a:off x="3639175" y="3218661"/>
        <a:ext cx="789733" cy="482328"/>
      </dsp:txXfrm>
    </dsp:sp>
    <dsp:sp modelId="{0D688553-B41E-D341-A62C-40E49B504BFF}">
      <dsp:nvSpPr>
        <dsp:cNvPr id="0" name=""/>
        <dsp:cNvSpPr/>
      </dsp:nvSpPr>
      <dsp:spPr>
        <a:xfrm>
          <a:off x="3521701"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741A9A-F41D-284E-909B-E569358324F1}">
      <dsp:nvSpPr>
        <dsp:cNvPr id="0" name=""/>
        <dsp:cNvSpPr/>
      </dsp:nvSpPr>
      <dsp:spPr>
        <a:xfrm>
          <a:off x="3624169"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Nested Data Support</a:t>
          </a:r>
          <a:endParaRPr lang="en-US" sz="900" kern="1200" dirty="0"/>
        </a:p>
      </dsp:txBody>
      <dsp:txXfrm>
        <a:off x="3639175" y="3859087"/>
        <a:ext cx="789733" cy="482328"/>
      </dsp:txXfrm>
    </dsp:sp>
    <dsp:sp modelId="{EA7D3323-80E2-8245-9B0F-07CD393A0C0F}">
      <dsp:nvSpPr>
        <dsp:cNvPr id="0" name=""/>
        <dsp:cNvSpPr/>
      </dsp:nvSpPr>
      <dsp:spPr>
        <a:xfrm>
          <a:off x="4700085"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Searching Data</a:t>
          </a:r>
          <a:endParaRPr lang="en-US" sz="1000" kern="1200" dirty="0"/>
        </a:p>
      </dsp:txBody>
      <dsp:txXfrm>
        <a:off x="4715091" y="16531"/>
        <a:ext cx="994669" cy="482328"/>
      </dsp:txXfrm>
    </dsp:sp>
    <dsp:sp modelId="{7282EE3B-D3DA-4345-A25C-8FE8C89763CB}">
      <dsp:nvSpPr>
        <dsp:cNvPr id="0" name=""/>
        <dsp:cNvSpPr/>
      </dsp:nvSpPr>
      <dsp:spPr>
        <a:xfrm>
          <a:off x="4802553"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5EA152-C136-C942-A434-04BEA35B030B}">
      <dsp:nvSpPr>
        <dsp:cNvPr id="0" name=""/>
        <dsp:cNvSpPr/>
      </dsp:nvSpPr>
      <dsp:spPr>
        <a:xfrm>
          <a:off x="4905021"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Full Text Search Support </a:t>
          </a:r>
          <a:endParaRPr lang="en-US" sz="900" kern="1200" dirty="0"/>
        </a:p>
      </dsp:txBody>
      <dsp:txXfrm>
        <a:off x="4920027" y="656957"/>
        <a:ext cx="789733" cy="482328"/>
      </dsp:txXfrm>
    </dsp:sp>
    <dsp:sp modelId="{9890095F-B331-C94F-8147-C1A7A84FD6BE}">
      <dsp:nvSpPr>
        <dsp:cNvPr id="0" name=""/>
        <dsp:cNvSpPr/>
      </dsp:nvSpPr>
      <dsp:spPr>
        <a:xfrm>
          <a:off x="4802553"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0C0570-AE3E-BF47-B197-91E9C4098D1B}">
      <dsp:nvSpPr>
        <dsp:cNvPr id="0" name=""/>
        <dsp:cNvSpPr/>
      </dsp:nvSpPr>
      <dsp:spPr>
        <a:xfrm>
          <a:off x="4905021"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Regular Expressions Support</a:t>
          </a:r>
          <a:endParaRPr lang="en-US" sz="900" kern="1200" dirty="0"/>
        </a:p>
      </dsp:txBody>
      <dsp:txXfrm>
        <a:off x="4920027" y="1297383"/>
        <a:ext cx="789733" cy="482328"/>
      </dsp:txXfrm>
    </dsp:sp>
    <dsp:sp modelId="{493D36C4-3A01-2447-AB70-870CABEE99AC}">
      <dsp:nvSpPr>
        <dsp:cNvPr id="0" name=""/>
        <dsp:cNvSpPr/>
      </dsp:nvSpPr>
      <dsp:spPr>
        <a:xfrm>
          <a:off x="4802553"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8D9CD-958C-2841-B818-1198C3DE2865}">
      <dsp:nvSpPr>
        <dsp:cNvPr id="0" name=""/>
        <dsp:cNvSpPr/>
      </dsp:nvSpPr>
      <dsp:spPr>
        <a:xfrm>
          <a:off x="4905021"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Query Options </a:t>
          </a:r>
          <a:endParaRPr lang="en-US" sz="900" kern="1200" dirty="0"/>
        </a:p>
      </dsp:txBody>
      <dsp:txXfrm>
        <a:off x="4920027" y="1937809"/>
        <a:ext cx="789733" cy="482328"/>
      </dsp:txXfrm>
    </dsp:sp>
    <dsp:sp modelId="{2D3BF82F-2F09-6B45-8D93-4C0D589C2030}">
      <dsp:nvSpPr>
        <dsp:cNvPr id="0" name=""/>
        <dsp:cNvSpPr/>
      </dsp:nvSpPr>
      <dsp:spPr>
        <a:xfrm>
          <a:off x="4802553"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148BDB-0941-F345-A097-BA0A6B06FF07}">
      <dsp:nvSpPr>
        <dsp:cNvPr id="0" name=""/>
        <dsp:cNvSpPr/>
      </dsp:nvSpPr>
      <dsp:spPr>
        <a:xfrm>
          <a:off x="4905021"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Indexing </a:t>
          </a:r>
          <a:endParaRPr lang="en-US" sz="900" kern="1200" dirty="0"/>
        </a:p>
      </dsp:txBody>
      <dsp:txXfrm>
        <a:off x="4920027" y="2578235"/>
        <a:ext cx="789733" cy="482328"/>
      </dsp:txXfrm>
    </dsp:sp>
    <dsp:sp modelId="{818F0DAB-33E5-254C-89BA-1E88C2694BB3}">
      <dsp:nvSpPr>
        <dsp:cNvPr id="0" name=""/>
        <dsp:cNvSpPr/>
      </dsp:nvSpPr>
      <dsp:spPr>
        <a:xfrm>
          <a:off x="4802553"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20ECCB-C3CB-984A-9BE7-8914276CB537}">
      <dsp:nvSpPr>
        <dsp:cNvPr id="0" name=""/>
        <dsp:cNvSpPr/>
      </dsp:nvSpPr>
      <dsp:spPr>
        <a:xfrm>
          <a:off x="4905021"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Queries</a:t>
          </a:r>
          <a:endParaRPr lang="en-US" sz="900" kern="1200" dirty="0"/>
        </a:p>
      </dsp:txBody>
      <dsp:txXfrm>
        <a:off x="4920027" y="3218661"/>
        <a:ext cx="789733" cy="482328"/>
      </dsp:txXfrm>
    </dsp:sp>
    <dsp:sp modelId="{B30DFA83-D217-D441-A5D6-B33AF3254DC9}">
      <dsp:nvSpPr>
        <dsp:cNvPr id="0" name=""/>
        <dsp:cNvSpPr/>
      </dsp:nvSpPr>
      <dsp:spPr>
        <a:xfrm>
          <a:off x="4802553"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14E6C8-245A-8E43-8599-F2B8F3AB695B}">
      <dsp:nvSpPr>
        <dsp:cNvPr id="0" name=""/>
        <dsp:cNvSpPr/>
      </dsp:nvSpPr>
      <dsp:spPr>
        <a:xfrm>
          <a:off x="4905021"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Filtering and Grouping data</a:t>
          </a:r>
          <a:endParaRPr lang="en-US" sz="900" kern="1200" dirty="0"/>
        </a:p>
      </dsp:txBody>
      <dsp:txXfrm>
        <a:off x="4920027" y="3859087"/>
        <a:ext cx="789733" cy="482328"/>
      </dsp:txXfrm>
    </dsp:sp>
    <dsp:sp modelId="{9A482F54-B23D-E049-A751-1C621056A858}">
      <dsp:nvSpPr>
        <dsp:cNvPr id="0" name=""/>
        <dsp:cNvSpPr/>
      </dsp:nvSpPr>
      <dsp:spPr>
        <a:xfrm>
          <a:off x="4802553"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237CC9-5905-E14E-81E9-48D018CC5A02}">
      <dsp:nvSpPr>
        <dsp:cNvPr id="0" name=""/>
        <dsp:cNvSpPr/>
      </dsp:nvSpPr>
      <dsp:spPr>
        <a:xfrm>
          <a:off x="4905021"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Sorting</a:t>
          </a:r>
          <a:endParaRPr lang="en-US" sz="900" kern="1200"/>
        </a:p>
      </dsp:txBody>
      <dsp:txXfrm>
        <a:off x="4920027" y="4499513"/>
        <a:ext cx="789733" cy="482328"/>
      </dsp:txXfrm>
    </dsp:sp>
    <dsp:sp modelId="{5C1054C8-2F88-B44B-8F96-663CB499DA62}">
      <dsp:nvSpPr>
        <dsp:cNvPr id="0" name=""/>
        <dsp:cNvSpPr/>
      </dsp:nvSpPr>
      <dsp:spPr>
        <a:xfrm>
          <a:off x="5980937"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Special Features </a:t>
          </a:r>
          <a:endParaRPr lang="en-US" sz="1000" kern="1200" dirty="0"/>
        </a:p>
      </dsp:txBody>
      <dsp:txXfrm>
        <a:off x="5995943" y="16531"/>
        <a:ext cx="994669" cy="482328"/>
      </dsp:txXfrm>
    </dsp:sp>
    <dsp:sp modelId="{55AABD3F-F17C-E24D-827B-9B3A8EBB4D78}">
      <dsp:nvSpPr>
        <dsp:cNvPr id="0" name=""/>
        <dsp:cNvSpPr/>
      </dsp:nvSpPr>
      <dsp:spPr>
        <a:xfrm>
          <a:off x="6083405"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E30A96-9581-DA46-BCB3-0DB6787467D2}">
      <dsp:nvSpPr>
        <dsp:cNvPr id="0" name=""/>
        <dsp:cNvSpPr/>
      </dsp:nvSpPr>
      <dsp:spPr>
        <a:xfrm>
          <a:off x="6185873"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Pub/Sub Support</a:t>
          </a:r>
          <a:endParaRPr lang="en-US" sz="900" kern="1200" dirty="0"/>
        </a:p>
      </dsp:txBody>
      <dsp:txXfrm>
        <a:off x="6200879" y="656957"/>
        <a:ext cx="789733" cy="482328"/>
      </dsp:txXfrm>
    </dsp:sp>
    <dsp:sp modelId="{F5032864-6701-C44F-B2F4-1853F89540D4}">
      <dsp:nvSpPr>
        <dsp:cNvPr id="0" name=""/>
        <dsp:cNvSpPr/>
      </dsp:nvSpPr>
      <dsp:spPr>
        <a:xfrm>
          <a:off x="6083405"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AB1AB9-CF19-954C-A13C-170AAA0148A6}">
      <dsp:nvSpPr>
        <dsp:cNvPr id="0" name=""/>
        <dsp:cNvSpPr/>
      </dsp:nvSpPr>
      <dsp:spPr>
        <a:xfrm>
          <a:off x="6185873"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Expire</a:t>
          </a:r>
          <a:endParaRPr lang="en-US" sz="900" kern="1200" dirty="0"/>
        </a:p>
      </dsp:txBody>
      <dsp:txXfrm>
        <a:off x="6200879" y="1297383"/>
        <a:ext cx="789733" cy="482328"/>
      </dsp:txXfrm>
    </dsp:sp>
    <dsp:sp modelId="{E63008A5-71FD-F644-BAF3-44242114716F}">
      <dsp:nvSpPr>
        <dsp:cNvPr id="0" name=""/>
        <dsp:cNvSpPr/>
      </dsp:nvSpPr>
      <dsp:spPr>
        <a:xfrm>
          <a:off x="6083405"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3E5C3-CE2D-7B47-AA63-984F292D3DEB}">
      <dsp:nvSpPr>
        <dsp:cNvPr id="0" name=""/>
        <dsp:cNvSpPr/>
      </dsp:nvSpPr>
      <dsp:spPr>
        <a:xfrm>
          <a:off x="6185873"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Configuring as a cache</a:t>
          </a:r>
          <a:endParaRPr lang="en-US" sz="900" kern="1200" dirty="0"/>
        </a:p>
      </dsp:txBody>
      <dsp:txXfrm>
        <a:off x="6200879" y="1937809"/>
        <a:ext cx="789733" cy="482328"/>
      </dsp:txXfrm>
    </dsp:sp>
    <dsp:sp modelId="{7DDC89F7-9E36-E64B-B3AF-E8C52D27FA90}">
      <dsp:nvSpPr>
        <dsp:cNvPr id="0" name=""/>
        <dsp:cNvSpPr/>
      </dsp:nvSpPr>
      <dsp:spPr>
        <a:xfrm>
          <a:off x="6083405"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0ECCB-B822-7C4A-8E1E-0478E26B356A}">
      <dsp:nvSpPr>
        <dsp:cNvPr id="0" name=""/>
        <dsp:cNvSpPr/>
      </dsp:nvSpPr>
      <dsp:spPr>
        <a:xfrm>
          <a:off x="6185873"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Lua</a:t>
          </a:r>
          <a:r>
            <a:rPr lang="en-US" sz="900" kern="1200" dirty="0" smtClean="0"/>
            <a:t> Scripting </a:t>
          </a:r>
          <a:endParaRPr lang="en-US" sz="900" kern="1200" dirty="0"/>
        </a:p>
      </dsp:txBody>
      <dsp:txXfrm>
        <a:off x="6200879" y="2578235"/>
        <a:ext cx="789733" cy="482328"/>
      </dsp:txXfrm>
    </dsp:sp>
    <dsp:sp modelId="{6F779FA6-66FF-104D-BBAC-5F4CD46CE148}">
      <dsp:nvSpPr>
        <dsp:cNvPr id="0" name=""/>
        <dsp:cNvSpPr/>
      </dsp:nvSpPr>
      <dsp:spPr>
        <a:xfrm>
          <a:off x="7261789" y="1525"/>
          <a:ext cx="1024681" cy="5123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Administration and Maintenance</a:t>
          </a:r>
          <a:endParaRPr lang="en-US" sz="1000" kern="1200" dirty="0"/>
        </a:p>
      </dsp:txBody>
      <dsp:txXfrm>
        <a:off x="7276795" y="16531"/>
        <a:ext cx="994669" cy="482328"/>
      </dsp:txXfrm>
    </dsp:sp>
    <dsp:sp modelId="{0D8B3289-5179-1D4A-AB92-5C3349DADE03}">
      <dsp:nvSpPr>
        <dsp:cNvPr id="0" name=""/>
        <dsp:cNvSpPr/>
      </dsp:nvSpPr>
      <dsp:spPr>
        <a:xfrm>
          <a:off x="7364257" y="513866"/>
          <a:ext cx="102468" cy="384255"/>
        </a:xfrm>
        <a:custGeom>
          <a:avLst/>
          <a:gdLst/>
          <a:ahLst/>
          <a:cxnLst/>
          <a:rect l="0" t="0" r="0" b="0"/>
          <a:pathLst>
            <a:path>
              <a:moveTo>
                <a:pt x="0" y="0"/>
              </a:moveTo>
              <a:lnTo>
                <a:pt x="0" y="384255"/>
              </a:lnTo>
              <a:lnTo>
                <a:pt x="102468" y="3842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C07FA1-5881-5A46-A144-77674E13A1B6}">
      <dsp:nvSpPr>
        <dsp:cNvPr id="0" name=""/>
        <dsp:cNvSpPr/>
      </dsp:nvSpPr>
      <dsp:spPr>
        <a:xfrm>
          <a:off x="7466725" y="64195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Configuration</a:t>
          </a:r>
          <a:endParaRPr lang="en-US" sz="900" kern="1200" dirty="0"/>
        </a:p>
      </dsp:txBody>
      <dsp:txXfrm>
        <a:off x="7481731" y="656957"/>
        <a:ext cx="789733" cy="482328"/>
      </dsp:txXfrm>
    </dsp:sp>
    <dsp:sp modelId="{36F0E002-B805-5A45-8C01-5B301F0E4344}">
      <dsp:nvSpPr>
        <dsp:cNvPr id="0" name=""/>
        <dsp:cNvSpPr/>
      </dsp:nvSpPr>
      <dsp:spPr>
        <a:xfrm>
          <a:off x="7364257" y="513866"/>
          <a:ext cx="102468" cy="1024681"/>
        </a:xfrm>
        <a:custGeom>
          <a:avLst/>
          <a:gdLst/>
          <a:ahLst/>
          <a:cxnLst/>
          <a:rect l="0" t="0" r="0" b="0"/>
          <a:pathLst>
            <a:path>
              <a:moveTo>
                <a:pt x="0" y="0"/>
              </a:moveTo>
              <a:lnTo>
                <a:pt x="0" y="1024681"/>
              </a:lnTo>
              <a:lnTo>
                <a:pt x="102468" y="10246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089B0-2EA8-6745-A042-CF93B9047F5B}">
      <dsp:nvSpPr>
        <dsp:cNvPr id="0" name=""/>
        <dsp:cNvSpPr/>
      </dsp:nvSpPr>
      <dsp:spPr>
        <a:xfrm>
          <a:off x="7466725" y="128237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Scalability</a:t>
          </a:r>
          <a:endParaRPr lang="en-US" sz="900" kern="1200" dirty="0"/>
        </a:p>
      </dsp:txBody>
      <dsp:txXfrm>
        <a:off x="7481731" y="1297383"/>
        <a:ext cx="789733" cy="482328"/>
      </dsp:txXfrm>
    </dsp:sp>
    <dsp:sp modelId="{9A75D752-6504-3B48-B12D-F8F1948AC0D8}">
      <dsp:nvSpPr>
        <dsp:cNvPr id="0" name=""/>
        <dsp:cNvSpPr/>
      </dsp:nvSpPr>
      <dsp:spPr>
        <a:xfrm>
          <a:off x="7364257" y="513866"/>
          <a:ext cx="102468" cy="1665107"/>
        </a:xfrm>
        <a:custGeom>
          <a:avLst/>
          <a:gdLst/>
          <a:ahLst/>
          <a:cxnLst/>
          <a:rect l="0" t="0" r="0" b="0"/>
          <a:pathLst>
            <a:path>
              <a:moveTo>
                <a:pt x="0" y="0"/>
              </a:moveTo>
              <a:lnTo>
                <a:pt x="0" y="1665107"/>
              </a:lnTo>
              <a:lnTo>
                <a:pt x="102468" y="16651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517623-BA59-FE48-AD3C-6945936D7252}">
      <dsp:nvSpPr>
        <dsp:cNvPr id="0" name=""/>
        <dsp:cNvSpPr/>
      </dsp:nvSpPr>
      <dsp:spPr>
        <a:xfrm>
          <a:off x="7466725" y="192280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Persistence, and ACID Support</a:t>
          </a:r>
          <a:endParaRPr lang="en-US" sz="900" kern="1200" dirty="0"/>
        </a:p>
      </dsp:txBody>
      <dsp:txXfrm>
        <a:off x="7481731" y="1937809"/>
        <a:ext cx="789733" cy="482328"/>
      </dsp:txXfrm>
    </dsp:sp>
    <dsp:sp modelId="{3141DE8D-FC97-C847-A77B-2574276537FA}">
      <dsp:nvSpPr>
        <dsp:cNvPr id="0" name=""/>
        <dsp:cNvSpPr/>
      </dsp:nvSpPr>
      <dsp:spPr>
        <a:xfrm>
          <a:off x="7364257" y="513866"/>
          <a:ext cx="102468" cy="2305533"/>
        </a:xfrm>
        <a:custGeom>
          <a:avLst/>
          <a:gdLst/>
          <a:ahLst/>
          <a:cxnLst/>
          <a:rect l="0" t="0" r="0" b="0"/>
          <a:pathLst>
            <a:path>
              <a:moveTo>
                <a:pt x="0" y="0"/>
              </a:moveTo>
              <a:lnTo>
                <a:pt x="0" y="2305533"/>
              </a:lnTo>
              <a:lnTo>
                <a:pt x="102468" y="23055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ACF91C-45B6-C943-B21A-CBD758E297D3}">
      <dsp:nvSpPr>
        <dsp:cNvPr id="0" name=""/>
        <dsp:cNvSpPr/>
      </dsp:nvSpPr>
      <dsp:spPr>
        <a:xfrm>
          <a:off x="7466725" y="2563229"/>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Handling failure </a:t>
          </a:r>
          <a:endParaRPr lang="en-US" sz="900" kern="1200" dirty="0"/>
        </a:p>
      </dsp:txBody>
      <dsp:txXfrm>
        <a:off x="7481731" y="2578235"/>
        <a:ext cx="789733" cy="482328"/>
      </dsp:txXfrm>
    </dsp:sp>
    <dsp:sp modelId="{FB816A12-82B7-254E-A127-3DAA516CA276}">
      <dsp:nvSpPr>
        <dsp:cNvPr id="0" name=""/>
        <dsp:cNvSpPr/>
      </dsp:nvSpPr>
      <dsp:spPr>
        <a:xfrm>
          <a:off x="7364257" y="513866"/>
          <a:ext cx="102468" cy="2945959"/>
        </a:xfrm>
        <a:custGeom>
          <a:avLst/>
          <a:gdLst/>
          <a:ahLst/>
          <a:cxnLst/>
          <a:rect l="0" t="0" r="0" b="0"/>
          <a:pathLst>
            <a:path>
              <a:moveTo>
                <a:pt x="0" y="0"/>
              </a:moveTo>
              <a:lnTo>
                <a:pt x="0" y="2945959"/>
              </a:lnTo>
              <a:lnTo>
                <a:pt x="102468" y="29459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BCB8A-2710-8F42-811F-33B3DEA89A01}">
      <dsp:nvSpPr>
        <dsp:cNvPr id="0" name=""/>
        <dsp:cNvSpPr/>
      </dsp:nvSpPr>
      <dsp:spPr>
        <a:xfrm>
          <a:off x="7466725" y="3203655"/>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Backup and Upgrade</a:t>
          </a:r>
          <a:endParaRPr lang="en-US" sz="900" kern="1200" dirty="0"/>
        </a:p>
      </dsp:txBody>
      <dsp:txXfrm>
        <a:off x="7481731" y="3218661"/>
        <a:ext cx="789733" cy="482328"/>
      </dsp:txXfrm>
    </dsp:sp>
    <dsp:sp modelId="{49F3D27C-DA50-A74C-A216-19CEEBE5EDF7}">
      <dsp:nvSpPr>
        <dsp:cNvPr id="0" name=""/>
        <dsp:cNvSpPr/>
      </dsp:nvSpPr>
      <dsp:spPr>
        <a:xfrm>
          <a:off x="7364257" y="513866"/>
          <a:ext cx="102468" cy="3586385"/>
        </a:xfrm>
        <a:custGeom>
          <a:avLst/>
          <a:gdLst/>
          <a:ahLst/>
          <a:cxnLst/>
          <a:rect l="0" t="0" r="0" b="0"/>
          <a:pathLst>
            <a:path>
              <a:moveTo>
                <a:pt x="0" y="0"/>
              </a:moveTo>
              <a:lnTo>
                <a:pt x="0" y="3586385"/>
              </a:lnTo>
              <a:lnTo>
                <a:pt x="102468" y="35863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20A846-2529-F146-8366-AF3302CAAEDA}">
      <dsp:nvSpPr>
        <dsp:cNvPr id="0" name=""/>
        <dsp:cNvSpPr/>
      </dsp:nvSpPr>
      <dsp:spPr>
        <a:xfrm>
          <a:off x="7466725" y="3844081"/>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Security</a:t>
          </a:r>
          <a:endParaRPr lang="en-US" sz="900" kern="1200"/>
        </a:p>
      </dsp:txBody>
      <dsp:txXfrm>
        <a:off x="7481731" y="3859087"/>
        <a:ext cx="789733" cy="482328"/>
      </dsp:txXfrm>
    </dsp:sp>
    <dsp:sp modelId="{CB147079-C1CE-F041-BC24-8693DDF2058A}">
      <dsp:nvSpPr>
        <dsp:cNvPr id="0" name=""/>
        <dsp:cNvSpPr/>
      </dsp:nvSpPr>
      <dsp:spPr>
        <a:xfrm>
          <a:off x="7364257" y="513866"/>
          <a:ext cx="102468" cy="4226811"/>
        </a:xfrm>
        <a:custGeom>
          <a:avLst/>
          <a:gdLst/>
          <a:ahLst/>
          <a:cxnLst/>
          <a:rect l="0" t="0" r="0" b="0"/>
          <a:pathLst>
            <a:path>
              <a:moveTo>
                <a:pt x="0" y="0"/>
              </a:moveTo>
              <a:lnTo>
                <a:pt x="0" y="4226811"/>
              </a:lnTo>
              <a:lnTo>
                <a:pt x="102468" y="42268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943EB-5BFC-4449-AE35-0403074F0FCC}">
      <dsp:nvSpPr>
        <dsp:cNvPr id="0" name=""/>
        <dsp:cNvSpPr/>
      </dsp:nvSpPr>
      <dsp:spPr>
        <a:xfrm>
          <a:off x="7466725" y="4484507"/>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Availability</a:t>
          </a:r>
          <a:endParaRPr lang="en-US" sz="900" kern="1200" dirty="0"/>
        </a:p>
      </dsp:txBody>
      <dsp:txXfrm>
        <a:off x="7481731" y="4499513"/>
        <a:ext cx="789733" cy="482328"/>
      </dsp:txXfrm>
    </dsp:sp>
    <dsp:sp modelId="{5BB9E986-D32E-E44B-A885-2417F6493ED8}">
      <dsp:nvSpPr>
        <dsp:cNvPr id="0" name=""/>
        <dsp:cNvSpPr/>
      </dsp:nvSpPr>
      <dsp:spPr>
        <a:xfrm>
          <a:off x="7364257" y="513866"/>
          <a:ext cx="102468" cy="4867237"/>
        </a:xfrm>
        <a:custGeom>
          <a:avLst/>
          <a:gdLst/>
          <a:ahLst/>
          <a:cxnLst/>
          <a:rect l="0" t="0" r="0" b="0"/>
          <a:pathLst>
            <a:path>
              <a:moveTo>
                <a:pt x="0" y="0"/>
              </a:moveTo>
              <a:lnTo>
                <a:pt x="0" y="4867237"/>
              </a:lnTo>
              <a:lnTo>
                <a:pt x="102468" y="48672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3474F4-B5EC-AD4F-895E-3CC2D8CB2DB4}">
      <dsp:nvSpPr>
        <dsp:cNvPr id="0" name=""/>
        <dsp:cNvSpPr/>
      </dsp:nvSpPr>
      <dsp:spPr>
        <a:xfrm>
          <a:off x="7466725" y="5124933"/>
          <a:ext cx="819745" cy="5123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t>Data migration </a:t>
          </a:r>
          <a:endParaRPr lang="en-US" sz="900" kern="1200"/>
        </a:p>
      </dsp:txBody>
      <dsp:txXfrm>
        <a:off x="7481731" y="5139939"/>
        <a:ext cx="789733" cy="48232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992188" y="769938"/>
            <a:ext cx="51149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Supervisor : </a:t>
            </a:r>
            <a:r>
              <a:rPr lang="en-US" dirty="0" err="1" smtClean="0"/>
              <a:t>Manoj</a:t>
            </a:r>
            <a:endParaRPr lang="en-US" dirty="0" smtClean="0"/>
          </a:p>
          <a:p>
            <a:r>
              <a:rPr lang="en-US" dirty="0" err="1" smtClean="0"/>
              <a:t>CoSupervisor</a:t>
            </a:r>
            <a:r>
              <a:rPr lang="en-US" dirty="0" smtClean="0"/>
              <a:t>:</a:t>
            </a:r>
            <a:r>
              <a:rPr lang="en-US" baseline="0" dirty="0" smtClean="0"/>
              <a:t> Andreas </a:t>
            </a:r>
            <a:r>
              <a:rPr lang="en-US" baseline="0" dirty="0" err="1" smtClean="0"/>
              <a:t>Kipf</a:t>
            </a:r>
            <a:r>
              <a:rPr lang="en-US" baseline="0" dirty="0" smtClean="0"/>
              <a:t> from database chair</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No nested structures ,</a:t>
            </a:r>
            <a:r>
              <a:rPr lang="en-US" baseline="0" dirty="0" smtClean="0"/>
              <a:t> each value is with type String (not only sting but also integers , floating point values or even a binary data such as an image or any file)</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166440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About Watch/Unwatch , Multi/Exec , Discard </a:t>
            </a:r>
          </a:p>
          <a:p>
            <a:r>
              <a:rPr lang="en-US" baseline="0" dirty="0" smtClean="0"/>
              <a:t>Watch/Unwatch is some kind of optimistic locking mechanism </a:t>
            </a:r>
          </a:p>
          <a:p>
            <a:r>
              <a:rPr lang="en-US" baseline="0" dirty="0" smtClean="0"/>
              <a:t>since watch/</a:t>
            </a:r>
            <a:r>
              <a:rPr lang="en-US" baseline="0" dirty="0" err="1" smtClean="0"/>
              <a:t>unwatch</a:t>
            </a:r>
            <a:r>
              <a:rPr lang="en-US" baseline="0" dirty="0" smtClean="0"/>
              <a:t> act as optimistic locks , they don’t scale well since if you have for example more that 100k users trying to access the inventory at the same time then the retry time will increase a lot.</a:t>
            </a:r>
          </a:p>
          <a:p>
            <a:r>
              <a:rPr lang="en-US" baseline="0" dirty="0" smtClean="0"/>
              <a:t>Then we should implement some kind of locking mechanism in the client side to improve performance.</a:t>
            </a:r>
          </a:p>
          <a:p>
            <a:r>
              <a:rPr lang="en-US" baseline="0" dirty="0" smtClean="0"/>
              <a:t>Multi will start the transaction , exec will execute the transaction , since </a:t>
            </a:r>
            <a:r>
              <a:rPr lang="en-US" baseline="0" dirty="0" err="1" smtClean="0"/>
              <a:t>Redis</a:t>
            </a:r>
            <a:r>
              <a:rPr lang="en-US" baseline="0" dirty="0" smtClean="0"/>
              <a:t> is single threaded , it ensures that it will be executed alone.</a:t>
            </a:r>
          </a:p>
          <a:p>
            <a:endParaRPr lang="en-US" baseline="0" dirty="0" smtClean="0"/>
          </a:p>
          <a:p>
            <a:r>
              <a:rPr lang="en-US" baseline="0" dirty="0" smtClean="0"/>
              <a:t>Other note is that rollback isn’t supported by </a:t>
            </a:r>
            <a:r>
              <a:rPr lang="en-US" baseline="0" dirty="0" err="1" smtClean="0"/>
              <a:t>redis</a:t>
            </a:r>
            <a:r>
              <a:rPr lang="en-US" baseline="0" dirty="0" smtClean="0"/>
              <a:t> as relational databases.</a:t>
            </a:r>
          </a:p>
          <a:p>
            <a:r>
              <a:rPr lang="en-US" baseline="0" dirty="0" err="1" smtClean="0"/>
              <a:t>Redis</a:t>
            </a:r>
            <a:r>
              <a:rPr lang="en-US" baseline="0" dirty="0" smtClean="0"/>
              <a:t> will discard the transaction in case of syntax errors, however if there is a programming error , no way for rollback.</a:t>
            </a:r>
          </a:p>
          <a:p>
            <a:r>
              <a:rPr lang="en-US" baseline="0" dirty="0" smtClean="0"/>
              <a:t>Argument from </a:t>
            </a:r>
            <a:r>
              <a:rPr lang="en-US" baseline="0" dirty="0" err="1" smtClean="0"/>
              <a:t>Redis</a:t>
            </a:r>
            <a:r>
              <a:rPr lang="en-US" baseline="0" dirty="0" smtClean="0"/>
              <a:t> is that the programming error is likely to be detected during development and shouldn’t be in production. Due to performance concerns.</a:t>
            </a:r>
          </a:p>
          <a:p>
            <a:endParaRPr lang="en-US" baseline="0" dirty="0" smtClean="0"/>
          </a:p>
          <a:p>
            <a:r>
              <a:rPr lang="en-US" baseline="0" dirty="0" smtClean="0"/>
              <a:t>Pipeline is implemented in similar way using multi and sync commands , no watch/</a:t>
            </a:r>
            <a:r>
              <a:rPr lang="en-US" baseline="0" dirty="0" err="1" smtClean="0"/>
              <a:t>unwatch</a:t>
            </a:r>
            <a:endParaRPr lang="en-US" baseline="0"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12</a:t>
            </a:fld>
            <a:endParaRPr lang="de-DE" dirty="0"/>
          </a:p>
        </p:txBody>
      </p:sp>
    </p:spTree>
    <p:extLst>
      <p:ext uri="{BB962C8B-B14F-4D97-AF65-F5344CB8AC3E}">
        <p14:creationId xmlns:p14="http://schemas.microsoft.com/office/powerpoint/2010/main" val="232115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gets complicated as you relations grows.</a:t>
            </a:r>
          </a:p>
          <a:p>
            <a:r>
              <a:rPr lang="en-US" dirty="0" smtClean="0"/>
              <a:t>You have to</a:t>
            </a:r>
            <a:r>
              <a:rPr lang="en-US" baseline="0" dirty="0" smtClean="0"/>
              <a:t> maintain your relations manually with each submit or delete or update </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398264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do 7</a:t>
            </a:r>
            <a:r>
              <a:rPr lang="en-US" baseline="0" dirty="0" smtClean="0"/>
              <a:t> insert statements </a:t>
            </a:r>
          </a:p>
          <a:p>
            <a:endParaRPr lang="en-US" dirty="0" smtClean="0"/>
          </a:p>
          <a:p>
            <a:r>
              <a:rPr lang="en-US" dirty="0" smtClean="0"/>
              <a:t>To get we do all</a:t>
            </a:r>
            <a:r>
              <a:rPr lang="en-US" baseline="0" dirty="0" smtClean="0"/>
              <a:t> orders per </a:t>
            </a:r>
            <a:r>
              <a:rPr lang="en-US" baseline="0" dirty="0" err="1" smtClean="0"/>
              <a:t>customerID</a:t>
            </a:r>
            <a:endParaRPr lang="en-US" baseline="0" dirty="0" smtClean="0"/>
          </a:p>
          <a:p>
            <a:r>
              <a:rPr lang="en-US" baseline="0" dirty="0" smtClean="0"/>
              <a:t>Then iterate through the order id and get all </a:t>
            </a:r>
            <a:r>
              <a:rPr lang="en-US" baseline="0" dirty="0" err="1" smtClean="0"/>
              <a:t>shippings</a:t>
            </a:r>
            <a:r>
              <a:rPr lang="en-US" baseline="0" dirty="0" smtClean="0"/>
              <a:t> for each </a:t>
            </a:r>
            <a:r>
              <a:rPr lang="en-US" baseline="0" dirty="0" err="1" smtClean="0"/>
              <a:t>orderID</a:t>
            </a:r>
            <a:endParaRPr lang="en-US" baseline="0" dirty="0" smtClean="0"/>
          </a:p>
          <a:p>
            <a:r>
              <a:rPr lang="en-US" baseline="0" dirty="0" smtClean="0"/>
              <a:t>Then iterate through each </a:t>
            </a:r>
            <a:r>
              <a:rPr lang="en-US" baseline="0" dirty="0" err="1" smtClean="0"/>
              <a:t>shippingID</a:t>
            </a:r>
            <a:r>
              <a:rPr lang="en-US" baseline="0" dirty="0" smtClean="0"/>
              <a:t> to get the shipping details</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59171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needs to be maintain manually which might get complex and errors</a:t>
            </a:r>
            <a:r>
              <a:rPr lang="en-US" baseline="0" dirty="0" smtClean="0"/>
              <a:t> can occur.</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15</a:t>
            </a:fld>
            <a:endParaRPr lang="de-DE" dirty="0"/>
          </a:p>
        </p:txBody>
      </p:sp>
    </p:spTree>
    <p:extLst>
      <p:ext uri="{BB962C8B-B14F-4D97-AF65-F5344CB8AC3E}">
        <p14:creationId xmlns:p14="http://schemas.microsoft.com/office/powerpoint/2010/main" val="201098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2010989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599" indent="-278692" eaLnBrk="0" hangingPunct="0">
              <a:defRPr>
                <a:solidFill>
                  <a:schemeClr val="tx1"/>
                </a:solidFill>
                <a:latin typeface="Arial" pitchFamily="34" charset="0"/>
              </a:defRPr>
            </a:lvl2pPr>
            <a:lvl3pPr marL="1114768" indent="-222954" eaLnBrk="0" hangingPunct="0">
              <a:defRPr>
                <a:solidFill>
                  <a:schemeClr val="tx1"/>
                </a:solidFill>
                <a:latin typeface="Arial" pitchFamily="34" charset="0"/>
              </a:defRPr>
            </a:lvl3pPr>
            <a:lvl4pPr marL="1560675" indent="-222954" eaLnBrk="0" hangingPunct="0">
              <a:defRPr>
                <a:solidFill>
                  <a:schemeClr val="tx1"/>
                </a:solidFill>
                <a:latin typeface="Arial" pitchFamily="34" charset="0"/>
              </a:defRPr>
            </a:lvl4pPr>
            <a:lvl5pPr marL="2006582" indent="-222954" eaLnBrk="0" hangingPunct="0">
              <a:defRPr>
                <a:solidFill>
                  <a:schemeClr val="tx1"/>
                </a:solidFill>
                <a:latin typeface="Arial" pitchFamily="34" charset="0"/>
              </a:defRPr>
            </a:lvl5pPr>
            <a:lvl6pPr marL="2452489" indent="-222954" eaLnBrk="0" fontAlgn="base" hangingPunct="0">
              <a:spcBef>
                <a:spcPct val="0"/>
              </a:spcBef>
              <a:spcAft>
                <a:spcPct val="0"/>
              </a:spcAft>
              <a:defRPr>
                <a:solidFill>
                  <a:schemeClr val="tx1"/>
                </a:solidFill>
                <a:latin typeface="Arial" pitchFamily="34" charset="0"/>
              </a:defRPr>
            </a:lvl6pPr>
            <a:lvl7pPr marL="2898397" indent="-222954" eaLnBrk="0" fontAlgn="base" hangingPunct="0">
              <a:spcBef>
                <a:spcPct val="0"/>
              </a:spcBef>
              <a:spcAft>
                <a:spcPct val="0"/>
              </a:spcAft>
              <a:defRPr>
                <a:solidFill>
                  <a:schemeClr val="tx1"/>
                </a:solidFill>
                <a:latin typeface="Arial" pitchFamily="34" charset="0"/>
              </a:defRPr>
            </a:lvl7pPr>
            <a:lvl8pPr marL="3344304" indent="-222954" eaLnBrk="0" fontAlgn="base" hangingPunct="0">
              <a:spcBef>
                <a:spcPct val="0"/>
              </a:spcBef>
              <a:spcAft>
                <a:spcPct val="0"/>
              </a:spcAft>
              <a:defRPr>
                <a:solidFill>
                  <a:schemeClr val="tx1"/>
                </a:solidFill>
                <a:latin typeface="Arial" pitchFamily="34" charset="0"/>
              </a:defRPr>
            </a:lvl8pPr>
            <a:lvl9pPr marL="3790211" indent="-22295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0BC2153-CEF2-4293-9FEC-C44FB1EABAFD}" type="slidenum">
              <a:rPr lang="en-US" altLang="ja-JP" smtClean="0">
                <a:ea typeface="ＭＳ Ｐゴシック" pitchFamily="34" charset="-128"/>
              </a:rPr>
              <a:pPr eaLnBrk="1" fontAlgn="base" hangingPunct="1">
                <a:spcBef>
                  <a:spcPct val="0"/>
                </a:spcBef>
                <a:spcAft>
                  <a:spcPct val="0"/>
                </a:spcAft>
              </a:pPr>
              <a:t>18</a:t>
            </a:fld>
            <a:endParaRPr lang="en-US" altLang="ja-JP" smtClean="0">
              <a:ea typeface="ＭＳ Ｐゴシック" pitchFamily="34" charset="-128"/>
            </a:endParaRPr>
          </a:p>
        </p:txBody>
      </p:sp>
      <p:sp>
        <p:nvSpPr>
          <p:cNvPr id="24579" name="Folienbildplatzhalter 1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Notizenplatzhalter 1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ja-JP" dirty="0" smtClean="0">
                <a:ea typeface="ＭＳ Ｐゴシック" pitchFamily="34" charset="-128"/>
              </a:rPr>
              <a:t>Add literature</a:t>
            </a:r>
            <a:r>
              <a:rPr lang="en-GB" altLang="ja-JP" baseline="0" dirty="0" smtClean="0">
                <a:ea typeface="ＭＳ Ｐゴシック" pitchFamily="34" charset="-128"/>
              </a:rPr>
              <a:t> review</a:t>
            </a:r>
          </a:p>
          <a:p>
            <a:pPr eaLnBrk="1" hangingPunct="1"/>
            <a:r>
              <a:rPr lang="en-GB" altLang="ja-JP" baseline="0" dirty="0" smtClean="0">
                <a:ea typeface="ＭＳ Ｐゴシック" pitchFamily="34" charset="-128"/>
              </a:rPr>
              <a:t>What is the different between documenting results and writing </a:t>
            </a:r>
            <a:r>
              <a:rPr lang="en-GB" altLang="ja-JP" baseline="0" smtClean="0">
                <a:ea typeface="ＭＳ Ｐゴシック" pitchFamily="34" charset="-128"/>
              </a:rPr>
              <a:t>thesis report ?</a:t>
            </a:r>
            <a:endParaRPr lang="en-GB" altLang="ja-JP" dirty="0" smtClean="0">
              <a:ea typeface="ＭＳ Ｐゴシック" pitchFamily="34" charset="-128"/>
            </a:endParaRPr>
          </a:p>
        </p:txBody>
      </p:sp>
    </p:spTree>
    <p:extLst>
      <p:ext uri="{BB962C8B-B14F-4D97-AF65-F5344CB8AC3E}">
        <p14:creationId xmlns:p14="http://schemas.microsoft.com/office/powerpoint/2010/main" val="379799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599" indent="-278692" eaLnBrk="0" hangingPunct="0">
              <a:defRPr>
                <a:solidFill>
                  <a:schemeClr val="tx1"/>
                </a:solidFill>
                <a:latin typeface="Arial" pitchFamily="34" charset="0"/>
              </a:defRPr>
            </a:lvl2pPr>
            <a:lvl3pPr marL="1114768" indent="-222954" eaLnBrk="0" hangingPunct="0">
              <a:defRPr>
                <a:solidFill>
                  <a:schemeClr val="tx1"/>
                </a:solidFill>
                <a:latin typeface="Arial" pitchFamily="34" charset="0"/>
              </a:defRPr>
            </a:lvl3pPr>
            <a:lvl4pPr marL="1560675" indent="-222954" eaLnBrk="0" hangingPunct="0">
              <a:defRPr>
                <a:solidFill>
                  <a:schemeClr val="tx1"/>
                </a:solidFill>
                <a:latin typeface="Arial" pitchFamily="34" charset="0"/>
              </a:defRPr>
            </a:lvl4pPr>
            <a:lvl5pPr marL="2006582" indent="-222954" eaLnBrk="0" hangingPunct="0">
              <a:defRPr>
                <a:solidFill>
                  <a:schemeClr val="tx1"/>
                </a:solidFill>
                <a:latin typeface="Arial" pitchFamily="34" charset="0"/>
              </a:defRPr>
            </a:lvl5pPr>
            <a:lvl6pPr marL="2452489" indent="-222954" eaLnBrk="0" fontAlgn="base" hangingPunct="0">
              <a:spcBef>
                <a:spcPct val="0"/>
              </a:spcBef>
              <a:spcAft>
                <a:spcPct val="0"/>
              </a:spcAft>
              <a:defRPr>
                <a:solidFill>
                  <a:schemeClr val="tx1"/>
                </a:solidFill>
                <a:latin typeface="Arial" pitchFamily="34" charset="0"/>
              </a:defRPr>
            </a:lvl6pPr>
            <a:lvl7pPr marL="2898397" indent="-222954" eaLnBrk="0" fontAlgn="base" hangingPunct="0">
              <a:spcBef>
                <a:spcPct val="0"/>
              </a:spcBef>
              <a:spcAft>
                <a:spcPct val="0"/>
              </a:spcAft>
              <a:defRPr>
                <a:solidFill>
                  <a:schemeClr val="tx1"/>
                </a:solidFill>
                <a:latin typeface="Arial" pitchFamily="34" charset="0"/>
              </a:defRPr>
            </a:lvl7pPr>
            <a:lvl8pPr marL="3344304" indent="-222954" eaLnBrk="0" fontAlgn="base" hangingPunct="0">
              <a:spcBef>
                <a:spcPct val="0"/>
              </a:spcBef>
              <a:spcAft>
                <a:spcPct val="0"/>
              </a:spcAft>
              <a:defRPr>
                <a:solidFill>
                  <a:schemeClr val="tx1"/>
                </a:solidFill>
                <a:latin typeface="Arial" pitchFamily="34" charset="0"/>
              </a:defRPr>
            </a:lvl8pPr>
            <a:lvl9pPr marL="3790211" indent="-22295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0BC2153-CEF2-4293-9FEC-C44FB1EABAFD}" type="slidenum">
              <a:rPr lang="en-US" altLang="ja-JP" smtClean="0">
                <a:ea typeface="ＭＳ Ｐゴシック" pitchFamily="34" charset="-128"/>
              </a:rPr>
              <a:pPr eaLnBrk="1" fontAlgn="base" hangingPunct="1">
                <a:spcBef>
                  <a:spcPct val="0"/>
                </a:spcBef>
                <a:spcAft>
                  <a:spcPct val="0"/>
                </a:spcAft>
              </a:pPr>
              <a:t>20</a:t>
            </a:fld>
            <a:endParaRPr lang="en-US" altLang="ja-JP" smtClean="0">
              <a:ea typeface="ＭＳ Ｐゴシック" pitchFamily="34" charset="-128"/>
            </a:endParaRPr>
          </a:p>
        </p:txBody>
      </p:sp>
      <p:sp>
        <p:nvSpPr>
          <p:cNvPr id="24579" name="Folienbildplatzhalter 1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Notizenplatzhalter 1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ja-JP" dirty="0" smtClean="0">
              <a:ea typeface="ＭＳ Ｐゴシック" pitchFamily="34" charset="-128"/>
            </a:endParaRPr>
          </a:p>
        </p:txBody>
      </p:sp>
    </p:spTree>
    <p:extLst>
      <p:ext uri="{BB962C8B-B14F-4D97-AF65-F5344CB8AC3E}">
        <p14:creationId xmlns:p14="http://schemas.microsoft.com/office/powerpoint/2010/main" val="379799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Installing </a:t>
            </a:r>
            <a:r>
              <a:rPr lang="en-US" dirty="0" err="1" smtClean="0"/>
              <a:t>Redis</a:t>
            </a:r>
            <a:r>
              <a:rPr lang="en-US" dirty="0" smtClean="0"/>
              <a:t> is easy , you can either</a:t>
            </a:r>
            <a:r>
              <a:rPr lang="en-US" baseline="0" dirty="0" smtClean="0"/>
              <a:t> download it and build it from the source or use package managers such as brew or Port.</a:t>
            </a:r>
          </a:p>
          <a:p>
            <a:r>
              <a:rPr lang="en-US" baseline="0" dirty="0" smtClean="0"/>
              <a:t>Basic concepts will be explained now</a:t>
            </a:r>
          </a:p>
          <a:p>
            <a:r>
              <a:rPr lang="en-US" baseline="0" dirty="0" smtClean="0"/>
              <a:t>For the use cases, </a:t>
            </a:r>
            <a:r>
              <a:rPr lang="en-US" baseline="0" dirty="0" err="1" smtClean="0"/>
              <a:t>redis</a:t>
            </a:r>
            <a:r>
              <a:rPr lang="en-US" baseline="0" dirty="0" smtClean="0"/>
              <a:t> can be used in many scenarios such as:</a:t>
            </a:r>
          </a:p>
          <a:p>
            <a:r>
              <a:rPr lang="en-US" baseline="0" dirty="0" smtClean="0"/>
              <a:t> Caching</a:t>
            </a:r>
          </a:p>
          <a:p>
            <a:r>
              <a:rPr lang="en-US" baseline="0" dirty="0" smtClean="0"/>
              <a:t>Chat Server</a:t>
            </a:r>
          </a:p>
          <a:p>
            <a:r>
              <a:rPr lang="en-US" baseline="0" dirty="0" smtClean="0"/>
              <a:t>Messaging Broker</a:t>
            </a:r>
          </a:p>
          <a:p>
            <a:r>
              <a:rPr lang="en-US" dirty="0" smtClean="0"/>
              <a:t>Queues </a:t>
            </a:r>
          </a:p>
          <a:p>
            <a:r>
              <a:rPr lang="en-US" dirty="0" smtClean="0"/>
              <a:t>Real time analytics</a:t>
            </a:r>
            <a:r>
              <a:rPr lang="en-US" baseline="0" dirty="0" smtClean="0"/>
              <a:t> and many others</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21</a:t>
            </a:fld>
            <a:endParaRPr lang="de-DE" dirty="0"/>
          </a:p>
        </p:txBody>
      </p:sp>
    </p:spTree>
    <p:extLst>
      <p:ext uri="{BB962C8B-B14F-4D97-AF65-F5344CB8AC3E}">
        <p14:creationId xmlns:p14="http://schemas.microsoft.com/office/powerpoint/2010/main" val="198433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599" indent="-278692" eaLnBrk="0" hangingPunct="0">
              <a:defRPr>
                <a:solidFill>
                  <a:schemeClr val="tx1"/>
                </a:solidFill>
                <a:latin typeface="Arial" pitchFamily="34" charset="0"/>
              </a:defRPr>
            </a:lvl2pPr>
            <a:lvl3pPr marL="1114768" indent="-222954" eaLnBrk="0" hangingPunct="0">
              <a:defRPr>
                <a:solidFill>
                  <a:schemeClr val="tx1"/>
                </a:solidFill>
                <a:latin typeface="Arial" pitchFamily="34" charset="0"/>
              </a:defRPr>
            </a:lvl3pPr>
            <a:lvl4pPr marL="1560675" indent="-222954" eaLnBrk="0" hangingPunct="0">
              <a:defRPr>
                <a:solidFill>
                  <a:schemeClr val="tx1"/>
                </a:solidFill>
                <a:latin typeface="Arial" pitchFamily="34" charset="0"/>
              </a:defRPr>
            </a:lvl4pPr>
            <a:lvl5pPr marL="2006582" indent="-222954" eaLnBrk="0" hangingPunct="0">
              <a:defRPr>
                <a:solidFill>
                  <a:schemeClr val="tx1"/>
                </a:solidFill>
                <a:latin typeface="Arial" pitchFamily="34" charset="0"/>
              </a:defRPr>
            </a:lvl5pPr>
            <a:lvl6pPr marL="2452489" indent="-222954" eaLnBrk="0" fontAlgn="base" hangingPunct="0">
              <a:spcBef>
                <a:spcPct val="0"/>
              </a:spcBef>
              <a:spcAft>
                <a:spcPct val="0"/>
              </a:spcAft>
              <a:defRPr>
                <a:solidFill>
                  <a:schemeClr val="tx1"/>
                </a:solidFill>
                <a:latin typeface="Arial" pitchFamily="34" charset="0"/>
              </a:defRPr>
            </a:lvl6pPr>
            <a:lvl7pPr marL="2898397" indent="-222954" eaLnBrk="0" fontAlgn="base" hangingPunct="0">
              <a:spcBef>
                <a:spcPct val="0"/>
              </a:spcBef>
              <a:spcAft>
                <a:spcPct val="0"/>
              </a:spcAft>
              <a:defRPr>
                <a:solidFill>
                  <a:schemeClr val="tx1"/>
                </a:solidFill>
                <a:latin typeface="Arial" pitchFamily="34" charset="0"/>
              </a:defRPr>
            </a:lvl7pPr>
            <a:lvl8pPr marL="3344304" indent="-222954" eaLnBrk="0" fontAlgn="base" hangingPunct="0">
              <a:spcBef>
                <a:spcPct val="0"/>
              </a:spcBef>
              <a:spcAft>
                <a:spcPct val="0"/>
              </a:spcAft>
              <a:defRPr>
                <a:solidFill>
                  <a:schemeClr val="tx1"/>
                </a:solidFill>
                <a:latin typeface="Arial" pitchFamily="34" charset="0"/>
              </a:defRPr>
            </a:lvl8pPr>
            <a:lvl9pPr marL="3790211" indent="-22295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0BC2153-CEF2-4293-9FEC-C44FB1EABAFD}" type="slidenum">
              <a:rPr lang="en-US" altLang="ja-JP" smtClean="0">
                <a:ea typeface="ＭＳ Ｐゴシック" pitchFamily="34" charset="-128"/>
              </a:rPr>
              <a:pPr eaLnBrk="1" fontAlgn="base" hangingPunct="1">
                <a:spcBef>
                  <a:spcPct val="0"/>
                </a:spcBef>
                <a:spcAft>
                  <a:spcPct val="0"/>
                </a:spcAft>
              </a:pPr>
              <a:t>3</a:t>
            </a:fld>
            <a:endParaRPr lang="en-US" altLang="ja-JP" smtClean="0">
              <a:ea typeface="ＭＳ Ｐゴシック" pitchFamily="34" charset="-128"/>
            </a:endParaRPr>
          </a:p>
        </p:txBody>
      </p:sp>
      <p:sp>
        <p:nvSpPr>
          <p:cNvPr id="24579" name="Folienbildplatzhalter 1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Notizenplatzhalter 1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ja-JP" dirty="0" smtClean="0">
                <a:ea typeface="ＭＳ Ｐゴシック" pitchFamily="34" charset="-128"/>
              </a:rPr>
              <a:t>For any</a:t>
            </a:r>
            <a:r>
              <a:rPr lang="en-GB" altLang="ja-JP" baseline="0" dirty="0" smtClean="0">
                <a:ea typeface="ＭＳ Ｐゴシック" pitchFamily="34" charset="-128"/>
              </a:rPr>
              <a:t> application, a good database needs to be chosen to store, retrieve and analysis our data.</a:t>
            </a:r>
          </a:p>
          <a:p>
            <a:pPr eaLnBrk="1" hangingPunct="1"/>
            <a:r>
              <a:rPr lang="en-GB" altLang="ja-JP" baseline="0" dirty="0" smtClean="0">
                <a:ea typeface="ＭＳ Ｐゴシック" pitchFamily="34" charset="-128"/>
              </a:rPr>
              <a:t>Selecting the database system is important and we might impact the whole application if we made wrong selection.</a:t>
            </a:r>
          </a:p>
          <a:p>
            <a:pPr eaLnBrk="1" hangingPunct="1"/>
            <a:r>
              <a:rPr lang="en-GB" altLang="ja-JP" baseline="0" dirty="0" smtClean="0">
                <a:ea typeface="ＭＳ Ｐゴシック" pitchFamily="34" charset="-128"/>
              </a:rPr>
              <a:t>Previously there was only the RDBMS solutions and it was even then a difficult decision for the system architect and software designer.</a:t>
            </a:r>
            <a:endParaRPr lang="en-GB" altLang="ja-JP" dirty="0" smtClean="0">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ja-JP" dirty="0" smtClean="0">
                <a:ea typeface="ＭＳ Ｐゴシック" pitchFamily="34" charset="-128"/>
              </a:rPr>
              <a:t>Now</a:t>
            </a:r>
            <a:r>
              <a:rPr lang="en-GB" altLang="ja-JP" baseline="0" dirty="0" smtClean="0">
                <a:ea typeface="ＭＳ Ｐゴシック" pitchFamily="34" charset="-128"/>
              </a:rPr>
              <a:t> after NOSQL emerged </a:t>
            </a:r>
            <a:r>
              <a:rPr lang="en-GB" altLang="ja-JP" dirty="0" smtClean="0">
                <a:ea typeface="ＭＳ Ｐゴシック" pitchFamily="34" charset="-128"/>
              </a:rPr>
              <a:t>to offer high performance (both in terms of speed and size) and high availability</a:t>
            </a:r>
            <a:r>
              <a:rPr lang="en-GB" altLang="ja-JP" baseline="0" dirty="0" smtClean="0">
                <a:ea typeface="ＭＳ Ｐゴシック" pitchFamily="34" charset="-128"/>
              </a:rPr>
              <a:t> and now we have over 120 such solutions.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ja-JP" baseline="0" dirty="0" smtClean="0">
                <a:ea typeface="ＭＳ Ｐゴシック" pitchFamily="34" charset="-128"/>
              </a:rPr>
              <a:t> it is even more confusing decision to make.</a:t>
            </a:r>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ja-JP" baseline="0" dirty="0" smtClean="0">
                <a:ea typeface="ＭＳ Ｐゴシック" pitchFamily="34" charset="-128"/>
              </a:rPr>
              <a:t>After this Thesis, we hope we can provide some guidelines and tips and some influencing factors that can help users to know if the are selecting the right database or not. </a:t>
            </a:r>
            <a:endParaRPr lang="en-GB" altLang="ja-JP" dirty="0" smtClean="0">
              <a:ea typeface="ＭＳ Ｐゴシック" pitchFamily="34" charset="-128"/>
            </a:endParaRPr>
          </a:p>
          <a:p>
            <a:pPr eaLnBrk="1" hangingPunct="1"/>
            <a:endParaRPr lang="en-GB" altLang="ja-JP" dirty="0" smtClean="0">
              <a:ea typeface="ＭＳ Ｐゴシック" pitchFamily="34" charset="-128"/>
            </a:endParaRPr>
          </a:p>
        </p:txBody>
      </p:sp>
    </p:spTree>
    <p:extLst>
      <p:ext uri="{BB962C8B-B14F-4D97-AF65-F5344CB8AC3E}">
        <p14:creationId xmlns:p14="http://schemas.microsoft.com/office/powerpoint/2010/main" val="379799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599" indent="-278692" eaLnBrk="0" hangingPunct="0">
              <a:defRPr>
                <a:solidFill>
                  <a:schemeClr val="tx1"/>
                </a:solidFill>
                <a:latin typeface="Arial" pitchFamily="34" charset="0"/>
              </a:defRPr>
            </a:lvl2pPr>
            <a:lvl3pPr marL="1114768" indent="-222954" eaLnBrk="0" hangingPunct="0">
              <a:defRPr>
                <a:solidFill>
                  <a:schemeClr val="tx1"/>
                </a:solidFill>
                <a:latin typeface="Arial" pitchFamily="34" charset="0"/>
              </a:defRPr>
            </a:lvl3pPr>
            <a:lvl4pPr marL="1560675" indent="-222954" eaLnBrk="0" hangingPunct="0">
              <a:defRPr>
                <a:solidFill>
                  <a:schemeClr val="tx1"/>
                </a:solidFill>
                <a:latin typeface="Arial" pitchFamily="34" charset="0"/>
              </a:defRPr>
            </a:lvl4pPr>
            <a:lvl5pPr marL="2006582" indent="-222954" eaLnBrk="0" hangingPunct="0">
              <a:defRPr>
                <a:solidFill>
                  <a:schemeClr val="tx1"/>
                </a:solidFill>
                <a:latin typeface="Arial" pitchFamily="34" charset="0"/>
              </a:defRPr>
            </a:lvl5pPr>
            <a:lvl6pPr marL="2452489" indent="-222954" eaLnBrk="0" fontAlgn="base" hangingPunct="0">
              <a:spcBef>
                <a:spcPct val="0"/>
              </a:spcBef>
              <a:spcAft>
                <a:spcPct val="0"/>
              </a:spcAft>
              <a:defRPr>
                <a:solidFill>
                  <a:schemeClr val="tx1"/>
                </a:solidFill>
                <a:latin typeface="Arial" pitchFamily="34" charset="0"/>
              </a:defRPr>
            </a:lvl6pPr>
            <a:lvl7pPr marL="2898397" indent="-222954" eaLnBrk="0" fontAlgn="base" hangingPunct="0">
              <a:spcBef>
                <a:spcPct val="0"/>
              </a:spcBef>
              <a:spcAft>
                <a:spcPct val="0"/>
              </a:spcAft>
              <a:defRPr>
                <a:solidFill>
                  <a:schemeClr val="tx1"/>
                </a:solidFill>
                <a:latin typeface="Arial" pitchFamily="34" charset="0"/>
              </a:defRPr>
            </a:lvl7pPr>
            <a:lvl8pPr marL="3344304" indent="-222954" eaLnBrk="0" fontAlgn="base" hangingPunct="0">
              <a:spcBef>
                <a:spcPct val="0"/>
              </a:spcBef>
              <a:spcAft>
                <a:spcPct val="0"/>
              </a:spcAft>
              <a:defRPr>
                <a:solidFill>
                  <a:schemeClr val="tx1"/>
                </a:solidFill>
                <a:latin typeface="Arial" pitchFamily="34" charset="0"/>
              </a:defRPr>
            </a:lvl8pPr>
            <a:lvl9pPr marL="3790211" indent="-22295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0BC2153-CEF2-4293-9FEC-C44FB1EABAFD}" type="slidenum">
              <a:rPr lang="en-US" altLang="ja-JP" smtClean="0">
                <a:ea typeface="ＭＳ Ｐゴシック" pitchFamily="34" charset="-128"/>
              </a:rPr>
              <a:pPr eaLnBrk="1" fontAlgn="base" hangingPunct="1">
                <a:spcBef>
                  <a:spcPct val="0"/>
                </a:spcBef>
                <a:spcAft>
                  <a:spcPct val="0"/>
                </a:spcAft>
              </a:pPr>
              <a:t>28</a:t>
            </a:fld>
            <a:endParaRPr lang="en-US" altLang="ja-JP" smtClean="0">
              <a:ea typeface="ＭＳ Ｐゴシック" pitchFamily="34" charset="-128"/>
            </a:endParaRPr>
          </a:p>
        </p:txBody>
      </p:sp>
      <p:sp>
        <p:nvSpPr>
          <p:cNvPr id="24579" name="Folienbildplatzhalter 1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Notizenplatzhalter 1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ja-JP" dirty="0" smtClean="0">
                <a:ea typeface="ＭＳ Ｐゴシック" pitchFamily="34" charset="-128"/>
              </a:rPr>
              <a:t>I will talk about the research</a:t>
            </a:r>
            <a:r>
              <a:rPr lang="en-GB" altLang="ja-JP" baseline="0" dirty="0" smtClean="0">
                <a:ea typeface="ＭＳ Ｐゴシック" pitchFamily="34" charset="-128"/>
              </a:rPr>
              <a:t> questions that we are trying to answer , but before that</a:t>
            </a:r>
            <a:r>
              <a:rPr lang="is-IS" altLang="ja-JP" baseline="0" dirty="0" smtClean="0">
                <a:ea typeface="ＭＳ Ｐゴシック" pitchFamily="34" charset="-128"/>
              </a:rPr>
              <a:t>…</a:t>
            </a:r>
            <a:endParaRPr lang="en-GB" altLang="ja-JP" dirty="0" smtClean="0">
              <a:ea typeface="ＭＳ Ｐゴシック" pitchFamily="34" charset="-128"/>
            </a:endParaRPr>
          </a:p>
          <a:p>
            <a:pPr eaLnBrk="1" hangingPunct="1"/>
            <a:r>
              <a:rPr lang="en-GB" altLang="ja-JP" dirty="0" smtClean="0">
                <a:ea typeface="ＭＳ Ｐゴシック" pitchFamily="34" charset="-128"/>
              </a:rPr>
              <a:t>There are many quality attributes for each database</a:t>
            </a:r>
            <a:r>
              <a:rPr lang="en-GB" altLang="ja-JP" baseline="0" dirty="0" smtClean="0">
                <a:ea typeface="ＭＳ Ｐゴシック" pitchFamily="34" charset="-128"/>
              </a:rPr>
              <a:t> system , not going to cover all of them</a:t>
            </a:r>
            <a:endParaRPr lang="en-GB" altLang="ja-JP" dirty="0" smtClean="0">
              <a:ea typeface="ＭＳ Ｐゴシック" pitchFamily="34" charset="-128"/>
            </a:endParaRPr>
          </a:p>
          <a:p>
            <a:pPr eaLnBrk="1" hangingPunct="1"/>
            <a:r>
              <a:rPr lang="en-GB" altLang="ja-JP" dirty="0" smtClean="0">
                <a:ea typeface="ＭＳ Ｐゴシック" pitchFamily="34" charset="-128"/>
              </a:rPr>
              <a:t>We will focus mainly only</a:t>
            </a:r>
            <a:r>
              <a:rPr lang="en-GB" altLang="ja-JP" baseline="0" dirty="0" smtClean="0">
                <a:ea typeface="ＭＳ Ｐゴシック" pitchFamily="34" charset="-128"/>
              </a:rPr>
              <a:t> usability factors in database selection </a:t>
            </a:r>
          </a:p>
          <a:p>
            <a:pPr eaLnBrk="1" hangingPunct="1"/>
            <a:r>
              <a:rPr lang="en-GB" altLang="ja-JP" baseline="0" dirty="0" smtClean="0">
                <a:ea typeface="ＭＳ Ｐゴシック" pitchFamily="34" charset="-128"/>
              </a:rPr>
              <a:t>But also we will cover some other factors such as </a:t>
            </a:r>
            <a:r>
              <a:rPr lang="en-GB" altLang="ja-JP" baseline="0" dirty="0" err="1" smtClean="0">
                <a:ea typeface="ＭＳ Ｐゴシック" pitchFamily="34" charset="-128"/>
              </a:rPr>
              <a:t>installability</a:t>
            </a:r>
            <a:r>
              <a:rPr lang="en-GB" altLang="ja-JP" baseline="0" dirty="0" smtClean="0">
                <a:ea typeface="ＭＳ Ｐゴシック" pitchFamily="34" charset="-128"/>
              </a:rPr>
              <a:t>, security , scalability , availability bases on different constructs that we will discuss in more details later</a:t>
            </a:r>
            <a:endParaRPr lang="en-GB" altLang="ja-JP" dirty="0" smtClean="0">
              <a:ea typeface="ＭＳ Ｐゴシック" pitchFamily="34" charset="-128"/>
            </a:endParaRPr>
          </a:p>
        </p:txBody>
      </p:sp>
    </p:spTree>
    <p:extLst>
      <p:ext uri="{BB962C8B-B14F-4D97-AF65-F5344CB8AC3E}">
        <p14:creationId xmlns:p14="http://schemas.microsoft.com/office/powerpoint/2010/main" val="379799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Gartner Magic Quadrant is a series of research</a:t>
            </a:r>
            <a:r>
              <a:rPr lang="en-US" baseline="0" dirty="0" smtClean="0"/>
              <a:t> reports for a certain market section. </a:t>
            </a:r>
          </a:p>
          <a:p>
            <a:r>
              <a:rPr lang="en-US" dirty="0" smtClean="0"/>
              <a:t>provide a qualitative analysis into a market and its direction, maturity and participants.</a:t>
            </a:r>
          </a:p>
          <a:p>
            <a:r>
              <a:rPr lang="en-US" dirty="0" smtClean="0"/>
              <a:t>The above is for operational</a:t>
            </a:r>
            <a:r>
              <a:rPr lang="en-US" baseline="0" dirty="0" smtClean="0"/>
              <a:t> DBMS including open source and commercially supported, Relational and </a:t>
            </a:r>
            <a:r>
              <a:rPr lang="en-US" baseline="0" dirty="0" err="1" smtClean="0"/>
              <a:t>Nosql</a:t>
            </a:r>
            <a:r>
              <a:rPr lang="en-US" baseline="0" dirty="0" smtClean="0"/>
              <a:t>. </a:t>
            </a:r>
          </a:p>
          <a:p>
            <a:r>
              <a:rPr lang="en-US" baseline="0" dirty="0" smtClean="0"/>
              <a:t>It divide the marked based on different qualities measures into 4 section based on completeness of vision and ability to execute:</a:t>
            </a:r>
          </a:p>
          <a:p>
            <a:pPr marL="171450" indent="-171450">
              <a:buFontTx/>
              <a:buChar char="-"/>
            </a:pPr>
            <a:r>
              <a:rPr lang="en-US" baseline="0" dirty="0" smtClean="0"/>
              <a:t>Niche players , visionaries  , challengers , leaders.</a:t>
            </a:r>
          </a:p>
          <a:p>
            <a:pPr marL="171450" indent="-171450">
              <a:buFontTx/>
              <a:buChar char="-"/>
            </a:pPr>
            <a:r>
              <a:rPr lang="en-US" baseline="0" dirty="0" smtClean="0"/>
              <a:t>Usually leaders represent generally the lowest risk for customers in the areas of performance, scalability, reliability and support</a:t>
            </a:r>
          </a:p>
          <a:p>
            <a:endParaRPr lang="en-US" dirty="0" smtClean="0"/>
          </a:p>
          <a:p>
            <a:r>
              <a:rPr lang="en-US" dirty="0" smtClean="0"/>
              <a:t>====</a:t>
            </a:r>
          </a:p>
          <a:p>
            <a:r>
              <a:rPr lang="en-US" dirty="0" smtClean="0"/>
              <a:t>DB engine it measures</a:t>
            </a:r>
            <a:r>
              <a:rPr lang="en-US" baseline="0" dirty="0" smtClean="0"/>
              <a:t> some popularity index based on:</a:t>
            </a:r>
          </a:p>
          <a:p>
            <a:endParaRPr lang="en-US" dirty="0" smtClean="0"/>
          </a:p>
          <a:p>
            <a:pPr lvl="0"/>
            <a:r>
              <a:rPr lang="en-US" sz="1200" kern="1200" dirty="0" smtClean="0">
                <a:solidFill>
                  <a:schemeClr val="tx1"/>
                </a:solidFill>
                <a:effectLst/>
                <a:latin typeface="Arial Unicode MS" pitchFamily="34" charset="-128"/>
                <a:ea typeface="+mn-ea"/>
                <a:cs typeface="+mn-cs"/>
              </a:rPr>
              <a:t>The number of mentions of the DB on websites, based on the results from search engines such as Google and Bing.</a:t>
            </a:r>
          </a:p>
          <a:p>
            <a:pPr lvl="0"/>
            <a:r>
              <a:rPr lang="en-US" sz="1200" kern="1200" dirty="0" smtClean="0">
                <a:solidFill>
                  <a:schemeClr val="tx1"/>
                </a:solidFill>
                <a:effectLst/>
                <a:latin typeface="Arial Unicode MS" pitchFamily="34" charset="-128"/>
                <a:ea typeface="+mn-ea"/>
                <a:cs typeface="+mn-cs"/>
              </a:rPr>
              <a:t>The general interests in the DB using Google Trends.</a:t>
            </a:r>
          </a:p>
          <a:p>
            <a:pPr lvl="0"/>
            <a:r>
              <a:rPr lang="en-US" sz="1200" kern="1200" dirty="0" smtClean="0">
                <a:solidFill>
                  <a:schemeClr val="tx1"/>
                </a:solidFill>
                <a:effectLst/>
                <a:latin typeface="Arial Unicode MS" pitchFamily="34" charset="-128"/>
                <a:ea typeface="+mn-ea"/>
                <a:cs typeface="+mn-cs"/>
              </a:rPr>
              <a:t>The frequency of technical discussions about the DB in Q&amp;A sites such as Stack Overflow and DBA Stack Exchange.</a:t>
            </a:r>
          </a:p>
          <a:p>
            <a:pPr lvl="0"/>
            <a:r>
              <a:rPr lang="en-US" sz="1200" kern="1200" dirty="0" smtClean="0">
                <a:solidFill>
                  <a:schemeClr val="tx1"/>
                </a:solidFill>
                <a:effectLst/>
                <a:latin typeface="Arial Unicode MS" pitchFamily="34" charset="-128"/>
                <a:ea typeface="+mn-ea"/>
                <a:cs typeface="+mn-cs"/>
              </a:rPr>
              <a:t>The number of job offers for a particular DB from leading job search engines such as Indeed, and Simply Hired.</a:t>
            </a:r>
          </a:p>
          <a:p>
            <a:pPr lvl="0"/>
            <a:r>
              <a:rPr lang="en-US" sz="1200" kern="1200" dirty="0" smtClean="0">
                <a:solidFill>
                  <a:schemeClr val="tx1"/>
                </a:solidFill>
                <a:effectLst/>
                <a:latin typeface="Arial Unicode MS" pitchFamily="34" charset="-128"/>
                <a:ea typeface="+mn-ea"/>
                <a:cs typeface="+mn-cs"/>
              </a:rPr>
              <a:t>The number of profiles in professional networks such as LinkedIn in which the DB is mentioned.</a:t>
            </a:r>
          </a:p>
          <a:p>
            <a:pPr lvl="0"/>
            <a:r>
              <a:rPr lang="en-US" sz="1200" kern="1200" dirty="0" smtClean="0">
                <a:solidFill>
                  <a:schemeClr val="tx1"/>
                </a:solidFill>
                <a:effectLst/>
                <a:latin typeface="Arial Unicode MS" pitchFamily="34" charset="-128"/>
                <a:ea typeface="+mn-ea"/>
                <a:cs typeface="+mn-cs"/>
              </a:rPr>
              <a:t>From social networks such as the number of tweets in Twitter about a particular DB.</a:t>
            </a:r>
          </a:p>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29</a:t>
            </a:fld>
            <a:endParaRPr lang="de-DE" dirty="0"/>
          </a:p>
        </p:txBody>
      </p:sp>
    </p:spTree>
    <p:extLst>
      <p:ext uri="{BB962C8B-B14F-4D97-AF65-F5344CB8AC3E}">
        <p14:creationId xmlns:p14="http://schemas.microsoft.com/office/powerpoint/2010/main" val="2334897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Installing </a:t>
            </a:r>
            <a:r>
              <a:rPr lang="en-US" dirty="0" err="1" smtClean="0"/>
              <a:t>Redis</a:t>
            </a:r>
            <a:r>
              <a:rPr lang="en-US" dirty="0" smtClean="0"/>
              <a:t> is easy , you can either</a:t>
            </a:r>
            <a:r>
              <a:rPr lang="en-US" baseline="0" dirty="0" smtClean="0"/>
              <a:t> download it and build it from the source or use package managers such as brew or Port.</a:t>
            </a:r>
          </a:p>
          <a:p>
            <a:r>
              <a:rPr lang="en-US" baseline="0" dirty="0" smtClean="0"/>
              <a:t>Basic concepts will be explained now</a:t>
            </a:r>
          </a:p>
          <a:p>
            <a:r>
              <a:rPr lang="en-US" baseline="0" dirty="0" smtClean="0"/>
              <a:t>For the use cases, </a:t>
            </a:r>
            <a:r>
              <a:rPr lang="en-US" baseline="0" dirty="0" err="1" smtClean="0"/>
              <a:t>redis</a:t>
            </a:r>
            <a:r>
              <a:rPr lang="en-US" baseline="0" dirty="0" smtClean="0"/>
              <a:t> can be used in many scenarios such as:</a:t>
            </a:r>
          </a:p>
          <a:p>
            <a:r>
              <a:rPr lang="en-US" baseline="0" dirty="0" smtClean="0"/>
              <a:t> Caching</a:t>
            </a:r>
          </a:p>
          <a:p>
            <a:r>
              <a:rPr lang="en-US" baseline="0" dirty="0" smtClean="0"/>
              <a:t>Chat Server</a:t>
            </a:r>
          </a:p>
          <a:p>
            <a:r>
              <a:rPr lang="en-US" baseline="0" dirty="0" smtClean="0"/>
              <a:t>Messaging Broker</a:t>
            </a:r>
          </a:p>
          <a:p>
            <a:r>
              <a:rPr lang="en-US" dirty="0" smtClean="0"/>
              <a:t>Queues </a:t>
            </a:r>
          </a:p>
          <a:p>
            <a:r>
              <a:rPr lang="en-US" dirty="0" smtClean="0"/>
              <a:t>Real time analytics</a:t>
            </a:r>
            <a:r>
              <a:rPr lang="en-US" baseline="0" dirty="0" smtClean="0"/>
              <a:t> and many others</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30</a:t>
            </a:fld>
            <a:endParaRPr lang="de-DE" dirty="0"/>
          </a:p>
        </p:txBody>
      </p:sp>
    </p:spTree>
    <p:extLst>
      <p:ext uri="{BB962C8B-B14F-4D97-AF65-F5344CB8AC3E}">
        <p14:creationId xmlns:p14="http://schemas.microsoft.com/office/powerpoint/2010/main" val="1984339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 Language: </a:t>
            </a:r>
            <a:r>
              <a:rPr lang="en-US" dirty="0" err="1" smtClean="0"/>
              <a:t>Redis</a:t>
            </a:r>
            <a:r>
              <a:rPr lang="en-US" dirty="0" smtClean="0"/>
              <a:t> supports set</a:t>
            </a:r>
            <a:r>
              <a:rPr lang="en-US" baseline="0" dirty="0" smtClean="0"/>
              <a:t> of commands specific for each data type to get and set and deleted data.</a:t>
            </a:r>
          </a:p>
          <a:p>
            <a:r>
              <a:rPr lang="en-US" dirty="0" smtClean="0"/>
              <a:t>Transaction and pipeline support will be explained later</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31</a:t>
            </a:fld>
            <a:endParaRPr lang="de-DE" dirty="0"/>
          </a:p>
        </p:txBody>
      </p:sp>
    </p:spTree>
    <p:extLst>
      <p:ext uri="{BB962C8B-B14F-4D97-AF65-F5344CB8AC3E}">
        <p14:creationId xmlns:p14="http://schemas.microsoft.com/office/powerpoint/2010/main" val="2229194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Unicode MS" pitchFamily="34" charset="-128"/>
                <a:ea typeface="+mn-ea"/>
                <a:cs typeface="+mn-cs"/>
              </a:rPr>
              <a:t>full-text search support:</a:t>
            </a:r>
            <a:r>
              <a:rPr lang="en-US" sz="1200" kern="1200" baseline="0" dirty="0" smtClean="0">
                <a:solidFill>
                  <a:schemeClr val="tx1"/>
                </a:solidFill>
                <a:latin typeface="Arial Unicode MS" pitchFamily="34" charset="-128"/>
                <a:ea typeface="+mn-ea"/>
                <a:cs typeface="+mn-cs"/>
              </a:rPr>
              <a:t> </a:t>
            </a:r>
            <a:r>
              <a:rPr lang="en-US" sz="1200" kern="1200" dirty="0" err="1" smtClean="0">
                <a:solidFill>
                  <a:schemeClr val="tx1"/>
                </a:solidFill>
                <a:latin typeface="Arial Unicode MS" pitchFamily="34" charset="-128"/>
                <a:ea typeface="+mn-ea"/>
                <a:cs typeface="+mn-cs"/>
              </a:rPr>
              <a:t>Redis</a:t>
            </a:r>
            <a:r>
              <a:rPr lang="en-US" sz="1200" kern="1200" dirty="0" smtClean="0">
                <a:solidFill>
                  <a:schemeClr val="tx1"/>
                </a:solidFill>
                <a:latin typeface="Arial Unicode MS" pitchFamily="34" charset="-128"/>
                <a:ea typeface="+mn-ea"/>
                <a:cs typeface="+mn-cs"/>
              </a:rPr>
              <a:t> doesn’t support full text search internally.</a:t>
            </a:r>
          </a:p>
          <a:p>
            <a:r>
              <a:rPr lang="en-US" sz="1200" kern="1200" dirty="0" smtClean="0">
                <a:solidFill>
                  <a:schemeClr val="tx1"/>
                </a:solidFill>
                <a:latin typeface="Arial Unicode MS" pitchFamily="34" charset="-128"/>
                <a:ea typeface="+mn-ea"/>
                <a:cs typeface="+mn-cs"/>
              </a:rPr>
              <a:t>Regular expression support: It has two search</a:t>
            </a:r>
            <a:r>
              <a:rPr lang="en-US" sz="1200" kern="1200" baseline="0" dirty="0" smtClean="0">
                <a:solidFill>
                  <a:schemeClr val="tx1"/>
                </a:solidFill>
                <a:latin typeface="Arial Unicode MS" pitchFamily="34" charset="-128"/>
                <a:ea typeface="+mn-ea"/>
                <a:cs typeface="+mn-cs"/>
              </a:rPr>
              <a:t> all commands KEYS &amp; SCAN and they support global style match patterns </a:t>
            </a:r>
          </a:p>
          <a:p>
            <a:endParaRPr lang="en-US" sz="1200" kern="1200" dirty="0" smtClean="0">
              <a:solidFill>
                <a:schemeClr val="tx1"/>
              </a:solidFill>
              <a:latin typeface="Arial Unicode MS" pitchFamily="34" charset="-128"/>
              <a:ea typeface="+mn-ea"/>
              <a:cs typeface="+mn-cs"/>
            </a:endParaRPr>
          </a:p>
          <a:p>
            <a:r>
              <a:rPr lang="en-US" sz="1200" kern="1200" dirty="0" smtClean="0">
                <a:solidFill>
                  <a:schemeClr val="tx1"/>
                </a:solidFill>
                <a:latin typeface="Arial Unicode MS" pitchFamily="34" charset="-128"/>
                <a:ea typeface="+mn-ea"/>
                <a:cs typeface="+mn-cs"/>
              </a:rPr>
              <a:t>Query Options (limit , count , max, min , sum, average , </a:t>
            </a:r>
            <a:r>
              <a:rPr lang="en-US" sz="1200" kern="1200" dirty="0" err="1" smtClean="0">
                <a:solidFill>
                  <a:schemeClr val="tx1"/>
                </a:solidFill>
                <a:latin typeface="Arial Unicode MS" pitchFamily="34" charset="-128"/>
                <a:ea typeface="+mn-ea"/>
                <a:cs typeface="+mn-cs"/>
              </a:rPr>
              <a:t>ect</a:t>
            </a:r>
            <a:r>
              <a:rPr lang="en-US" sz="1200" kern="1200" dirty="0" smtClean="0">
                <a:solidFill>
                  <a:schemeClr val="tx1"/>
                </a:solidFill>
                <a:latin typeface="Arial Unicode MS" pitchFamily="34" charset="-128"/>
                <a:ea typeface="+mn-ea"/>
                <a:cs typeface="+mn-cs"/>
              </a:rPr>
              <a:t>)</a:t>
            </a:r>
          </a:p>
          <a:p>
            <a:r>
              <a:rPr lang="en-US" sz="1200" kern="1200" dirty="0" smtClean="0">
                <a:solidFill>
                  <a:schemeClr val="tx1"/>
                </a:solidFill>
                <a:latin typeface="Arial Unicode MS" pitchFamily="34" charset="-128"/>
                <a:ea typeface="+mn-ea"/>
                <a:cs typeface="+mn-cs"/>
              </a:rPr>
              <a:t>count supported in all data structures , min max  can be done using sorted set ,  sum ,average needs to be done manually. </a:t>
            </a:r>
          </a:p>
          <a:p>
            <a:r>
              <a:rPr lang="en-US" sz="1200" kern="1200" dirty="0" smtClean="0">
                <a:solidFill>
                  <a:schemeClr val="tx1"/>
                </a:solidFill>
                <a:latin typeface="Arial Unicode MS" pitchFamily="34" charset="-128"/>
                <a:ea typeface="+mn-ea"/>
                <a:cs typeface="+mn-cs"/>
              </a:rPr>
              <a:t>If you need to limit you returned data , there is such option when retrieving all data from a data structure using scan</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32</a:t>
            </a:fld>
            <a:endParaRPr lang="de-DE" dirty="0"/>
          </a:p>
        </p:txBody>
      </p:sp>
    </p:spTree>
    <p:extLst>
      <p:ext uri="{BB962C8B-B14F-4D97-AF65-F5344CB8AC3E}">
        <p14:creationId xmlns:p14="http://schemas.microsoft.com/office/powerpoint/2010/main" val="2174856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layout:</a:t>
            </a:r>
            <a:r>
              <a:rPr lang="en-US" baseline="0" dirty="0" smtClean="0"/>
              <a:t> You need to think carefully about your data and where to store it. It will be a bad decision to store a million records of elements inside a list and then trying to </a:t>
            </a:r>
            <a:r>
              <a:rPr lang="en-US" baseline="0" dirty="0" err="1" smtClean="0"/>
              <a:t>retrive</a:t>
            </a:r>
            <a:r>
              <a:rPr lang="en-US" baseline="0" dirty="0" smtClean="0"/>
              <a:t> it in order.</a:t>
            </a:r>
          </a:p>
          <a:p>
            <a:r>
              <a:rPr lang="en-US" baseline="0" dirty="0" smtClean="0"/>
              <a:t>Relational data support will be discussed later.</a:t>
            </a:r>
          </a:p>
          <a:p>
            <a:r>
              <a:rPr lang="en-US" baseline="0" dirty="0" smtClean="0"/>
              <a:t>Referential integrity and normalization are a relation database concepts and don’t apply here.</a:t>
            </a:r>
          </a:p>
          <a:p>
            <a:r>
              <a:rPr lang="en-US" baseline="0" dirty="0" smtClean="0"/>
              <a:t>Data evolution: Most of the time it will be handled manually using client side code. For example if you have million records inside a list and then you want to store them in a sorted set. You will iterate through all of them and insert in the new data structure.</a:t>
            </a:r>
          </a:p>
          <a:p>
            <a:r>
              <a:rPr lang="en-US" baseline="0" dirty="0" smtClean="0"/>
              <a:t>Nested data : not supported as we have already discussed</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33</a:t>
            </a:fld>
            <a:endParaRPr lang="de-DE" dirty="0"/>
          </a:p>
        </p:txBody>
      </p:sp>
    </p:spTree>
    <p:extLst>
      <p:ext uri="{BB962C8B-B14F-4D97-AF65-F5344CB8AC3E}">
        <p14:creationId xmlns:p14="http://schemas.microsoft.com/office/powerpoint/2010/main" val="1084287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Pub/Sub is a nice feature that can be used in real time applications</a:t>
            </a:r>
            <a:r>
              <a:rPr lang="en-US" baseline="0" dirty="0" smtClean="0"/>
              <a:t> like a chat server and others. It is based on the popular publish-subscribe pattern.</a:t>
            </a:r>
          </a:p>
          <a:p>
            <a:endParaRPr lang="en-US" baseline="0" dirty="0" smtClean="0"/>
          </a:p>
          <a:p>
            <a:r>
              <a:rPr lang="en-US" baseline="0" dirty="0" smtClean="0"/>
              <a:t>Expire and configuring </a:t>
            </a:r>
            <a:r>
              <a:rPr lang="en-US" baseline="0" dirty="0" err="1" smtClean="0"/>
              <a:t>redis</a:t>
            </a:r>
            <a:r>
              <a:rPr lang="en-US" baseline="0" dirty="0" smtClean="0"/>
              <a:t> as cache will be explained later.</a:t>
            </a:r>
          </a:p>
          <a:p>
            <a:r>
              <a:rPr lang="en-US" baseline="0" dirty="0" err="1" smtClean="0"/>
              <a:t>Lue</a:t>
            </a:r>
            <a:r>
              <a:rPr lang="en-US" baseline="0" dirty="0" smtClean="0"/>
              <a:t> scripting is a useful feature where you can execute scripts written in </a:t>
            </a:r>
            <a:r>
              <a:rPr lang="en-US" baseline="0" dirty="0" err="1" smtClean="0"/>
              <a:t>Lua</a:t>
            </a:r>
            <a:r>
              <a:rPr lang="en-US" baseline="0" dirty="0" smtClean="0"/>
              <a:t> using a single command.</a:t>
            </a:r>
          </a:p>
          <a:p>
            <a:r>
              <a:rPr lang="en-US" baseline="0" dirty="0" smtClean="0"/>
              <a:t>The good thing about this is that since </a:t>
            </a:r>
            <a:r>
              <a:rPr lang="en-US" baseline="0" dirty="0" err="1" smtClean="0"/>
              <a:t>Redis</a:t>
            </a:r>
            <a:r>
              <a:rPr lang="en-US" baseline="0" dirty="0" smtClean="0"/>
              <a:t> is single threaded , it can be used in transactions (write your transaction in a script)</a:t>
            </a:r>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34</a:t>
            </a:fld>
            <a:endParaRPr lang="de-DE" dirty="0"/>
          </a:p>
        </p:txBody>
      </p:sp>
    </p:spTree>
    <p:extLst>
      <p:ext uri="{BB962C8B-B14F-4D97-AF65-F5344CB8AC3E}">
        <p14:creationId xmlns:p14="http://schemas.microsoft.com/office/powerpoint/2010/main" val="69737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Scalability is supported using</a:t>
            </a:r>
            <a:r>
              <a:rPr lang="en-US" baseline="0" dirty="0" smtClean="0"/>
              <a:t> slave master configuration, you can also scale write using multiple masters with different slaves. </a:t>
            </a:r>
            <a:r>
              <a:rPr lang="en-US" baseline="0" dirty="0" err="1" smtClean="0"/>
              <a:t>Redis</a:t>
            </a:r>
            <a:r>
              <a:rPr lang="en-US" baseline="0" dirty="0" smtClean="0"/>
              <a:t> cluster can do all this automatically. </a:t>
            </a:r>
          </a:p>
          <a:p>
            <a:r>
              <a:rPr lang="en-US" baseline="0" dirty="0" err="1" smtClean="0"/>
              <a:t>Redis</a:t>
            </a:r>
            <a:r>
              <a:rPr lang="en-US" baseline="0" dirty="0" smtClean="0"/>
              <a:t> Sentinel can be used to handle failure, it can check all masters and slaves and once a master is down it can automatically promote a slave</a:t>
            </a:r>
          </a:p>
          <a:p>
            <a:r>
              <a:rPr lang="en-US" baseline="0" dirty="0" smtClean="0"/>
              <a:t>Backup and Upgrade can be done using persistence  snapshotting with master slave configuration</a:t>
            </a:r>
          </a:p>
          <a:p>
            <a:r>
              <a:rPr lang="en-US" baseline="0" dirty="0" smtClean="0"/>
              <a:t>Security , many measures such rename commands and others.</a:t>
            </a:r>
          </a:p>
          <a:p>
            <a:r>
              <a:rPr lang="en-US" baseline="0" dirty="0" smtClean="0"/>
              <a:t>Availability using Sentinel </a:t>
            </a:r>
          </a:p>
          <a:p>
            <a:r>
              <a:rPr lang="en-US" baseline="0" dirty="0" smtClean="0"/>
              <a:t>Data migration , a pipe mode is supported to upload a text file at once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35</a:t>
            </a:fld>
            <a:endParaRPr lang="de-DE" dirty="0"/>
          </a:p>
        </p:txBody>
      </p:sp>
    </p:spTree>
    <p:extLst>
      <p:ext uri="{BB962C8B-B14F-4D97-AF65-F5344CB8AC3E}">
        <p14:creationId xmlns:p14="http://schemas.microsoft.com/office/powerpoint/2010/main" val="1153819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get some joins , union or difference between relations , it is a easier using sets </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36</a:t>
            </a:fld>
            <a:endParaRPr lang="de-DE" dirty="0"/>
          </a:p>
        </p:txBody>
      </p:sp>
    </p:spTree>
    <p:extLst>
      <p:ext uri="{BB962C8B-B14F-4D97-AF65-F5344CB8AC3E}">
        <p14:creationId xmlns:p14="http://schemas.microsoft.com/office/powerpoint/2010/main" val="59171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100 50 , means take the snapshot each 100 seconds where</a:t>
            </a:r>
            <a:r>
              <a:rPr lang="en-US" baseline="0" dirty="0" smtClean="0"/>
              <a:t> there is at least 50 new writes</a:t>
            </a:r>
          </a:p>
          <a:p>
            <a:r>
              <a:rPr lang="en-US" sz="1200" i="1" dirty="0" err="1" smtClean="0">
                <a:solidFill>
                  <a:schemeClr val="accent5"/>
                </a:solidFill>
              </a:rPr>
              <a:t>appendonly</a:t>
            </a:r>
            <a:r>
              <a:rPr lang="en-US" sz="1200" i="1" dirty="0" smtClean="0">
                <a:solidFill>
                  <a:schemeClr val="accent5"/>
                </a:solidFill>
              </a:rPr>
              <a:t> yes means any write command log it to</a:t>
            </a:r>
            <a:r>
              <a:rPr lang="en-US" sz="1200" i="1" baseline="0" dirty="0" smtClean="0">
                <a:solidFill>
                  <a:schemeClr val="accent5"/>
                </a:solidFill>
              </a:rPr>
              <a:t> file</a:t>
            </a:r>
          </a:p>
          <a:p>
            <a:endParaRPr lang="en-US" sz="1200" i="1" baseline="0" dirty="0" smtClean="0">
              <a:solidFill>
                <a:schemeClr val="accent5"/>
              </a:solidFill>
            </a:endParaRPr>
          </a:p>
          <a:p>
            <a:r>
              <a:rPr lang="en-US" sz="1200" i="1" baseline="0" dirty="0" err="1" smtClean="0">
                <a:solidFill>
                  <a:schemeClr val="accent5"/>
                </a:solidFill>
              </a:rPr>
              <a:t>Fysync</a:t>
            </a:r>
            <a:r>
              <a:rPr lang="en-US" sz="1200" i="1" baseline="0" dirty="0" smtClean="0">
                <a:solidFill>
                  <a:schemeClr val="accent5"/>
                </a:solidFill>
              </a:rPr>
              <a:t> is </a:t>
            </a:r>
            <a:r>
              <a:rPr lang="en-US" sz="1200" i="1" baseline="0" dirty="0" err="1" smtClean="0">
                <a:solidFill>
                  <a:schemeClr val="accent5"/>
                </a:solidFill>
              </a:rPr>
              <a:t>linux</a:t>
            </a:r>
            <a:r>
              <a:rPr lang="en-US" sz="1200" i="1" baseline="0" dirty="0" smtClean="0">
                <a:solidFill>
                  <a:schemeClr val="accent5"/>
                </a:solidFill>
              </a:rPr>
              <a:t> command used to flush data to disk , every </a:t>
            </a:r>
            <a:r>
              <a:rPr lang="en-US" sz="1200" i="1" baseline="0" dirty="0" smtClean="0">
                <a:solidFill>
                  <a:schemeClr val="accent5"/>
                </a:solidFill>
                <a:sym typeface="Wingdings"/>
              </a:rPr>
              <a:t> every new write command (slow), every sec (default fast enough), never handled by OS (fast but risk)</a:t>
            </a:r>
          </a:p>
          <a:p>
            <a:endParaRPr lang="en-US" sz="1200" i="1" baseline="0" dirty="0" smtClean="0">
              <a:solidFill>
                <a:schemeClr val="accent5"/>
              </a:solidFill>
              <a:sym typeface="Wingdings"/>
            </a:endParaRPr>
          </a:p>
          <a:p>
            <a:r>
              <a:rPr lang="en-US" sz="1200" i="1" baseline="0" dirty="0" smtClean="0">
                <a:solidFill>
                  <a:schemeClr val="accent5"/>
                </a:solidFill>
                <a:sym typeface="Wingdings"/>
              </a:rPr>
              <a:t>Talk about ACID support if time available</a:t>
            </a:r>
            <a:endParaRPr lang="en-US" sz="1200" i="1" baseline="0" dirty="0" smtClean="0">
              <a:solidFill>
                <a:schemeClr val="accent5"/>
              </a:solidFill>
            </a:endParaRPr>
          </a:p>
          <a:p>
            <a:endParaRPr lang="en-US" sz="1200" i="1" baseline="0" dirty="0" smtClean="0">
              <a:solidFill>
                <a:schemeClr val="accent5"/>
              </a:solidFill>
            </a:endParaRPr>
          </a:p>
          <a:p>
            <a:endParaRPr lang="en-US" sz="1200" i="1" baseline="0" dirty="0" smtClean="0">
              <a:solidFill>
                <a:schemeClr val="accent5"/>
              </a:solidFill>
            </a:endParaRPr>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37</a:t>
            </a:fld>
            <a:endParaRPr lang="de-DE" dirty="0"/>
          </a:p>
        </p:txBody>
      </p:sp>
    </p:spTree>
    <p:extLst>
      <p:ext uri="{BB962C8B-B14F-4D97-AF65-F5344CB8AC3E}">
        <p14:creationId xmlns:p14="http://schemas.microsoft.com/office/powerpoint/2010/main" val="1371979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599" indent="-278692" eaLnBrk="0" hangingPunct="0">
              <a:defRPr>
                <a:solidFill>
                  <a:schemeClr val="tx1"/>
                </a:solidFill>
                <a:latin typeface="Arial" pitchFamily="34" charset="0"/>
              </a:defRPr>
            </a:lvl2pPr>
            <a:lvl3pPr marL="1114768" indent="-222954" eaLnBrk="0" hangingPunct="0">
              <a:defRPr>
                <a:solidFill>
                  <a:schemeClr val="tx1"/>
                </a:solidFill>
                <a:latin typeface="Arial" pitchFamily="34" charset="0"/>
              </a:defRPr>
            </a:lvl3pPr>
            <a:lvl4pPr marL="1560675" indent="-222954" eaLnBrk="0" hangingPunct="0">
              <a:defRPr>
                <a:solidFill>
                  <a:schemeClr val="tx1"/>
                </a:solidFill>
                <a:latin typeface="Arial" pitchFamily="34" charset="0"/>
              </a:defRPr>
            </a:lvl4pPr>
            <a:lvl5pPr marL="2006582" indent="-222954" eaLnBrk="0" hangingPunct="0">
              <a:defRPr>
                <a:solidFill>
                  <a:schemeClr val="tx1"/>
                </a:solidFill>
                <a:latin typeface="Arial" pitchFamily="34" charset="0"/>
              </a:defRPr>
            </a:lvl5pPr>
            <a:lvl6pPr marL="2452489" indent="-222954" eaLnBrk="0" fontAlgn="base" hangingPunct="0">
              <a:spcBef>
                <a:spcPct val="0"/>
              </a:spcBef>
              <a:spcAft>
                <a:spcPct val="0"/>
              </a:spcAft>
              <a:defRPr>
                <a:solidFill>
                  <a:schemeClr val="tx1"/>
                </a:solidFill>
                <a:latin typeface="Arial" pitchFamily="34" charset="0"/>
              </a:defRPr>
            </a:lvl6pPr>
            <a:lvl7pPr marL="2898397" indent="-222954" eaLnBrk="0" fontAlgn="base" hangingPunct="0">
              <a:spcBef>
                <a:spcPct val="0"/>
              </a:spcBef>
              <a:spcAft>
                <a:spcPct val="0"/>
              </a:spcAft>
              <a:defRPr>
                <a:solidFill>
                  <a:schemeClr val="tx1"/>
                </a:solidFill>
                <a:latin typeface="Arial" pitchFamily="34" charset="0"/>
              </a:defRPr>
            </a:lvl7pPr>
            <a:lvl8pPr marL="3344304" indent="-222954" eaLnBrk="0" fontAlgn="base" hangingPunct="0">
              <a:spcBef>
                <a:spcPct val="0"/>
              </a:spcBef>
              <a:spcAft>
                <a:spcPct val="0"/>
              </a:spcAft>
              <a:defRPr>
                <a:solidFill>
                  <a:schemeClr val="tx1"/>
                </a:solidFill>
                <a:latin typeface="Arial" pitchFamily="34" charset="0"/>
              </a:defRPr>
            </a:lvl8pPr>
            <a:lvl9pPr marL="3790211" indent="-22295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0BC2153-CEF2-4293-9FEC-C44FB1EABAFD}" type="slidenum">
              <a:rPr lang="en-US" altLang="ja-JP" smtClean="0">
                <a:ea typeface="ＭＳ Ｐゴシック" pitchFamily="34" charset="-128"/>
              </a:rPr>
              <a:pPr eaLnBrk="1" fontAlgn="base" hangingPunct="1">
                <a:spcBef>
                  <a:spcPct val="0"/>
                </a:spcBef>
                <a:spcAft>
                  <a:spcPct val="0"/>
                </a:spcAft>
              </a:pPr>
              <a:t>4</a:t>
            </a:fld>
            <a:endParaRPr lang="en-US" altLang="ja-JP" smtClean="0">
              <a:ea typeface="ＭＳ Ｐゴシック" pitchFamily="34" charset="-128"/>
            </a:endParaRPr>
          </a:p>
        </p:txBody>
      </p:sp>
      <p:sp>
        <p:nvSpPr>
          <p:cNvPr id="24579" name="Folienbildplatzhalter 1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Notizenplatzhalter 1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ja-JP" dirty="0" smtClean="0">
                <a:ea typeface="ＭＳ Ｐゴシック" pitchFamily="34" charset="-128"/>
              </a:rPr>
              <a:t>Note: You should say that you are targeting developers.</a:t>
            </a:r>
            <a:endParaRPr lang="en-GB" altLang="ja-JP" dirty="0" smtClean="0">
              <a:ea typeface="ＭＳ Ｐゴシック" pitchFamily="34" charset="-128"/>
            </a:endParaRPr>
          </a:p>
        </p:txBody>
      </p:sp>
    </p:spTree>
    <p:extLst>
      <p:ext uri="{BB962C8B-B14F-4D97-AF65-F5344CB8AC3E}">
        <p14:creationId xmlns:p14="http://schemas.microsoft.com/office/powerpoint/2010/main" val="3797998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a timeout on key , to be used as </a:t>
            </a:r>
            <a:r>
              <a:rPr lang="en-US" baseline="0" dirty="0" smtClean="0"/>
              <a:t> a cache and </a:t>
            </a:r>
            <a:r>
              <a:rPr lang="en-US" baseline="0" dirty="0" err="1" smtClean="0"/>
              <a:t>ect</a:t>
            </a:r>
            <a:r>
              <a:rPr lang="en-US" baseline="0" dirty="0" smtClean="0"/>
              <a:t>..</a:t>
            </a:r>
          </a:p>
          <a:p>
            <a:r>
              <a:rPr lang="en-US" baseline="0" dirty="0" smtClean="0"/>
              <a:t>Mention that there is also </a:t>
            </a:r>
            <a:r>
              <a:rPr lang="en-US" baseline="0" dirty="0" err="1" smtClean="0"/>
              <a:t>expireAt</a:t>
            </a:r>
            <a:r>
              <a:rPr lang="en-US" baseline="0" dirty="0" smtClean="0"/>
              <a:t> and </a:t>
            </a:r>
            <a:r>
              <a:rPr lang="en-US" baseline="0" dirty="0" err="1" smtClean="0"/>
              <a:t>Pexpire</a:t>
            </a:r>
            <a:r>
              <a:rPr lang="en-US" baseline="0" dirty="0" smtClean="0"/>
              <a:t> (milliseconds)</a:t>
            </a:r>
          </a:p>
          <a:p>
            <a:endParaRPr lang="en-US" baseline="0" dirty="0" smtClean="0"/>
          </a:p>
          <a:p>
            <a:r>
              <a:rPr lang="en-US" baseline="0" dirty="0" smtClean="0"/>
              <a:t>You can configure </a:t>
            </a:r>
            <a:r>
              <a:rPr lang="en-US" baseline="0" dirty="0" err="1" smtClean="0"/>
              <a:t>Redis</a:t>
            </a:r>
            <a:r>
              <a:rPr lang="en-US" baseline="0" dirty="0" smtClean="0"/>
              <a:t> to act only as a cash and it can support many popular cache eviction algorithms such as least recently used and other. </a:t>
            </a:r>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38</a:t>
            </a:fld>
            <a:endParaRPr lang="de-DE" dirty="0"/>
          </a:p>
        </p:txBody>
      </p:sp>
    </p:spTree>
    <p:extLst>
      <p:ext uri="{BB962C8B-B14F-4D97-AF65-F5344CB8AC3E}">
        <p14:creationId xmlns:p14="http://schemas.microsoft.com/office/powerpoint/2010/main" val="1609501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100 50 , means take the snapshot each 100 seconds where</a:t>
            </a:r>
            <a:r>
              <a:rPr lang="en-US" baseline="0" dirty="0" smtClean="0"/>
              <a:t> there is at least 50 new writes</a:t>
            </a:r>
          </a:p>
          <a:p>
            <a:r>
              <a:rPr lang="en-US" sz="1200" i="1" dirty="0" err="1" smtClean="0">
                <a:solidFill>
                  <a:schemeClr val="accent5"/>
                </a:solidFill>
              </a:rPr>
              <a:t>appendonly</a:t>
            </a:r>
            <a:r>
              <a:rPr lang="en-US" sz="1200" i="1" dirty="0" smtClean="0">
                <a:solidFill>
                  <a:schemeClr val="accent5"/>
                </a:solidFill>
              </a:rPr>
              <a:t> yes means any write command log it to</a:t>
            </a:r>
            <a:r>
              <a:rPr lang="en-US" sz="1200" i="1" baseline="0" dirty="0" smtClean="0">
                <a:solidFill>
                  <a:schemeClr val="accent5"/>
                </a:solidFill>
              </a:rPr>
              <a:t> file</a:t>
            </a:r>
          </a:p>
          <a:p>
            <a:endParaRPr lang="en-US" sz="1200" i="1" baseline="0" dirty="0" smtClean="0">
              <a:solidFill>
                <a:schemeClr val="accent5"/>
              </a:solidFill>
            </a:endParaRPr>
          </a:p>
          <a:p>
            <a:r>
              <a:rPr lang="en-US" sz="1200" i="1" baseline="0" dirty="0" err="1" smtClean="0">
                <a:solidFill>
                  <a:schemeClr val="accent5"/>
                </a:solidFill>
              </a:rPr>
              <a:t>Fysync</a:t>
            </a:r>
            <a:r>
              <a:rPr lang="en-US" sz="1200" i="1" baseline="0" dirty="0" smtClean="0">
                <a:solidFill>
                  <a:schemeClr val="accent5"/>
                </a:solidFill>
              </a:rPr>
              <a:t> is </a:t>
            </a:r>
            <a:r>
              <a:rPr lang="en-US" sz="1200" i="1" baseline="0" dirty="0" err="1" smtClean="0">
                <a:solidFill>
                  <a:schemeClr val="accent5"/>
                </a:solidFill>
              </a:rPr>
              <a:t>linux</a:t>
            </a:r>
            <a:r>
              <a:rPr lang="en-US" sz="1200" i="1" baseline="0" dirty="0" smtClean="0">
                <a:solidFill>
                  <a:schemeClr val="accent5"/>
                </a:solidFill>
              </a:rPr>
              <a:t> command used to flush data to disk , every </a:t>
            </a:r>
            <a:r>
              <a:rPr lang="en-US" sz="1200" i="1" baseline="0" dirty="0" smtClean="0">
                <a:solidFill>
                  <a:schemeClr val="accent5"/>
                </a:solidFill>
                <a:sym typeface="Wingdings"/>
              </a:rPr>
              <a:t> every new write command (slow), every sec (default fast enough), never handled by OS (fast but risk)</a:t>
            </a:r>
          </a:p>
          <a:p>
            <a:endParaRPr lang="en-US" sz="1200" i="1" baseline="0" dirty="0" smtClean="0">
              <a:solidFill>
                <a:schemeClr val="accent5"/>
              </a:solidFill>
              <a:sym typeface="Wingdings"/>
            </a:endParaRPr>
          </a:p>
          <a:p>
            <a:r>
              <a:rPr lang="en-US" sz="1200" i="1" baseline="0" dirty="0" smtClean="0">
                <a:solidFill>
                  <a:schemeClr val="accent5"/>
                </a:solidFill>
                <a:sym typeface="Wingdings"/>
              </a:rPr>
              <a:t>Talk about ACID support if time available</a:t>
            </a:r>
            <a:endParaRPr lang="en-US" sz="1200" i="1" baseline="0" dirty="0" smtClean="0">
              <a:solidFill>
                <a:schemeClr val="accent5"/>
              </a:solidFill>
            </a:endParaRPr>
          </a:p>
          <a:p>
            <a:endParaRPr lang="en-US" sz="1200" i="1" baseline="0" dirty="0" smtClean="0">
              <a:solidFill>
                <a:schemeClr val="accent5"/>
              </a:solidFill>
            </a:endParaRPr>
          </a:p>
          <a:p>
            <a:endParaRPr lang="en-US" sz="1200" i="1" baseline="0" dirty="0" smtClean="0">
              <a:solidFill>
                <a:schemeClr val="accent5"/>
              </a:solidFill>
            </a:endParaRPr>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39</a:t>
            </a:fld>
            <a:endParaRPr lang="de-DE" dirty="0"/>
          </a:p>
        </p:txBody>
      </p:sp>
    </p:spTree>
    <p:extLst>
      <p:ext uri="{BB962C8B-B14F-4D97-AF65-F5344CB8AC3E}">
        <p14:creationId xmlns:p14="http://schemas.microsoft.com/office/powerpoint/2010/main" val="1371979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needs to be maintain manually which might get complex and errors</a:t>
            </a:r>
            <a:r>
              <a:rPr lang="en-US" baseline="0" dirty="0" smtClean="0"/>
              <a:t> can occur.</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40</a:t>
            </a:fld>
            <a:endParaRPr lang="de-DE" dirty="0"/>
          </a:p>
        </p:txBody>
      </p:sp>
    </p:spTree>
    <p:extLst>
      <p:ext uri="{BB962C8B-B14F-4D97-AF65-F5344CB8AC3E}">
        <p14:creationId xmlns:p14="http://schemas.microsoft.com/office/powerpoint/2010/main" val="201098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599" indent="-278692" eaLnBrk="0" hangingPunct="0">
              <a:defRPr>
                <a:solidFill>
                  <a:schemeClr val="tx1"/>
                </a:solidFill>
                <a:latin typeface="Arial" pitchFamily="34" charset="0"/>
              </a:defRPr>
            </a:lvl2pPr>
            <a:lvl3pPr marL="1114768" indent="-222954" eaLnBrk="0" hangingPunct="0">
              <a:defRPr>
                <a:solidFill>
                  <a:schemeClr val="tx1"/>
                </a:solidFill>
                <a:latin typeface="Arial" pitchFamily="34" charset="0"/>
              </a:defRPr>
            </a:lvl3pPr>
            <a:lvl4pPr marL="1560675" indent="-222954" eaLnBrk="0" hangingPunct="0">
              <a:defRPr>
                <a:solidFill>
                  <a:schemeClr val="tx1"/>
                </a:solidFill>
                <a:latin typeface="Arial" pitchFamily="34" charset="0"/>
              </a:defRPr>
            </a:lvl4pPr>
            <a:lvl5pPr marL="2006582" indent="-222954" eaLnBrk="0" hangingPunct="0">
              <a:defRPr>
                <a:solidFill>
                  <a:schemeClr val="tx1"/>
                </a:solidFill>
                <a:latin typeface="Arial" pitchFamily="34" charset="0"/>
              </a:defRPr>
            </a:lvl5pPr>
            <a:lvl6pPr marL="2452489" indent="-222954" eaLnBrk="0" fontAlgn="base" hangingPunct="0">
              <a:spcBef>
                <a:spcPct val="0"/>
              </a:spcBef>
              <a:spcAft>
                <a:spcPct val="0"/>
              </a:spcAft>
              <a:defRPr>
                <a:solidFill>
                  <a:schemeClr val="tx1"/>
                </a:solidFill>
                <a:latin typeface="Arial" pitchFamily="34" charset="0"/>
              </a:defRPr>
            </a:lvl6pPr>
            <a:lvl7pPr marL="2898397" indent="-222954" eaLnBrk="0" fontAlgn="base" hangingPunct="0">
              <a:spcBef>
                <a:spcPct val="0"/>
              </a:spcBef>
              <a:spcAft>
                <a:spcPct val="0"/>
              </a:spcAft>
              <a:defRPr>
                <a:solidFill>
                  <a:schemeClr val="tx1"/>
                </a:solidFill>
                <a:latin typeface="Arial" pitchFamily="34" charset="0"/>
              </a:defRPr>
            </a:lvl7pPr>
            <a:lvl8pPr marL="3344304" indent="-222954" eaLnBrk="0" fontAlgn="base" hangingPunct="0">
              <a:spcBef>
                <a:spcPct val="0"/>
              </a:spcBef>
              <a:spcAft>
                <a:spcPct val="0"/>
              </a:spcAft>
              <a:defRPr>
                <a:solidFill>
                  <a:schemeClr val="tx1"/>
                </a:solidFill>
                <a:latin typeface="Arial" pitchFamily="34" charset="0"/>
              </a:defRPr>
            </a:lvl8pPr>
            <a:lvl9pPr marL="3790211" indent="-22295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0BC2153-CEF2-4293-9FEC-C44FB1EABAFD}" type="slidenum">
              <a:rPr lang="en-US" altLang="ja-JP" smtClean="0">
                <a:ea typeface="ＭＳ Ｐゴシック" pitchFamily="34" charset="-128"/>
              </a:rPr>
              <a:pPr eaLnBrk="1" fontAlgn="base" hangingPunct="1">
                <a:spcBef>
                  <a:spcPct val="0"/>
                </a:spcBef>
                <a:spcAft>
                  <a:spcPct val="0"/>
                </a:spcAft>
              </a:pPr>
              <a:t>5</a:t>
            </a:fld>
            <a:endParaRPr lang="en-US" altLang="ja-JP" smtClean="0">
              <a:ea typeface="ＭＳ Ｐゴシック" pitchFamily="34" charset="-128"/>
            </a:endParaRPr>
          </a:p>
        </p:txBody>
      </p:sp>
      <p:sp>
        <p:nvSpPr>
          <p:cNvPr id="24579" name="Folienbildplatzhalter 1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Notizenplatzhalter 1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ja-JP" dirty="0" smtClean="0">
              <a:ea typeface="ＭＳ Ｐゴシック" pitchFamily="34" charset="-128"/>
            </a:endParaRPr>
          </a:p>
        </p:txBody>
      </p:sp>
    </p:spTree>
    <p:extLst>
      <p:ext uri="{BB962C8B-B14F-4D97-AF65-F5344CB8AC3E}">
        <p14:creationId xmlns:p14="http://schemas.microsoft.com/office/powerpoint/2010/main" val="379799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used DB-Engine for popularity index and Gartner</a:t>
            </a:r>
            <a:r>
              <a:rPr lang="en-US" baseline="0" dirty="0" smtClean="0"/>
              <a:t> magic quadrant for other stuff</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186319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Key-value: which is a unique identifier to retrieve or</a:t>
            </a:r>
            <a:r>
              <a:rPr lang="en-US" baseline="0" dirty="0" smtClean="0"/>
              <a:t> store some data</a:t>
            </a:r>
          </a:p>
          <a:p>
            <a:r>
              <a:rPr lang="en-US" baseline="0" dirty="0" smtClean="0"/>
              <a:t>Document based: to store, retrieve data as documents</a:t>
            </a:r>
          </a:p>
          <a:p>
            <a:r>
              <a:rPr lang="en-US" baseline="0" dirty="0" smtClean="0"/>
              <a:t>Column based: that stores data tables as sections of columns of data rather than as rows of data</a:t>
            </a:r>
          </a:p>
          <a:p>
            <a:r>
              <a:rPr lang="en-US" baseline="0" dirty="0" smtClean="0"/>
              <a:t>Graph: nodes, edges and properties to represent and store data.</a:t>
            </a:r>
          </a:p>
          <a:p>
            <a:r>
              <a:rPr lang="en-US" baseline="0" dirty="0" smtClean="0"/>
              <a:t>Full text search engine:  are some engines that index your data in such a way that you can do full text search easily and fast</a:t>
            </a:r>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7</a:t>
            </a:fld>
            <a:endParaRPr lang="de-DE" dirty="0"/>
          </a:p>
        </p:txBody>
      </p:sp>
    </p:spTree>
    <p:extLst>
      <p:ext uri="{BB962C8B-B14F-4D97-AF65-F5344CB8AC3E}">
        <p14:creationId xmlns:p14="http://schemas.microsoft.com/office/powerpoint/2010/main" val="166413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Constructs</a:t>
            </a:r>
            <a:r>
              <a:rPr lang="en-US" baseline="0" dirty="0" smtClean="0"/>
              <a:t> are divided into 6 categories.</a:t>
            </a:r>
          </a:p>
          <a:p>
            <a:endParaRPr lang="en-US" baseline="0" dirty="0" smtClean="0"/>
          </a:p>
          <a:p>
            <a:r>
              <a:rPr lang="en-US" baseline="0" dirty="0" smtClean="0"/>
              <a:t>Installability: how to install your data , how easy it is </a:t>
            </a:r>
          </a:p>
          <a:p>
            <a:r>
              <a:rPr lang="en-US" baseline="0" dirty="0" smtClean="0"/>
              <a:t>Basic Concepts: what are the underlines data structures </a:t>
            </a:r>
          </a:p>
          <a:p>
            <a:r>
              <a:rPr lang="en-US" baseline="0" dirty="0" smtClean="0"/>
              <a:t>Possible use cases: what are the most common use cases for this database</a:t>
            </a:r>
          </a:p>
          <a:p>
            <a:endParaRPr lang="en-US" baseline="0" dirty="0" smtClean="0"/>
          </a:p>
          <a:p>
            <a:r>
              <a:rPr lang="en-US" baseline="0" dirty="0" smtClean="0"/>
              <a:t>Query Types/ Language: How do you add, get , update , or delete your data. </a:t>
            </a:r>
          </a:p>
          <a:p>
            <a:r>
              <a:rPr lang="en-US" baseline="0" dirty="0" smtClean="0"/>
              <a:t>Pipeline , execute batch of queries at the same time </a:t>
            </a:r>
          </a:p>
          <a:p>
            <a:endParaRPr lang="en-US" baseline="0" dirty="0" smtClean="0"/>
          </a:p>
          <a:p>
            <a:r>
              <a:rPr lang="en-US" baseline="0" dirty="0" smtClean="0"/>
              <a:t>Data layout: How to design your schema.</a:t>
            </a:r>
          </a:p>
          <a:p>
            <a:r>
              <a:rPr lang="en-US" baseline="0" dirty="0" smtClean="0"/>
              <a:t>Referential Integrity: How to enforce your relations (relational data concept)</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465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in progress till end of the Thesis , we</a:t>
            </a:r>
            <a:r>
              <a:rPr lang="en-US" baseline="0" dirty="0" smtClean="0"/>
              <a:t> add more concrete use case after learning and reading more about each one</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226395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smtClean="0"/>
              <a:t>Built-in persistence support.</a:t>
            </a:r>
          </a:p>
          <a:p>
            <a:pPr marL="285750" indent="-285750">
              <a:buFontTx/>
              <a:buChar char="•"/>
            </a:pPr>
            <a:r>
              <a:rPr lang="en-US" dirty="0" smtClean="0">
                <a:latin typeface="Arial" pitchFamily="34" charset="0"/>
              </a:rPr>
              <a:t>Vey fast in-memory database</a:t>
            </a:r>
          </a:p>
          <a:p>
            <a:pPr marL="285750" indent="-285750">
              <a:buFontTx/>
              <a:buChar char="•"/>
            </a:pPr>
            <a:r>
              <a:rPr lang="en-US" dirty="0" smtClean="0">
                <a:latin typeface="Arial" pitchFamily="34" charset="0"/>
              </a:rPr>
              <a:t>Variety of storage data types.</a:t>
            </a:r>
          </a:p>
          <a:p>
            <a:pPr marL="285750" lvl="0" indent="-285750">
              <a:buFontTx/>
              <a:buChar char="•"/>
            </a:pPr>
            <a:r>
              <a:rPr lang="en-US" dirty="0" smtClean="0"/>
              <a:t>Open source</a:t>
            </a:r>
          </a:p>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1984339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matthes.in.tum.de"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gif"/><Relationship Id="rId5" Type="http://schemas.openxmlformats.org/officeDocument/2006/relationships/hyperlink" Target="http://wwwmatthes.in.tum.de/" TargetMode="External"/><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7" y="864066"/>
            <a:ext cx="9144508" cy="5993934"/>
          </a:xfrm>
          <a:prstGeom prst="rect">
            <a:avLst/>
          </a:prstGeom>
        </p:spPr>
      </p:pic>
      <p:sp>
        <p:nvSpPr>
          <p:cNvPr id="15" name="Rechteck 14"/>
          <p:cNvSpPr/>
          <p:nvPr userDrawn="1"/>
        </p:nvSpPr>
        <p:spPr>
          <a:xfrm>
            <a:off x="457199" y="2465917"/>
            <a:ext cx="8722802" cy="13022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sp>
        <p:nvSpPr>
          <p:cNvPr id="16" name="Textfeld 15">
            <a:hlinkClick r:id="rId3"/>
          </p:cNvPr>
          <p:cNvSpPr txBox="1"/>
          <p:nvPr userDrawn="1"/>
        </p:nvSpPr>
        <p:spPr>
          <a:xfrm>
            <a:off x="0" y="4821509"/>
            <a:ext cx="8133646" cy="1360760"/>
          </a:xfrm>
          <a:prstGeom prst="rect">
            <a:avLst/>
          </a:prstGeom>
          <a:solidFill>
            <a:schemeClr val="bg1">
              <a:lumMod val="95000"/>
            </a:schemeClr>
          </a:solidFill>
        </p:spPr>
        <p:txBody>
          <a:bodyPr wrap="square" lIns="540000" tIns="140400" rIns="144000" bIns="140400" rtlCol="0">
            <a:spAutoFit/>
          </a:bodyPr>
          <a:lstStyle/>
          <a:p>
            <a:pPr marL="180000"/>
            <a:r>
              <a:rPr lang="en-US" sz="1400" b="0" i="0" noProof="1" smtClean="0">
                <a:solidFill>
                  <a:schemeClr val="tx1">
                    <a:lumMod val="60000"/>
                    <a:lumOff val="40000"/>
                  </a:schemeClr>
                </a:solidFill>
                <a:latin typeface="+mn-lt"/>
                <a:cs typeface="Arial"/>
              </a:rPr>
              <a:t>Software Engineering for Business Information Systems (sebis) </a:t>
            </a:r>
          </a:p>
          <a:p>
            <a:pPr marL="180000"/>
            <a:r>
              <a:rPr lang="en-US" sz="1400" b="0" i="0" noProof="1" smtClean="0">
                <a:solidFill>
                  <a:schemeClr val="tx1">
                    <a:lumMod val="60000"/>
                    <a:lumOff val="40000"/>
                  </a:schemeClr>
                </a:solidFill>
                <a:latin typeface="+mn-lt"/>
                <a:cs typeface="Arial"/>
              </a:rPr>
              <a:t>Department of Informatics</a:t>
            </a:r>
          </a:p>
          <a:p>
            <a:pPr marL="180000"/>
            <a:r>
              <a:rPr lang="en-US" sz="1400" b="0" i="0" noProof="1" smtClean="0">
                <a:solidFill>
                  <a:schemeClr val="tx1">
                    <a:lumMod val="60000"/>
                    <a:lumOff val="40000"/>
                  </a:schemeClr>
                </a:solidFill>
                <a:latin typeface="+mn-lt"/>
                <a:cs typeface="Arial"/>
              </a:rPr>
              <a:t>Technische Universität München, Germany</a:t>
            </a:r>
          </a:p>
          <a:p>
            <a:pPr marL="180000"/>
            <a:endParaRPr lang="en-US" sz="1400" b="0" i="0" noProof="1" smtClean="0">
              <a:solidFill>
                <a:schemeClr val="tx1">
                  <a:lumMod val="60000"/>
                  <a:lumOff val="40000"/>
                </a:schemeClr>
              </a:solidFill>
              <a:latin typeface="+mn-lt"/>
              <a:cs typeface="Arial"/>
            </a:endParaRPr>
          </a:p>
          <a:p>
            <a:pPr marL="180000"/>
            <a:r>
              <a:rPr lang="en-US" sz="1400" b="0" i="0" u="none" noProof="1" smtClean="0">
                <a:solidFill>
                  <a:schemeClr val="tx1">
                    <a:lumMod val="60000"/>
                    <a:lumOff val="40000"/>
                  </a:schemeClr>
                </a:solidFill>
                <a:latin typeface="+mn-lt"/>
                <a:cs typeface="Arial"/>
                <a:hlinkClick r:id="rId3"/>
              </a:rPr>
              <a:t>wwwmatthes.in.tum.de</a:t>
            </a:r>
            <a:endParaRPr lang="en-US" sz="1400" b="0" i="0" u="none" noProof="1">
              <a:solidFill>
                <a:schemeClr val="tx1">
                  <a:lumMod val="60000"/>
                  <a:lumOff val="40000"/>
                </a:schemeClr>
              </a:solidFill>
              <a:latin typeface="+mn-lt"/>
              <a:cs typeface="Arial"/>
            </a:endParaRPr>
          </a:p>
        </p:txBody>
      </p:sp>
      <p:sp>
        <p:nvSpPr>
          <p:cNvPr id="17" name="Titel 1"/>
          <p:cNvSpPr>
            <a:spLocks noGrp="1"/>
          </p:cNvSpPr>
          <p:nvPr>
            <p:ph type="title" hasCustomPrompt="1"/>
          </p:nvPr>
        </p:nvSpPr>
        <p:spPr>
          <a:xfrm>
            <a:off x="457200" y="2465387"/>
            <a:ext cx="8686800" cy="1302763"/>
          </a:xfrm>
          <a:prstGeom prst="rect">
            <a:avLst/>
          </a:prstGeom>
          <a:noFill/>
          <a:ln>
            <a:noFill/>
          </a:ln>
        </p:spPr>
        <p:txBody>
          <a:bodyPr anchor="b" anchorCtr="0">
            <a:normAutofit/>
          </a:bodyPr>
          <a:lstStyle>
            <a:lvl1pPr marL="180000" algn="l">
              <a:defRPr sz="3200" b="1" i="0">
                <a:solidFill>
                  <a:schemeClr val="tx2"/>
                </a:solidFill>
                <a:latin typeface="+mj-lt"/>
                <a:cs typeface="Arial"/>
              </a:defRPr>
            </a:lvl1pPr>
          </a:lstStyle>
          <a:p>
            <a:r>
              <a:rPr lang="en-US" noProof="0" dirty="0" smtClean="0"/>
              <a:t>&lt;Title&gt;</a:t>
            </a:r>
            <a:endParaRPr lang="en-US" noProof="0" dirty="0"/>
          </a:p>
        </p:txBody>
      </p:sp>
      <p:sp>
        <p:nvSpPr>
          <p:cNvPr id="22" name="Textplatzhalter 4"/>
          <p:cNvSpPr>
            <a:spLocks noGrp="1"/>
          </p:cNvSpPr>
          <p:nvPr>
            <p:ph type="body" sz="quarter" idx="10" hasCustomPrompt="1"/>
          </p:nvPr>
        </p:nvSpPr>
        <p:spPr>
          <a:xfrm>
            <a:off x="457199" y="3766608"/>
            <a:ext cx="8722802" cy="369332"/>
          </a:xfrm>
          <a:prstGeom prst="rect">
            <a:avLst/>
          </a:prstGeom>
          <a:solidFill>
            <a:srgbClr val="FFFFFF"/>
          </a:solidFill>
        </p:spPr>
        <p:txBody>
          <a:bodyPr wrap="square">
            <a:spAutoFit/>
          </a:bodyPr>
          <a:lstStyle>
            <a:lvl1pPr marL="180000" indent="0">
              <a:buFontTx/>
              <a:buNone/>
              <a:defRPr sz="18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&lt;Presenter&gt; &lt;Date&gt; &lt;Location&gt;</a:t>
            </a:r>
            <a:endParaRPr lang="en-US" noProof="0" dirty="0"/>
          </a:p>
        </p:txBody>
      </p:sp>
      <p:pic>
        <p:nvPicPr>
          <p:cNvPr id="23" name="Bild 6" descr="TUMLogo_mZ_L_Vollflaeche_negativ_RGB (1).png"/>
          <p:cNvPicPr>
            <a:picLocks noChangeAspect="1"/>
          </p:cNvPicPr>
          <p:nvPr userDrawn="1"/>
        </p:nvPicPr>
        <p:blipFill rotWithShape="1">
          <a:blip r:embed="rId4" cstate="print">
            <a:extLst>
              <a:ext uri="{28A0092B-C50C-407E-A947-70E740481C1C}">
                <a14:useLocalDpi xmlns:a14="http://schemas.microsoft.com/office/drawing/2010/main"/>
              </a:ext>
            </a:extLst>
          </a:blip>
          <a:srcRect r="29089"/>
          <a:stretch/>
        </p:blipFill>
        <p:spPr>
          <a:xfrm>
            <a:off x="1238868" y="349434"/>
            <a:ext cx="1830684" cy="362712"/>
          </a:xfrm>
          <a:prstGeom prst="rect">
            <a:avLst/>
          </a:prstGeom>
        </p:spPr>
      </p:pic>
      <p:pic>
        <p:nvPicPr>
          <p:cNvPr id="24" name="Bild 6" descr="TUMLogo_mZ_L_Vollflaeche_negativ_RGB (1).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7199" y="349434"/>
            <a:ext cx="680487" cy="362712"/>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Schlussfolie">
    <p:spTree>
      <p:nvGrpSpPr>
        <p:cNvPr id="1" name=""/>
        <p:cNvGrpSpPr/>
        <p:nvPr/>
      </p:nvGrpSpPr>
      <p:grpSpPr>
        <a:xfrm>
          <a:off x="0" y="0"/>
          <a:ext cx="0" cy="0"/>
          <a:chOff x="0" y="0"/>
          <a:chExt cx="0" cy="0"/>
        </a:xfrm>
      </p:grpSpPr>
      <p:pic>
        <p:nvPicPr>
          <p:cNvPr id="20" name="Grafik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620"/>
            <a:ext cx="9180000" cy="6849379"/>
          </a:xfrm>
          <a:prstGeom prst="rect">
            <a:avLst/>
          </a:prstGeom>
        </p:spPr>
      </p:pic>
      <p:sp>
        <p:nvSpPr>
          <p:cNvPr id="13" name="Rechteck 12"/>
          <p:cNvSpPr/>
          <p:nvPr userDrawn="1"/>
        </p:nvSpPr>
        <p:spPr>
          <a:xfrm>
            <a:off x="3400426" y="3543263"/>
            <a:ext cx="5154740" cy="299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mn-lt"/>
            </a:endParaRPr>
          </a:p>
        </p:txBody>
      </p:sp>
      <p:pic>
        <p:nvPicPr>
          <p:cNvPr id="14" name="Grafik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883" y="3830121"/>
            <a:ext cx="751997" cy="396142"/>
          </a:xfrm>
          <a:prstGeom prst="rect">
            <a:avLst/>
          </a:prstGeom>
        </p:spPr>
      </p:pic>
      <p:pic>
        <p:nvPicPr>
          <p:cNvPr id="16"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67950" y="3830121"/>
            <a:ext cx="1235373" cy="396142"/>
          </a:xfrm>
          <a:prstGeom prst="rect">
            <a:avLst/>
          </a:prstGeom>
        </p:spPr>
      </p:pic>
      <p:sp>
        <p:nvSpPr>
          <p:cNvPr id="17" name="Textfeld 16"/>
          <p:cNvSpPr txBox="1"/>
          <p:nvPr userDrawn="1"/>
        </p:nvSpPr>
        <p:spPr>
          <a:xfrm>
            <a:off x="5956825" y="4279801"/>
            <a:ext cx="2482850" cy="2192908"/>
          </a:xfrm>
          <a:prstGeom prst="rect">
            <a:avLst/>
          </a:prstGeom>
          <a:noFill/>
        </p:spPr>
        <p:txBody>
          <a:bodyPr wrap="square" rtlCol="0">
            <a:spAutoFit/>
          </a:bodyPr>
          <a:lstStyle/>
          <a:p>
            <a:r>
              <a:rPr lang="en-US" sz="1050" noProof="0" dirty="0" smtClean="0">
                <a:latin typeface="+mn-lt"/>
              </a:rPr>
              <a:t>Technische Universität München</a:t>
            </a:r>
          </a:p>
          <a:p>
            <a:r>
              <a:rPr lang="en-US" sz="1050" noProof="0" dirty="0" smtClean="0">
                <a:latin typeface="+mn-lt"/>
              </a:rPr>
              <a:t>Department of Informatics</a:t>
            </a:r>
          </a:p>
          <a:p>
            <a:r>
              <a:rPr lang="en-US" sz="1050" noProof="0" dirty="0" smtClean="0">
                <a:latin typeface="+mn-lt"/>
              </a:rPr>
              <a:t>Chair of Software Engineering for Business Information Systems</a:t>
            </a:r>
          </a:p>
          <a:p>
            <a:endParaRPr lang="en-US" sz="1050" noProof="0" dirty="0" smtClean="0">
              <a:latin typeface="+mn-lt"/>
            </a:endParaRPr>
          </a:p>
          <a:p>
            <a:r>
              <a:rPr lang="en-US" sz="1050" noProof="0" dirty="0" smtClean="0">
                <a:latin typeface="+mn-lt"/>
              </a:rPr>
              <a:t>Boltzmannstraße 3</a:t>
            </a:r>
          </a:p>
          <a:p>
            <a:r>
              <a:rPr lang="en-US" sz="1050" noProof="0" dirty="0" smtClean="0">
                <a:latin typeface="+mn-lt"/>
              </a:rPr>
              <a:t>85748 Garching bei</a:t>
            </a:r>
            <a:r>
              <a:rPr lang="en-US" sz="1050" baseline="0" noProof="0" dirty="0" smtClean="0">
                <a:latin typeface="+mn-lt"/>
              </a:rPr>
              <a:t> München</a:t>
            </a:r>
          </a:p>
          <a:p>
            <a:endParaRPr lang="en-US" sz="1050" baseline="0" noProof="0" dirty="0" smtClean="0">
              <a:latin typeface="+mn-lt"/>
            </a:endParaRPr>
          </a:p>
          <a:p>
            <a:endParaRPr lang="en-US" sz="1050" baseline="0" noProof="0" dirty="0" smtClean="0">
              <a:latin typeface="+mn-lt"/>
            </a:endParaRPr>
          </a:p>
          <a:p>
            <a:endParaRPr lang="en-US" sz="1050" baseline="0" noProof="0" dirty="0" smtClean="0">
              <a:latin typeface="+mn-lt"/>
            </a:endParaRPr>
          </a:p>
          <a:p>
            <a:endParaRPr lang="en-US" sz="1050" baseline="0" noProof="0" dirty="0" smtClean="0">
              <a:latin typeface="+mn-lt"/>
            </a:endParaRPr>
          </a:p>
          <a:p>
            <a:endParaRPr lang="en-US" sz="1050" baseline="0" noProof="0" dirty="0" smtClean="0">
              <a:latin typeface="+mn-lt"/>
            </a:endParaRPr>
          </a:p>
          <a:p>
            <a:r>
              <a:rPr lang="en-US" sz="1050" baseline="0" noProof="0" dirty="0" smtClean="0">
                <a:latin typeface="+mn-lt"/>
                <a:hlinkClick r:id="rId5"/>
              </a:rPr>
              <a:t>wwwmatthes.in.tum.de</a:t>
            </a:r>
            <a:endParaRPr lang="en-US" sz="1050" noProof="0" dirty="0">
              <a:latin typeface="+mn-lt"/>
            </a:endParaRPr>
          </a:p>
        </p:txBody>
      </p:sp>
      <p:sp>
        <p:nvSpPr>
          <p:cNvPr id="19" name="Textplatzhalter 18"/>
          <p:cNvSpPr>
            <a:spLocks noGrp="1"/>
          </p:cNvSpPr>
          <p:nvPr>
            <p:ph type="body" sz="quarter" idx="13" hasCustomPrompt="1"/>
          </p:nvPr>
        </p:nvSpPr>
        <p:spPr>
          <a:xfrm>
            <a:off x="3713883" y="4848225"/>
            <a:ext cx="2242942" cy="23593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&lt;Name&gt;</a:t>
            </a:r>
            <a:endParaRPr lang="en-US" noProof="0" dirty="0"/>
          </a:p>
        </p:txBody>
      </p:sp>
      <p:sp>
        <p:nvSpPr>
          <p:cNvPr id="21" name="Textplatzhalter 20"/>
          <p:cNvSpPr>
            <a:spLocks noGrp="1"/>
          </p:cNvSpPr>
          <p:nvPr>
            <p:ph type="body" sz="quarter" idx="14" hasCustomPrompt="1"/>
          </p:nvPr>
        </p:nvSpPr>
        <p:spPr>
          <a:xfrm>
            <a:off x="3713907" y="5109125"/>
            <a:ext cx="2242394" cy="253450"/>
          </a:xfrm>
          <a:prstGeom prst="rect">
            <a:avLst/>
          </a:prstGeom>
        </p:spPr>
        <p:txBody>
          <a:bodyPr lIns="0" tIns="0" rIns="0" bIns="0"/>
          <a:lstStyle>
            <a:lvl1pPr marL="0" indent="0">
              <a:buNone/>
              <a:defRPr sz="1400">
                <a:latin typeface="+mn-lt"/>
              </a:defRPr>
            </a:lvl1pPr>
          </a:lstStyle>
          <a:p>
            <a:pPr lvl="0"/>
            <a:r>
              <a:rPr lang="en-US" noProof="0" dirty="0" smtClean="0"/>
              <a:t>&lt;Academic degree&gt;</a:t>
            </a:r>
            <a:endParaRPr lang="en-US" noProof="0" dirty="0"/>
          </a:p>
        </p:txBody>
      </p:sp>
      <p:sp>
        <p:nvSpPr>
          <p:cNvPr id="25" name="Textplatzhalter 24"/>
          <p:cNvSpPr>
            <a:spLocks noGrp="1"/>
          </p:cNvSpPr>
          <p:nvPr>
            <p:ph type="body" sz="quarter" idx="16" hasCustomPrompt="1"/>
          </p:nvPr>
        </p:nvSpPr>
        <p:spPr>
          <a:xfrm>
            <a:off x="6054725" y="6088063"/>
            <a:ext cx="2212975" cy="131762"/>
          </a:xfrm>
          <a:prstGeom prst="rect">
            <a:avLst/>
          </a:prstGeom>
        </p:spPr>
        <p:txBody>
          <a:bodyPr lIns="0" tIns="0" rIns="0" bIns="0">
            <a:noAutofit/>
          </a:bodyPr>
          <a:lstStyle>
            <a:lvl1pPr marL="0" indent="0">
              <a:buFontTx/>
              <a:buNone/>
              <a:defRPr sz="1050">
                <a:latin typeface="+mn-lt"/>
              </a:defRPr>
            </a:lvl1pPr>
          </a:lstStyle>
          <a:p>
            <a:pPr lvl="0"/>
            <a:r>
              <a:rPr lang="en-US" noProof="0" dirty="0" smtClean="0"/>
              <a:t>&lt;E-Mail&gt;</a:t>
            </a:r>
            <a:endParaRPr lang="en-US" noProof="0" dirty="0"/>
          </a:p>
        </p:txBody>
      </p:sp>
      <p:sp>
        <p:nvSpPr>
          <p:cNvPr id="4" name="Textplatzhalter 3"/>
          <p:cNvSpPr>
            <a:spLocks noGrp="1"/>
          </p:cNvSpPr>
          <p:nvPr>
            <p:ph type="body" sz="quarter" idx="17" hasCustomPrompt="1"/>
          </p:nvPr>
        </p:nvSpPr>
        <p:spPr>
          <a:xfrm>
            <a:off x="457200" y="1885914"/>
            <a:ext cx="8723313" cy="1201737"/>
          </a:xfrm>
          <a:prstGeom prst="rect">
            <a:avLst/>
          </a:prstGeom>
          <a:solidFill>
            <a:schemeClr val="bg1"/>
          </a:solidFill>
        </p:spPr>
        <p:txBody>
          <a:bodyPr vert="horz" anchor="ctr" anchorCtr="0"/>
          <a:lstStyle>
            <a:lvl1pPr marL="216000" indent="0">
              <a:buNone/>
              <a:defRPr sz="2800" baseline="0">
                <a:solidFill>
                  <a:srgbClr val="000000"/>
                </a:solidFill>
                <a:latin typeface="+mj-lt"/>
              </a:defRPr>
            </a:lvl1pPr>
          </a:lstStyle>
          <a:p>
            <a:pPr lvl="0"/>
            <a:r>
              <a:rPr lang="en-US" noProof="0" dirty="0" smtClean="0"/>
              <a:t>&lt;Thank you and call for action&gt;</a:t>
            </a:r>
            <a:endParaRPr lang="en-US" noProof="0" dirty="0"/>
          </a:p>
        </p:txBody>
      </p:sp>
    </p:spTree>
    <p:extLst>
      <p:ext uri="{BB962C8B-B14F-4D97-AF65-F5344CB8AC3E}">
        <p14:creationId xmlns:p14="http://schemas.microsoft.com/office/powerpoint/2010/main" val="160058294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44451"/>
            <a:ext cx="7535885" cy="720725"/>
          </a:xfrm>
        </p:spPr>
        <p:txBody>
          <a:bodyPr/>
          <a:lstStyle>
            <a:lvl1pPr>
              <a:defRPr lang="de-DE" sz="2400" b="0" baseline="0" smtClean="0">
                <a:solidFill>
                  <a:schemeClr val="bg1"/>
                </a:solidFill>
                <a:latin typeface="+mj-lt"/>
                <a:ea typeface="+mj-ea"/>
                <a:cs typeface="Arial Unicode MS" pitchFamily="34" charset="-128"/>
              </a:defRPr>
            </a:lvl1pPr>
          </a:lstStyle>
          <a:p>
            <a:r>
              <a:rPr lang="en-US" noProof="0" dirty="0" smtClean="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81212"/>
            <a:ext cx="7535885" cy="360535"/>
          </a:xfrm>
        </p:spPr>
        <p:txBody>
          <a:bodyPr/>
          <a:lstStyle>
            <a:lvl1pPr>
              <a:defRPr lang="de-DE" sz="2400" b="0" baseline="0" smtClean="0">
                <a:solidFill>
                  <a:schemeClr val="bg1"/>
                </a:solidFill>
                <a:latin typeface="+mj-lt"/>
                <a:ea typeface="+mj-ea"/>
                <a:cs typeface="Arial Unicode MS" pitchFamily="34" charset="-128"/>
              </a:defRPr>
            </a:lvl1pPr>
          </a:lstStyle>
          <a:p>
            <a:r>
              <a:rPr lang="en-US" noProof="0" dirty="0" smtClean="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250825" y="441425"/>
            <a:ext cx="7561263" cy="395287"/>
          </a:xfrm>
        </p:spPr>
        <p:txBody>
          <a:bodyPr/>
          <a:lstStyle>
            <a:lvl1pPr>
              <a:defRPr sz="2000">
                <a:solidFill>
                  <a:schemeClr val="accent6"/>
                </a:solidFill>
              </a:defRPr>
            </a:lvl1pPr>
          </a:lstStyle>
          <a:p>
            <a:pPr lvl="0"/>
            <a:r>
              <a:rPr lang="en-US" noProof="0" dirty="0" smtClean="0"/>
              <a:t>&lt;Subtitle&gt;</a:t>
            </a:r>
            <a:endParaRPr lang="en-US" noProof="0" dirty="0"/>
          </a:p>
        </p:txBody>
      </p:sp>
    </p:spTree>
    <p:extLst>
      <p:ext uri="{BB962C8B-B14F-4D97-AF65-F5344CB8AC3E}">
        <p14:creationId xmlns:p14="http://schemas.microsoft.com/office/powerpoint/2010/main" val="3517934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smtClean="0"/>
              <a:t>&lt;Title&gt;</a:t>
            </a:r>
            <a:endParaRPr lang="de-DE" dirty="0"/>
          </a:p>
        </p:txBody>
      </p:sp>
      <p:sp>
        <p:nvSpPr>
          <p:cNvPr id="3" name="Inhaltsplatzhalter 2"/>
          <p:cNvSpPr>
            <a:spLocks noGrp="1"/>
          </p:cNvSpPr>
          <p:nvPr>
            <p:ph sz="half" idx="1" hasCustomPrompt="1"/>
          </p:nvPr>
        </p:nvSpPr>
        <p:spPr>
          <a:xfrm>
            <a:off x="250827"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Inhaltsplatzhalter 3"/>
          <p:cNvSpPr>
            <a:spLocks noGrp="1"/>
          </p:cNvSpPr>
          <p:nvPr>
            <p:ph sz="half" idx="2" hasCustomPrompt="1"/>
          </p:nvPr>
        </p:nvSpPr>
        <p:spPr>
          <a:xfrm>
            <a:off x="4648201"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50827" y="981074"/>
            <a:ext cx="4246563" cy="661976"/>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4" name="Inhaltsplatzhalter 3"/>
          <p:cNvSpPr>
            <a:spLocks noGrp="1"/>
          </p:cNvSpPr>
          <p:nvPr>
            <p:ph sz="half" idx="2" hasCustomPrompt="1"/>
          </p:nvPr>
        </p:nvSpPr>
        <p:spPr>
          <a:xfrm>
            <a:off x="250827" y="1643049"/>
            <a:ext cx="4246563" cy="4773625"/>
          </a:xfrm>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Textplatzhalter 4"/>
          <p:cNvSpPr>
            <a:spLocks noGrp="1"/>
          </p:cNvSpPr>
          <p:nvPr>
            <p:ph type="body" sz="quarter" idx="3" hasCustomPrompt="1"/>
          </p:nvPr>
        </p:nvSpPr>
        <p:spPr>
          <a:xfrm>
            <a:off x="4645025" y="981078"/>
            <a:ext cx="4248150" cy="661975"/>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6" name="Inhaltsplatzhalter 5"/>
          <p:cNvSpPr>
            <a:spLocks noGrp="1"/>
          </p:cNvSpPr>
          <p:nvPr>
            <p:ph sz="quarter" idx="4" hasCustomPrompt="1"/>
          </p:nvPr>
        </p:nvSpPr>
        <p:spPr>
          <a:xfrm>
            <a:off x="4645025" y="1643049"/>
            <a:ext cx="4248150" cy="4773625"/>
          </a:xfrm>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Titel 1"/>
          <p:cNvSpPr>
            <a:spLocks noGrp="1"/>
          </p:cNvSpPr>
          <p:nvPr>
            <p:ph type="title" hasCustomPrompt="1"/>
          </p:nvPr>
        </p:nvSpPr>
        <p:spPr>
          <a:xfrm>
            <a:off x="250827" y="44451"/>
            <a:ext cx="7535885" cy="720725"/>
          </a:xfrm>
        </p:spPr>
        <p:txBody>
          <a:bodyPr/>
          <a:lstStyle/>
          <a:p>
            <a:r>
              <a:rPr lang="en-US" noProof="0" dirty="0" smtClean="0"/>
              <a:t>&lt;Title&gt;</a:t>
            </a:r>
            <a:endParaRPr lang="en-US" noProof="0" dirty="0"/>
          </a:p>
        </p:txBody>
      </p:sp>
      <p:sp>
        <p:nvSpPr>
          <p:cNvPr id="7" name="Rectangle 4"/>
          <p:cNvSpPr>
            <a:spLocks noGrp="1" noChangeArrowheads="1"/>
          </p:cNvSpPr>
          <p:nvPr>
            <p:ph type="dt" sz="half" idx="10"/>
          </p:nvPr>
        </p:nvSpPr>
        <p:spPr>
          <a:ln/>
        </p:spPr>
        <p:txBody>
          <a:bodyPr/>
          <a:lstStyle>
            <a:lvl1pPr>
              <a:defRPr/>
            </a:lvl1pPr>
          </a:lstStyle>
          <a:p>
            <a:pPr>
              <a:defRPr/>
            </a:pPr>
            <a:r>
              <a:rPr lang="de-DE" noProof="0" smtClean="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smtClean="0"/>
              <a:t>140122  Matthes Slides sebis 2014</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140122  Matthes Slides sebis 2014</a:t>
            </a: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BE677BDD-BB6C-4858-BC45-195633B2F28C}" type="slidenum">
              <a:rPr lang="de-DE"/>
              <a:pPr>
                <a:defRPr/>
              </a:pPr>
              <a:t>‹#›</a:t>
            </a:fld>
            <a:endParaRPr lang="de-D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0826" y="981076"/>
            <a:ext cx="8642351"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el 1"/>
          <p:cNvSpPr>
            <a:spLocks noGrp="1"/>
          </p:cNvSpPr>
          <p:nvPr>
            <p:ph type="title" hasCustomPrompt="1"/>
          </p:nvPr>
        </p:nvSpPr>
        <p:spPr>
          <a:xfrm>
            <a:off x="250827" y="44451"/>
            <a:ext cx="7535885" cy="720725"/>
          </a:xfrm>
        </p:spPr>
        <p:txBody>
          <a:bodyPr/>
          <a:lstStyle>
            <a:lvl1pPr>
              <a:defRPr>
                <a:latin typeface="+mj-lt"/>
              </a:defRPr>
            </a:lvl1pPr>
          </a:lstStyle>
          <a:p>
            <a:r>
              <a:rPr lang="en-US" noProof="0" dirty="0" smtClean="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smtClean="0"/>
              <a:t>140122  Matthes Slides sebis 2014</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de-DE" noProof="0" smtClean="0"/>
              <a:t>Titelmasterformat durch Klicken bearbeiten</a:t>
            </a:r>
            <a:endParaRPr lang="en-GB" noProof="0" dirty="0"/>
          </a:p>
        </p:txBody>
      </p:sp>
      <p:sp>
        <p:nvSpPr>
          <p:cNvPr id="10" name="Text Placeholder 9"/>
          <p:cNvSpPr>
            <a:spLocks noGrp="1"/>
          </p:cNvSpPr>
          <p:nvPr>
            <p:ph type="body" sz="quarter" idx="10"/>
          </p:nvPr>
        </p:nvSpPr>
        <p:spPr bwMode="gray">
          <a:xfrm>
            <a:off x="250825" y="1316569"/>
            <a:ext cx="8642350" cy="508846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4" name="Footer Placeholder 110"/>
          <p:cNvSpPr>
            <a:spLocks noGrp="1"/>
          </p:cNvSpPr>
          <p:nvPr>
            <p:ph type="ftr" sz="quarter" idx="3"/>
          </p:nvPr>
        </p:nvSpPr>
        <p:spPr>
          <a:xfrm>
            <a:off x="4929575" y="6582833"/>
            <a:ext cx="3963600" cy="268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914400" rtl="0" eaLnBrk="1" fontAlgn="base" latinLnBrk="0" hangingPunct="1">
              <a:defRPr kumimoji="0" lang="de-DE" altLang="ja-JP" sz="800" kern="1200" noProof="0" dirty="0" smtClean="0">
                <a:solidFill>
                  <a:schemeClr val="tx1"/>
                </a:solidFill>
                <a:latin typeface="+mn-lt"/>
                <a:ea typeface="+mn-ea"/>
                <a:cs typeface="+mn-cs"/>
              </a:defRPr>
            </a:lvl1pPr>
          </a:lstStyle>
          <a:p>
            <a:r>
              <a:rPr lang="de-DE" dirty="0" smtClean="0"/>
              <a:t>Copyright 2013 FUJITSU</a:t>
            </a:r>
            <a:endParaRPr lang="de-DE" dirty="0"/>
          </a:p>
        </p:txBody>
      </p:sp>
    </p:spTree>
    <p:extLst>
      <p:ext uri="{BB962C8B-B14F-4D97-AF65-F5344CB8AC3E}">
        <p14:creationId xmlns:p14="http://schemas.microsoft.com/office/powerpoint/2010/main" val="162617707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bwMode="auto">
          <a:xfrm>
            <a:off x="0" y="6597352"/>
            <a:ext cx="9143492" cy="260646"/>
          </a:xfrm>
          <a:prstGeom prst="rect">
            <a:avLst/>
          </a:prstGeom>
          <a:solidFill>
            <a:schemeClr val="accent4"/>
          </a:solidFill>
          <a:ln>
            <a:solidFill>
              <a:schemeClr val="accent4"/>
            </a:solid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mn-lt"/>
              <a:cs typeface="Arial" pitchFamily="34" charset="0"/>
            </a:endParaRPr>
          </a:p>
        </p:txBody>
      </p:sp>
      <p:sp>
        <p:nvSpPr>
          <p:cNvPr id="5" name="Rechteck 4"/>
          <p:cNvSpPr/>
          <p:nvPr/>
        </p:nvSpPr>
        <p:spPr bwMode="auto">
          <a:xfrm>
            <a:off x="-508" y="8620"/>
            <a:ext cx="9144000" cy="872716"/>
          </a:xfrm>
          <a:prstGeom prst="rect">
            <a:avLst/>
          </a:prstGeom>
          <a:solidFill>
            <a:schemeClr val="accent4"/>
          </a:solidFill>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lvl="0" algn="ctr"/>
            <a:endParaRPr lang="en-US" dirty="0" smtClean="0">
              <a:solidFill>
                <a:schemeClr val="lt1"/>
              </a:solidFill>
              <a:latin typeface="+mj-lt"/>
            </a:endParaRPr>
          </a:p>
        </p:txBody>
      </p:sp>
      <p:sp>
        <p:nvSpPr>
          <p:cNvPr id="4098" name="Rectangle 2"/>
          <p:cNvSpPr>
            <a:spLocks noGrp="1" noChangeArrowheads="1"/>
          </p:cNvSpPr>
          <p:nvPr>
            <p:ph type="title"/>
          </p:nvPr>
        </p:nvSpPr>
        <p:spPr bwMode="auto">
          <a:xfrm>
            <a:off x="250825" y="44450"/>
            <a:ext cx="7535863"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smtClean="0"/>
              <a:t>&lt;Title&gt;</a:t>
            </a:r>
          </a:p>
        </p:txBody>
      </p:sp>
      <p:sp>
        <p:nvSpPr>
          <p:cNvPr id="4099" name="Rectangle 3"/>
          <p:cNvSpPr>
            <a:spLocks noGrp="1" noChangeArrowheads="1"/>
          </p:cNvSpPr>
          <p:nvPr>
            <p:ph type="body" idx="1"/>
          </p:nvPr>
        </p:nvSpPr>
        <p:spPr bwMode="auto">
          <a:xfrm>
            <a:off x="250825" y="981075"/>
            <a:ext cx="864235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Rectangle 4"/>
          <p:cNvSpPr>
            <a:spLocks noGrp="1" noChangeArrowheads="1"/>
          </p:cNvSpPr>
          <p:nvPr>
            <p:ph type="dt" sz="half" idx="2"/>
          </p:nvPr>
        </p:nvSpPr>
        <p:spPr bwMode="auto">
          <a:xfrm>
            <a:off x="7037388" y="657061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solidFill>
                <a:latin typeface="+mn-lt"/>
                <a:cs typeface="+mn-cs"/>
              </a:defRPr>
            </a:lvl1pPr>
          </a:lstStyle>
          <a:p>
            <a:pPr>
              <a:defRPr/>
            </a:pPr>
            <a:r>
              <a:rPr lang="de-DE" smtClean="0"/>
              <a:t>© sebis</a:t>
            </a:r>
            <a:endParaRPr lang="en-US" dirty="0"/>
          </a:p>
        </p:txBody>
      </p:sp>
      <p:sp>
        <p:nvSpPr>
          <p:cNvPr id="1029" name="Rectangle 5"/>
          <p:cNvSpPr>
            <a:spLocks noGrp="1" noChangeArrowheads="1"/>
          </p:cNvSpPr>
          <p:nvPr>
            <p:ph type="ftr" sz="quarter" idx="3"/>
          </p:nvPr>
        </p:nvSpPr>
        <p:spPr bwMode="auto">
          <a:xfrm>
            <a:off x="249677" y="6569075"/>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solidFill>
                <a:latin typeface="+mn-lt"/>
                <a:cs typeface="+mn-cs"/>
              </a:defRPr>
            </a:lvl1pPr>
          </a:lstStyle>
          <a:p>
            <a:pPr>
              <a:defRPr/>
            </a:pPr>
            <a:r>
              <a:rPr lang="en-US" smtClean="0"/>
              <a:t>140122  Matthes Slides sebis 2014</a:t>
            </a:r>
            <a:endParaRPr lang="en-US" dirty="0"/>
          </a:p>
        </p:txBody>
      </p:sp>
      <p:sp>
        <p:nvSpPr>
          <p:cNvPr id="1030" name="Rectangle 6"/>
          <p:cNvSpPr>
            <a:spLocks noGrp="1" noChangeArrowheads="1"/>
          </p:cNvSpPr>
          <p:nvPr>
            <p:ph type="sldNum" sz="quarter" idx="4"/>
          </p:nvPr>
        </p:nvSpPr>
        <p:spPr bwMode="auto">
          <a:xfrm>
            <a:off x="8643938" y="6570615"/>
            <a:ext cx="24923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800">
                <a:solidFill>
                  <a:schemeClr val="bg1"/>
                </a:solidFill>
                <a:latin typeface="+mn-lt"/>
                <a:cs typeface="+mn-cs"/>
              </a:defRPr>
            </a:lvl1pPr>
          </a:lstStyle>
          <a:p>
            <a:pPr>
              <a:defRPr/>
            </a:pPr>
            <a:fld id="{5E4FF76D-8657-43F1-929B-F6D2FAB2741A}" type="slidenum">
              <a:rPr lang="en-US" smtClean="0"/>
              <a:pPr>
                <a:defRPr/>
              </a:pPr>
              <a:t>‹#›</a:t>
            </a:fld>
            <a:endParaRPr lang="en-US" dirty="0"/>
          </a:p>
        </p:txBody>
      </p:sp>
      <p:pic>
        <p:nvPicPr>
          <p:cNvPr id="15" name="Grafik 14"/>
          <p:cNvPicPr>
            <a:picLocks noChangeAspect="1"/>
          </p:cNvPicPr>
          <p:nvPr/>
        </p:nvPicPr>
        <p:blipFill>
          <a:blip r:embed="rId12" cstate="print">
            <a:clrChange>
              <a:clrFrom>
                <a:srgbClr val="000000"/>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11971" y="436358"/>
            <a:ext cx="881203" cy="282572"/>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68" r:id="rId6"/>
    <p:sldLayoutId id="2147483769" r:id="rId7"/>
    <p:sldLayoutId id="2147483771" r:id="rId8"/>
    <p:sldLayoutId id="2147483780" r:id="rId9"/>
    <p:sldLayoutId id="2147483783" r:id="rId10"/>
  </p:sldLayoutIdLst>
  <p:transition xmlns:p14="http://schemas.microsoft.com/office/powerpoint/2010/main"/>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400" b="0" i="0" baseline="0">
          <a:solidFill>
            <a:schemeClr val="bg1"/>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github.com/alronz/B2C-Database-Selection-Implementations" TargetMode="External"/><Relationship Id="rId3" Type="http://schemas.openxmlformats.org/officeDocument/2006/relationships/hyperlink" Target="https://github.com/alronz/b2c-database-selec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9.png"/><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1.png"/><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41.gi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35.png"/><Relationship Id="rId5" Type="http://schemas.openxmlformats.org/officeDocument/2006/relationships/hyperlink" Target="https://www.gartner.com/doc/3147919/magic-quadrant-operational-database-management" TargetMode="External"/><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7" Type="http://schemas.openxmlformats.org/officeDocument/2006/relationships/image" Target="../media/image12.png"/><Relationship Id="rId8" Type="http://schemas.openxmlformats.org/officeDocument/2006/relationships/image" Target="../media/image13.jpeg"/><Relationship Id="rId9"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700" dirty="0" smtClean="0">
                <a:latin typeface="Calibri" panose="020F0502020204030204" pitchFamily="34" charset="0"/>
                <a:ea typeface="Calibri" panose="020F0502020204030204" pitchFamily="34" charset="0"/>
                <a:cs typeface="Times New Roman" panose="02020603050405020304" pitchFamily="18" charset="0"/>
              </a:rPr>
              <a:t>Factors influencing the database selection for B2C web applications.</a:t>
            </a:r>
            <a:r>
              <a:rPr lang="en-US" dirty="0" smtClean="0"/>
              <a:t/>
            </a:r>
            <a:br>
              <a:rPr lang="en-US" dirty="0" smtClean="0"/>
            </a:br>
            <a:r>
              <a:rPr lang="en-US" sz="1800" b="0" dirty="0" smtClean="0">
                <a:solidFill>
                  <a:schemeClr val="tx1"/>
                </a:solidFill>
                <a:latin typeface="+mn-lt"/>
                <a:ea typeface="+mn-ea"/>
                <a:cs typeface="Arial Unicode MS" pitchFamily="34" charset="-128"/>
              </a:rPr>
              <a:t>Master Thesis Kick-Off Presentation</a:t>
            </a:r>
            <a:endParaRPr lang="en-US" sz="1800" b="0" dirty="0">
              <a:solidFill>
                <a:schemeClr val="tx1"/>
              </a:solidFill>
              <a:latin typeface="+mn-lt"/>
              <a:ea typeface="+mn-ea"/>
              <a:cs typeface="Arial Unicode MS" pitchFamily="34" charset="-128"/>
            </a:endParaRPr>
          </a:p>
        </p:txBody>
      </p:sp>
      <p:sp>
        <p:nvSpPr>
          <p:cNvPr id="3" name="Textplatzhalter 2"/>
          <p:cNvSpPr>
            <a:spLocks noGrp="1"/>
          </p:cNvSpPr>
          <p:nvPr>
            <p:ph type="body" sz="quarter" idx="10"/>
          </p:nvPr>
        </p:nvSpPr>
        <p:spPr/>
        <p:txBody>
          <a:bodyPr/>
          <a:lstStyle/>
          <a:p>
            <a:r>
              <a:rPr lang="en-US" dirty="0" smtClean="0"/>
              <a:t>Al-Saeedi, Bilal | 30.11.2015</a:t>
            </a:r>
            <a:endParaRPr lang="en-US" dirty="0"/>
          </a:p>
        </p:txBody>
      </p:sp>
    </p:spTree>
    <p:extLst>
      <p:ext uri="{BB962C8B-B14F-4D97-AF65-F5344CB8AC3E}">
        <p14:creationId xmlns:p14="http://schemas.microsoft.com/office/powerpoint/2010/main" val="168052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13</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1781562482"/>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Tree>
    <p:extLst>
      <p:ext uri="{BB962C8B-B14F-4D97-AF65-F5344CB8AC3E}">
        <p14:creationId xmlns:p14="http://schemas.microsoft.com/office/powerpoint/2010/main" val="21898209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r>
              <a:rPr lang="en-US" dirty="0" smtClean="0"/>
              <a:t> – Basic Concepts</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4238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14</a:t>
            </a:r>
            <a:endParaRPr lang="de-DE" sz="800" dirty="0">
              <a:solidFill>
                <a:schemeClr val="bg1"/>
              </a:solidFill>
            </a:endParaRPr>
          </a:p>
        </p:txBody>
      </p:sp>
      <p:pic>
        <p:nvPicPr>
          <p:cNvPr id="4" name="Picture 3" descr="Screen Shot 2015-11-27 at 14.08.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126336"/>
          </a:xfrm>
          <a:prstGeom prst="rect">
            <a:avLst/>
          </a:prstGeom>
        </p:spPr>
      </p:pic>
      <p:sp>
        <p:nvSpPr>
          <p:cNvPr id="5" name="TextBox 4"/>
          <p:cNvSpPr txBox="1"/>
          <p:nvPr/>
        </p:nvSpPr>
        <p:spPr>
          <a:xfrm>
            <a:off x="228600" y="6172200"/>
            <a:ext cx="580342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http://</a:t>
            </a:r>
            <a:r>
              <a:rPr lang="en-US" dirty="0" err="1">
                <a:latin typeface="Arial" pitchFamily="34" charset="0"/>
              </a:rPr>
              <a:t>www.slideshare.net</a:t>
            </a:r>
            <a:r>
              <a:rPr lang="en-US" dirty="0">
                <a:latin typeface="Arial" pitchFamily="34" charset="0"/>
              </a:rPr>
              <a:t>/</a:t>
            </a:r>
            <a:r>
              <a:rPr lang="en-US" dirty="0" err="1">
                <a:latin typeface="Arial" pitchFamily="34" charset="0"/>
              </a:rPr>
              <a:t>dvirsky</a:t>
            </a:r>
            <a:r>
              <a:rPr lang="en-US" dirty="0">
                <a:latin typeface="Arial" pitchFamily="34" charset="0"/>
              </a:rPr>
              <a:t>/kicking-ass-with-</a:t>
            </a:r>
            <a:r>
              <a:rPr lang="en-US" dirty="0" err="1">
                <a:latin typeface="Arial" pitchFamily="34" charset="0"/>
              </a:rPr>
              <a:t>redis</a:t>
            </a:r>
            <a:endParaRPr lang="en-US" dirty="0" smtClean="0">
              <a:latin typeface="Arial" pitchFamily="34" charset="0"/>
            </a:endParaRPr>
          </a:p>
        </p:txBody>
      </p:sp>
    </p:spTree>
    <p:extLst>
      <p:ext uri="{BB962C8B-B14F-4D97-AF65-F5344CB8AC3E}">
        <p14:creationId xmlns:p14="http://schemas.microsoft.com/office/powerpoint/2010/main" val="10896951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Redis</a:t>
            </a:r>
            <a:r>
              <a:rPr lang="en-US" dirty="0"/>
              <a:t> – </a:t>
            </a:r>
            <a:r>
              <a:rPr lang="en-US" dirty="0" smtClean="0"/>
              <a:t>Transaction Support</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4238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16</a:t>
            </a:r>
            <a:endParaRPr lang="de-DE" sz="800" dirty="0">
              <a:solidFill>
                <a:schemeClr val="bg1"/>
              </a:solidFill>
            </a:endParaRPr>
          </a:p>
        </p:txBody>
      </p:sp>
      <p:sp>
        <p:nvSpPr>
          <p:cNvPr id="4" name="TextBox 3"/>
          <p:cNvSpPr txBox="1"/>
          <p:nvPr/>
        </p:nvSpPr>
        <p:spPr>
          <a:xfrm>
            <a:off x="802105" y="1310105"/>
            <a:ext cx="18466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endParaRPr lang="en-US" dirty="0" smtClean="0">
              <a:latin typeface="Arial" pitchFamily="34" charset="0"/>
            </a:endParaRPr>
          </a:p>
        </p:txBody>
      </p:sp>
      <p:pic>
        <p:nvPicPr>
          <p:cNvPr id="5" name="Picture 4" descr="Screen Shot 2015-11-27 at 14.1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28800"/>
            <a:ext cx="8077200" cy="4648200"/>
          </a:xfrm>
          <a:prstGeom prst="rect">
            <a:avLst/>
          </a:prstGeom>
        </p:spPr>
      </p:pic>
      <p:sp>
        <p:nvSpPr>
          <p:cNvPr id="13" name="Terminator 12"/>
          <p:cNvSpPr/>
          <p:nvPr/>
        </p:nvSpPr>
        <p:spPr bwMode="auto">
          <a:xfrm>
            <a:off x="533400" y="9906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000000"/>
                </a:solidFill>
                <a:latin typeface="Arial" pitchFamily="34" charset="0"/>
                <a:cs typeface="Arial" pitchFamily="34" charset="0"/>
              </a:rPr>
              <a:t>Watch/Unwatch</a:t>
            </a:r>
          </a:p>
        </p:txBody>
      </p:sp>
      <p:sp>
        <p:nvSpPr>
          <p:cNvPr id="14" name="Terminator 13"/>
          <p:cNvSpPr/>
          <p:nvPr/>
        </p:nvSpPr>
        <p:spPr bwMode="auto">
          <a:xfrm>
            <a:off x="3505200" y="9906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b="1" dirty="0">
                <a:solidFill>
                  <a:srgbClr val="000000"/>
                </a:solidFill>
                <a:latin typeface="Arial" pitchFamily="34" charset="0"/>
                <a:cs typeface="Arial" pitchFamily="34" charset="0"/>
              </a:rPr>
              <a:t>Multi/Exec</a:t>
            </a:r>
          </a:p>
        </p:txBody>
      </p:sp>
      <p:sp>
        <p:nvSpPr>
          <p:cNvPr id="15" name="Terminator 14"/>
          <p:cNvSpPr/>
          <p:nvPr/>
        </p:nvSpPr>
        <p:spPr bwMode="auto">
          <a:xfrm>
            <a:off x="6324600" y="10668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000000"/>
                </a:solidFill>
                <a:latin typeface="Arial" pitchFamily="34" charset="0"/>
              </a:rPr>
              <a:t>Discard</a:t>
            </a:r>
          </a:p>
        </p:txBody>
      </p:sp>
    </p:spTree>
    <p:extLst>
      <p:ext uri="{BB962C8B-B14F-4D97-AF65-F5344CB8AC3E}">
        <p14:creationId xmlns:p14="http://schemas.microsoft.com/office/powerpoint/2010/main" val="2618578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Redis</a:t>
            </a:r>
            <a:r>
              <a:rPr lang="en-US" dirty="0" smtClean="0"/>
              <a:t> – Relational Data Support</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4238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18</a:t>
            </a:r>
            <a:endParaRPr lang="de-DE" sz="800" dirty="0">
              <a:solidFill>
                <a:schemeClr val="bg1"/>
              </a:solidFill>
            </a:endParaRPr>
          </a:p>
        </p:txBody>
      </p:sp>
      <p:sp>
        <p:nvSpPr>
          <p:cNvPr id="4" name="Rectangle 3"/>
          <p:cNvSpPr/>
          <p:nvPr/>
        </p:nvSpPr>
        <p:spPr bwMode="auto">
          <a:xfrm>
            <a:off x="152400" y="2590800"/>
            <a:ext cx="1524000" cy="990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(Hash)</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Customer</a:t>
            </a:r>
          </a:p>
        </p:txBody>
      </p:sp>
      <p:sp>
        <p:nvSpPr>
          <p:cNvPr id="11" name="Rectangle 10"/>
          <p:cNvSpPr/>
          <p:nvPr/>
        </p:nvSpPr>
        <p:spPr bwMode="auto">
          <a:xfrm>
            <a:off x="3581400" y="2590800"/>
            <a:ext cx="1524000" cy="990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(Hash)</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Order</a:t>
            </a:r>
          </a:p>
        </p:txBody>
      </p:sp>
      <p:sp>
        <p:nvSpPr>
          <p:cNvPr id="12" name="Rectangle 11"/>
          <p:cNvSpPr/>
          <p:nvPr/>
        </p:nvSpPr>
        <p:spPr bwMode="auto">
          <a:xfrm>
            <a:off x="3581400" y="5257800"/>
            <a:ext cx="1524000" cy="990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(Hash)</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Shipping</a:t>
            </a:r>
          </a:p>
        </p:txBody>
      </p:sp>
      <p:sp>
        <p:nvSpPr>
          <p:cNvPr id="13" name="Rectangle 12"/>
          <p:cNvSpPr/>
          <p:nvPr/>
        </p:nvSpPr>
        <p:spPr bwMode="auto">
          <a:xfrm>
            <a:off x="7315200" y="2590800"/>
            <a:ext cx="1524000" cy="990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(Hash)</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Payment</a:t>
            </a:r>
          </a:p>
        </p:txBody>
      </p:sp>
      <p:cxnSp>
        <p:nvCxnSpPr>
          <p:cNvPr id="6" name="Straight Connector 5"/>
          <p:cNvCxnSpPr>
            <a:stCxn id="4" idx="3"/>
            <a:endCxn id="11" idx="1"/>
          </p:cNvCxnSpPr>
          <p:nvPr/>
        </p:nvCxnSpPr>
        <p:spPr bwMode="auto">
          <a:xfrm>
            <a:off x="1676400" y="3086100"/>
            <a:ext cx="1905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a:stCxn id="11" idx="3"/>
            <a:endCxn id="13" idx="1"/>
          </p:cNvCxnSpPr>
          <p:nvPr/>
        </p:nvCxnSpPr>
        <p:spPr bwMode="auto">
          <a:xfrm>
            <a:off x="5105400" y="3086100"/>
            <a:ext cx="22098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a:stCxn id="11" idx="2"/>
            <a:endCxn id="12" idx="0"/>
          </p:cNvCxnSpPr>
          <p:nvPr/>
        </p:nvCxnSpPr>
        <p:spPr bwMode="auto">
          <a:xfrm>
            <a:off x="4343400" y="3581400"/>
            <a:ext cx="0" cy="1676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7010400" y="2667000"/>
            <a:ext cx="31304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1</a:t>
            </a:r>
          </a:p>
        </p:txBody>
      </p:sp>
      <p:sp>
        <p:nvSpPr>
          <p:cNvPr id="19" name="TextBox 18"/>
          <p:cNvSpPr txBox="1"/>
          <p:nvPr/>
        </p:nvSpPr>
        <p:spPr>
          <a:xfrm>
            <a:off x="5105400" y="2667000"/>
            <a:ext cx="27449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a:t>
            </a:r>
          </a:p>
        </p:txBody>
      </p:sp>
      <p:sp>
        <p:nvSpPr>
          <p:cNvPr id="20" name="TextBox 19"/>
          <p:cNvSpPr txBox="1"/>
          <p:nvPr/>
        </p:nvSpPr>
        <p:spPr>
          <a:xfrm>
            <a:off x="4343400" y="4876800"/>
            <a:ext cx="27449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a:t>
            </a:r>
          </a:p>
        </p:txBody>
      </p:sp>
      <p:sp>
        <p:nvSpPr>
          <p:cNvPr id="21" name="TextBox 20"/>
          <p:cNvSpPr txBox="1"/>
          <p:nvPr/>
        </p:nvSpPr>
        <p:spPr>
          <a:xfrm>
            <a:off x="4343400" y="3581400"/>
            <a:ext cx="27449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a:t>
            </a:r>
          </a:p>
        </p:txBody>
      </p:sp>
      <p:sp>
        <p:nvSpPr>
          <p:cNvPr id="22" name="TextBox 21"/>
          <p:cNvSpPr txBox="1"/>
          <p:nvPr/>
        </p:nvSpPr>
        <p:spPr>
          <a:xfrm>
            <a:off x="1676400" y="2743200"/>
            <a:ext cx="31304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1</a:t>
            </a:r>
          </a:p>
        </p:txBody>
      </p:sp>
      <p:sp>
        <p:nvSpPr>
          <p:cNvPr id="23" name="TextBox 22"/>
          <p:cNvSpPr txBox="1"/>
          <p:nvPr/>
        </p:nvSpPr>
        <p:spPr>
          <a:xfrm>
            <a:off x="3276600" y="2743200"/>
            <a:ext cx="27449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a:t>
            </a:r>
            <a:endParaRPr lang="en-US" dirty="0" smtClean="0">
              <a:latin typeface="Arial" pitchFamily="34" charset="0"/>
            </a:endParaRPr>
          </a:p>
        </p:txBody>
      </p:sp>
      <p:grpSp>
        <p:nvGrpSpPr>
          <p:cNvPr id="26" name="Group 25"/>
          <p:cNvGrpSpPr/>
          <p:nvPr/>
        </p:nvGrpSpPr>
        <p:grpSpPr>
          <a:xfrm>
            <a:off x="1905000" y="1371600"/>
            <a:ext cx="1524000" cy="838200"/>
            <a:chOff x="1905000" y="1219200"/>
            <a:chExt cx="1524000" cy="838200"/>
          </a:xfrm>
        </p:grpSpPr>
        <p:sp>
          <p:nvSpPr>
            <p:cNvPr id="24" name="Rectangle 23"/>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Set (</a:t>
              </a:r>
              <a:r>
                <a:rPr lang="en-US" dirty="0" err="1" smtClean="0">
                  <a:solidFill>
                    <a:schemeClr val="tx1"/>
                  </a:solidFill>
                  <a:latin typeface="Arial" pitchFamily="34" charset="0"/>
                  <a:cs typeface="Arial" pitchFamily="34" charset="0"/>
                </a:rPr>
                <a:t>orderIDs</a:t>
              </a:r>
              <a:r>
                <a:rPr lang="en-US" dirty="0" smtClean="0">
                  <a:solidFill>
                    <a:schemeClr val="tx1"/>
                  </a:solidFill>
                  <a:latin typeface="Arial" pitchFamily="34" charset="0"/>
                  <a:cs typeface="Arial" pitchFamily="34" charset="0"/>
                </a:rPr>
                <a:t>)</a:t>
              </a:r>
            </a:p>
          </p:txBody>
        </p:sp>
        <p:sp>
          <p:nvSpPr>
            <p:cNvPr id="25" name="Rectangle 24"/>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latin typeface="Arial" pitchFamily="34" charset="0"/>
                  <a:cs typeface="Arial" pitchFamily="34" charset="0"/>
                </a:rPr>
                <a:t>Orders:customerID</a:t>
              </a:r>
              <a:endParaRPr lang="en-US" sz="1200" dirty="0" smtClean="0">
                <a:solidFill>
                  <a:schemeClr val="tx1"/>
                </a:solidFill>
                <a:latin typeface="Arial" pitchFamily="34" charset="0"/>
                <a:cs typeface="Arial" pitchFamily="34" charset="0"/>
              </a:endParaRPr>
            </a:p>
          </p:txBody>
        </p:sp>
      </p:grpSp>
      <p:grpSp>
        <p:nvGrpSpPr>
          <p:cNvPr id="27" name="Group 26"/>
          <p:cNvGrpSpPr/>
          <p:nvPr/>
        </p:nvGrpSpPr>
        <p:grpSpPr>
          <a:xfrm>
            <a:off x="5334000" y="1371600"/>
            <a:ext cx="1524000" cy="838200"/>
            <a:chOff x="1905000" y="1219200"/>
            <a:chExt cx="1524000" cy="838200"/>
          </a:xfrm>
        </p:grpSpPr>
        <p:sp>
          <p:nvSpPr>
            <p:cNvPr id="28" name="Rectangle 27"/>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Set (</a:t>
              </a:r>
              <a:r>
                <a:rPr lang="en-US" dirty="0" err="1" smtClean="0">
                  <a:solidFill>
                    <a:schemeClr val="tx1"/>
                  </a:solidFill>
                  <a:latin typeface="Arial" pitchFamily="34" charset="0"/>
                  <a:cs typeface="Arial" pitchFamily="34" charset="0"/>
                </a:rPr>
                <a:t>orderIDs</a:t>
              </a:r>
              <a:r>
                <a:rPr lang="en-US" dirty="0" smtClean="0">
                  <a:solidFill>
                    <a:schemeClr val="tx1"/>
                  </a:solidFill>
                  <a:latin typeface="Arial" pitchFamily="34" charset="0"/>
                  <a:cs typeface="Arial" pitchFamily="34" charset="0"/>
                </a:rPr>
                <a:t>)</a:t>
              </a:r>
            </a:p>
          </p:txBody>
        </p:sp>
        <p:sp>
          <p:nvSpPr>
            <p:cNvPr id="29" name="Rectangle 28"/>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latin typeface="Arial" pitchFamily="34" charset="0"/>
                  <a:cs typeface="Arial" pitchFamily="34" charset="0"/>
                </a:rPr>
                <a:t>Orders:paymentID</a:t>
              </a:r>
              <a:endParaRPr lang="en-US" sz="1200" dirty="0" smtClean="0">
                <a:solidFill>
                  <a:schemeClr val="tx1"/>
                </a:solidFill>
                <a:latin typeface="Arial" pitchFamily="34" charset="0"/>
                <a:cs typeface="Arial" pitchFamily="34" charset="0"/>
              </a:endParaRPr>
            </a:p>
          </p:txBody>
        </p:sp>
      </p:grpSp>
      <p:grpSp>
        <p:nvGrpSpPr>
          <p:cNvPr id="30" name="Group 29"/>
          <p:cNvGrpSpPr/>
          <p:nvPr/>
        </p:nvGrpSpPr>
        <p:grpSpPr>
          <a:xfrm>
            <a:off x="2286000" y="3962400"/>
            <a:ext cx="1524000" cy="838200"/>
            <a:chOff x="1905000" y="1219200"/>
            <a:chExt cx="1524000" cy="838200"/>
          </a:xfrm>
        </p:grpSpPr>
        <p:sp>
          <p:nvSpPr>
            <p:cNvPr id="31" name="Rectangle 30"/>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Set (</a:t>
              </a:r>
              <a:r>
                <a:rPr lang="en-US" dirty="0" err="1" smtClean="0">
                  <a:solidFill>
                    <a:schemeClr val="tx1"/>
                  </a:solidFill>
                  <a:latin typeface="Arial" pitchFamily="34" charset="0"/>
                  <a:cs typeface="Arial" pitchFamily="34" charset="0"/>
                </a:rPr>
                <a:t>orderIDs</a:t>
              </a:r>
              <a:r>
                <a:rPr lang="en-US" dirty="0" smtClean="0">
                  <a:solidFill>
                    <a:schemeClr val="tx1"/>
                  </a:solidFill>
                  <a:latin typeface="Arial" pitchFamily="34" charset="0"/>
                  <a:cs typeface="Arial" pitchFamily="34" charset="0"/>
                </a:rPr>
                <a:t>)</a:t>
              </a:r>
            </a:p>
          </p:txBody>
        </p:sp>
        <p:sp>
          <p:nvSpPr>
            <p:cNvPr id="32" name="Rectangle 31"/>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latin typeface="Arial" pitchFamily="34" charset="0"/>
                  <a:cs typeface="Arial" pitchFamily="34" charset="0"/>
                </a:rPr>
                <a:t>Orders:shippingID</a:t>
              </a:r>
              <a:endParaRPr lang="en-US" sz="1200" dirty="0" smtClean="0">
                <a:solidFill>
                  <a:schemeClr val="tx1"/>
                </a:solidFill>
                <a:latin typeface="Arial" pitchFamily="34" charset="0"/>
                <a:cs typeface="Arial" pitchFamily="34" charset="0"/>
              </a:endParaRPr>
            </a:p>
          </p:txBody>
        </p:sp>
      </p:grpSp>
      <p:grpSp>
        <p:nvGrpSpPr>
          <p:cNvPr id="33" name="Group 32"/>
          <p:cNvGrpSpPr/>
          <p:nvPr/>
        </p:nvGrpSpPr>
        <p:grpSpPr>
          <a:xfrm>
            <a:off x="4800600" y="3962400"/>
            <a:ext cx="1524000" cy="838200"/>
            <a:chOff x="1905000" y="1219200"/>
            <a:chExt cx="1524000" cy="838200"/>
          </a:xfrm>
        </p:grpSpPr>
        <p:sp>
          <p:nvSpPr>
            <p:cNvPr id="34" name="Rectangle 33"/>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tx1"/>
                  </a:solidFill>
                  <a:latin typeface="Arial" pitchFamily="34" charset="0"/>
                  <a:cs typeface="Arial" pitchFamily="34" charset="0"/>
                </a:rPr>
                <a:t>Set (</a:t>
              </a:r>
              <a:r>
                <a:rPr lang="en-US" sz="1600" dirty="0" err="1" smtClean="0">
                  <a:solidFill>
                    <a:schemeClr val="tx1"/>
                  </a:solidFill>
                  <a:latin typeface="Arial" pitchFamily="34" charset="0"/>
                  <a:cs typeface="Arial" pitchFamily="34" charset="0"/>
                </a:rPr>
                <a:t>shippingIDs</a:t>
              </a:r>
              <a:r>
                <a:rPr lang="en-US" sz="1600" dirty="0" smtClean="0">
                  <a:solidFill>
                    <a:schemeClr val="tx1"/>
                  </a:solidFill>
                  <a:latin typeface="Arial" pitchFamily="34" charset="0"/>
                  <a:cs typeface="Arial" pitchFamily="34" charset="0"/>
                </a:rPr>
                <a:t>)</a:t>
              </a:r>
            </a:p>
          </p:txBody>
        </p:sp>
        <p:sp>
          <p:nvSpPr>
            <p:cNvPr id="35" name="Rectangle 34"/>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latin typeface="Arial" pitchFamily="34" charset="0"/>
                  <a:cs typeface="Arial" pitchFamily="34" charset="0"/>
                </a:rPr>
                <a:t>Shippings:orderID</a:t>
              </a:r>
              <a:endParaRPr lang="en-US" sz="1200" dirty="0" smtClean="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16802796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Redis</a:t>
            </a:r>
            <a:r>
              <a:rPr lang="en-US" dirty="0" smtClean="0"/>
              <a:t> – </a:t>
            </a:r>
            <a:r>
              <a:rPr lang="en-US" dirty="0"/>
              <a:t>Relational Data Support</a:t>
            </a:r>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9400"/>
            <a:ext cx="347662" cy="28401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19</a:t>
            </a:r>
            <a:endParaRPr lang="de-DE" sz="800" dirty="0">
              <a:solidFill>
                <a:schemeClr val="bg1"/>
              </a:solidFill>
            </a:endParaRPr>
          </a:p>
        </p:txBody>
      </p:sp>
      <p:pic>
        <p:nvPicPr>
          <p:cNvPr id="3" name="Picture 2" descr="Screen Shot 2015-11-27 at 14.37.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1" y="1676400"/>
            <a:ext cx="4364789" cy="4800600"/>
          </a:xfrm>
          <a:prstGeom prst="rect">
            <a:avLst/>
          </a:prstGeom>
        </p:spPr>
      </p:pic>
      <p:pic>
        <p:nvPicPr>
          <p:cNvPr id="14" name="Picture 13" descr="Screen Shot 2015-11-27 at 14.38.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00200"/>
            <a:ext cx="4419600" cy="4876800"/>
          </a:xfrm>
          <a:prstGeom prst="rect">
            <a:avLst/>
          </a:prstGeom>
        </p:spPr>
      </p:pic>
      <p:sp>
        <p:nvSpPr>
          <p:cNvPr id="11" name="Terminator 10"/>
          <p:cNvSpPr/>
          <p:nvPr/>
        </p:nvSpPr>
        <p:spPr bwMode="auto">
          <a:xfrm>
            <a:off x="914400" y="9906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latin typeface="Arial" pitchFamily="34" charset="0"/>
              </a:rPr>
              <a:t>Submit an order</a:t>
            </a:r>
          </a:p>
        </p:txBody>
      </p:sp>
      <p:sp>
        <p:nvSpPr>
          <p:cNvPr id="12" name="Terminator 11"/>
          <p:cNvSpPr/>
          <p:nvPr/>
        </p:nvSpPr>
        <p:spPr bwMode="auto">
          <a:xfrm>
            <a:off x="5029200" y="990600"/>
            <a:ext cx="35052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000000"/>
                </a:solidFill>
                <a:latin typeface="Arial" pitchFamily="34" charset="0"/>
              </a:rPr>
              <a:t>Get all customer </a:t>
            </a:r>
            <a:r>
              <a:rPr lang="en-US" b="1" dirty="0" smtClean="0">
                <a:solidFill>
                  <a:srgbClr val="000000"/>
                </a:solidFill>
                <a:latin typeface="Arial" pitchFamily="34" charset="0"/>
              </a:rPr>
              <a:t>Shippings</a:t>
            </a:r>
            <a:endParaRPr lang="en-US" b="1" dirty="0">
              <a:solidFill>
                <a:srgbClr val="000000"/>
              </a:solidFill>
              <a:latin typeface="Arial" pitchFamily="34" charset="0"/>
            </a:endParaRPr>
          </a:p>
        </p:txBody>
      </p:sp>
    </p:spTree>
    <p:extLst>
      <p:ext uri="{BB962C8B-B14F-4D97-AF65-F5344CB8AC3E}">
        <p14:creationId xmlns:p14="http://schemas.microsoft.com/office/powerpoint/2010/main" val="35145745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Screen Shot 2015-11-29 at 13.51.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3495"/>
            <a:ext cx="9144000" cy="678905"/>
          </a:xfrm>
          <a:prstGeom prst="rect">
            <a:avLst/>
          </a:prstGeom>
        </p:spPr>
      </p:pic>
      <p:pic>
        <p:nvPicPr>
          <p:cNvPr id="30" name="Picture 29" descr="Screen Shot 2015-11-29 at 13.31.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003300"/>
            <a:ext cx="5867400" cy="1587500"/>
          </a:xfrm>
          <a:prstGeom prst="rect">
            <a:avLst/>
          </a:prstGeom>
        </p:spPr>
      </p:pic>
      <p:sp>
        <p:nvSpPr>
          <p:cNvPr id="2" name="Title 1"/>
          <p:cNvSpPr>
            <a:spLocks noGrp="1"/>
          </p:cNvSpPr>
          <p:nvPr>
            <p:ph type="title"/>
          </p:nvPr>
        </p:nvSpPr>
        <p:spPr/>
        <p:txBody>
          <a:bodyPr/>
          <a:lstStyle/>
          <a:p>
            <a:r>
              <a:rPr lang="en-US" dirty="0" err="1" smtClean="0"/>
              <a:t>Redis</a:t>
            </a:r>
            <a:r>
              <a:rPr lang="en-US" dirty="0" smtClean="0"/>
              <a:t> – Indexing</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9400"/>
            <a:ext cx="347662" cy="28401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22</a:t>
            </a:r>
            <a:endParaRPr lang="de-DE" sz="800" dirty="0">
              <a:solidFill>
                <a:schemeClr val="bg1"/>
              </a:solidFill>
            </a:endParaRPr>
          </a:p>
        </p:txBody>
      </p:sp>
      <p:sp>
        <p:nvSpPr>
          <p:cNvPr id="14" name="Terminator 13"/>
          <p:cNvSpPr/>
          <p:nvPr/>
        </p:nvSpPr>
        <p:spPr bwMode="auto">
          <a:xfrm>
            <a:off x="152400" y="990600"/>
            <a:ext cx="1447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Primary Index</a:t>
            </a:r>
            <a:endParaRPr lang="en-US" sz="1200" b="1" dirty="0">
              <a:solidFill>
                <a:srgbClr val="000000"/>
              </a:solidFill>
              <a:latin typeface="Arial" pitchFamily="34" charset="0"/>
            </a:endParaRPr>
          </a:p>
        </p:txBody>
      </p:sp>
      <p:sp>
        <p:nvSpPr>
          <p:cNvPr id="3" name="Right Arrow 2"/>
          <p:cNvSpPr/>
          <p:nvPr/>
        </p:nvSpPr>
        <p:spPr bwMode="auto">
          <a:xfrm>
            <a:off x="1828800" y="990600"/>
            <a:ext cx="304800" cy="3810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15" name="Terminator 14"/>
          <p:cNvSpPr/>
          <p:nvPr/>
        </p:nvSpPr>
        <p:spPr bwMode="auto">
          <a:xfrm>
            <a:off x="2362200" y="990600"/>
            <a:ext cx="6096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Key</a:t>
            </a:r>
            <a:endParaRPr lang="en-US" sz="1200" b="1" dirty="0">
              <a:solidFill>
                <a:srgbClr val="000000"/>
              </a:solidFill>
              <a:latin typeface="Arial" pitchFamily="34" charset="0"/>
            </a:endParaRPr>
          </a:p>
        </p:txBody>
      </p:sp>
      <p:grpSp>
        <p:nvGrpSpPr>
          <p:cNvPr id="16" name="Group 15"/>
          <p:cNvGrpSpPr/>
          <p:nvPr/>
        </p:nvGrpSpPr>
        <p:grpSpPr>
          <a:xfrm>
            <a:off x="228600" y="1600200"/>
            <a:ext cx="2667000" cy="838200"/>
            <a:chOff x="1905000" y="1219200"/>
            <a:chExt cx="1524000" cy="838200"/>
          </a:xfrm>
        </p:grpSpPr>
        <p:sp>
          <p:nvSpPr>
            <p:cNvPr id="17" name="Rectangle 16"/>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tx1"/>
                  </a:solidFill>
                  <a:latin typeface="Arial" pitchFamily="34" charset="0"/>
                  <a:cs typeface="Arial" pitchFamily="34" charset="0"/>
                </a:rPr>
                <a:t>Hash</a:t>
              </a:r>
            </a:p>
            <a:p>
              <a:pPr marL="0" marR="0" indent="0" defTabSz="914400" rtl="0" eaLnBrk="0" fontAlgn="base" latinLnBrk="0" hangingPunct="0">
                <a:lnSpc>
                  <a:spcPct val="100000"/>
                </a:lnSpc>
                <a:spcBef>
                  <a:spcPct val="0"/>
                </a:spcBef>
                <a:spcAft>
                  <a:spcPct val="0"/>
                </a:spcAft>
                <a:buClrTx/>
                <a:buSzTx/>
                <a:buFontTx/>
                <a:buNone/>
                <a:tabLst/>
              </a:pPr>
              <a:r>
                <a:rPr lang="en-US" sz="900" dirty="0" smtClean="0">
                  <a:solidFill>
                    <a:schemeClr val="tx1"/>
                  </a:solidFill>
                  <a:latin typeface="Arial" pitchFamily="34" charset="0"/>
                  <a:cs typeface="Arial" pitchFamily="34" charset="0"/>
                </a:rPr>
                <a:t>{ “SKU”: “</a:t>
              </a:r>
              <a:r>
                <a:rPr lang="en-US" sz="900" dirty="0" err="1" smtClean="0">
                  <a:solidFill>
                    <a:schemeClr val="tx1"/>
                  </a:solidFill>
                  <a:latin typeface="Arial" pitchFamily="34" charset="0"/>
                  <a:cs typeface="Arial" pitchFamily="34" charset="0"/>
                </a:rPr>
                <a:t>sku</a:t>
              </a:r>
              <a:r>
                <a:rPr lang="en-US" sz="900" dirty="0" smtClean="0">
                  <a:solidFill>
                    <a:schemeClr val="tx1"/>
                  </a:solidFill>
                  <a:latin typeface="Arial" pitchFamily="34" charset="0"/>
                  <a:cs typeface="Arial" pitchFamily="34" charset="0"/>
                </a:rPr>
                <a:t>”, “Name”:”</a:t>
              </a:r>
              <a:r>
                <a:rPr lang="en-US" sz="900" dirty="0" err="1" smtClean="0">
                  <a:solidFill>
                    <a:schemeClr val="tx1"/>
                  </a:solidFill>
                  <a:latin typeface="Arial" pitchFamily="34" charset="0"/>
                  <a:cs typeface="Arial" pitchFamily="34" charset="0"/>
                </a:rPr>
                <a:t>ProductName</a:t>
              </a:r>
              <a:r>
                <a:rPr lang="en-US" sz="900" dirty="0" smtClean="0">
                  <a:solidFill>
                    <a:schemeClr val="tx1"/>
                  </a:solidFill>
                  <a:latin typeface="Arial" pitchFamily="34" charset="0"/>
                  <a:cs typeface="Arial" pitchFamily="34" charset="0"/>
                </a:rPr>
                <a:t>”, “Color”: “</a:t>
              </a:r>
              <a:r>
                <a:rPr lang="en-US" sz="900" dirty="0" err="1" smtClean="0">
                  <a:solidFill>
                    <a:schemeClr val="tx1"/>
                  </a:solidFill>
                  <a:latin typeface="Arial" pitchFamily="34" charset="0"/>
                  <a:cs typeface="Arial" pitchFamily="34" charset="0"/>
                </a:rPr>
                <a:t>ProductColor</a:t>
              </a:r>
              <a:r>
                <a:rPr lang="en-US" sz="900" dirty="0" smtClean="0">
                  <a:solidFill>
                    <a:schemeClr val="tx1"/>
                  </a:solidFill>
                  <a:latin typeface="Arial" pitchFamily="34" charset="0"/>
                  <a:cs typeface="Arial" pitchFamily="34" charset="0"/>
                </a:rPr>
                <a:t>” , “Price”: “</a:t>
              </a:r>
              <a:r>
                <a:rPr lang="en-US" sz="900" dirty="0" err="1" smtClean="0">
                  <a:solidFill>
                    <a:schemeClr val="tx1"/>
                  </a:solidFill>
                  <a:latin typeface="Arial" pitchFamily="34" charset="0"/>
                  <a:cs typeface="Arial" pitchFamily="34" charset="0"/>
                </a:rPr>
                <a:t>ProductPrice</a:t>
              </a:r>
              <a:r>
                <a:rPr lang="en-US" sz="900" dirty="0" smtClean="0">
                  <a:solidFill>
                    <a:schemeClr val="tx1"/>
                  </a:solidFill>
                  <a:latin typeface="Arial" pitchFamily="34" charset="0"/>
                  <a:cs typeface="Arial" pitchFamily="34" charset="0"/>
                </a:rPr>
                <a:t>” }</a:t>
              </a:r>
            </a:p>
          </p:txBody>
        </p:sp>
        <p:sp>
          <p:nvSpPr>
            <p:cNvPr id="18" name="Rectangle 17"/>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chemeClr val="tx1"/>
                  </a:solidFill>
                  <a:latin typeface="Arial" pitchFamily="34" charset="0"/>
                  <a:cs typeface="Arial" pitchFamily="34" charset="0"/>
                </a:rPr>
                <a:t>Products:ProductID</a:t>
              </a:r>
              <a:r>
                <a:rPr lang="en-US" sz="800" dirty="0" smtClean="0">
                  <a:solidFill>
                    <a:schemeClr val="tx1"/>
                  </a:solidFill>
                  <a:latin typeface="Arial" pitchFamily="34" charset="0"/>
                  <a:cs typeface="Arial" pitchFamily="34" charset="0"/>
                </a:rPr>
                <a:t>   </a:t>
              </a:r>
              <a:r>
                <a:rPr lang="en-US" sz="800" dirty="0" smtClean="0">
                  <a:solidFill>
                    <a:srgbClr val="FF0000"/>
                  </a:solidFill>
                  <a:latin typeface="Arial" pitchFamily="34" charset="0"/>
                  <a:cs typeface="Arial" pitchFamily="34" charset="0"/>
                  <a:sym typeface="Wingdings"/>
                </a:rPr>
                <a:t> Primary Index</a:t>
              </a:r>
              <a:endParaRPr lang="en-US" sz="800" dirty="0" smtClean="0">
                <a:solidFill>
                  <a:srgbClr val="FF0000"/>
                </a:solidFill>
                <a:latin typeface="Arial" pitchFamily="34" charset="0"/>
                <a:cs typeface="Arial" pitchFamily="34" charset="0"/>
              </a:endParaRPr>
            </a:p>
          </p:txBody>
        </p:sp>
      </p:grpSp>
      <p:grpSp>
        <p:nvGrpSpPr>
          <p:cNvPr id="19" name="Group 18"/>
          <p:cNvGrpSpPr/>
          <p:nvPr/>
        </p:nvGrpSpPr>
        <p:grpSpPr>
          <a:xfrm>
            <a:off x="152400" y="3124200"/>
            <a:ext cx="2819400" cy="533400"/>
            <a:chOff x="1905000" y="1219200"/>
            <a:chExt cx="1524000" cy="838200"/>
          </a:xfrm>
        </p:grpSpPr>
        <p:sp>
          <p:nvSpPr>
            <p:cNvPr id="20" name="Rectangle 19"/>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a:solidFill>
                    <a:schemeClr val="tx1"/>
                  </a:solidFill>
                  <a:latin typeface="Arial" pitchFamily="34" charset="0"/>
                  <a:cs typeface="Arial" pitchFamily="34" charset="0"/>
                </a:rPr>
                <a:t>P</a:t>
              </a:r>
              <a:r>
                <a:rPr lang="en-US" sz="1000" dirty="0" err="1" smtClean="0">
                  <a:solidFill>
                    <a:schemeClr val="tx1"/>
                  </a:solidFill>
                  <a:latin typeface="Arial" pitchFamily="34" charset="0"/>
                  <a:cs typeface="Arial" pitchFamily="34" charset="0"/>
                </a:rPr>
                <a:t>roductIDs</a:t>
              </a:r>
              <a:r>
                <a:rPr lang="en-US" sz="1000" dirty="0" smtClean="0">
                  <a:solidFill>
                    <a:schemeClr val="tx1"/>
                  </a:solidFill>
                  <a:latin typeface="Arial" pitchFamily="34" charset="0"/>
                  <a:cs typeface="Arial" pitchFamily="34" charset="0"/>
                </a:rPr>
                <a:t>}</a:t>
              </a:r>
            </a:p>
          </p:txBody>
        </p:sp>
        <p:sp>
          <p:nvSpPr>
            <p:cNvPr id="21" name="Rectangle 20"/>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rgbClr val="000000"/>
                  </a:solidFill>
                  <a:latin typeface="Arial" pitchFamily="34" charset="0"/>
                  <a:cs typeface="Arial" pitchFamily="34" charset="0"/>
                </a:rPr>
                <a:t>Product.Color.Index</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ProductColor</a:t>
              </a:r>
              <a:endParaRPr lang="en-US" sz="800" dirty="0" smtClean="0">
                <a:solidFill>
                  <a:srgbClr val="000000"/>
                </a:solidFill>
                <a:latin typeface="Arial" pitchFamily="34" charset="0"/>
                <a:cs typeface="Arial" pitchFamily="34" charset="0"/>
              </a:endParaRPr>
            </a:p>
          </p:txBody>
        </p:sp>
      </p:grpSp>
      <p:grpSp>
        <p:nvGrpSpPr>
          <p:cNvPr id="22" name="Group 21"/>
          <p:cNvGrpSpPr/>
          <p:nvPr/>
        </p:nvGrpSpPr>
        <p:grpSpPr>
          <a:xfrm>
            <a:off x="152400" y="3810000"/>
            <a:ext cx="2819400" cy="533400"/>
            <a:chOff x="1905000" y="1219200"/>
            <a:chExt cx="1524000" cy="838200"/>
          </a:xfrm>
        </p:grpSpPr>
        <p:sp>
          <p:nvSpPr>
            <p:cNvPr id="23" name="Rectangle 22"/>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Sorted 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a:solidFill>
                    <a:schemeClr val="tx1"/>
                  </a:solidFill>
                  <a:latin typeface="Arial" pitchFamily="34" charset="0"/>
                  <a:cs typeface="Arial" pitchFamily="34" charset="0"/>
                </a:rPr>
                <a:t>P</a:t>
              </a:r>
              <a:r>
                <a:rPr lang="en-US" sz="1000" dirty="0" err="1" smtClean="0">
                  <a:solidFill>
                    <a:schemeClr val="tx1"/>
                  </a:solidFill>
                  <a:latin typeface="Arial" pitchFamily="34" charset="0"/>
                  <a:cs typeface="Arial" pitchFamily="34" charset="0"/>
                </a:rPr>
                <a:t>roductIDs</a:t>
              </a:r>
              <a:r>
                <a:rPr lang="en-US" sz="1000" dirty="0" smtClean="0">
                  <a:solidFill>
                    <a:schemeClr val="tx1"/>
                  </a:solidFill>
                  <a:latin typeface="Arial" pitchFamily="34" charset="0"/>
                  <a:cs typeface="Arial" pitchFamily="34" charset="0"/>
                </a:rPr>
                <a:t> , Price}</a:t>
              </a:r>
            </a:p>
          </p:txBody>
        </p:sp>
        <p:sp>
          <p:nvSpPr>
            <p:cNvPr id="24" name="Rectangle 23"/>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rgbClr val="000000"/>
                  </a:solidFill>
                  <a:latin typeface="Arial" pitchFamily="34" charset="0"/>
                  <a:cs typeface="Arial" pitchFamily="34" charset="0"/>
                </a:rPr>
                <a:t>Product.Price.Index</a:t>
              </a:r>
              <a:endParaRPr lang="en-US" sz="800" dirty="0" smtClean="0">
                <a:solidFill>
                  <a:srgbClr val="000000"/>
                </a:solidFill>
                <a:latin typeface="Arial" pitchFamily="34" charset="0"/>
                <a:cs typeface="Arial" pitchFamily="34" charset="0"/>
              </a:endParaRPr>
            </a:p>
          </p:txBody>
        </p:sp>
      </p:grpSp>
      <p:sp>
        <p:nvSpPr>
          <p:cNvPr id="25" name="Terminator 24"/>
          <p:cNvSpPr/>
          <p:nvPr/>
        </p:nvSpPr>
        <p:spPr bwMode="auto">
          <a:xfrm>
            <a:off x="152400" y="2590800"/>
            <a:ext cx="2590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Secondary Index</a:t>
            </a:r>
            <a:endParaRPr lang="en-US" sz="1200" b="1" dirty="0">
              <a:solidFill>
                <a:srgbClr val="000000"/>
              </a:solidFill>
              <a:latin typeface="Arial" pitchFamily="34" charset="0"/>
            </a:endParaRPr>
          </a:p>
        </p:txBody>
      </p:sp>
      <p:sp>
        <p:nvSpPr>
          <p:cNvPr id="29" name="Terminator 28"/>
          <p:cNvSpPr/>
          <p:nvPr/>
        </p:nvSpPr>
        <p:spPr bwMode="auto">
          <a:xfrm>
            <a:off x="228600" y="4495800"/>
            <a:ext cx="2590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Composite Index</a:t>
            </a:r>
            <a:endParaRPr lang="en-US" sz="1200" b="1" dirty="0">
              <a:solidFill>
                <a:srgbClr val="000000"/>
              </a:solidFill>
              <a:latin typeface="Arial" pitchFamily="34" charset="0"/>
            </a:endParaRPr>
          </a:p>
        </p:txBody>
      </p:sp>
      <p:pic>
        <p:nvPicPr>
          <p:cNvPr id="32" name="Picture 31" descr="Screen Shot 2015-11-29 at 13.35.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810000"/>
            <a:ext cx="5867400" cy="520700"/>
          </a:xfrm>
          <a:prstGeom prst="rect">
            <a:avLst/>
          </a:prstGeom>
        </p:spPr>
      </p:pic>
      <p:pic>
        <p:nvPicPr>
          <p:cNvPr id="33" name="Picture 32" descr="Screen Shot 2015-11-29 at 13.36.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0" y="3086100"/>
            <a:ext cx="5892800" cy="495300"/>
          </a:xfrm>
          <a:prstGeom prst="rect">
            <a:avLst/>
          </a:prstGeom>
        </p:spPr>
      </p:pic>
      <p:grpSp>
        <p:nvGrpSpPr>
          <p:cNvPr id="34" name="Group 33"/>
          <p:cNvGrpSpPr/>
          <p:nvPr/>
        </p:nvGrpSpPr>
        <p:grpSpPr>
          <a:xfrm>
            <a:off x="152400" y="4953000"/>
            <a:ext cx="2819400" cy="533400"/>
            <a:chOff x="1905000" y="1219200"/>
            <a:chExt cx="1524000" cy="838200"/>
          </a:xfrm>
        </p:grpSpPr>
        <p:sp>
          <p:nvSpPr>
            <p:cNvPr id="35" name="Rectangle 34"/>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Sorted 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smtClean="0">
                  <a:solidFill>
                    <a:schemeClr val="tx1"/>
                  </a:solidFill>
                  <a:latin typeface="Arial" pitchFamily="34" charset="0"/>
                  <a:cs typeface="Arial" pitchFamily="34" charset="0"/>
                </a:rPr>
                <a:t>CategoryID:Price:ProductID</a:t>
              </a:r>
              <a:r>
                <a:rPr lang="en-US" sz="1000" dirty="0" smtClean="0">
                  <a:solidFill>
                    <a:schemeClr val="tx1"/>
                  </a:solidFill>
                  <a:latin typeface="Arial" pitchFamily="34" charset="0"/>
                  <a:cs typeface="Arial" pitchFamily="34" charset="0"/>
                </a:rPr>
                <a:t>, 0}</a:t>
              </a:r>
            </a:p>
          </p:txBody>
        </p:sp>
        <p:sp>
          <p:nvSpPr>
            <p:cNvPr id="36" name="Rectangle 35"/>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rgbClr val="000000"/>
                  </a:solidFill>
                  <a:latin typeface="Arial" pitchFamily="34" charset="0"/>
                  <a:cs typeface="Arial" pitchFamily="34" charset="0"/>
                </a:rPr>
                <a:t>Product.Category.Price.Index</a:t>
              </a:r>
              <a:endParaRPr lang="en-US" sz="800" dirty="0" smtClean="0">
                <a:solidFill>
                  <a:srgbClr val="000000"/>
                </a:solidFill>
                <a:latin typeface="Arial" pitchFamily="34" charset="0"/>
                <a:cs typeface="Arial" pitchFamily="34" charset="0"/>
              </a:endParaRPr>
            </a:p>
          </p:txBody>
        </p:sp>
      </p:grpSp>
      <p:sp>
        <p:nvSpPr>
          <p:cNvPr id="39" name="Terminator 38"/>
          <p:cNvSpPr/>
          <p:nvPr/>
        </p:nvSpPr>
        <p:spPr bwMode="auto">
          <a:xfrm>
            <a:off x="3124200" y="5486400"/>
            <a:ext cx="2590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Retrieval</a:t>
            </a:r>
            <a:endParaRPr lang="en-US" sz="1200" b="1" dirty="0">
              <a:solidFill>
                <a:srgbClr val="000000"/>
              </a:solidFill>
              <a:latin typeface="Arial" pitchFamily="34" charset="0"/>
            </a:endParaRPr>
          </a:p>
        </p:txBody>
      </p:sp>
      <p:pic>
        <p:nvPicPr>
          <p:cNvPr id="40" name="Picture 39" descr="Screen Shot 2015-11-29 at 13.43.0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4648200"/>
            <a:ext cx="5562600" cy="796424"/>
          </a:xfrm>
          <a:prstGeom prst="rect">
            <a:avLst/>
          </a:prstGeom>
        </p:spPr>
      </p:pic>
    </p:spTree>
    <p:extLst>
      <p:ext uri="{BB962C8B-B14F-4D97-AF65-F5344CB8AC3E}">
        <p14:creationId xmlns:p14="http://schemas.microsoft.com/office/powerpoint/2010/main" val="14445393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r>
              <a:rPr lang="en-US" dirty="0" smtClean="0"/>
              <a:t> – Filtering, Grouping and Sorting</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5000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23</a:t>
            </a:r>
            <a:endParaRPr lang="de-DE" sz="800" dirty="0">
              <a:solidFill>
                <a:schemeClr val="bg1"/>
              </a:solidFill>
            </a:endParaRPr>
          </a:p>
        </p:txBody>
      </p:sp>
      <p:sp>
        <p:nvSpPr>
          <p:cNvPr id="12" name="Terminator 11"/>
          <p:cNvSpPr/>
          <p:nvPr/>
        </p:nvSpPr>
        <p:spPr bwMode="auto">
          <a:xfrm>
            <a:off x="3352800" y="1143000"/>
            <a:ext cx="1447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Group Data</a:t>
            </a:r>
            <a:endParaRPr lang="en-US" sz="1200" b="1" dirty="0">
              <a:solidFill>
                <a:srgbClr val="000000"/>
              </a:solidFill>
              <a:latin typeface="Arial" pitchFamily="34" charset="0"/>
            </a:endParaRPr>
          </a:p>
        </p:txBody>
      </p:sp>
      <p:grpSp>
        <p:nvGrpSpPr>
          <p:cNvPr id="13" name="Group 12"/>
          <p:cNvGrpSpPr/>
          <p:nvPr/>
        </p:nvGrpSpPr>
        <p:grpSpPr>
          <a:xfrm>
            <a:off x="76200" y="1676400"/>
            <a:ext cx="2819400" cy="533400"/>
            <a:chOff x="1905000" y="1219200"/>
            <a:chExt cx="1524000" cy="838200"/>
          </a:xfrm>
        </p:grpSpPr>
        <p:sp>
          <p:nvSpPr>
            <p:cNvPr id="14" name="Rectangle 13"/>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a:solidFill>
                    <a:schemeClr val="tx1"/>
                  </a:solidFill>
                  <a:latin typeface="Arial" pitchFamily="34" charset="0"/>
                  <a:cs typeface="Arial" pitchFamily="34" charset="0"/>
                </a:rPr>
                <a:t>P</a:t>
              </a:r>
              <a:r>
                <a:rPr lang="en-US" sz="1000" dirty="0" err="1" smtClean="0">
                  <a:solidFill>
                    <a:schemeClr val="tx1"/>
                  </a:solidFill>
                  <a:latin typeface="Arial" pitchFamily="34" charset="0"/>
                  <a:cs typeface="Arial" pitchFamily="34" charset="0"/>
                </a:rPr>
                <a:t>roductIDs</a:t>
              </a:r>
              <a:r>
                <a:rPr lang="en-US" sz="1000" dirty="0" smtClean="0">
                  <a:solidFill>
                    <a:schemeClr val="tx1"/>
                  </a:solidFill>
                  <a:latin typeface="Arial" pitchFamily="34" charset="0"/>
                  <a:cs typeface="Arial" pitchFamily="34" charset="0"/>
                </a:rPr>
                <a:t>}</a:t>
              </a:r>
            </a:p>
          </p:txBody>
        </p:sp>
        <p:sp>
          <p:nvSpPr>
            <p:cNvPr id="15" name="Rectangle 14"/>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800" dirty="0" smtClean="0">
                  <a:solidFill>
                    <a:srgbClr val="000000"/>
                  </a:solidFill>
                  <a:latin typeface="Arial" pitchFamily="34" charset="0"/>
                  <a:cs typeface="Arial" pitchFamily="34" charset="0"/>
                </a:rPr>
                <a:t>Product</a:t>
              </a:r>
              <a:r>
                <a:rPr lang="en-US" sz="800" dirty="0">
                  <a:solidFill>
                    <a:srgbClr val="000000"/>
                  </a:solidFill>
                  <a:latin typeface="Arial" pitchFamily="34" charset="0"/>
                  <a:cs typeface="Arial" pitchFamily="34" charset="0"/>
                </a:rPr>
                <a:t>. </a:t>
              </a:r>
              <a:r>
                <a:rPr lang="en-US" sz="800" dirty="0" err="1">
                  <a:solidFill>
                    <a:srgbClr val="000000"/>
                  </a:solidFill>
                  <a:latin typeface="Arial" pitchFamily="34" charset="0"/>
                  <a:cs typeface="Arial" pitchFamily="34" charset="0"/>
                </a:rPr>
                <a:t>Manufacture.Index</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CompanyName</a:t>
              </a:r>
              <a:endParaRPr lang="en-US" sz="800" dirty="0" smtClean="0">
                <a:solidFill>
                  <a:srgbClr val="000000"/>
                </a:solidFill>
                <a:latin typeface="Arial" pitchFamily="34" charset="0"/>
                <a:cs typeface="Arial" pitchFamily="34" charset="0"/>
              </a:endParaRPr>
            </a:p>
          </p:txBody>
        </p:sp>
      </p:grpSp>
      <p:pic>
        <p:nvPicPr>
          <p:cNvPr id="3" name="Picture 2" descr="Screen Shot 2015-11-29 at 13.56.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600200"/>
            <a:ext cx="6019800" cy="635000"/>
          </a:xfrm>
          <a:prstGeom prst="rect">
            <a:avLst/>
          </a:prstGeom>
        </p:spPr>
      </p:pic>
      <p:grpSp>
        <p:nvGrpSpPr>
          <p:cNvPr id="19" name="Group 18"/>
          <p:cNvGrpSpPr/>
          <p:nvPr/>
        </p:nvGrpSpPr>
        <p:grpSpPr>
          <a:xfrm>
            <a:off x="76200" y="2590800"/>
            <a:ext cx="2819400" cy="533400"/>
            <a:chOff x="1905000" y="1219200"/>
            <a:chExt cx="1524000" cy="838200"/>
          </a:xfrm>
        </p:grpSpPr>
        <p:sp>
          <p:nvSpPr>
            <p:cNvPr id="20" name="Rectangle 19"/>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a:solidFill>
                    <a:schemeClr val="tx1"/>
                  </a:solidFill>
                  <a:latin typeface="Arial" pitchFamily="34" charset="0"/>
                  <a:cs typeface="Arial" pitchFamily="34" charset="0"/>
                </a:rPr>
                <a:t>P</a:t>
              </a:r>
              <a:r>
                <a:rPr lang="en-US" sz="1000" dirty="0" err="1" smtClean="0">
                  <a:solidFill>
                    <a:schemeClr val="tx1"/>
                  </a:solidFill>
                  <a:latin typeface="Arial" pitchFamily="34" charset="0"/>
                  <a:cs typeface="Arial" pitchFamily="34" charset="0"/>
                </a:rPr>
                <a:t>roductIDs</a:t>
              </a:r>
              <a:r>
                <a:rPr lang="en-US" sz="1000" dirty="0" smtClean="0">
                  <a:solidFill>
                    <a:schemeClr val="tx1"/>
                  </a:solidFill>
                  <a:latin typeface="Arial" pitchFamily="34" charset="0"/>
                  <a:cs typeface="Arial" pitchFamily="34" charset="0"/>
                </a:rPr>
                <a:t>}</a:t>
              </a:r>
            </a:p>
          </p:txBody>
        </p:sp>
        <p:sp>
          <p:nvSpPr>
            <p:cNvPr id="21" name="Rectangle 20"/>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rgbClr val="000000"/>
                  </a:solidFill>
                  <a:latin typeface="Arial" pitchFamily="34" charset="0"/>
                  <a:cs typeface="Arial" pitchFamily="34" charset="0"/>
                </a:rPr>
                <a:t>Product.Color.Index</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ProductColor</a:t>
              </a:r>
              <a:endParaRPr lang="en-US" sz="800" dirty="0" smtClean="0">
                <a:solidFill>
                  <a:srgbClr val="000000"/>
                </a:solidFill>
                <a:latin typeface="Arial" pitchFamily="34" charset="0"/>
                <a:cs typeface="Arial" pitchFamily="34" charset="0"/>
              </a:endParaRPr>
            </a:p>
          </p:txBody>
        </p:sp>
      </p:grpSp>
      <p:pic>
        <p:nvPicPr>
          <p:cNvPr id="22" name="Picture 21" descr="Screen Shot 2015-11-29 at 13.36.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628900"/>
            <a:ext cx="5892800" cy="495300"/>
          </a:xfrm>
          <a:prstGeom prst="rect">
            <a:avLst/>
          </a:prstGeom>
        </p:spPr>
      </p:pic>
      <p:sp>
        <p:nvSpPr>
          <p:cNvPr id="23" name="Terminator 22"/>
          <p:cNvSpPr/>
          <p:nvPr/>
        </p:nvSpPr>
        <p:spPr bwMode="auto">
          <a:xfrm>
            <a:off x="3352800" y="3429000"/>
            <a:ext cx="1447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Filter Data</a:t>
            </a:r>
            <a:endParaRPr lang="en-US" sz="1200" b="1" dirty="0">
              <a:solidFill>
                <a:srgbClr val="000000"/>
              </a:solidFill>
              <a:latin typeface="Arial" pitchFamily="34" charset="0"/>
            </a:endParaRPr>
          </a:p>
        </p:txBody>
      </p:sp>
      <p:pic>
        <p:nvPicPr>
          <p:cNvPr id="6" name="Picture 5" descr="Screen Shot 2015-11-29 at 14.01.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 y="4038600"/>
            <a:ext cx="8013700" cy="812800"/>
          </a:xfrm>
          <a:prstGeom prst="rect">
            <a:avLst/>
          </a:prstGeom>
        </p:spPr>
      </p:pic>
      <p:sp>
        <p:nvSpPr>
          <p:cNvPr id="24" name="Terminator 23"/>
          <p:cNvSpPr/>
          <p:nvPr/>
        </p:nvSpPr>
        <p:spPr bwMode="auto">
          <a:xfrm>
            <a:off x="3429000" y="5029200"/>
            <a:ext cx="1447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Sorting Data</a:t>
            </a:r>
            <a:endParaRPr lang="en-US" sz="1200" b="1" dirty="0">
              <a:solidFill>
                <a:srgbClr val="000000"/>
              </a:solidFill>
              <a:latin typeface="Arial" pitchFamily="34" charset="0"/>
            </a:endParaRPr>
          </a:p>
        </p:txBody>
      </p:sp>
      <p:sp>
        <p:nvSpPr>
          <p:cNvPr id="25" name="TextBox 24"/>
          <p:cNvSpPr txBox="1"/>
          <p:nvPr/>
        </p:nvSpPr>
        <p:spPr>
          <a:xfrm>
            <a:off x="2549207" y="5514201"/>
            <a:ext cx="3775393"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200" b="1" dirty="0" smtClean="0">
                <a:solidFill>
                  <a:srgbClr val="FF0000"/>
                </a:solidFill>
                <a:latin typeface="Arial" pitchFamily="34" charset="0"/>
              </a:rPr>
              <a:t> SORT</a:t>
            </a:r>
            <a:r>
              <a:rPr lang="en-US" sz="1200" dirty="0" smtClean="0">
                <a:latin typeface="Arial" pitchFamily="34" charset="0"/>
              </a:rPr>
              <a:t> command </a:t>
            </a:r>
            <a:r>
              <a:rPr lang="en-US" sz="1200" dirty="0" smtClean="0">
                <a:latin typeface="Arial" pitchFamily="34" charset="0"/>
                <a:sym typeface="Wingdings"/>
              </a:rPr>
              <a:t> </a:t>
            </a:r>
            <a:r>
              <a:rPr lang="en-US" sz="1200" dirty="0" smtClean="0">
                <a:latin typeface="Arial" pitchFamily="34" charset="0"/>
              </a:rPr>
              <a:t>sorts lists, sets, and sorted sets</a:t>
            </a:r>
          </a:p>
        </p:txBody>
      </p:sp>
      <p:pic>
        <p:nvPicPr>
          <p:cNvPr id="26" name="Picture 25" descr="Screen Shot 2015-11-29 at 14.08.5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800" y="5791200"/>
            <a:ext cx="7137400" cy="406400"/>
          </a:xfrm>
          <a:prstGeom prst="rect">
            <a:avLst/>
          </a:prstGeom>
        </p:spPr>
      </p:pic>
    </p:spTree>
    <p:extLst>
      <p:ext uri="{BB962C8B-B14F-4D97-AF65-F5344CB8AC3E}">
        <p14:creationId xmlns:p14="http://schemas.microsoft.com/office/powerpoint/2010/main" val="32970962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r>
              <a:rPr lang="en-US" dirty="0" smtClean="0"/>
              <a:t> – Use </a:t>
            </a:r>
            <a:r>
              <a:rPr lang="en-US" dirty="0"/>
              <a:t>C</a:t>
            </a:r>
            <a:r>
              <a:rPr lang="en-US" dirty="0" smtClean="0"/>
              <a:t>ases </a:t>
            </a:r>
            <a:r>
              <a:rPr lang="en-US" dirty="0"/>
              <a:t>I</a:t>
            </a:r>
            <a:r>
              <a:rPr lang="en-US" dirty="0" smtClean="0"/>
              <a:t>mplementations</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28</a:t>
            </a:r>
            <a:endParaRPr lang="de-DE" sz="800" dirty="0">
              <a:solidFill>
                <a:schemeClr val="bg1"/>
              </a:solidFill>
            </a:endParaRPr>
          </a:p>
        </p:txBody>
      </p:sp>
      <p:sp>
        <p:nvSpPr>
          <p:cNvPr id="3" name="Rectangle 2"/>
          <p:cNvSpPr/>
          <p:nvPr/>
        </p:nvSpPr>
        <p:spPr>
          <a:xfrm>
            <a:off x="457200" y="1011733"/>
            <a:ext cx="8458200" cy="4401205"/>
          </a:xfrm>
          <a:prstGeom prst="rect">
            <a:avLst/>
          </a:prstGeom>
        </p:spPr>
        <p:txBody>
          <a:bodyPr wrap="square">
            <a:spAutoFit/>
          </a:bodyPr>
          <a:lstStyle/>
          <a:p>
            <a:pPr marL="457200" indent="-457200">
              <a:buFont typeface="Wingdings" charset="2"/>
              <a:buChar char="ü"/>
            </a:pPr>
            <a:r>
              <a:rPr lang="en-US" sz="2800" dirty="0" smtClean="0">
                <a:solidFill>
                  <a:srgbClr val="000000"/>
                </a:solidFill>
              </a:rPr>
              <a:t>Cart Management Service</a:t>
            </a:r>
          </a:p>
          <a:p>
            <a:pPr marL="457200" indent="-457200">
              <a:buFont typeface="Wingdings" charset="2"/>
              <a:buChar char="ü"/>
            </a:pPr>
            <a:r>
              <a:rPr lang="en-US" sz="2800" dirty="0" smtClean="0">
                <a:solidFill>
                  <a:srgbClr val="000000"/>
                </a:solidFill>
              </a:rPr>
              <a:t>Session Management Service</a:t>
            </a:r>
          </a:p>
          <a:p>
            <a:pPr marL="457200" indent="-457200">
              <a:buFont typeface="Wingdings" charset="2"/>
              <a:buChar char="ü"/>
            </a:pPr>
            <a:r>
              <a:rPr lang="en-US" sz="2800" dirty="0" smtClean="0">
                <a:solidFill>
                  <a:srgbClr val="000000"/>
                </a:solidFill>
              </a:rPr>
              <a:t>Cache Service</a:t>
            </a:r>
          </a:p>
          <a:p>
            <a:pPr marL="457200" indent="-457200">
              <a:buFont typeface="Wingdings" charset="2"/>
              <a:buChar char="ü"/>
            </a:pPr>
            <a:r>
              <a:rPr lang="en-US" sz="2800" dirty="0" smtClean="0">
                <a:solidFill>
                  <a:srgbClr val="000000"/>
                </a:solidFill>
              </a:rPr>
              <a:t>Analytics Service</a:t>
            </a:r>
          </a:p>
          <a:p>
            <a:pPr marL="457200" indent="-457200">
              <a:buFont typeface="Wingdings" charset="2"/>
              <a:buChar char="ü"/>
            </a:pPr>
            <a:r>
              <a:rPr lang="en-US" sz="2800" dirty="0" smtClean="0">
                <a:solidFill>
                  <a:srgbClr val="000000"/>
                </a:solidFill>
              </a:rPr>
              <a:t>Other </a:t>
            </a:r>
            <a:r>
              <a:rPr lang="en-US" sz="2800" dirty="0" err="1" smtClean="0">
                <a:solidFill>
                  <a:srgbClr val="000000"/>
                </a:solidFill>
              </a:rPr>
              <a:t>Redis</a:t>
            </a:r>
            <a:r>
              <a:rPr lang="en-US" sz="2800" dirty="0">
                <a:solidFill>
                  <a:srgbClr val="000000"/>
                </a:solidFill>
              </a:rPr>
              <a:t> </a:t>
            </a:r>
            <a:r>
              <a:rPr lang="en-US" sz="2800" dirty="0" smtClean="0">
                <a:solidFill>
                  <a:srgbClr val="000000"/>
                </a:solidFill>
              </a:rPr>
              <a:t>Examples:</a:t>
            </a:r>
          </a:p>
          <a:p>
            <a:pPr marL="914400" lvl="1" indent="-457200">
              <a:buFont typeface="Wingdings" charset="2"/>
              <a:buChar char="ü"/>
            </a:pPr>
            <a:r>
              <a:rPr lang="en-US" sz="2800" dirty="0" smtClean="0"/>
              <a:t>Inspect Data Structures</a:t>
            </a:r>
            <a:endParaRPr lang="en-US" sz="2800" dirty="0"/>
          </a:p>
          <a:p>
            <a:pPr marL="914400" lvl="1" indent="-457200">
              <a:buFont typeface="Wingdings" charset="2"/>
              <a:buChar char="ü"/>
            </a:pPr>
            <a:r>
              <a:rPr lang="en-US" sz="2800" dirty="0"/>
              <a:t>Job </a:t>
            </a:r>
            <a:r>
              <a:rPr lang="en-US" sz="2800" dirty="0" smtClean="0"/>
              <a:t>Queue.</a:t>
            </a:r>
            <a:endParaRPr lang="en-US" sz="2800" dirty="0"/>
          </a:p>
          <a:p>
            <a:pPr marL="914400" lvl="1" indent="-457200">
              <a:buFont typeface="Wingdings" charset="2"/>
              <a:buChar char="ü"/>
            </a:pPr>
            <a:r>
              <a:rPr lang="en-US" sz="2800" dirty="0"/>
              <a:t>Handling Data Relation</a:t>
            </a:r>
          </a:p>
          <a:p>
            <a:pPr marL="914400" lvl="1" indent="-457200">
              <a:buFont typeface="Wingdings" charset="2"/>
              <a:buChar char="ü"/>
            </a:pPr>
            <a:r>
              <a:rPr lang="en-US" sz="2800" dirty="0"/>
              <a:t>Pipeline Support</a:t>
            </a:r>
          </a:p>
          <a:p>
            <a:pPr marL="914400" lvl="1" indent="-457200">
              <a:buFont typeface="Wingdings" charset="2"/>
              <a:buChar char="ü"/>
            </a:pPr>
            <a:r>
              <a:rPr lang="en-US" sz="2800" dirty="0"/>
              <a:t>Transaction Support</a:t>
            </a:r>
          </a:p>
        </p:txBody>
      </p:sp>
      <p:grpSp>
        <p:nvGrpSpPr>
          <p:cNvPr id="7" name="Group 6"/>
          <p:cNvGrpSpPr/>
          <p:nvPr/>
        </p:nvGrpSpPr>
        <p:grpSpPr>
          <a:xfrm>
            <a:off x="147053" y="5562600"/>
            <a:ext cx="7918133" cy="369332"/>
            <a:chOff x="147053" y="6031468"/>
            <a:chExt cx="7918133" cy="369332"/>
          </a:xfrm>
        </p:grpSpPr>
        <p:sp>
          <p:nvSpPr>
            <p:cNvPr id="4" name="TextBox 3"/>
            <p:cNvSpPr txBox="1"/>
            <p:nvPr/>
          </p:nvSpPr>
          <p:spPr>
            <a:xfrm>
              <a:off x="990600" y="6031468"/>
              <a:ext cx="707458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hlinkClick r:id="rId2"/>
                </a:rPr>
                <a:t>https://</a:t>
              </a:r>
              <a:r>
                <a:rPr lang="en-US" dirty="0" err="1">
                  <a:latin typeface="Arial" pitchFamily="34" charset="0"/>
                  <a:hlinkClick r:id="rId2"/>
                </a:rPr>
                <a:t>github.com</a:t>
              </a:r>
              <a:r>
                <a:rPr lang="en-US" dirty="0">
                  <a:latin typeface="Arial" pitchFamily="34" charset="0"/>
                  <a:hlinkClick r:id="rId2"/>
                </a:rPr>
                <a:t>/</a:t>
              </a:r>
              <a:r>
                <a:rPr lang="en-US" dirty="0" err="1">
                  <a:latin typeface="Arial" pitchFamily="34" charset="0"/>
                  <a:hlinkClick r:id="rId2"/>
                </a:rPr>
                <a:t>alronz</a:t>
              </a:r>
              <a:r>
                <a:rPr lang="en-US" dirty="0">
                  <a:latin typeface="Arial" pitchFamily="34" charset="0"/>
                  <a:hlinkClick r:id="rId2"/>
                </a:rPr>
                <a:t>/B2C-Database-Selection-Implementations</a:t>
              </a:r>
              <a:endParaRPr lang="en-US" dirty="0" smtClean="0">
                <a:latin typeface="Arial" pitchFamily="34" charset="0"/>
              </a:endParaRPr>
            </a:p>
          </p:txBody>
        </p:sp>
        <p:sp>
          <p:nvSpPr>
            <p:cNvPr id="6" name="TextBox 5"/>
            <p:cNvSpPr txBox="1"/>
            <p:nvPr/>
          </p:nvSpPr>
          <p:spPr>
            <a:xfrm>
              <a:off x="147053" y="6031468"/>
              <a:ext cx="83861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dirty="0" smtClean="0">
                  <a:solidFill>
                    <a:srgbClr val="FF0000"/>
                  </a:solidFill>
                  <a:latin typeface="Arial" pitchFamily="34" charset="0"/>
                </a:rPr>
                <a:t>Code:</a:t>
              </a:r>
            </a:p>
          </p:txBody>
        </p:sp>
      </p:grpSp>
      <p:grpSp>
        <p:nvGrpSpPr>
          <p:cNvPr id="11" name="Group 10"/>
          <p:cNvGrpSpPr/>
          <p:nvPr/>
        </p:nvGrpSpPr>
        <p:grpSpPr>
          <a:xfrm>
            <a:off x="152400" y="6031468"/>
            <a:ext cx="6979181" cy="369332"/>
            <a:chOff x="147053" y="6031468"/>
            <a:chExt cx="6979181" cy="369332"/>
          </a:xfrm>
        </p:grpSpPr>
        <p:sp>
          <p:nvSpPr>
            <p:cNvPr id="12" name="TextBox 11"/>
            <p:cNvSpPr txBox="1"/>
            <p:nvPr/>
          </p:nvSpPr>
          <p:spPr>
            <a:xfrm>
              <a:off x="1975853" y="6031468"/>
              <a:ext cx="5150381"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hlinkClick r:id="rId3"/>
                </a:rPr>
                <a:t>https://</a:t>
              </a:r>
              <a:r>
                <a:rPr lang="en-US" dirty="0" err="1">
                  <a:latin typeface="Arial" pitchFamily="34" charset="0"/>
                  <a:hlinkClick r:id="rId3"/>
                </a:rPr>
                <a:t>github.com</a:t>
              </a:r>
              <a:r>
                <a:rPr lang="en-US" dirty="0">
                  <a:latin typeface="Arial" pitchFamily="34" charset="0"/>
                  <a:hlinkClick r:id="rId3"/>
                </a:rPr>
                <a:t>/</a:t>
              </a:r>
              <a:r>
                <a:rPr lang="en-US" dirty="0" err="1">
                  <a:latin typeface="Arial" pitchFamily="34" charset="0"/>
                  <a:hlinkClick r:id="rId3"/>
                </a:rPr>
                <a:t>alronz</a:t>
              </a:r>
              <a:r>
                <a:rPr lang="en-US" dirty="0">
                  <a:latin typeface="Arial" pitchFamily="34" charset="0"/>
                  <a:hlinkClick r:id="rId3"/>
                </a:rPr>
                <a:t>/b2c-database-selection</a:t>
              </a:r>
              <a:endParaRPr lang="en-US" dirty="0" smtClean="0">
                <a:latin typeface="Arial" pitchFamily="34" charset="0"/>
              </a:endParaRPr>
            </a:p>
          </p:txBody>
        </p:sp>
        <p:sp>
          <p:nvSpPr>
            <p:cNvPr id="13" name="TextBox 12"/>
            <p:cNvSpPr txBox="1"/>
            <p:nvPr/>
          </p:nvSpPr>
          <p:spPr>
            <a:xfrm>
              <a:off x="147053" y="6031468"/>
              <a:ext cx="194149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dirty="0" smtClean="0">
                  <a:solidFill>
                    <a:srgbClr val="FF0000"/>
                  </a:solidFill>
                  <a:latin typeface="Arial" pitchFamily="34" charset="0"/>
                </a:rPr>
                <a:t>Documentation:</a:t>
              </a:r>
            </a:p>
          </p:txBody>
        </p:sp>
      </p:grpSp>
    </p:spTree>
    <p:extLst>
      <p:ext uri="{BB962C8B-B14F-4D97-AF65-F5344CB8AC3E}">
        <p14:creationId xmlns:p14="http://schemas.microsoft.com/office/powerpoint/2010/main" val="41138621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dirty="0" smtClean="0">
                <a:ea typeface="ＭＳ Ｐゴシック" pitchFamily="34" charset="-128"/>
              </a:rPr>
              <a:t>Road Plan</a:t>
            </a:r>
          </a:p>
        </p:txBody>
      </p:sp>
      <p:sp>
        <p:nvSpPr>
          <p:cNvPr id="1511"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1512"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514" name="Foliennummernplatzhalter 5"/>
          <p:cNvSpPr txBox="1">
            <a:spLocks/>
          </p:cNvSpPr>
          <p:nvPr/>
        </p:nvSpPr>
        <p:spPr>
          <a:xfrm>
            <a:off x="8643938" y="6624490"/>
            <a:ext cx="500062" cy="3097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29</a:t>
            </a:r>
            <a:endParaRPr lang="de-DE" sz="8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36994696"/>
              </p:ext>
            </p:extLst>
          </p:nvPr>
        </p:nvGraphicFramePr>
        <p:xfrm>
          <a:off x="152400" y="1295400"/>
          <a:ext cx="8839199" cy="3610535"/>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472903"/>
                <a:gridCol w="1104677"/>
                <a:gridCol w="814051"/>
                <a:gridCol w="907928"/>
                <a:gridCol w="907928"/>
                <a:gridCol w="907928"/>
                <a:gridCol w="907928"/>
                <a:gridCol w="907928"/>
                <a:gridCol w="907928"/>
              </a:tblGrid>
              <a:tr h="504265">
                <a:tc>
                  <a:txBody>
                    <a:bodyPr/>
                    <a:lstStyle/>
                    <a:p>
                      <a:pPr algn="l"/>
                      <a:endParaRPr lang="en-US" dirty="0"/>
                    </a:p>
                  </a:txBody>
                  <a:tcPr anchor="ctr">
                    <a:lnL w="9525" cap="flat" cmpd="sng" algn="ctr">
                      <a:noFill/>
                      <a:prstDash val="solid"/>
                    </a:lnL>
                    <a:lnR>
                      <a:noFill/>
                    </a:lnR>
                    <a:lnT w="9525" cap="flat" cmpd="sng" algn="ctr">
                      <a:no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Sep</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b="1" kern="1200" dirty="0" smtClean="0">
                          <a:solidFill>
                            <a:schemeClr val="bg1"/>
                          </a:solidFill>
                          <a:latin typeface="+mn-lt"/>
                          <a:ea typeface="+mn-ea"/>
                          <a:cs typeface="+mn-cs"/>
                        </a:rPr>
                        <a:t>Oct</a:t>
                      </a:r>
                      <a:endParaRPr lang="en-US" sz="1400" b="1" kern="1200" dirty="0">
                        <a:solidFill>
                          <a:schemeClr val="bg1"/>
                        </a:solidFill>
                        <a:latin typeface="+mn-lt"/>
                        <a:ea typeface="+mn-ea"/>
                        <a:cs typeface="+mn-cs"/>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Nov</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Dec</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Jan</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Feb</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March</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r>
              <a:tr h="504265">
                <a:tc gridSpan="2">
                  <a:txBody>
                    <a:bodyPr/>
                    <a:lstStyle/>
                    <a:p>
                      <a:pPr lvl="0"/>
                      <a:r>
                        <a:rPr lang="en-US" sz="1400" b="0" dirty="0" smtClean="0"/>
                        <a:t>DB selection</a:t>
                      </a:r>
                      <a:endParaRPr lang="en-US" sz="1400" b="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2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4265">
                <a:tc gridSpan="2">
                  <a:txBody>
                    <a:bodyPr/>
                    <a:lstStyle/>
                    <a:p>
                      <a:pPr lvl="0"/>
                      <a:r>
                        <a:rPr lang="en-US" sz="1400" b="0" dirty="0" smtClean="0"/>
                        <a:t>Constructs identification</a:t>
                      </a:r>
                      <a:endParaRPr lang="en-US" sz="1400" b="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2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265">
                <a:tc gridSpan="2">
                  <a:txBody>
                    <a:bodyPr/>
                    <a:lstStyle/>
                    <a:p>
                      <a:pPr lvl="0"/>
                      <a:r>
                        <a:rPr lang="en-US" sz="1400" b="0" dirty="0" smtClean="0"/>
                        <a:t>Use cases identification</a:t>
                      </a:r>
                      <a:endParaRPr lang="en-US" sz="1400" b="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426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t>Use cases implementation</a:t>
                      </a:r>
                      <a:endParaRPr lang="en-US" sz="14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44605">
                <a:tc gridSpan="2">
                  <a:txBody>
                    <a:bodyPr/>
                    <a:lstStyle/>
                    <a:p>
                      <a:pPr algn="l"/>
                      <a:r>
                        <a:rPr lang="en-US" sz="1400" baseline="0" dirty="0" smtClean="0"/>
                        <a:t>Documenting results</a:t>
                      </a:r>
                      <a:endParaRPr lang="en-US" sz="1400" b="0" kern="1200" dirty="0" smtClean="0">
                        <a:solidFill>
                          <a:schemeClr val="tx1"/>
                        </a:solidFill>
                        <a:latin typeface="+mn-lt"/>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4605">
                <a:tc gridSpan="2">
                  <a:txBody>
                    <a:bodyPr/>
                    <a:lstStyle/>
                    <a:p>
                      <a:pPr algn="l"/>
                      <a:r>
                        <a:rPr lang="en-US" sz="1400" dirty="0" smtClean="0"/>
                        <a:t>Writing</a:t>
                      </a:r>
                      <a:r>
                        <a:rPr lang="en-US" sz="1400" baseline="0" dirty="0" smtClean="0"/>
                        <a:t> of Thesis Report </a:t>
                      </a:r>
                      <a:endParaRPr lang="en-US" sz="14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a:endParaRPr lang="en-US"/>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3115590" y="1862642"/>
            <a:ext cx="1304010" cy="347158"/>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cxnSp>
        <p:nvCxnSpPr>
          <p:cNvPr id="13" name="Straight Arrow Connector 12"/>
          <p:cNvCxnSpPr/>
          <p:nvPr/>
        </p:nvCxnSpPr>
        <p:spPr>
          <a:xfrm>
            <a:off x="5334000" y="1813180"/>
            <a:ext cx="0" cy="3695005"/>
          </a:xfrm>
          <a:prstGeom prst="straightConnector1">
            <a:avLst/>
          </a:prstGeom>
          <a:ln w="25400" cap="rnd">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847408" y="5562600"/>
            <a:ext cx="1019992" cy="366252"/>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Today</a:t>
            </a:r>
            <a:endParaRPr lang="en-US" dirty="0">
              <a:solidFill>
                <a:schemeClr val="bg1"/>
              </a:solidFill>
            </a:endParaRPr>
          </a:p>
        </p:txBody>
      </p:sp>
      <p:sp>
        <p:nvSpPr>
          <p:cNvPr id="15" name="Rectangle 14"/>
          <p:cNvSpPr/>
          <p:nvPr/>
        </p:nvSpPr>
        <p:spPr>
          <a:xfrm>
            <a:off x="3124200" y="6167752"/>
            <a:ext cx="990600" cy="32004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Complete</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6" name="Rectangle 15"/>
          <p:cNvSpPr/>
          <p:nvPr/>
        </p:nvSpPr>
        <p:spPr>
          <a:xfrm>
            <a:off x="4191000" y="6167752"/>
            <a:ext cx="1066800" cy="320040"/>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Ongoing</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7" name="Rectangle 16"/>
          <p:cNvSpPr/>
          <p:nvPr/>
        </p:nvSpPr>
        <p:spPr>
          <a:xfrm>
            <a:off x="5334000" y="6167752"/>
            <a:ext cx="1219200"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Not Started</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cxnSp>
        <p:nvCxnSpPr>
          <p:cNvPr id="20" name="Straight Arrow Connector 19"/>
          <p:cNvCxnSpPr/>
          <p:nvPr/>
        </p:nvCxnSpPr>
        <p:spPr>
          <a:xfrm>
            <a:off x="3124200" y="1828800"/>
            <a:ext cx="0" cy="3695005"/>
          </a:xfrm>
          <a:prstGeom prst="straightConnector1">
            <a:avLst/>
          </a:prstGeom>
          <a:ln w="25400" cap="rnd">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34400" y="1828800"/>
            <a:ext cx="0" cy="3695005"/>
          </a:xfrm>
          <a:prstGeom prst="straightConnector1">
            <a:avLst/>
          </a:prstGeom>
          <a:ln w="25400" cap="rnd">
            <a:prstDash val="sysDash"/>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971608" y="5562600"/>
            <a:ext cx="1019992" cy="366252"/>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End</a:t>
            </a:r>
            <a:endParaRPr lang="en-US" dirty="0">
              <a:solidFill>
                <a:schemeClr val="bg1"/>
              </a:solidFill>
            </a:endParaRPr>
          </a:p>
        </p:txBody>
      </p:sp>
      <p:sp>
        <p:nvSpPr>
          <p:cNvPr id="23" name="Rounded Rectangle 22"/>
          <p:cNvSpPr/>
          <p:nvPr/>
        </p:nvSpPr>
        <p:spPr>
          <a:xfrm>
            <a:off x="2667000" y="5562600"/>
            <a:ext cx="1019992" cy="366252"/>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Start</a:t>
            </a:r>
            <a:endParaRPr lang="en-US" dirty="0">
              <a:solidFill>
                <a:schemeClr val="bg1"/>
              </a:solidFill>
            </a:endParaRPr>
          </a:p>
        </p:txBody>
      </p:sp>
      <p:sp>
        <p:nvSpPr>
          <p:cNvPr id="24" name="Rectangle 23"/>
          <p:cNvSpPr/>
          <p:nvPr/>
        </p:nvSpPr>
        <p:spPr>
          <a:xfrm>
            <a:off x="3124200" y="2396042"/>
            <a:ext cx="1304010" cy="347158"/>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sp>
        <p:nvSpPr>
          <p:cNvPr id="25" name="Rectangle 24"/>
          <p:cNvSpPr/>
          <p:nvPr/>
        </p:nvSpPr>
        <p:spPr>
          <a:xfrm>
            <a:off x="3124200" y="2895600"/>
            <a:ext cx="381000" cy="347158"/>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sp>
        <p:nvSpPr>
          <p:cNvPr id="27" name="Rectangle 26"/>
          <p:cNvSpPr/>
          <p:nvPr/>
        </p:nvSpPr>
        <p:spPr>
          <a:xfrm>
            <a:off x="4419600" y="3386642"/>
            <a:ext cx="3200400"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sp>
        <p:nvSpPr>
          <p:cNvPr id="28" name="Rectangle 27"/>
          <p:cNvSpPr/>
          <p:nvPr/>
        </p:nvSpPr>
        <p:spPr>
          <a:xfrm>
            <a:off x="4419600" y="3920042"/>
            <a:ext cx="3200400"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sp>
        <p:nvSpPr>
          <p:cNvPr id="29" name="Rectangle 28"/>
          <p:cNvSpPr/>
          <p:nvPr/>
        </p:nvSpPr>
        <p:spPr>
          <a:xfrm>
            <a:off x="6248400" y="4453442"/>
            <a:ext cx="2286000" cy="347158"/>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sp>
        <p:nvSpPr>
          <p:cNvPr id="30" name="Rectangle 29"/>
          <p:cNvSpPr/>
          <p:nvPr/>
        </p:nvSpPr>
        <p:spPr>
          <a:xfrm>
            <a:off x="3505200" y="2895600"/>
            <a:ext cx="914400" cy="347158"/>
          </a:xfrm>
          <a:prstGeom prst="rect">
            <a:avLst/>
          </a:prstGeom>
          <a:solidFill>
            <a:schemeClr val="accent1">
              <a:lumMod val="60000"/>
              <a:lumOff val="40000"/>
            </a:schemeClr>
          </a:soli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grpSp>
        <p:nvGrpSpPr>
          <p:cNvPr id="2" name="Group 1"/>
          <p:cNvGrpSpPr/>
          <p:nvPr/>
        </p:nvGrpSpPr>
        <p:grpSpPr>
          <a:xfrm>
            <a:off x="4419600" y="3352800"/>
            <a:ext cx="3240741" cy="381001"/>
            <a:chOff x="4419600" y="3352800"/>
            <a:chExt cx="3240741" cy="381001"/>
          </a:xfrm>
        </p:grpSpPr>
        <p:sp>
          <p:nvSpPr>
            <p:cNvPr id="31" name="Rectangle 30"/>
            <p:cNvSpPr/>
            <p:nvPr/>
          </p:nvSpPr>
          <p:spPr>
            <a:xfrm>
              <a:off x="4419600" y="3352800"/>
              <a:ext cx="990600" cy="3810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pic>
          <p:nvPicPr>
            <p:cNvPr id="32" name="Picture 31" descr="p1432653421.7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429000"/>
              <a:ext cx="913885" cy="304800"/>
            </a:xfrm>
            <a:prstGeom prst="rect">
              <a:avLst/>
            </a:prstGeom>
          </p:spPr>
        </p:pic>
        <p:pic>
          <p:nvPicPr>
            <p:cNvPr id="33" name="Picture 32" descr="mongoDB-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352800"/>
              <a:ext cx="304800" cy="381000"/>
            </a:xfrm>
            <a:prstGeom prst="rect">
              <a:avLst/>
            </a:prstGeom>
          </p:spPr>
        </p:pic>
        <p:pic>
          <p:nvPicPr>
            <p:cNvPr id="34" name="Picture 33" descr="2000px-Cassandra_logo.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399" y="3352800"/>
              <a:ext cx="381001" cy="381000"/>
            </a:xfrm>
            <a:prstGeom prst="rect">
              <a:avLst/>
            </a:prstGeom>
          </p:spPr>
        </p:pic>
        <p:pic>
          <p:nvPicPr>
            <p:cNvPr id="35" name="Picture 34" descr="neo4j-logo-20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378200"/>
              <a:ext cx="457200" cy="355600"/>
            </a:xfrm>
            <a:prstGeom prst="rect">
              <a:avLst/>
            </a:prstGeom>
          </p:spPr>
        </p:pic>
        <p:pic>
          <p:nvPicPr>
            <p:cNvPr id="36" name="Picture 35" descr="elasticsearch.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3352801"/>
              <a:ext cx="457199" cy="381000"/>
            </a:xfrm>
            <a:prstGeom prst="rect">
              <a:avLst/>
            </a:prstGeom>
          </p:spPr>
        </p:pic>
        <p:pic>
          <p:nvPicPr>
            <p:cNvPr id="37" name="Picture 36" descr="MySQL.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2800" y="3429000"/>
              <a:ext cx="497541" cy="228600"/>
            </a:xfrm>
            <a:prstGeom prst="rect">
              <a:avLst/>
            </a:prstGeom>
          </p:spPr>
        </p:pic>
      </p:grpSp>
      <p:grpSp>
        <p:nvGrpSpPr>
          <p:cNvPr id="38" name="Group 37"/>
          <p:cNvGrpSpPr/>
          <p:nvPr/>
        </p:nvGrpSpPr>
        <p:grpSpPr>
          <a:xfrm>
            <a:off x="4419600" y="3886199"/>
            <a:ext cx="3240741" cy="381001"/>
            <a:chOff x="4419600" y="3352800"/>
            <a:chExt cx="3240741" cy="381001"/>
          </a:xfrm>
        </p:grpSpPr>
        <p:sp>
          <p:nvSpPr>
            <p:cNvPr id="39" name="Rectangle 38"/>
            <p:cNvSpPr/>
            <p:nvPr/>
          </p:nvSpPr>
          <p:spPr>
            <a:xfrm>
              <a:off x="4419600" y="3352800"/>
              <a:ext cx="990600" cy="3810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1400" b="1" kern="0">
                <a:solidFill>
                  <a:sysClr val="window" lastClr="FFFFFF"/>
                </a:solidFill>
                <a:effectLst>
                  <a:outerShdw blurRad="38100" dist="38100" dir="2700000" algn="tl">
                    <a:srgbClr val="000000">
                      <a:alpha val="43137"/>
                    </a:srgbClr>
                  </a:outerShdw>
                </a:effectLst>
                <a:cs typeface="Helvetica" pitchFamily="34" charset="0"/>
              </a:endParaRPr>
            </a:p>
          </p:txBody>
        </p:sp>
        <p:pic>
          <p:nvPicPr>
            <p:cNvPr id="40" name="Picture 39" descr="p1432653421.7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429000"/>
              <a:ext cx="913885" cy="304800"/>
            </a:xfrm>
            <a:prstGeom prst="rect">
              <a:avLst/>
            </a:prstGeom>
          </p:spPr>
        </p:pic>
        <p:pic>
          <p:nvPicPr>
            <p:cNvPr id="41" name="Picture 40" descr="mongoDB-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352800"/>
              <a:ext cx="304800" cy="381000"/>
            </a:xfrm>
            <a:prstGeom prst="rect">
              <a:avLst/>
            </a:prstGeom>
          </p:spPr>
        </p:pic>
        <p:pic>
          <p:nvPicPr>
            <p:cNvPr id="42" name="Picture 41" descr="2000px-Cassandra_logo.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399" y="3352800"/>
              <a:ext cx="381001" cy="381000"/>
            </a:xfrm>
            <a:prstGeom prst="rect">
              <a:avLst/>
            </a:prstGeom>
          </p:spPr>
        </p:pic>
        <p:pic>
          <p:nvPicPr>
            <p:cNvPr id="43" name="Picture 42" descr="neo4j-logo-20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378200"/>
              <a:ext cx="457200" cy="355600"/>
            </a:xfrm>
            <a:prstGeom prst="rect">
              <a:avLst/>
            </a:prstGeom>
          </p:spPr>
        </p:pic>
        <p:pic>
          <p:nvPicPr>
            <p:cNvPr id="44" name="Picture 43" descr="elasticsearch.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3352801"/>
              <a:ext cx="457199" cy="381000"/>
            </a:xfrm>
            <a:prstGeom prst="rect">
              <a:avLst/>
            </a:prstGeom>
          </p:spPr>
        </p:pic>
        <p:pic>
          <p:nvPicPr>
            <p:cNvPr id="45" name="Picture 44" descr="MySQL.sv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2800" y="3429000"/>
              <a:ext cx="497541" cy="228600"/>
            </a:xfrm>
            <a:prstGeom prst="rect">
              <a:avLst/>
            </a:prstGeom>
          </p:spPr>
        </p:pic>
      </p:grpSp>
      <p:sp>
        <p:nvSpPr>
          <p:cNvPr id="48" name="Rectangle 47"/>
          <p:cNvSpPr/>
          <p:nvPr/>
        </p:nvSpPr>
        <p:spPr>
          <a:xfrm>
            <a:off x="6629400" y="6156960"/>
            <a:ext cx="1219200" cy="320040"/>
          </a:xfrm>
          <a:prstGeom prst="rect">
            <a:avLst/>
          </a:prstGeom>
          <a:solidFill>
            <a:schemeClr val="accent1">
              <a:lumMod val="60000"/>
              <a:lumOff val="40000"/>
            </a:schemeClr>
          </a:soli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a:solidFill>
                  <a:sysClr val="window" lastClr="FFFFFF"/>
                </a:solidFill>
                <a:effectLst>
                  <a:outerShdw blurRad="38100" dist="38100" dir="2700000" algn="tl">
                    <a:srgbClr val="000000">
                      <a:alpha val="43137"/>
                    </a:srgbClr>
                  </a:outerShdw>
                </a:effectLst>
                <a:cs typeface="Helvetica" pitchFamily="34" charset="0"/>
              </a:rPr>
              <a:t>Revising</a:t>
            </a:r>
          </a:p>
        </p:txBody>
      </p:sp>
    </p:spTree>
    <p:extLst>
      <p:ext uri="{BB962C8B-B14F-4D97-AF65-F5344CB8AC3E}">
        <p14:creationId xmlns:p14="http://schemas.microsoft.com/office/powerpoint/2010/main" val="27670431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smtClean="0"/>
              <a:t>Bilal Al-Saeedi</a:t>
            </a:r>
          </a:p>
        </p:txBody>
      </p:sp>
      <p:sp>
        <p:nvSpPr>
          <p:cNvPr id="5" name="Textplatzhalter 4"/>
          <p:cNvSpPr>
            <a:spLocks noGrp="1"/>
          </p:cNvSpPr>
          <p:nvPr>
            <p:ph type="body" sz="quarter" idx="16"/>
          </p:nvPr>
        </p:nvSpPr>
        <p:spPr/>
        <p:txBody>
          <a:bodyPr/>
          <a:lstStyle/>
          <a:p>
            <a:r>
              <a:rPr lang="en-US" dirty="0" err="1" smtClean="0"/>
              <a:t>rose@in.tum.de</a:t>
            </a:r>
            <a:endParaRPr lang="en-US" dirty="0"/>
          </a:p>
        </p:txBody>
      </p:sp>
      <p:sp>
        <p:nvSpPr>
          <p:cNvPr id="6" name="Textplatzhalter 5"/>
          <p:cNvSpPr>
            <a:spLocks noGrp="1"/>
          </p:cNvSpPr>
          <p:nvPr>
            <p:ph type="body" sz="quarter" idx="17"/>
          </p:nvPr>
        </p:nvSpPr>
        <p:spPr/>
        <p:txBody>
          <a:bodyPr/>
          <a:lstStyle/>
          <a:p>
            <a:r>
              <a:rPr lang="en-US" b="1" dirty="0" smtClean="0">
                <a:latin typeface="+mn-lt"/>
              </a:rPr>
              <a:t>Thank you for your attention!</a:t>
            </a:r>
          </a:p>
        </p:txBody>
      </p:sp>
      <p:sp>
        <p:nvSpPr>
          <p:cNvPr id="7" name="Textplatzhalter 2"/>
          <p:cNvSpPr>
            <a:spLocks noGrp="1"/>
          </p:cNvSpPr>
          <p:nvPr>
            <p:ph type="body" sz="quarter" idx="14"/>
          </p:nvPr>
        </p:nvSpPr>
        <p:spPr>
          <a:xfrm>
            <a:off x="3713907" y="5109125"/>
            <a:ext cx="2242394" cy="253450"/>
          </a:xfrm>
        </p:spPr>
        <p:txBody>
          <a:bodyPr/>
          <a:lstStyle/>
          <a:p>
            <a:r>
              <a:rPr lang="en-US" i="1" dirty="0" smtClean="0"/>
              <a:t>MSc. Informatics Student</a:t>
            </a:r>
            <a:endParaRPr lang="en-US" i="1" dirty="0"/>
          </a:p>
        </p:txBody>
      </p:sp>
    </p:spTree>
    <p:extLst>
      <p:ext uri="{BB962C8B-B14F-4D97-AF65-F5344CB8AC3E}">
        <p14:creationId xmlns:p14="http://schemas.microsoft.com/office/powerpoint/2010/main" val="2339455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pSp>
        <p:nvGrpSpPr>
          <p:cNvPr id="7" name="Group 6"/>
          <p:cNvGrpSpPr/>
          <p:nvPr/>
        </p:nvGrpSpPr>
        <p:grpSpPr>
          <a:xfrm>
            <a:off x="152400" y="3135870"/>
            <a:ext cx="2438400" cy="1359930"/>
            <a:chOff x="1061634" y="1908138"/>
            <a:chExt cx="1994745" cy="800342"/>
          </a:xfrm>
        </p:grpSpPr>
        <p:sp>
          <p:nvSpPr>
            <p:cNvPr id="10" name="Rounded Rectangle 9"/>
            <p:cNvSpPr>
              <a:spLocks/>
            </p:cNvSpPr>
            <p:nvPr/>
          </p:nvSpPr>
          <p:spPr>
            <a:xfrm>
              <a:off x="1061634" y="2178164"/>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1634" y="1908138"/>
              <a:ext cx="1981200" cy="217358"/>
            </a:xfrm>
            <a:prstGeom prst="rect">
              <a:avLst/>
            </a:prstGeom>
            <a:noFill/>
          </p:spPr>
          <p:txBody>
            <a:bodyPr wrap="square" rtlCol="0">
              <a:spAutoFit/>
            </a:bodyPr>
            <a:lstStyle/>
            <a:p>
              <a:pPr algn="ctr"/>
              <a:r>
                <a:rPr lang="en-US" dirty="0" smtClean="0"/>
                <a:t>Introduction</a:t>
              </a:r>
              <a:endParaRPr lang="en-US" dirty="0"/>
            </a:p>
          </p:txBody>
        </p:sp>
        <p:sp>
          <p:nvSpPr>
            <p:cNvPr id="33" name="TextBox 32"/>
            <p:cNvSpPr txBox="1"/>
            <p:nvPr/>
          </p:nvSpPr>
          <p:spPr>
            <a:xfrm>
              <a:off x="1061634" y="2273764"/>
              <a:ext cx="1981200" cy="434716"/>
            </a:xfrm>
            <a:prstGeom prst="rect">
              <a:avLst/>
            </a:prstGeom>
            <a:noFill/>
          </p:spPr>
          <p:txBody>
            <a:bodyPr wrap="square" rtlCol="0">
              <a:spAutoFit/>
            </a:bodyPr>
            <a:lstStyle/>
            <a:p>
              <a:pPr algn="ctr"/>
              <a:r>
                <a:rPr lang="en-US" sz="1400" dirty="0" smtClean="0">
                  <a:solidFill>
                    <a:schemeClr val="accent4"/>
                  </a:solidFill>
                </a:rPr>
                <a:t>Motivation ?</a:t>
              </a:r>
            </a:p>
            <a:p>
              <a:pPr algn="ctr"/>
              <a:r>
                <a:rPr lang="en-US" sz="1400" dirty="0" smtClean="0">
                  <a:solidFill>
                    <a:schemeClr val="accent4"/>
                  </a:solidFill>
                </a:rPr>
                <a:t>Research questions ?</a:t>
              </a:r>
            </a:p>
            <a:p>
              <a:pPr algn="ctr"/>
              <a:endParaRPr lang="en-US" sz="1400" dirty="0">
                <a:solidFill>
                  <a:schemeClr val="accent4"/>
                </a:solidFill>
              </a:endParaRPr>
            </a:p>
          </p:txBody>
        </p:sp>
      </p:grpSp>
      <p:sp>
        <p:nvSpPr>
          <p:cNvPr id="9" name="Oval 8"/>
          <p:cNvSpPr/>
          <p:nvPr/>
        </p:nvSpPr>
        <p:spPr bwMode="auto">
          <a:xfrm>
            <a:off x="990600" y="2514602"/>
            <a:ext cx="685800" cy="533400"/>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1</a:t>
            </a:r>
          </a:p>
        </p:txBody>
      </p:sp>
      <p:sp>
        <p:nvSpPr>
          <p:cNvPr id="65" name="Datumsplatzhalter 3"/>
          <p:cNvSpPr>
            <a:spLocks noGrp="1"/>
          </p:cNvSpPr>
          <p:nvPr>
            <p:ph type="dt" sz="half" idx="10"/>
          </p:nvPr>
        </p:nvSpPr>
        <p:spPr>
          <a:xfrm>
            <a:off x="7037388" y="6570615"/>
            <a:ext cx="1606550" cy="288925"/>
          </a:xfrm>
        </p:spPr>
        <p:txBody>
          <a:bodyPr/>
          <a:lstStyle/>
          <a:p>
            <a:pPr>
              <a:defRPr/>
            </a:pPr>
            <a:r>
              <a:rPr lang="de-DE" dirty="0" smtClean="0"/>
              <a:t>© sebis</a:t>
            </a:r>
            <a:endParaRPr lang="de-DE" dirty="0"/>
          </a:p>
        </p:txBody>
      </p:sp>
      <p:sp>
        <p:nvSpPr>
          <p:cNvPr id="66" name="Fußzeilenplatzhalter 4"/>
          <p:cNvSpPr>
            <a:spLocks noGrp="1"/>
          </p:cNvSpPr>
          <p:nvPr>
            <p:ph type="ftr" sz="quarter" idx="11"/>
          </p:nvPr>
        </p:nvSpPr>
        <p:spPr>
          <a:xfrm>
            <a:off x="249677" y="6569075"/>
            <a:ext cx="4321175" cy="288925"/>
          </a:xfrm>
        </p:spPr>
        <p:txBody>
          <a:bodyPr/>
          <a:lstStyle/>
          <a:p>
            <a:pPr>
              <a:defRPr/>
            </a:pPr>
            <a:r>
              <a:rPr lang="en-US" dirty="0" smtClean="0"/>
              <a:t>140122  </a:t>
            </a:r>
            <a:r>
              <a:rPr lang="en-US" dirty="0" err="1" smtClean="0"/>
              <a:t>Matthes</a:t>
            </a:r>
            <a:r>
              <a:rPr lang="en-US" dirty="0" smtClean="0"/>
              <a:t> Slides </a:t>
            </a:r>
            <a:r>
              <a:rPr lang="en-US" dirty="0" err="1" smtClean="0"/>
              <a:t>sebis</a:t>
            </a:r>
            <a:r>
              <a:rPr lang="en-US" dirty="0" smtClean="0"/>
              <a:t> 2014</a:t>
            </a:r>
            <a:endParaRPr lang="de-DE" dirty="0"/>
          </a:p>
        </p:txBody>
      </p:sp>
      <p:sp>
        <p:nvSpPr>
          <p:cNvPr id="67" name="Foliennummernplatzhalter 5"/>
          <p:cNvSpPr>
            <a:spLocks noGrp="1"/>
          </p:cNvSpPr>
          <p:nvPr>
            <p:ph type="sldNum" sz="quarter" idx="12"/>
          </p:nvPr>
        </p:nvSpPr>
        <p:spPr>
          <a:xfrm>
            <a:off x="8643938" y="6570615"/>
            <a:ext cx="249237" cy="288925"/>
          </a:xfrm>
        </p:spPr>
        <p:txBody>
          <a:bodyPr/>
          <a:lstStyle/>
          <a:p>
            <a:pPr>
              <a:defRPr/>
            </a:pPr>
            <a:r>
              <a:rPr lang="de-DE" dirty="0"/>
              <a:t>2</a:t>
            </a:r>
          </a:p>
        </p:txBody>
      </p:sp>
      <p:sp>
        <p:nvSpPr>
          <p:cNvPr id="47" name="TextBox 46"/>
          <p:cNvSpPr txBox="1"/>
          <p:nvPr/>
        </p:nvSpPr>
        <p:spPr>
          <a:xfrm>
            <a:off x="6188758" y="3124200"/>
            <a:ext cx="2421842" cy="369332"/>
          </a:xfrm>
          <a:prstGeom prst="rect">
            <a:avLst/>
          </a:prstGeom>
          <a:noFill/>
        </p:spPr>
        <p:txBody>
          <a:bodyPr wrap="square" rtlCol="0">
            <a:spAutoFit/>
          </a:bodyPr>
          <a:lstStyle/>
          <a:p>
            <a:pPr algn="ctr"/>
            <a:r>
              <a:rPr lang="en-US" dirty="0" smtClean="0"/>
              <a:t>Road Plan</a:t>
            </a:r>
            <a:endParaRPr lang="en-US" dirty="0"/>
          </a:p>
        </p:txBody>
      </p:sp>
      <p:sp>
        <p:nvSpPr>
          <p:cNvPr id="56" name="TextBox 55"/>
          <p:cNvSpPr txBox="1"/>
          <p:nvPr/>
        </p:nvSpPr>
        <p:spPr>
          <a:xfrm>
            <a:off x="6172200" y="3743980"/>
            <a:ext cx="2421842" cy="523220"/>
          </a:xfrm>
          <a:prstGeom prst="rect">
            <a:avLst/>
          </a:prstGeom>
          <a:noFill/>
        </p:spPr>
        <p:txBody>
          <a:bodyPr wrap="square" rtlCol="0">
            <a:spAutoFit/>
          </a:bodyPr>
          <a:lstStyle/>
          <a:p>
            <a:pPr algn="ctr"/>
            <a:r>
              <a:rPr lang="en-US" sz="1400" dirty="0" smtClean="0">
                <a:solidFill>
                  <a:schemeClr val="accent4"/>
                </a:solidFill>
              </a:rPr>
              <a:t>Progress ? </a:t>
            </a:r>
            <a:br>
              <a:rPr lang="en-US" sz="1400" dirty="0" smtClean="0">
                <a:solidFill>
                  <a:schemeClr val="accent4"/>
                </a:solidFill>
              </a:rPr>
            </a:br>
            <a:r>
              <a:rPr lang="en-US" sz="1400" dirty="0" smtClean="0">
                <a:solidFill>
                  <a:schemeClr val="accent4"/>
                </a:solidFill>
              </a:rPr>
              <a:t>Future plan ?</a:t>
            </a:r>
            <a:endParaRPr lang="en-US" sz="1400" dirty="0">
              <a:solidFill>
                <a:schemeClr val="accent4"/>
              </a:solidFill>
            </a:endParaRPr>
          </a:p>
        </p:txBody>
      </p:sp>
      <p:sp>
        <p:nvSpPr>
          <p:cNvPr id="57" name="Rounded Rectangle 56"/>
          <p:cNvSpPr>
            <a:spLocks/>
          </p:cNvSpPr>
          <p:nvPr/>
        </p:nvSpPr>
        <p:spPr>
          <a:xfrm>
            <a:off x="6096000" y="3581400"/>
            <a:ext cx="2438400" cy="50981"/>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bwMode="auto">
          <a:xfrm>
            <a:off x="7010400" y="2514600"/>
            <a:ext cx="685800" cy="533400"/>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pitchFamily="34" charset="0"/>
                <a:cs typeface="Arial" pitchFamily="34" charset="0"/>
              </a:rPr>
              <a:t>3</a:t>
            </a:r>
            <a:endParaRPr lang="en-US" b="1" dirty="0" smtClean="0">
              <a:solidFill>
                <a:schemeClr val="bg1"/>
              </a:solidFill>
              <a:latin typeface="Arial" pitchFamily="34" charset="0"/>
              <a:cs typeface="Arial" pitchFamily="34" charset="0"/>
            </a:endParaRPr>
          </a:p>
        </p:txBody>
      </p:sp>
      <p:sp>
        <p:nvSpPr>
          <p:cNvPr id="23" name="TextBox 22"/>
          <p:cNvSpPr txBox="1"/>
          <p:nvPr/>
        </p:nvSpPr>
        <p:spPr>
          <a:xfrm>
            <a:off x="3216958" y="3124202"/>
            <a:ext cx="2421842" cy="369332"/>
          </a:xfrm>
          <a:prstGeom prst="rect">
            <a:avLst/>
          </a:prstGeom>
          <a:noFill/>
        </p:spPr>
        <p:txBody>
          <a:bodyPr wrap="square" rtlCol="0">
            <a:spAutoFit/>
          </a:bodyPr>
          <a:lstStyle/>
          <a:p>
            <a:pPr algn="ctr"/>
            <a:r>
              <a:rPr lang="en-US" dirty="0" smtClean="0"/>
              <a:t>Research Approach</a:t>
            </a:r>
            <a:endParaRPr lang="en-US" dirty="0"/>
          </a:p>
        </p:txBody>
      </p:sp>
      <p:sp>
        <p:nvSpPr>
          <p:cNvPr id="24" name="TextBox 23"/>
          <p:cNvSpPr txBox="1"/>
          <p:nvPr/>
        </p:nvSpPr>
        <p:spPr>
          <a:xfrm>
            <a:off x="3200400" y="3807025"/>
            <a:ext cx="2421842" cy="738664"/>
          </a:xfrm>
          <a:prstGeom prst="rect">
            <a:avLst/>
          </a:prstGeom>
          <a:noFill/>
        </p:spPr>
        <p:txBody>
          <a:bodyPr wrap="square" rtlCol="0">
            <a:spAutoFit/>
          </a:bodyPr>
          <a:lstStyle/>
          <a:p>
            <a:pPr algn="ctr"/>
            <a:r>
              <a:rPr lang="en-US" sz="1400" dirty="0" smtClean="0">
                <a:solidFill>
                  <a:schemeClr val="accent4"/>
                </a:solidFill>
              </a:rPr>
              <a:t>Research plan ?</a:t>
            </a:r>
          </a:p>
          <a:p>
            <a:pPr algn="ctr"/>
            <a:r>
              <a:rPr lang="en-US" sz="1400" dirty="0" smtClean="0">
                <a:solidFill>
                  <a:schemeClr val="accent4"/>
                </a:solidFill>
              </a:rPr>
              <a:t>Present what has been done ?</a:t>
            </a:r>
          </a:p>
        </p:txBody>
      </p:sp>
      <p:sp>
        <p:nvSpPr>
          <p:cNvPr id="25" name="Rounded Rectangle 24"/>
          <p:cNvSpPr>
            <a:spLocks/>
          </p:cNvSpPr>
          <p:nvPr/>
        </p:nvSpPr>
        <p:spPr>
          <a:xfrm>
            <a:off x="3124200" y="3606621"/>
            <a:ext cx="2438400" cy="50981"/>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bwMode="auto">
          <a:xfrm>
            <a:off x="4038600" y="2514602"/>
            <a:ext cx="685800" cy="533400"/>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pitchFamily="34" charset="0"/>
                <a:cs typeface="Arial" pitchFamily="34" charset="0"/>
              </a:rPr>
              <a:t>2</a:t>
            </a:r>
            <a:endParaRPr lang="en-US"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6920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dirty="0" smtClean="0">
                <a:ea typeface="ＭＳ Ｐゴシック" pitchFamily="34" charset="-128"/>
              </a:rPr>
              <a:t>Backup slides</a:t>
            </a:r>
          </a:p>
        </p:txBody>
      </p:sp>
      <p:sp>
        <p:nvSpPr>
          <p:cNvPr id="1511"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1512"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514"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spTree>
    <p:extLst>
      <p:ext uri="{BB962C8B-B14F-4D97-AF65-F5344CB8AC3E}">
        <p14:creationId xmlns:p14="http://schemas.microsoft.com/office/powerpoint/2010/main" val="7474048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13</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1155426922"/>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
        <p:nvSpPr>
          <p:cNvPr id="4" name="Rectangle 3"/>
          <p:cNvSpPr/>
          <p:nvPr/>
        </p:nvSpPr>
        <p:spPr bwMode="auto">
          <a:xfrm>
            <a:off x="762000" y="914400"/>
            <a:ext cx="1219200" cy="2590800"/>
          </a:xfrm>
          <a:prstGeom prst="rect">
            <a:avLst/>
          </a:prstGeom>
          <a:noFill/>
          <a:ln w="29845">
            <a:solidFill>
              <a:srgbClr val="FF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880373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Selection – Key-Value</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pic>
        <p:nvPicPr>
          <p:cNvPr id="8" name="Picture 7" descr="MQ_Operational_DBMS_2015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4572000" cy="2895600"/>
          </a:xfrm>
          <a:prstGeom prst="rect">
            <a:avLst/>
          </a:prstGeom>
        </p:spPr>
      </p:pic>
      <p:sp>
        <p:nvSpPr>
          <p:cNvPr id="19" name="TextBox 18"/>
          <p:cNvSpPr txBox="1"/>
          <p:nvPr/>
        </p:nvSpPr>
        <p:spPr>
          <a:xfrm>
            <a:off x="561474" y="4304632"/>
            <a:ext cx="3454792"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US" dirty="0"/>
              <a:t>B</a:t>
            </a:r>
            <a:r>
              <a:rPr lang="en-US" dirty="0" smtClean="0"/>
              <a:t>uilt</a:t>
            </a:r>
            <a:r>
              <a:rPr lang="en-US" dirty="0"/>
              <a:t>-in persistence </a:t>
            </a:r>
            <a:r>
              <a:rPr lang="en-US" dirty="0" smtClean="0"/>
              <a:t>support.</a:t>
            </a:r>
          </a:p>
          <a:p>
            <a:pPr marL="285750" indent="-285750">
              <a:buFontTx/>
              <a:buChar char="•"/>
            </a:pPr>
            <a:r>
              <a:rPr lang="en-US" dirty="0" smtClean="0">
                <a:latin typeface="Arial" pitchFamily="34" charset="0"/>
              </a:rPr>
              <a:t>Vey fast in-memory database</a:t>
            </a:r>
          </a:p>
          <a:p>
            <a:pPr marL="285750" indent="-285750">
              <a:buFontTx/>
              <a:buChar char="•"/>
            </a:pPr>
            <a:r>
              <a:rPr lang="en-US" dirty="0" smtClean="0">
                <a:latin typeface="Arial" pitchFamily="34" charset="0"/>
              </a:rPr>
              <a:t>Variety of storage data types.</a:t>
            </a:r>
          </a:p>
          <a:p>
            <a:pPr marL="285750" lvl="0" indent="-285750">
              <a:buFontTx/>
              <a:buChar char="•"/>
            </a:pPr>
            <a:r>
              <a:rPr lang="en-US" dirty="0" smtClean="0"/>
              <a:t>Open source</a:t>
            </a:r>
          </a:p>
        </p:txBody>
      </p:sp>
      <p:pic>
        <p:nvPicPr>
          <p:cNvPr id="4" name="Picture 3" descr="top 10 key value DB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 y="978408"/>
            <a:ext cx="4590288" cy="2755392"/>
          </a:xfrm>
          <a:prstGeom prst="rect">
            <a:avLst/>
          </a:prstGeom>
        </p:spPr>
      </p:pic>
      <p:pic>
        <p:nvPicPr>
          <p:cNvPr id="9" name="Picture 8" descr="p1432653421.7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4419600"/>
            <a:ext cx="3819465" cy="1273873"/>
          </a:xfrm>
          <a:prstGeom prst="rect">
            <a:avLst/>
          </a:prstGeom>
        </p:spPr>
      </p:pic>
    </p:spTree>
    <p:extLst>
      <p:ext uri="{BB962C8B-B14F-4D97-AF65-F5344CB8AC3E}">
        <p14:creationId xmlns:p14="http://schemas.microsoft.com/office/powerpoint/2010/main" val="10046917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Selection – Document-Based</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pic>
        <p:nvPicPr>
          <p:cNvPr id="8" name="Picture 7" descr="MQ_Operational_DBMS_2015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4572000" cy="2895600"/>
          </a:xfrm>
          <a:prstGeom prst="rect">
            <a:avLst/>
          </a:prstGeom>
        </p:spPr>
      </p:pic>
      <p:sp>
        <p:nvSpPr>
          <p:cNvPr id="19" name="TextBox 18"/>
          <p:cNvSpPr txBox="1"/>
          <p:nvPr/>
        </p:nvSpPr>
        <p:spPr>
          <a:xfrm>
            <a:off x="561474" y="4304632"/>
            <a:ext cx="4544834"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US" dirty="0"/>
              <a:t>JSON-like storage format named </a:t>
            </a:r>
            <a:r>
              <a:rPr lang="en-US" dirty="0" smtClean="0"/>
              <a:t>BSON</a:t>
            </a:r>
          </a:p>
          <a:p>
            <a:pPr marL="285750" indent="-285750">
              <a:buFontTx/>
              <a:buChar char="•"/>
            </a:pPr>
            <a:r>
              <a:rPr lang="en-US" dirty="0" smtClean="0">
                <a:latin typeface="Arial" pitchFamily="34" charset="0"/>
              </a:rPr>
              <a:t>Great </a:t>
            </a:r>
            <a:r>
              <a:rPr lang="en-US" dirty="0">
                <a:latin typeface="Arial" pitchFamily="34" charset="0"/>
              </a:rPr>
              <a:t>features such as ad hoc </a:t>
            </a:r>
            <a:r>
              <a:rPr lang="en-US" dirty="0" smtClean="0">
                <a:latin typeface="Arial" pitchFamily="34" charset="0"/>
              </a:rPr>
              <a:t>queries,</a:t>
            </a:r>
          </a:p>
          <a:p>
            <a:r>
              <a:rPr lang="en-US" dirty="0" smtClean="0">
                <a:latin typeface="Arial" pitchFamily="34" charset="0"/>
              </a:rPr>
              <a:t>Indexing, sharding, etc. </a:t>
            </a:r>
          </a:p>
          <a:p>
            <a:pPr marL="285750" indent="-285750">
              <a:buFontTx/>
              <a:buChar char="•"/>
            </a:pPr>
            <a:r>
              <a:rPr lang="en-US" dirty="0"/>
              <a:t>Easy to use and has great community </a:t>
            </a:r>
            <a:endParaRPr lang="en-US" dirty="0" smtClean="0"/>
          </a:p>
          <a:p>
            <a:pPr marL="285750" lvl="0" indent="-285750">
              <a:buFontTx/>
              <a:buChar char="•"/>
            </a:pPr>
            <a:r>
              <a:rPr lang="en-US" dirty="0" smtClean="0"/>
              <a:t>Open source</a:t>
            </a:r>
          </a:p>
        </p:txBody>
      </p:sp>
      <p:pic>
        <p:nvPicPr>
          <p:cNvPr id="3" name="Picture 2" descr="top 10 document based DB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4590288" cy="2755392"/>
          </a:xfrm>
          <a:prstGeom prst="rect">
            <a:avLst/>
          </a:prstGeom>
        </p:spPr>
      </p:pic>
      <p:pic>
        <p:nvPicPr>
          <p:cNvPr id="10" name="Picture 9" descr="mongoDB-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191000"/>
            <a:ext cx="3657600" cy="1524000"/>
          </a:xfrm>
          <a:prstGeom prst="rect">
            <a:avLst/>
          </a:prstGeom>
        </p:spPr>
      </p:pic>
    </p:spTree>
    <p:extLst>
      <p:ext uri="{BB962C8B-B14F-4D97-AF65-F5344CB8AC3E}">
        <p14:creationId xmlns:p14="http://schemas.microsoft.com/office/powerpoint/2010/main" val="32481688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Selection – Column-Based</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pic>
        <p:nvPicPr>
          <p:cNvPr id="8" name="Picture 7" descr="MQ_Operational_DBMS_2015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4572000" cy="2895600"/>
          </a:xfrm>
          <a:prstGeom prst="rect">
            <a:avLst/>
          </a:prstGeom>
        </p:spPr>
      </p:pic>
      <p:sp>
        <p:nvSpPr>
          <p:cNvPr id="19" name="TextBox 18"/>
          <p:cNvSpPr txBox="1"/>
          <p:nvPr/>
        </p:nvSpPr>
        <p:spPr>
          <a:xfrm>
            <a:off x="561474" y="4304632"/>
            <a:ext cx="4442242"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US" dirty="0" smtClean="0">
                <a:latin typeface="Arial" pitchFamily="34" charset="0"/>
              </a:rPr>
              <a:t>Open source</a:t>
            </a:r>
          </a:p>
          <a:p>
            <a:pPr marL="285750" indent="-285750">
              <a:buFontTx/>
              <a:buChar char="•"/>
            </a:pPr>
            <a:r>
              <a:rPr lang="en-US" dirty="0" smtClean="0">
                <a:latin typeface="Arial" pitchFamily="34" charset="0"/>
              </a:rPr>
              <a:t>SQL-Like Query language called CQL</a:t>
            </a:r>
            <a:endParaRPr lang="en-US" dirty="0"/>
          </a:p>
          <a:p>
            <a:pPr marL="285750" indent="-285750">
              <a:buFontTx/>
              <a:buChar char="•"/>
            </a:pPr>
            <a:r>
              <a:rPr lang="en-US" dirty="0" smtClean="0"/>
              <a:t>Decentralized,</a:t>
            </a:r>
            <a:r>
              <a:rPr lang="en-US" dirty="0"/>
              <a:t> </a:t>
            </a:r>
            <a:r>
              <a:rPr lang="en-US" dirty="0" smtClean="0"/>
              <a:t>no single point of failure</a:t>
            </a:r>
          </a:p>
          <a:p>
            <a:pPr marL="285750" indent="-285750">
              <a:buFontTx/>
              <a:buChar char="•"/>
            </a:pPr>
            <a:r>
              <a:rPr lang="en-US" dirty="0" smtClean="0"/>
              <a:t>Great </a:t>
            </a:r>
            <a:r>
              <a:rPr lang="en-US" dirty="0"/>
              <a:t>community </a:t>
            </a:r>
            <a:endParaRPr lang="en-US" dirty="0" smtClean="0">
              <a:latin typeface="Arial" pitchFamily="34" charset="0"/>
            </a:endParaRPr>
          </a:p>
        </p:txBody>
      </p:sp>
      <p:pic>
        <p:nvPicPr>
          <p:cNvPr id="4" name="Picture 3" descr="top 5 Column family DB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7" y="914400"/>
            <a:ext cx="4590288" cy="2755392"/>
          </a:xfrm>
          <a:prstGeom prst="rect">
            <a:avLst/>
          </a:prstGeom>
        </p:spPr>
      </p:pic>
      <p:pic>
        <p:nvPicPr>
          <p:cNvPr id="9" name="Picture 8" descr="2000px-Cassandra_logo.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4038600"/>
            <a:ext cx="3146926" cy="2110014"/>
          </a:xfrm>
          <a:prstGeom prst="rect">
            <a:avLst/>
          </a:prstGeom>
        </p:spPr>
      </p:pic>
    </p:spTree>
    <p:extLst>
      <p:ext uri="{BB962C8B-B14F-4D97-AF65-F5344CB8AC3E}">
        <p14:creationId xmlns:p14="http://schemas.microsoft.com/office/powerpoint/2010/main" val="30088576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Selection - Graph</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pic>
        <p:nvPicPr>
          <p:cNvPr id="8" name="Picture 7" descr="MQ_Operational_DBMS_2015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4572000" cy="2895600"/>
          </a:xfrm>
          <a:prstGeom prst="rect">
            <a:avLst/>
          </a:prstGeom>
        </p:spPr>
      </p:pic>
      <p:sp>
        <p:nvSpPr>
          <p:cNvPr id="19" name="TextBox 18"/>
          <p:cNvSpPr txBox="1"/>
          <p:nvPr/>
        </p:nvSpPr>
        <p:spPr>
          <a:xfrm>
            <a:off x="561474" y="4304632"/>
            <a:ext cx="4457996"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US" dirty="0"/>
              <a:t>S</a:t>
            </a:r>
            <a:r>
              <a:rPr lang="en-US" dirty="0" smtClean="0"/>
              <a:t>upports </a:t>
            </a:r>
            <a:r>
              <a:rPr lang="en-US" dirty="0"/>
              <a:t>a powerful and easy </a:t>
            </a:r>
            <a:r>
              <a:rPr lang="en-US" dirty="0" smtClean="0"/>
              <a:t>to</a:t>
            </a:r>
          </a:p>
          <a:p>
            <a:r>
              <a:rPr lang="en-US" dirty="0" smtClean="0"/>
              <a:t> </a:t>
            </a:r>
            <a:r>
              <a:rPr lang="en-US" dirty="0"/>
              <a:t>use graph query language called </a:t>
            </a:r>
            <a:r>
              <a:rPr lang="en-US" dirty="0" smtClean="0"/>
              <a:t>Cypher. </a:t>
            </a:r>
          </a:p>
          <a:p>
            <a:pPr marL="285750" indent="-285750">
              <a:buFontTx/>
              <a:buChar char="•"/>
            </a:pPr>
            <a:r>
              <a:rPr lang="en-US" dirty="0" smtClean="0">
                <a:latin typeface="Arial" pitchFamily="34" charset="0"/>
              </a:rPr>
              <a:t>Support complex data modeling.</a:t>
            </a:r>
          </a:p>
          <a:p>
            <a:pPr marL="285750" indent="-285750">
              <a:buFontTx/>
              <a:buChar char="•"/>
            </a:pPr>
            <a:r>
              <a:rPr lang="en-US" dirty="0" smtClean="0"/>
              <a:t>Open source</a:t>
            </a:r>
          </a:p>
          <a:p>
            <a:pPr marL="285750" indent="-285750">
              <a:buFontTx/>
              <a:buChar char="•"/>
            </a:pPr>
            <a:r>
              <a:rPr lang="en-US" dirty="0"/>
              <a:t>G</a:t>
            </a:r>
            <a:r>
              <a:rPr lang="en-US" dirty="0" smtClean="0"/>
              <a:t>reat </a:t>
            </a:r>
            <a:r>
              <a:rPr lang="en-US" dirty="0"/>
              <a:t>community </a:t>
            </a:r>
            <a:endParaRPr lang="en-US" dirty="0" smtClean="0">
              <a:latin typeface="Arial" pitchFamily="34" charset="0"/>
            </a:endParaRPr>
          </a:p>
        </p:txBody>
      </p:sp>
      <p:pic>
        <p:nvPicPr>
          <p:cNvPr id="4" name="Picture 3" descr="top 5 Graph DB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14400"/>
            <a:ext cx="4590288" cy="2755392"/>
          </a:xfrm>
          <a:prstGeom prst="rect">
            <a:avLst/>
          </a:prstGeom>
        </p:spPr>
      </p:pic>
      <p:pic>
        <p:nvPicPr>
          <p:cNvPr id="9" name="Picture 8" descr="neo4j-logo-20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419600"/>
            <a:ext cx="2857500" cy="1270000"/>
          </a:xfrm>
          <a:prstGeom prst="rect">
            <a:avLst/>
          </a:prstGeom>
        </p:spPr>
      </p:pic>
    </p:spTree>
    <p:extLst>
      <p:ext uri="{BB962C8B-B14F-4D97-AF65-F5344CB8AC3E}">
        <p14:creationId xmlns:p14="http://schemas.microsoft.com/office/powerpoint/2010/main" val="27461071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Selection – Full </a:t>
            </a:r>
            <a:r>
              <a:rPr lang="en-US" dirty="0"/>
              <a:t>S</a:t>
            </a:r>
            <a:r>
              <a:rPr lang="en-US" dirty="0" smtClean="0"/>
              <a:t>earch Engine</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sp>
        <p:nvSpPr>
          <p:cNvPr id="19" name="TextBox 18"/>
          <p:cNvSpPr txBox="1"/>
          <p:nvPr/>
        </p:nvSpPr>
        <p:spPr>
          <a:xfrm>
            <a:off x="561474" y="4304632"/>
            <a:ext cx="3416320"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US" dirty="0"/>
              <a:t>Scalable Map/Reduce model</a:t>
            </a:r>
            <a:endParaRPr lang="en-US" dirty="0" smtClean="0"/>
          </a:p>
          <a:p>
            <a:pPr marL="285750" indent="-285750">
              <a:buFontTx/>
              <a:buChar char="•"/>
            </a:pPr>
            <a:r>
              <a:rPr lang="en-US" dirty="0" smtClean="0">
                <a:latin typeface="Arial" pitchFamily="34" charset="0"/>
              </a:rPr>
              <a:t>Memory efficient and fast.</a:t>
            </a:r>
          </a:p>
          <a:p>
            <a:pPr marL="285750" indent="-285750">
              <a:buFontTx/>
              <a:buChar char="•"/>
            </a:pPr>
            <a:r>
              <a:rPr lang="en-US" dirty="0" smtClean="0"/>
              <a:t>Open source</a:t>
            </a:r>
          </a:p>
          <a:p>
            <a:pPr marL="285750" indent="-285750">
              <a:buFontTx/>
              <a:buChar char="•"/>
            </a:pPr>
            <a:r>
              <a:rPr lang="en-US" dirty="0"/>
              <a:t>G</a:t>
            </a:r>
            <a:r>
              <a:rPr lang="en-US" dirty="0" smtClean="0"/>
              <a:t>reat </a:t>
            </a:r>
            <a:r>
              <a:rPr lang="en-US" dirty="0"/>
              <a:t>community </a:t>
            </a:r>
            <a:endParaRPr lang="en-US" dirty="0" smtClean="0">
              <a:latin typeface="Arial" pitchFamily="34" charset="0"/>
            </a:endParaRPr>
          </a:p>
        </p:txBody>
      </p:sp>
      <p:pic>
        <p:nvPicPr>
          <p:cNvPr id="3" name="Picture 2" descr="elastic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47800"/>
            <a:ext cx="6627609" cy="1804737"/>
          </a:xfrm>
          <a:prstGeom prst="rect">
            <a:avLst/>
          </a:prstGeom>
        </p:spPr>
      </p:pic>
    </p:spTree>
    <p:extLst>
      <p:ext uri="{BB962C8B-B14F-4D97-AF65-F5344CB8AC3E}">
        <p14:creationId xmlns:p14="http://schemas.microsoft.com/office/powerpoint/2010/main" val="35852495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a:t>
            </a:r>
            <a:r>
              <a:rPr lang="en-US" dirty="0" smtClean="0"/>
              <a:t>Selection - RDBMS</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pic>
        <p:nvPicPr>
          <p:cNvPr id="3" name="Picture 2" descr="Top 10 RDBMS Sep 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4590288" cy="2755392"/>
          </a:xfrm>
          <a:prstGeom prst="rect">
            <a:avLst/>
          </a:prstGeom>
        </p:spPr>
      </p:pic>
      <p:pic>
        <p:nvPicPr>
          <p:cNvPr id="8" name="Picture 7" descr="MQ_Operational_DBMS_2015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14400"/>
            <a:ext cx="4572000" cy="2895600"/>
          </a:xfrm>
          <a:prstGeom prst="rect">
            <a:avLst/>
          </a:prstGeom>
        </p:spPr>
      </p:pic>
      <p:pic>
        <p:nvPicPr>
          <p:cNvPr id="11" name="Picture 10" descr="MySQL.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419600"/>
            <a:ext cx="2819400" cy="1295400"/>
          </a:xfrm>
          <a:prstGeom prst="rect">
            <a:avLst/>
          </a:prstGeom>
        </p:spPr>
      </p:pic>
      <p:sp>
        <p:nvSpPr>
          <p:cNvPr id="19" name="TextBox 18"/>
          <p:cNvSpPr txBox="1"/>
          <p:nvPr/>
        </p:nvSpPr>
        <p:spPr>
          <a:xfrm>
            <a:off x="561474" y="4304632"/>
            <a:ext cx="3365024" cy="1477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US" dirty="0" smtClean="0">
                <a:latin typeface="Arial" pitchFamily="34" charset="0"/>
              </a:rPr>
              <a:t>Relational </a:t>
            </a:r>
            <a:r>
              <a:rPr lang="en-US" dirty="0">
                <a:latin typeface="Arial" pitchFamily="34" charset="0"/>
              </a:rPr>
              <a:t>Database </a:t>
            </a:r>
            <a:r>
              <a:rPr lang="en-US" dirty="0" smtClean="0">
                <a:latin typeface="Arial" pitchFamily="34" charset="0"/>
              </a:rPr>
              <a:t>System</a:t>
            </a:r>
          </a:p>
          <a:p>
            <a:pPr marL="285750" indent="-285750">
              <a:buFontTx/>
              <a:buChar char="•"/>
            </a:pPr>
            <a:r>
              <a:rPr lang="en-US" dirty="0">
                <a:latin typeface="Arial" pitchFamily="34" charset="0"/>
              </a:rPr>
              <a:t>Client/Server </a:t>
            </a:r>
            <a:r>
              <a:rPr lang="en-US" dirty="0" smtClean="0">
                <a:latin typeface="Arial" pitchFamily="34" charset="0"/>
              </a:rPr>
              <a:t>Architecture</a:t>
            </a:r>
          </a:p>
          <a:p>
            <a:pPr marL="285750" indent="-285750">
              <a:buFontTx/>
              <a:buChar char="•"/>
            </a:pPr>
            <a:r>
              <a:rPr lang="en-US" dirty="0">
                <a:latin typeface="Arial" pitchFamily="34" charset="0"/>
              </a:rPr>
              <a:t>SQL </a:t>
            </a:r>
            <a:r>
              <a:rPr lang="en-US" dirty="0" smtClean="0">
                <a:latin typeface="Arial" pitchFamily="34" charset="0"/>
              </a:rPr>
              <a:t>compatibility</a:t>
            </a:r>
            <a:endParaRPr lang="en-US" dirty="0"/>
          </a:p>
          <a:p>
            <a:pPr marL="285750" indent="-285750">
              <a:buFontTx/>
              <a:buChar char="•"/>
            </a:pPr>
            <a:r>
              <a:rPr lang="en-US" dirty="0"/>
              <a:t>O</a:t>
            </a:r>
            <a:r>
              <a:rPr lang="en-US" dirty="0" smtClean="0"/>
              <a:t>pen </a:t>
            </a:r>
            <a:r>
              <a:rPr lang="en-US" dirty="0"/>
              <a:t>source RDBMS </a:t>
            </a:r>
            <a:endParaRPr lang="en-US" dirty="0" smtClean="0"/>
          </a:p>
          <a:p>
            <a:pPr marL="285750" indent="-285750">
              <a:buFontTx/>
              <a:buChar char="•"/>
            </a:pPr>
            <a:r>
              <a:rPr lang="en-US" dirty="0"/>
              <a:t>G</a:t>
            </a:r>
            <a:r>
              <a:rPr lang="en-US" dirty="0" smtClean="0"/>
              <a:t>reat </a:t>
            </a:r>
            <a:r>
              <a:rPr lang="en-US" dirty="0"/>
              <a:t>community </a:t>
            </a:r>
            <a:endParaRPr lang="en-US" dirty="0" smtClean="0">
              <a:latin typeface="Arial" pitchFamily="34" charset="0"/>
            </a:endParaRPr>
          </a:p>
        </p:txBody>
      </p:sp>
    </p:spTree>
    <p:extLst>
      <p:ext uri="{BB962C8B-B14F-4D97-AF65-F5344CB8AC3E}">
        <p14:creationId xmlns:p14="http://schemas.microsoft.com/office/powerpoint/2010/main" val="36759329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o2008020034s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346700"/>
          </a:xfrm>
          <a:prstGeom prst="rect">
            <a:avLst/>
          </a:prstGeom>
        </p:spPr>
      </p:pic>
      <p:sp>
        <p:nvSpPr>
          <p:cNvPr id="21506" name="Title 3"/>
          <p:cNvSpPr>
            <a:spLocks noGrp="1"/>
          </p:cNvSpPr>
          <p:nvPr>
            <p:ph type="title"/>
          </p:nvPr>
        </p:nvSpPr>
        <p:spPr/>
        <p:txBody>
          <a:bodyPr/>
          <a:lstStyle/>
          <a:p>
            <a:pPr eaLnBrk="1" hangingPunct="1"/>
            <a:r>
              <a:rPr lang="en-US" dirty="0" smtClean="0">
                <a:ea typeface="ＭＳ Ｐゴシック" pitchFamily="34" charset="-128"/>
              </a:rPr>
              <a:t>Introduction – Research Questions</a:t>
            </a:r>
          </a:p>
        </p:txBody>
      </p:sp>
      <p:sp>
        <p:nvSpPr>
          <p:cNvPr id="1511"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1512"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514"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4</a:t>
            </a:r>
          </a:p>
        </p:txBody>
      </p:sp>
      <p:sp>
        <p:nvSpPr>
          <p:cNvPr id="5" name="TextBox 4"/>
          <p:cNvSpPr txBox="1"/>
          <p:nvPr/>
        </p:nvSpPr>
        <p:spPr>
          <a:xfrm>
            <a:off x="-76200" y="6248400"/>
            <a:ext cx="4931721"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 System product quality model—ISO/IEC9126.</a:t>
            </a:r>
            <a:endParaRPr lang="en-US" dirty="0" smtClean="0">
              <a:latin typeface="Arial" pitchFamily="34" charset="0"/>
            </a:endParaRPr>
          </a:p>
        </p:txBody>
      </p:sp>
    </p:spTree>
    <p:extLst>
      <p:ext uri="{BB962C8B-B14F-4D97-AF65-F5344CB8AC3E}">
        <p14:creationId xmlns:p14="http://schemas.microsoft.com/office/powerpoint/2010/main" val="42498234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Selection</a:t>
            </a:r>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8</a:t>
            </a:r>
          </a:p>
        </p:txBody>
      </p:sp>
      <p:pic>
        <p:nvPicPr>
          <p:cNvPr id="8" name="Picture 7" descr="Top 10 DB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90600"/>
            <a:ext cx="4343400" cy="5181600"/>
          </a:xfrm>
          <a:prstGeom prst="rect">
            <a:avLst/>
          </a:prstGeom>
        </p:spPr>
      </p:pic>
      <p:pic>
        <p:nvPicPr>
          <p:cNvPr id="9" name="Picture 8" descr="MQ_Operational_DBMS_2015_.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990600"/>
            <a:ext cx="4656221" cy="5257800"/>
          </a:xfrm>
          <a:prstGeom prst="rect">
            <a:avLst/>
          </a:prstGeom>
        </p:spPr>
      </p:pic>
      <p:sp>
        <p:nvSpPr>
          <p:cNvPr id="10" name="TextBox 9"/>
          <p:cNvSpPr txBox="1"/>
          <p:nvPr/>
        </p:nvSpPr>
        <p:spPr>
          <a:xfrm>
            <a:off x="110634" y="6172200"/>
            <a:ext cx="248016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http://</a:t>
            </a:r>
            <a:r>
              <a:rPr lang="en-US" dirty="0" err="1">
                <a:latin typeface="Arial" pitchFamily="34" charset="0"/>
              </a:rPr>
              <a:t>db-engines.com</a:t>
            </a:r>
            <a:r>
              <a:rPr lang="en-US" dirty="0">
                <a:latin typeface="Arial" pitchFamily="34" charset="0"/>
              </a:rPr>
              <a:t>/</a:t>
            </a:r>
            <a:endParaRPr lang="en-US" dirty="0" smtClean="0">
              <a:latin typeface="Arial" pitchFamily="34" charset="0"/>
            </a:endParaRPr>
          </a:p>
        </p:txBody>
      </p:sp>
      <p:sp>
        <p:nvSpPr>
          <p:cNvPr id="11" name="TextBox 10"/>
          <p:cNvSpPr txBox="1"/>
          <p:nvPr/>
        </p:nvSpPr>
        <p:spPr>
          <a:xfrm>
            <a:off x="4411579" y="6172200"/>
            <a:ext cx="4503821"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hlinkClick r:id="rId5"/>
              </a:rPr>
              <a:t>Magic Quadrant for </a:t>
            </a:r>
            <a:r>
              <a:rPr lang="en-US" dirty="0" smtClean="0">
                <a:latin typeface="Arial" pitchFamily="34" charset="0"/>
                <a:hlinkClick r:id="rId5"/>
              </a:rPr>
              <a:t>Operational DBMS</a:t>
            </a:r>
            <a:endParaRPr lang="en-US" dirty="0" smtClean="0">
              <a:latin typeface="Arial" pitchFamily="34" charset="0"/>
            </a:endParaRPr>
          </a:p>
        </p:txBody>
      </p:sp>
    </p:spTree>
    <p:extLst>
      <p:ext uri="{BB962C8B-B14F-4D97-AF65-F5344CB8AC3E}">
        <p14:creationId xmlns:p14="http://schemas.microsoft.com/office/powerpoint/2010/main" val="17957068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dirty="0" smtClean="0">
                <a:ea typeface="ＭＳ Ｐゴシック" pitchFamily="34" charset="-128"/>
              </a:rPr>
              <a:t>Introduction – Motivation</a:t>
            </a:r>
          </a:p>
        </p:txBody>
      </p:sp>
      <p:sp>
        <p:nvSpPr>
          <p:cNvPr id="1511"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1512"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514"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3</a:t>
            </a:r>
          </a:p>
        </p:txBody>
      </p:sp>
      <p:pic>
        <p:nvPicPr>
          <p:cNvPr id="8" name="Picture 7" descr="MySQL.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200400"/>
            <a:ext cx="1828800" cy="1295400"/>
          </a:xfrm>
          <a:prstGeom prst="rect">
            <a:avLst/>
          </a:prstGeom>
        </p:spPr>
      </p:pic>
      <p:pic>
        <p:nvPicPr>
          <p:cNvPr id="4" name="Picture 3"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4267200"/>
            <a:ext cx="2070652" cy="1905000"/>
          </a:xfrm>
          <a:prstGeom prst="rect">
            <a:avLst/>
          </a:prstGeom>
        </p:spPr>
      </p:pic>
      <p:pic>
        <p:nvPicPr>
          <p:cNvPr id="5" name="Picture 4" descr="m348_ora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4800600"/>
            <a:ext cx="2209800" cy="1565715"/>
          </a:xfrm>
          <a:prstGeom prst="rect">
            <a:avLst/>
          </a:prstGeom>
        </p:spPr>
      </p:pic>
      <p:pic>
        <p:nvPicPr>
          <p:cNvPr id="2" name="Picture 1" descr="nosql-databas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600200"/>
            <a:ext cx="4286250" cy="4448175"/>
          </a:xfrm>
          <a:prstGeom prst="rect">
            <a:avLst/>
          </a:prstGeom>
        </p:spPr>
      </p:pic>
      <p:pic>
        <p:nvPicPr>
          <p:cNvPr id="6" name="Picture 5" descr="sqlserv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7264" y="2667000"/>
            <a:ext cx="2392777" cy="1473200"/>
          </a:xfrm>
          <a:prstGeom prst="rect">
            <a:avLst/>
          </a:prstGeom>
        </p:spPr>
      </p:pic>
      <p:pic>
        <p:nvPicPr>
          <p:cNvPr id="7" name="Picture 6" descr="resize.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1447800"/>
            <a:ext cx="2059459" cy="1524000"/>
          </a:xfrm>
          <a:prstGeom prst="rect">
            <a:avLst/>
          </a:prstGeom>
        </p:spPr>
      </p:pic>
      <p:pic>
        <p:nvPicPr>
          <p:cNvPr id="9" name="Picture 8" descr="sqlite-databas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600" y="1524000"/>
            <a:ext cx="1852261" cy="1028366"/>
          </a:xfrm>
          <a:prstGeom prst="rect">
            <a:avLst/>
          </a:prstGeom>
        </p:spPr>
      </p:pic>
      <p:sp>
        <p:nvSpPr>
          <p:cNvPr id="10" name="TextBox 9"/>
          <p:cNvSpPr txBox="1"/>
          <p:nvPr/>
        </p:nvSpPr>
        <p:spPr>
          <a:xfrm>
            <a:off x="1066800" y="1066800"/>
            <a:ext cx="215192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NOSQL Databases</a:t>
            </a:r>
          </a:p>
        </p:txBody>
      </p:sp>
      <p:sp>
        <p:nvSpPr>
          <p:cNvPr id="15" name="TextBox 14"/>
          <p:cNvSpPr txBox="1"/>
          <p:nvPr/>
        </p:nvSpPr>
        <p:spPr>
          <a:xfrm>
            <a:off x="5772874" y="1066800"/>
            <a:ext cx="194228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Relational DBMS</a:t>
            </a:r>
          </a:p>
        </p:txBody>
      </p:sp>
    </p:spTree>
    <p:extLst>
      <p:ext uri="{BB962C8B-B14F-4D97-AF65-F5344CB8AC3E}">
        <p14:creationId xmlns:p14="http://schemas.microsoft.com/office/powerpoint/2010/main" val="4463657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13</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125559745"/>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
        <p:nvSpPr>
          <p:cNvPr id="4" name="Rectangle 3"/>
          <p:cNvSpPr/>
          <p:nvPr/>
        </p:nvSpPr>
        <p:spPr bwMode="auto">
          <a:xfrm>
            <a:off x="762000" y="914400"/>
            <a:ext cx="1219200" cy="2590800"/>
          </a:xfrm>
          <a:prstGeom prst="rect">
            <a:avLst/>
          </a:prstGeom>
          <a:noFill/>
          <a:ln w="29845">
            <a:solidFill>
              <a:srgbClr val="FF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330785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5000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15</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1659512185"/>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
        <p:nvSpPr>
          <p:cNvPr id="4" name="Rectangle 3"/>
          <p:cNvSpPr/>
          <p:nvPr/>
        </p:nvSpPr>
        <p:spPr bwMode="auto">
          <a:xfrm>
            <a:off x="2057400" y="914400"/>
            <a:ext cx="1219200" cy="2590800"/>
          </a:xfrm>
          <a:prstGeom prst="rect">
            <a:avLst/>
          </a:prstGeom>
          <a:noFill/>
          <a:ln w="29845">
            <a:solidFill>
              <a:srgbClr val="FF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854531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21</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2418074175"/>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
        <p:nvSpPr>
          <p:cNvPr id="4" name="Rectangle 3"/>
          <p:cNvSpPr/>
          <p:nvPr/>
        </p:nvSpPr>
        <p:spPr bwMode="auto">
          <a:xfrm>
            <a:off x="4648200" y="914400"/>
            <a:ext cx="1219200" cy="5181600"/>
          </a:xfrm>
          <a:prstGeom prst="rect">
            <a:avLst/>
          </a:prstGeom>
          <a:noFill/>
          <a:ln w="29845">
            <a:solidFill>
              <a:srgbClr val="FF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103364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4238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17</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1819561510"/>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
        <p:nvSpPr>
          <p:cNvPr id="4" name="Rectangle 3"/>
          <p:cNvSpPr/>
          <p:nvPr/>
        </p:nvSpPr>
        <p:spPr bwMode="auto">
          <a:xfrm>
            <a:off x="3352800" y="914400"/>
            <a:ext cx="1219200" cy="4495800"/>
          </a:xfrm>
          <a:prstGeom prst="rect">
            <a:avLst/>
          </a:prstGeom>
          <a:noFill/>
          <a:ln w="29845">
            <a:solidFill>
              <a:srgbClr val="FF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207856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24</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3471438887"/>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
        <p:nvSpPr>
          <p:cNvPr id="4" name="Rectangle 3"/>
          <p:cNvSpPr/>
          <p:nvPr/>
        </p:nvSpPr>
        <p:spPr bwMode="auto">
          <a:xfrm>
            <a:off x="5943600" y="914400"/>
            <a:ext cx="1143000" cy="3200400"/>
          </a:xfrm>
          <a:prstGeom prst="rect">
            <a:avLst/>
          </a:prstGeom>
          <a:noFill/>
          <a:ln w="29845">
            <a:solidFill>
              <a:srgbClr val="FF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732280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 – </a:t>
            </a:r>
            <a:r>
              <a:rPr lang="en-US" dirty="0" err="1" smtClean="0"/>
              <a:t>Redis</a:t>
            </a:r>
            <a:r>
              <a:rPr lang="en-US" dirty="0" smtClean="0"/>
              <a:t> </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4238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26</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1947889100"/>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5638800"/>
            <a:ext cx="1827769" cy="609600"/>
          </a:xfrm>
          <a:prstGeom prst="rect">
            <a:avLst/>
          </a:prstGeom>
        </p:spPr>
      </p:pic>
      <p:sp>
        <p:nvSpPr>
          <p:cNvPr id="4" name="Rectangle 3"/>
          <p:cNvSpPr/>
          <p:nvPr/>
        </p:nvSpPr>
        <p:spPr bwMode="auto">
          <a:xfrm>
            <a:off x="7239000" y="914400"/>
            <a:ext cx="1143000" cy="5638800"/>
          </a:xfrm>
          <a:prstGeom prst="rect">
            <a:avLst/>
          </a:prstGeom>
          <a:noFill/>
          <a:ln w="29845">
            <a:solidFill>
              <a:srgbClr val="FF0000"/>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188019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smtClean="0"/>
              <a:t>Redis</a:t>
            </a:r>
            <a:r>
              <a:rPr lang="en-US" dirty="0" smtClean="0"/>
              <a:t> – Relational Data Support</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5000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20</a:t>
            </a:r>
            <a:endParaRPr lang="de-DE" sz="800" dirty="0">
              <a:solidFill>
                <a:schemeClr val="bg1"/>
              </a:solidFill>
            </a:endParaRPr>
          </a:p>
        </p:txBody>
      </p:sp>
      <p:pic>
        <p:nvPicPr>
          <p:cNvPr id="4" name="Picture 3" descr="Screen Shot 2015-11-27 at 14.44.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816100"/>
            <a:ext cx="5943600" cy="850900"/>
          </a:xfrm>
          <a:prstGeom prst="rect">
            <a:avLst/>
          </a:prstGeom>
        </p:spPr>
      </p:pic>
      <p:pic>
        <p:nvPicPr>
          <p:cNvPr id="5" name="Picture 4" descr="Screen Shot 2015-11-27 at 14.45.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657600"/>
            <a:ext cx="6210300" cy="990600"/>
          </a:xfrm>
          <a:prstGeom prst="rect">
            <a:avLst/>
          </a:prstGeom>
        </p:spPr>
      </p:pic>
      <p:pic>
        <p:nvPicPr>
          <p:cNvPr id="6" name="Picture 5" descr="Screen Shot 2015-11-27 at 14.46.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486400"/>
            <a:ext cx="6159500" cy="800100"/>
          </a:xfrm>
          <a:prstGeom prst="rect">
            <a:avLst/>
          </a:prstGeom>
        </p:spPr>
      </p:pic>
      <p:sp>
        <p:nvSpPr>
          <p:cNvPr id="13" name="Terminator 12"/>
          <p:cNvSpPr/>
          <p:nvPr/>
        </p:nvSpPr>
        <p:spPr bwMode="auto">
          <a:xfrm>
            <a:off x="3733800" y="1143000"/>
            <a:ext cx="16764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rgbClr val="000000"/>
                </a:solidFill>
                <a:latin typeface="Arial" pitchFamily="34" charset="0"/>
              </a:rPr>
              <a:t>Difference</a:t>
            </a:r>
          </a:p>
        </p:txBody>
      </p:sp>
      <p:sp>
        <p:nvSpPr>
          <p:cNvPr id="14" name="Terminator 13"/>
          <p:cNvSpPr/>
          <p:nvPr/>
        </p:nvSpPr>
        <p:spPr bwMode="auto">
          <a:xfrm>
            <a:off x="3733800" y="3048000"/>
            <a:ext cx="16764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rgbClr val="000000"/>
                </a:solidFill>
                <a:latin typeface="Arial" pitchFamily="34" charset="0"/>
              </a:rPr>
              <a:t>Union</a:t>
            </a:r>
            <a:endParaRPr lang="en-US" b="1" dirty="0">
              <a:solidFill>
                <a:srgbClr val="000000"/>
              </a:solidFill>
              <a:latin typeface="Arial" pitchFamily="34" charset="0"/>
            </a:endParaRPr>
          </a:p>
        </p:txBody>
      </p:sp>
      <p:sp>
        <p:nvSpPr>
          <p:cNvPr id="16" name="Terminator 15"/>
          <p:cNvSpPr/>
          <p:nvPr/>
        </p:nvSpPr>
        <p:spPr bwMode="auto">
          <a:xfrm>
            <a:off x="3733800" y="4800600"/>
            <a:ext cx="16764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rgbClr val="000000"/>
                </a:solidFill>
                <a:latin typeface="Arial" pitchFamily="34" charset="0"/>
              </a:rPr>
              <a:t>Join</a:t>
            </a:r>
            <a:endParaRPr lang="en-US" b="1" dirty="0">
              <a:solidFill>
                <a:srgbClr val="000000"/>
              </a:solidFill>
              <a:latin typeface="Arial" pitchFamily="34" charset="0"/>
            </a:endParaRPr>
          </a:p>
        </p:txBody>
      </p:sp>
    </p:spTree>
    <p:extLst>
      <p:ext uri="{BB962C8B-B14F-4D97-AF65-F5344CB8AC3E}">
        <p14:creationId xmlns:p14="http://schemas.microsoft.com/office/powerpoint/2010/main" val="34207401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r>
              <a:rPr lang="en-US" dirty="0" smtClean="0"/>
              <a:t> – Configuration &amp; Persistence</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27</a:t>
            </a:r>
            <a:endParaRPr lang="de-DE" sz="800" dirty="0">
              <a:solidFill>
                <a:schemeClr val="bg1"/>
              </a:solidFill>
            </a:endParaRPr>
          </a:p>
        </p:txBody>
      </p:sp>
      <p:sp>
        <p:nvSpPr>
          <p:cNvPr id="5" name="TextBox 4"/>
          <p:cNvSpPr txBox="1"/>
          <p:nvPr/>
        </p:nvSpPr>
        <p:spPr>
          <a:xfrm>
            <a:off x="762000" y="1752600"/>
            <a:ext cx="7162800" cy="24622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Tx/>
              <a:buChar char="•"/>
            </a:pPr>
            <a:r>
              <a:rPr lang="en-US" sz="1400" dirty="0" smtClean="0">
                <a:latin typeface="Arial" pitchFamily="34" charset="0"/>
              </a:rPr>
              <a:t>Can be started without configuration file.</a:t>
            </a:r>
          </a:p>
          <a:p>
            <a:endParaRPr lang="en-US" sz="1400" dirty="0" smtClean="0">
              <a:latin typeface="Arial" pitchFamily="34" charset="0"/>
            </a:endParaRPr>
          </a:p>
          <a:p>
            <a:pPr marL="285750" indent="-285750">
              <a:buFontTx/>
              <a:buChar char="•"/>
            </a:pPr>
            <a:r>
              <a:rPr lang="en-US" sz="1400" dirty="0" err="1"/>
              <a:t>Redis</a:t>
            </a:r>
            <a:r>
              <a:rPr lang="en-US" sz="1400" dirty="0"/>
              <a:t> configuration is </a:t>
            </a:r>
            <a:r>
              <a:rPr lang="en-US" sz="1400" dirty="0" smtClean="0"/>
              <a:t>in </a:t>
            </a:r>
            <a:r>
              <a:rPr lang="en-US" sz="1400" dirty="0" err="1" smtClean="0"/>
              <a:t>redis.confi</a:t>
            </a:r>
            <a:r>
              <a:rPr lang="en-US" sz="1400" dirty="0" smtClean="0"/>
              <a:t> , format</a:t>
            </a:r>
          </a:p>
          <a:p>
            <a:r>
              <a:rPr lang="en-US" sz="1400" i="1" dirty="0" err="1">
                <a:solidFill>
                  <a:schemeClr val="accent5"/>
                </a:solidFill>
              </a:rPr>
              <a:t>confugirationKeyWord</a:t>
            </a:r>
            <a:r>
              <a:rPr lang="en-US" sz="1400" i="1" dirty="0">
                <a:solidFill>
                  <a:schemeClr val="accent5"/>
                </a:solidFill>
              </a:rPr>
              <a:t> argument1 argument2 ... </a:t>
            </a:r>
            <a:r>
              <a:rPr lang="en-US" sz="1400" i="1" dirty="0" err="1" smtClean="0">
                <a:solidFill>
                  <a:schemeClr val="accent5"/>
                </a:solidFill>
              </a:rPr>
              <a:t>argumentN</a:t>
            </a:r>
            <a:endParaRPr lang="en-US" sz="1400" i="1" dirty="0" smtClean="0">
              <a:solidFill>
                <a:schemeClr val="accent5"/>
              </a:solidFill>
            </a:endParaRPr>
          </a:p>
          <a:p>
            <a:endParaRPr lang="en-US" sz="1400" dirty="0">
              <a:latin typeface="Arial" pitchFamily="34" charset="0"/>
            </a:endParaRPr>
          </a:p>
          <a:p>
            <a:pPr marL="285750" indent="-285750">
              <a:buFontTx/>
              <a:buChar char="•"/>
            </a:pPr>
            <a:r>
              <a:rPr lang="en-US" sz="1400" dirty="0" smtClean="0">
                <a:latin typeface="Arial" pitchFamily="34" charset="0"/>
              </a:rPr>
              <a:t>Configured also using command line</a:t>
            </a:r>
          </a:p>
          <a:p>
            <a:r>
              <a:rPr lang="en-US" sz="1400" i="1" dirty="0">
                <a:solidFill>
                  <a:schemeClr val="accent5"/>
                </a:solidFill>
              </a:rPr>
              <a:t>./</a:t>
            </a:r>
            <a:r>
              <a:rPr lang="en-US" sz="1400" i="1" dirty="0" err="1">
                <a:solidFill>
                  <a:schemeClr val="accent5"/>
                </a:solidFill>
              </a:rPr>
              <a:t>redis</a:t>
            </a:r>
            <a:r>
              <a:rPr lang="en-US" sz="1400" i="1" dirty="0">
                <a:solidFill>
                  <a:schemeClr val="accent5"/>
                </a:solidFill>
              </a:rPr>
              <a:t>-server --port 6380 --</a:t>
            </a:r>
            <a:r>
              <a:rPr lang="en-US" sz="1400" i="1" dirty="0" err="1">
                <a:solidFill>
                  <a:schemeClr val="accent5"/>
                </a:solidFill>
              </a:rPr>
              <a:t>slaveof</a:t>
            </a:r>
            <a:r>
              <a:rPr lang="en-US" sz="1400" i="1" dirty="0">
                <a:solidFill>
                  <a:schemeClr val="accent5"/>
                </a:solidFill>
              </a:rPr>
              <a:t> 127.0.0.1 6379</a:t>
            </a:r>
          </a:p>
          <a:p>
            <a:endParaRPr lang="en-US" sz="1400" dirty="0">
              <a:latin typeface="Arial" pitchFamily="34" charset="0"/>
            </a:endParaRPr>
          </a:p>
          <a:p>
            <a:pPr marL="285750" indent="-285750">
              <a:buFontTx/>
              <a:buChar char="•"/>
            </a:pPr>
            <a:r>
              <a:rPr lang="en-US" sz="1400" dirty="0" smtClean="0">
                <a:latin typeface="Arial" pitchFamily="34" charset="0"/>
              </a:rPr>
              <a:t>Configuration on the fly without restarts</a:t>
            </a:r>
          </a:p>
          <a:p>
            <a:r>
              <a:rPr lang="en-US" sz="1400" i="1" dirty="0">
                <a:solidFill>
                  <a:schemeClr val="accent5"/>
                </a:solidFill>
              </a:rPr>
              <a:t>CONFIG SET SAVE "900 1 300 10"</a:t>
            </a:r>
          </a:p>
          <a:p>
            <a:endParaRPr lang="en-US" sz="1400" dirty="0" smtClean="0">
              <a:latin typeface="Arial" pitchFamily="34" charset="0"/>
            </a:endParaRPr>
          </a:p>
        </p:txBody>
      </p:sp>
      <p:sp>
        <p:nvSpPr>
          <p:cNvPr id="7" name="Terminator 6"/>
          <p:cNvSpPr/>
          <p:nvPr/>
        </p:nvSpPr>
        <p:spPr bwMode="auto">
          <a:xfrm>
            <a:off x="3124200" y="10668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000000"/>
                </a:solidFill>
                <a:latin typeface="Arial" pitchFamily="34" charset="0"/>
                <a:cs typeface="Arial" pitchFamily="34" charset="0"/>
              </a:rPr>
              <a:t>Configuration</a:t>
            </a:r>
          </a:p>
        </p:txBody>
      </p:sp>
      <p:sp>
        <p:nvSpPr>
          <p:cNvPr id="11" name="Terminator 10"/>
          <p:cNvSpPr/>
          <p:nvPr/>
        </p:nvSpPr>
        <p:spPr bwMode="auto">
          <a:xfrm>
            <a:off x="3200400" y="41148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000000"/>
                </a:solidFill>
                <a:latin typeface="Arial" pitchFamily="34" charset="0"/>
                <a:cs typeface="Arial" pitchFamily="34" charset="0"/>
              </a:rPr>
              <a:t>Persistence </a:t>
            </a:r>
          </a:p>
        </p:txBody>
      </p:sp>
      <p:sp>
        <p:nvSpPr>
          <p:cNvPr id="12" name="TextBox 11"/>
          <p:cNvSpPr txBox="1"/>
          <p:nvPr/>
        </p:nvSpPr>
        <p:spPr>
          <a:xfrm>
            <a:off x="838200" y="4495800"/>
            <a:ext cx="7162800" cy="20313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sz="1400" dirty="0">
              <a:latin typeface="Arial" pitchFamily="34" charset="0"/>
            </a:endParaRPr>
          </a:p>
          <a:p>
            <a:pPr marL="285750" indent="-285750">
              <a:buFontTx/>
              <a:buChar char="•"/>
            </a:pPr>
            <a:r>
              <a:rPr lang="en-US" sz="1400" b="1" dirty="0"/>
              <a:t>Snapshotting or RDB </a:t>
            </a:r>
            <a:r>
              <a:rPr lang="en-US" sz="1400" b="1" dirty="0" smtClean="0"/>
              <a:t>Persistence</a:t>
            </a:r>
          </a:p>
          <a:p>
            <a:pPr marL="285750" indent="-285750">
              <a:buFontTx/>
              <a:buChar char="•"/>
            </a:pPr>
            <a:r>
              <a:rPr lang="en-US" sz="1400" dirty="0" smtClean="0">
                <a:latin typeface="Arial" pitchFamily="34" charset="0"/>
              </a:rPr>
              <a:t>Periodically and with condition</a:t>
            </a:r>
          </a:p>
          <a:p>
            <a:r>
              <a:rPr lang="en-US" sz="1400" dirty="0" smtClean="0"/>
              <a:t> </a:t>
            </a:r>
            <a:r>
              <a:rPr lang="en-US" sz="1400" i="1" dirty="0">
                <a:solidFill>
                  <a:schemeClr val="accent5"/>
                </a:solidFill>
              </a:rPr>
              <a:t>save 100 50 / BGSAVE</a:t>
            </a:r>
          </a:p>
          <a:p>
            <a:endParaRPr lang="en-US" sz="1400" b="1" dirty="0" smtClean="0"/>
          </a:p>
          <a:p>
            <a:pPr marL="285750" indent="-285750">
              <a:buFont typeface="Arial"/>
              <a:buChar char="•"/>
            </a:pPr>
            <a:r>
              <a:rPr lang="en-US" sz="1400" b="1" dirty="0" smtClean="0"/>
              <a:t>Append</a:t>
            </a:r>
            <a:r>
              <a:rPr lang="en-US" sz="1400" b="1" dirty="0"/>
              <a:t>-Only File or AOF </a:t>
            </a:r>
            <a:r>
              <a:rPr lang="en-US" sz="1400" b="1" dirty="0" smtClean="0"/>
              <a:t>Persistence</a:t>
            </a:r>
          </a:p>
          <a:p>
            <a:r>
              <a:rPr lang="en-US" sz="1400" i="1" dirty="0" err="1">
                <a:solidFill>
                  <a:schemeClr val="accent5"/>
                </a:solidFill>
              </a:rPr>
              <a:t>appendonly</a:t>
            </a:r>
            <a:r>
              <a:rPr lang="en-US" sz="1400" i="1" dirty="0">
                <a:solidFill>
                  <a:schemeClr val="accent5"/>
                </a:solidFill>
              </a:rPr>
              <a:t> yes / BGREWRITEAOF</a:t>
            </a:r>
          </a:p>
          <a:p>
            <a:endParaRPr lang="en-US" sz="1400" dirty="0" smtClean="0">
              <a:latin typeface="Arial" pitchFamily="34" charset="0"/>
            </a:endParaRPr>
          </a:p>
          <a:p>
            <a:pPr marL="285750" indent="-285750">
              <a:buFont typeface="Arial"/>
              <a:buChar char="•"/>
            </a:pPr>
            <a:r>
              <a:rPr lang="en-US" sz="1400" dirty="0" err="1">
                <a:latin typeface="Arial" pitchFamily="34" charset="0"/>
              </a:rPr>
              <a:t>fsync</a:t>
            </a:r>
            <a:r>
              <a:rPr lang="en-US" sz="1400" dirty="0">
                <a:latin typeface="Arial" pitchFamily="34" charset="0"/>
              </a:rPr>
              <a:t> every , </a:t>
            </a:r>
            <a:r>
              <a:rPr lang="en-US" sz="1400" dirty="0" err="1">
                <a:latin typeface="Arial" pitchFamily="34" charset="0"/>
              </a:rPr>
              <a:t>fsync</a:t>
            </a:r>
            <a:r>
              <a:rPr lang="en-US" sz="1400" dirty="0">
                <a:latin typeface="Arial" pitchFamily="34" charset="0"/>
              </a:rPr>
              <a:t> every second , Never </a:t>
            </a:r>
            <a:r>
              <a:rPr lang="en-US" sz="1400" dirty="0" err="1" smtClean="0">
                <a:latin typeface="Arial" pitchFamily="34" charset="0"/>
              </a:rPr>
              <a:t>fsync</a:t>
            </a:r>
            <a:r>
              <a:rPr lang="en-US" sz="1400" dirty="0" smtClean="0">
                <a:latin typeface="Arial" pitchFamily="34" charset="0"/>
              </a:rPr>
              <a:t> </a:t>
            </a:r>
            <a:r>
              <a:rPr lang="en-US" sz="1400" dirty="0" smtClean="0">
                <a:latin typeface="Arial" pitchFamily="34" charset="0"/>
                <a:sym typeface="Wingdings"/>
              </a:rPr>
              <a:t> </a:t>
            </a:r>
            <a:r>
              <a:rPr lang="en-US" sz="1400" dirty="0" err="1" smtClean="0">
                <a:latin typeface="Arial" pitchFamily="34" charset="0"/>
                <a:sym typeface="Wingdings"/>
              </a:rPr>
              <a:t>fsync</a:t>
            </a:r>
            <a:r>
              <a:rPr lang="en-US" sz="1400" dirty="0" smtClean="0">
                <a:latin typeface="Arial" pitchFamily="34" charset="0"/>
                <a:sym typeface="Wingdings"/>
              </a:rPr>
              <a:t> every for full durability</a:t>
            </a:r>
            <a:endParaRPr lang="en-US" sz="1400" dirty="0" smtClean="0">
              <a:latin typeface="Arial" pitchFamily="34" charset="0"/>
            </a:endParaRPr>
          </a:p>
        </p:txBody>
      </p:sp>
    </p:spTree>
    <p:extLst>
      <p:ext uri="{BB962C8B-B14F-4D97-AF65-F5344CB8AC3E}">
        <p14:creationId xmlns:p14="http://schemas.microsoft.com/office/powerpoint/2010/main" val="7578746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r>
              <a:rPr lang="en-US" dirty="0" smtClean="0"/>
              <a:t> – Expire</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4238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25</a:t>
            </a:r>
            <a:endParaRPr lang="de-DE" sz="800" dirty="0">
              <a:solidFill>
                <a:schemeClr val="bg1"/>
              </a:solidFill>
            </a:endParaRPr>
          </a:p>
        </p:txBody>
      </p:sp>
      <p:sp>
        <p:nvSpPr>
          <p:cNvPr id="11" name="Terminator 10"/>
          <p:cNvSpPr/>
          <p:nvPr/>
        </p:nvSpPr>
        <p:spPr bwMode="auto">
          <a:xfrm>
            <a:off x="3124200" y="10668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000000"/>
                </a:solidFill>
                <a:latin typeface="Arial" pitchFamily="34" charset="0"/>
                <a:cs typeface="Arial" pitchFamily="34" charset="0"/>
              </a:rPr>
              <a:t>Expire</a:t>
            </a:r>
          </a:p>
        </p:txBody>
      </p:sp>
      <p:sp>
        <p:nvSpPr>
          <p:cNvPr id="13" name="Terminator 12"/>
          <p:cNvSpPr/>
          <p:nvPr/>
        </p:nvSpPr>
        <p:spPr bwMode="auto">
          <a:xfrm>
            <a:off x="3124200" y="2895600"/>
            <a:ext cx="2133600" cy="6096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000000"/>
                </a:solidFill>
                <a:latin typeface="Arial" pitchFamily="34" charset="0"/>
                <a:cs typeface="Arial" pitchFamily="34" charset="0"/>
              </a:rPr>
              <a:t>SetEx</a:t>
            </a:r>
          </a:p>
        </p:txBody>
      </p:sp>
      <p:pic>
        <p:nvPicPr>
          <p:cNvPr id="3" name="Picture 2" descr="Screen Shot 2015-11-29 at 14.13.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68500"/>
            <a:ext cx="6057900" cy="622300"/>
          </a:xfrm>
          <a:prstGeom prst="rect">
            <a:avLst/>
          </a:prstGeom>
        </p:spPr>
      </p:pic>
      <p:pic>
        <p:nvPicPr>
          <p:cNvPr id="4" name="Picture 3" descr="Screen Shot 2015-11-29 at 14.15.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581400"/>
            <a:ext cx="6083300" cy="2946400"/>
          </a:xfrm>
          <a:prstGeom prst="rect">
            <a:avLst/>
          </a:prstGeom>
        </p:spPr>
      </p:pic>
    </p:spTree>
    <p:extLst>
      <p:ext uri="{BB962C8B-B14F-4D97-AF65-F5344CB8AC3E}">
        <p14:creationId xmlns:p14="http://schemas.microsoft.com/office/powerpoint/2010/main" val="125148066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Redis</a:t>
            </a:r>
            <a:r>
              <a:rPr lang="en-US" dirty="0" smtClean="0"/>
              <a:t> – Configuration</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4491"/>
            <a:ext cx="3476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27</a:t>
            </a:r>
            <a:endParaRPr lang="de-DE" sz="800" dirty="0">
              <a:solidFill>
                <a:schemeClr val="bg1"/>
              </a:solidFill>
            </a:endParaRPr>
          </a:p>
        </p:txBody>
      </p:sp>
      <p:sp>
        <p:nvSpPr>
          <p:cNvPr id="5" name="TextBox 4"/>
          <p:cNvSpPr txBox="1"/>
          <p:nvPr/>
        </p:nvSpPr>
        <p:spPr>
          <a:xfrm>
            <a:off x="457200" y="1447800"/>
            <a:ext cx="7162800"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Tx/>
              <a:buChar char="•"/>
            </a:pPr>
            <a:r>
              <a:rPr lang="en-US" sz="2400" dirty="0" smtClean="0">
                <a:latin typeface="Arial" pitchFamily="34" charset="0"/>
              </a:rPr>
              <a:t>Can be started without configuration file.</a:t>
            </a:r>
          </a:p>
          <a:p>
            <a:endParaRPr lang="en-US" sz="2400" dirty="0" smtClean="0">
              <a:latin typeface="Arial" pitchFamily="34" charset="0"/>
            </a:endParaRPr>
          </a:p>
          <a:p>
            <a:pPr marL="285750" indent="-285750">
              <a:buFontTx/>
              <a:buChar char="•"/>
            </a:pPr>
            <a:r>
              <a:rPr lang="en-US" sz="2400" dirty="0" err="1"/>
              <a:t>Redis</a:t>
            </a:r>
            <a:r>
              <a:rPr lang="en-US" sz="2400" dirty="0"/>
              <a:t> configuration is </a:t>
            </a:r>
            <a:r>
              <a:rPr lang="en-US" sz="2400" dirty="0" smtClean="0"/>
              <a:t>in </a:t>
            </a:r>
            <a:r>
              <a:rPr lang="en-US" sz="2400" dirty="0" err="1" smtClean="0"/>
              <a:t>redis.confi</a:t>
            </a:r>
            <a:r>
              <a:rPr lang="en-US" sz="2400" dirty="0" smtClean="0"/>
              <a:t> , format</a:t>
            </a:r>
          </a:p>
          <a:p>
            <a:r>
              <a:rPr lang="en-US" sz="2400" i="1" dirty="0" err="1">
                <a:solidFill>
                  <a:schemeClr val="accent5"/>
                </a:solidFill>
              </a:rPr>
              <a:t>confugirationKeyWord</a:t>
            </a:r>
            <a:r>
              <a:rPr lang="en-US" sz="2400" i="1" dirty="0">
                <a:solidFill>
                  <a:schemeClr val="accent5"/>
                </a:solidFill>
              </a:rPr>
              <a:t> argument1 argument2 ... </a:t>
            </a:r>
            <a:r>
              <a:rPr lang="en-US" sz="2400" i="1" dirty="0" err="1" smtClean="0">
                <a:solidFill>
                  <a:schemeClr val="accent5"/>
                </a:solidFill>
              </a:rPr>
              <a:t>argumentN</a:t>
            </a:r>
            <a:endParaRPr lang="en-US" sz="2400" i="1" dirty="0" smtClean="0">
              <a:solidFill>
                <a:schemeClr val="accent5"/>
              </a:solidFill>
            </a:endParaRPr>
          </a:p>
          <a:p>
            <a:endParaRPr lang="en-US" sz="2400" dirty="0">
              <a:latin typeface="Arial" pitchFamily="34" charset="0"/>
            </a:endParaRPr>
          </a:p>
          <a:p>
            <a:pPr marL="285750" indent="-285750">
              <a:buFontTx/>
              <a:buChar char="•"/>
            </a:pPr>
            <a:r>
              <a:rPr lang="en-US" sz="2400" dirty="0" smtClean="0">
                <a:latin typeface="Arial" pitchFamily="34" charset="0"/>
              </a:rPr>
              <a:t>Configured also using command line</a:t>
            </a:r>
          </a:p>
          <a:p>
            <a:r>
              <a:rPr lang="en-US" sz="2400" i="1" dirty="0">
                <a:solidFill>
                  <a:schemeClr val="accent5"/>
                </a:solidFill>
              </a:rPr>
              <a:t>./</a:t>
            </a:r>
            <a:r>
              <a:rPr lang="en-US" sz="2400" i="1" dirty="0" err="1">
                <a:solidFill>
                  <a:schemeClr val="accent5"/>
                </a:solidFill>
              </a:rPr>
              <a:t>redis</a:t>
            </a:r>
            <a:r>
              <a:rPr lang="en-US" sz="2400" i="1" dirty="0">
                <a:solidFill>
                  <a:schemeClr val="accent5"/>
                </a:solidFill>
              </a:rPr>
              <a:t>-server --port 6380 --</a:t>
            </a:r>
            <a:r>
              <a:rPr lang="en-US" sz="2400" i="1" dirty="0" err="1">
                <a:solidFill>
                  <a:schemeClr val="accent5"/>
                </a:solidFill>
              </a:rPr>
              <a:t>slaveof</a:t>
            </a:r>
            <a:r>
              <a:rPr lang="en-US" sz="2400" i="1" dirty="0">
                <a:solidFill>
                  <a:schemeClr val="accent5"/>
                </a:solidFill>
              </a:rPr>
              <a:t> 127.0.0.1 6379</a:t>
            </a:r>
          </a:p>
          <a:p>
            <a:endParaRPr lang="en-US" sz="2400" dirty="0">
              <a:latin typeface="Arial" pitchFamily="34" charset="0"/>
            </a:endParaRPr>
          </a:p>
          <a:p>
            <a:pPr marL="285750" indent="-285750">
              <a:buFontTx/>
              <a:buChar char="•"/>
            </a:pPr>
            <a:r>
              <a:rPr lang="en-US" sz="2400" dirty="0" smtClean="0">
                <a:latin typeface="Arial" pitchFamily="34" charset="0"/>
              </a:rPr>
              <a:t>Configuration on the fly without restarts</a:t>
            </a:r>
          </a:p>
          <a:p>
            <a:r>
              <a:rPr lang="en-US" sz="2400" i="1" dirty="0">
                <a:solidFill>
                  <a:schemeClr val="accent5"/>
                </a:solidFill>
              </a:rPr>
              <a:t>CONFIG SET SAVE "900 1 300 10"</a:t>
            </a:r>
          </a:p>
          <a:p>
            <a:endParaRPr lang="en-US" sz="2400" dirty="0" smtClean="0">
              <a:latin typeface="Arial" pitchFamily="34" charset="0"/>
            </a:endParaRPr>
          </a:p>
        </p:txBody>
      </p:sp>
    </p:spTree>
    <p:extLst>
      <p:ext uri="{BB962C8B-B14F-4D97-AF65-F5344CB8AC3E}">
        <p14:creationId xmlns:p14="http://schemas.microsoft.com/office/powerpoint/2010/main" val="22344660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dirty="0" smtClean="0">
                <a:ea typeface="ＭＳ Ｐゴシック" pitchFamily="34" charset="-128"/>
              </a:rPr>
              <a:t>Introduction – Research Questions</a:t>
            </a:r>
          </a:p>
        </p:txBody>
      </p:sp>
      <p:sp>
        <p:nvSpPr>
          <p:cNvPr id="1511"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1512"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514"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5</a:t>
            </a:r>
          </a:p>
        </p:txBody>
      </p:sp>
      <p:graphicFrame>
        <p:nvGraphicFramePr>
          <p:cNvPr id="2" name="Diagram 1"/>
          <p:cNvGraphicFramePr/>
          <p:nvPr>
            <p:extLst>
              <p:ext uri="{D42A27DB-BD31-4B8C-83A1-F6EECF244321}">
                <p14:modId xmlns:p14="http://schemas.microsoft.com/office/powerpoint/2010/main" val="3783281140"/>
              </p:ext>
            </p:extLst>
          </p:nvPr>
        </p:nvGraphicFramePr>
        <p:xfrm>
          <a:off x="838200" y="11430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5124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Screen Shot 2015-11-29 at 13.51.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3495"/>
            <a:ext cx="9144000" cy="678905"/>
          </a:xfrm>
          <a:prstGeom prst="rect">
            <a:avLst/>
          </a:prstGeom>
        </p:spPr>
      </p:pic>
      <p:pic>
        <p:nvPicPr>
          <p:cNvPr id="30" name="Picture 29" descr="Screen Shot 2015-11-29 at 13.31.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003300"/>
            <a:ext cx="5867400" cy="1587500"/>
          </a:xfrm>
          <a:prstGeom prst="rect">
            <a:avLst/>
          </a:prstGeom>
        </p:spPr>
      </p:pic>
      <p:sp>
        <p:nvSpPr>
          <p:cNvPr id="2" name="Title 1"/>
          <p:cNvSpPr>
            <a:spLocks noGrp="1"/>
          </p:cNvSpPr>
          <p:nvPr>
            <p:ph type="title"/>
          </p:nvPr>
        </p:nvSpPr>
        <p:spPr/>
        <p:txBody>
          <a:bodyPr/>
          <a:lstStyle/>
          <a:p>
            <a:r>
              <a:rPr lang="en-US" dirty="0" err="1" smtClean="0"/>
              <a:t>Redis</a:t>
            </a:r>
            <a:r>
              <a:rPr lang="en-US" dirty="0" smtClean="0"/>
              <a:t> – Indexing</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9400"/>
            <a:ext cx="347662" cy="28401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22</a:t>
            </a:r>
            <a:endParaRPr lang="de-DE" sz="800" dirty="0">
              <a:solidFill>
                <a:schemeClr val="bg1"/>
              </a:solidFill>
            </a:endParaRPr>
          </a:p>
        </p:txBody>
      </p:sp>
      <p:sp>
        <p:nvSpPr>
          <p:cNvPr id="14" name="Terminator 13"/>
          <p:cNvSpPr/>
          <p:nvPr/>
        </p:nvSpPr>
        <p:spPr bwMode="auto">
          <a:xfrm>
            <a:off x="152400" y="990600"/>
            <a:ext cx="1447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Primary Index</a:t>
            </a:r>
            <a:endParaRPr lang="en-US" sz="1200" b="1" dirty="0">
              <a:solidFill>
                <a:srgbClr val="000000"/>
              </a:solidFill>
              <a:latin typeface="Arial" pitchFamily="34" charset="0"/>
            </a:endParaRPr>
          </a:p>
        </p:txBody>
      </p:sp>
      <p:sp>
        <p:nvSpPr>
          <p:cNvPr id="3" name="Right Arrow 2"/>
          <p:cNvSpPr/>
          <p:nvPr/>
        </p:nvSpPr>
        <p:spPr bwMode="auto">
          <a:xfrm>
            <a:off x="1828800" y="990600"/>
            <a:ext cx="304800" cy="3810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15" name="Terminator 14"/>
          <p:cNvSpPr/>
          <p:nvPr/>
        </p:nvSpPr>
        <p:spPr bwMode="auto">
          <a:xfrm>
            <a:off x="2362200" y="990600"/>
            <a:ext cx="6096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Key</a:t>
            </a:r>
            <a:endParaRPr lang="en-US" sz="1200" b="1" dirty="0">
              <a:solidFill>
                <a:srgbClr val="000000"/>
              </a:solidFill>
              <a:latin typeface="Arial" pitchFamily="34" charset="0"/>
            </a:endParaRPr>
          </a:p>
        </p:txBody>
      </p:sp>
      <p:grpSp>
        <p:nvGrpSpPr>
          <p:cNvPr id="16" name="Group 15"/>
          <p:cNvGrpSpPr/>
          <p:nvPr/>
        </p:nvGrpSpPr>
        <p:grpSpPr>
          <a:xfrm>
            <a:off x="228600" y="1600200"/>
            <a:ext cx="2667000" cy="838200"/>
            <a:chOff x="1905000" y="1219200"/>
            <a:chExt cx="1524000" cy="838200"/>
          </a:xfrm>
        </p:grpSpPr>
        <p:sp>
          <p:nvSpPr>
            <p:cNvPr id="17" name="Rectangle 16"/>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900" dirty="0" smtClean="0">
                  <a:solidFill>
                    <a:schemeClr val="tx1"/>
                  </a:solidFill>
                  <a:latin typeface="Arial" pitchFamily="34" charset="0"/>
                  <a:cs typeface="Arial" pitchFamily="34" charset="0"/>
                </a:rPr>
                <a:t>Hash</a:t>
              </a:r>
            </a:p>
            <a:p>
              <a:pPr marL="0" marR="0" indent="0" defTabSz="914400" rtl="0" eaLnBrk="0" fontAlgn="base" latinLnBrk="0" hangingPunct="0">
                <a:lnSpc>
                  <a:spcPct val="100000"/>
                </a:lnSpc>
                <a:spcBef>
                  <a:spcPct val="0"/>
                </a:spcBef>
                <a:spcAft>
                  <a:spcPct val="0"/>
                </a:spcAft>
                <a:buClrTx/>
                <a:buSzTx/>
                <a:buFontTx/>
                <a:buNone/>
                <a:tabLst/>
              </a:pPr>
              <a:r>
                <a:rPr lang="en-US" sz="900" dirty="0" smtClean="0">
                  <a:solidFill>
                    <a:schemeClr val="tx1"/>
                  </a:solidFill>
                  <a:latin typeface="Arial" pitchFamily="34" charset="0"/>
                  <a:cs typeface="Arial" pitchFamily="34" charset="0"/>
                </a:rPr>
                <a:t>{ “SKU”: “</a:t>
              </a:r>
              <a:r>
                <a:rPr lang="en-US" sz="900" dirty="0" err="1" smtClean="0">
                  <a:solidFill>
                    <a:schemeClr val="tx1"/>
                  </a:solidFill>
                  <a:latin typeface="Arial" pitchFamily="34" charset="0"/>
                  <a:cs typeface="Arial" pitchFamily="34" charset="0"/>
                </a:rPr>
                <a:t>sku</a:t>
              </a:r>
              <a:r>
                <a:rPr lang="en-US" sz="900" dirty="0" smtClean="0">
                  <a:solidFill>
                    <a:schemeClr val="tx1"/>
                  </a:solidFill>
                  <a:latin typeface="Arial" pitchFamily="34" charset="0"/>
                  <a:cs typeface="Arial" pitchFamily="34" charset="0"/>
                </a:rPr>
                <a:t>”, “Name”:”</a:t>
              </a:r>
              <a:r>
                <a:rPr lang="en-US" sz="900" dirty="0" err="1" smtClean="0">
                  <a:solidFill>
                    <a:schemeClr val="tx1"/>
                  </a:solidFill>
                  <a:latin typeface="Arial" pitchFamily="34" charset="0"/>
                  <a:cs typeface="Arial" pitchFamily="34" charset="0"/>
                </a:rPr>
                <a:t>ProductName</a:t>
              </a:r>
              <a:r>
                <a:rPr lang="en-US" sz="900" dirty="0" smtClean="0">
                  <a:solidFill>
                    <a:schemeClr val="tx1"/>
                  </a:solidFill>
                  <a:latin typeface="Arial" pitchFamily="34" charset="0"/>
                  <a:cs typeface="Arial" pitchFamily="34" charset="0"/>
                </a:rPr>
                <a:t>”, “Color”: “</a:t>
              </a:r>
              <a:r>
                <a:rPr lang="en-US" sz="900" dirty="0" err="1" smtClean="0">
                  <a:solidFill>
                    <a:schemeClr val="tx1"/>
                  </a:solidFill>
                  <a:latin typeface="Arial" pitchFamily="34" charset="0"/>
                  <a:cs typeface="Arial" pitchFamily="34" charset="0"/>
                </a:rPr>
                <a:t>ProductColor</a:t>
              </a:r>
              <a:r>
                <a:rPr lang="en-US" sz="900" dirty="0" smtClean="0">
                  <a:solidFill>
                    <a:schemeClr val="tx1"/>
                  </a:solidFill>
                  <a:latin typeface="Arial" pitchFamily="34" charset="0"/>
                  <a:cs typeface="Arial" pitchFamily="34" charset="0"/>
                </a:rPr>
                <a:t>” , “Price”: “</a:t>
              </a:r>
              <a:r>
                <a:rPr lang="en-US" sz="900" dirty="0" err="1" smtClean="0">
                  <a:solidFill>
                    <a:schemeClr val="tx1"/>
                  </a:solidFill>
                  <a:latin typeface="Arial" pitchFamily="34" charset="0"/>
                  <a:cs typeface="Arial" pitchFamily="34" charset="0"/>
                </a:rPr>
                <a:t>ProductPrice</a:t>
              </a:r>
              <a:r>
                <a:rPr lang="en-US" sz="900" dirty="0" smtClean="0">
                  <a:solidFill>
                    <a:schemeClr val="tx1"/>
                  </a:solidFill>
                  <a:latin typeface="Arial" pitchFamily="34" charset="0"/>
                  <a:cs typeface="Arial" pitchFamily="34" charset="0"/>
                </a:rPr>
                <a:t>” }</a:t>
              </a:r>
            </a:p>
          </p:txBody>
        </p:sp>
        <p:sp>
          <p:nvSpPr>
            <p:cNvPr id="18" name="Rectangle 17"/>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chemeClr val="tx1"/>
                  </a:solidFill>
                  <a:latin typeface="Arial" pitchFamily="34" charset="0"/>
                  <a:cs typeface="Arial" pitchFamily="34" charset="0"/>
                </a:rPr>
                <a:t>Products:ProductID</a:t>
              </a:r>
              <a:r>
                <a:rPr lang="en-US" sz="800" dirty="0" smtClean="0">
                  <a:solidFill>
                    <a:schemeClr val="tx1"/>
                  </a:solidFill>
                  <a:latin typeface="Arial" pitchFamily="34" charset="0"/>
                  <a:cs typeface="Arial" pitchFamily="34" charset="0"/>
                </a:rPr>
                <a:t>   </a:t>
              </a:r>
              <a:r>
                <a:rPr lang="en-US" sz="800" dirty="0" smtClean="0">
                  <a:solidFill>
                    <a:srgbClr val="FF0000"/>
                  </a:solidFill>
                  <a:latin typeface="Arial" pitchFamily="34" charset="0"/>
                  <a:cs typeface="Arial" pitchFamily="34" charset="0"/>
                  <a:sym typeface="Wingdings"/>
                </a:rPr>
                <a:t> Primary Index</a:t>
              </a:r>
              <a:endParaRPr lang="en-US" sz="800" dirty="0" smtClean="0">
                <a:solidFill>
                  <a:srgbClr val="FF0000"/>
                </a:solidFill>
                <a:latin typeface="Arial" pitchFamily="34" charset="0"/>
                <a:cs typeface="Arial" pitchFamily="34" charset="0"/>
              </a:endParaRPr>
            </a:p>
          </p:txBody>
        </p:sp>
      </p:grpSp>
      <p:grpSp>
        <p:nvGrpSpPr>
          <p:cNvPr id="19" name="Group 18"/>
          <p:cNvGrpSpPr/>
          <p:nvPr/>
        </p:nvGrpSpPr>
        <p:grpSpPr>
          <a:xfrm>
            <a:off x="152400" y="3124200"/>
            <a:ext cx="2819400" cy="533400"/>
            <a:chOff x="1905000" y="1219200"/>
            <a:chExt cx="1524000" cy="838200"/>
          </a:xfrm>
        </p:grpSpPr>
        <p:sp>
          <p:nvSpPr>
            <p:cNvPr id="20" name="Rectangle 19"/>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a:solidFill>
                    <a:schemeClr val="tx1"/>
                  </a:solidFill>
                  <a:latin typeface="Arial" pitchFamily="34" charset="0"/>
                  <a:cs typeface="Arial" pitchFamily="34" charset="0"/>
                </a:rPr>
                <a:t>P</a:t>
              </a:r>
              <a:r>
                <a:rPr lang="en-US" sz="1000" dirty="0" err="1" smtClean="0">
                  <a:solidFill>
                    <a:schemeClr val="tx1"/>
                  </a:solidFill>
                  <a:latin typeface="Arial" pitchFamily="34" charset="0"/>
                  <a:cs typeface="Arial" pitchFamily="34" charset="0"/>
                </a:rPr>
                <a:t>roductIDs</a:t>
              </a:r>
              <a:r>
                <a:rPr lang="en-US" sz="1000" dirty="0" smtClean="0">
                  <a:solidFill>
                    <a:schemeClr val="tx1"/>
                  </a:solidFill>
                  <a:latin typeface="Arial" pitchFamily="34" charset="0"/>
                  <a:cs typeface="Arial" pitchFamily="34" charset="0"/>
                </a:rPr>
                <a:t>}</a:t>
              </a:r>
            </a:p>
          </p:txBody>
        </p:sp>
        <p:sp>
          <p:nvSpPr>
            <p:cNvPr id="21" name="Rectangle 20"/>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rgbClr val="000000"/>
                  </a:solidFill>
                  <a:latin typeface="Arial" pitchFamily="34" charset="0"/>
                  <a:cs typeface="Arial" pitchFamily="34" charset="0"/>
                </a:rPr>
                <a:t>Product.Color.Index</a:t>
              </a:r>
              <a:r>
                <a:rPr lang="en-US" sz="800" dirty="0" smtClean="0">
                  <a:solidFill>
                    <a:srgbClr val="000000"/>
                  </a:solidFill>
                  <a:latin typeface="Arial" pitchFamily="34" charset="0"/>
                  <a:cs typeface="Arial" pitchFamily="34" charset="0"/>
                </a:rPr>
                <a:t>: </a:t>
              </a:r>
              <a:r>
                <a:rPr lang="en-US" sz="800" dirty="0" err="1" smtClean="0">
                  <a:solidFill>
                    <a:srgbClr val="000000"/>
                  </a:solidFill>
                  <a:latin typeface="Arial" pitchFamily="34" charset="0"/>
                  <a:cs typeface="Arial" pitchFamily="34" charset="0"/>
                </a:rPr>
                <a:t>ProductColor</a:t>
              </a:r>
              <a:endParaRPr lang="en-US" sz="800" dirty="0" smtClean="0">
                <a:solidFill>
                  <a:srgbClr val="000000"/>
                </a:solidFill>
                <a:latin typeface="Arial" pitchFamily="34" charset="0"/>
                <a:cs typeface="Arial" pitchFamily="34" charset="0"/>
              </a:endParaRPr>
            </a:p>
          </p:txBody>
        </p:sp>
      </p:grpSp>
      <p:grpSp>
        <p:nvGrpSpPr>
          <p:cNvPr id="22" name="Group 21"/>
          <p:cNvGrpSpPr/>
          <p:nvPr/>
        </p:nvGrpSpPr>
        <p:grpSpPr>
          <a:xfrm>
            <a:off x="152400" y="3810000"/>
            <a:ext cx="2819400" cy="533400"/>
            <a:chOff x="1905000" y="1219200"/>
            <a:chExt cx="1524000" cy="838200"/>
          </a:xfrm>
        </p:grpSpPr>
        <p:sp>
          <p:nvSpPr>
            <p:cNvPr id="23" name="Rectangle 22"/>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Sorted 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a:solidFill>
                    <a:schemeClr val="tx1"/>
                  </a:solidFill>
                  <a:latin typeface="Arial" pitchFamily="34" charset="0"/>
                  <a:cs typeface="Arial" pitchFamily="34" charset="0"/>
                </a:rPr>
                <a:t>P</a:t>
              </a:r>
              <a:r>
                <a:rPr lang="en-US" sz="1000" dirty="0" err="1" smtClean="0">
                  <a:solidFill>
                    <a:schemeClr val="tx1"/>
                  </a:solidFill>
                  <a:latin typeface="Arial" pitchFamily="34" charset="0"/>
                  <a:cs typeface="Arial" pitchFamily="34" charset="0"/>
                </a:rPr>
                <a:t>roductIDs</a:t>
              </a:r>
              <a:r>
                <a:rPr lang="en-US" sz="1000" dirty="0" smtClean="0">
                  <a:solidFill>
                    <a:schemeClr val="tx1"/>
                  </a:solidFill>
                  <a:latin typeface="Arial" pitchFamily="34" charset="0"/>
                  <a:cs typeface="Arial" pitchFamily="34" charset="0"/>
                </a:rPr>
                <a:t> , Price}</a:t>
              </a:r>
            </a:p>
          </p:txBody>
        </p:sp>
        <p:sp>
          <p:nvSpPr>
            <p:cNvPr id="24" name="Rectangle 23"/>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rgbClr val="000000"/>
                  </a:solidFill>
                  <a:latin typeface="Arial" pitchFamily="34" charset="0"/>
                  <a:cs typeface="Arial" pitchFamily="34" charset="0"/>
                </a:rPr>
                <a:t>Product.Price.Index</a:t>
              </a:r>
              <a:endParaRPr lang="en-US" sz="800" dirty="0" smtClean="0">
                <a:solidFill>
                  <a:srgbClr val="000000"/>
                </a:solidFill>
                <a:latin typeface="Arial" pitchFamily="34" charset="0"/>
                <a:cs typeface="Arial" pitchFamily="34" charset="0"/>
              </a:endParaRPr>
            </a:p>
          </p:txBody>
        </p:sp>
      </p:grpSp>
      <p:sp>
        <p:nvSpPr>
          <p:cNvPr id="25" name="Terminator 24"/>
          <p:cNvSpPr/>
          <p:nvPr/>
        </p:nvSpPr>
        <p:spPr bwMode="auto">
          <a:xfrm>
            <a:off x="152400" y="2590800"/>
            <a:ext cx="2590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Secondary Index</a:t>
            </a:r>
            <a:endParaRPr lang="en-US" sz="1200" b="1" dirty="0">
              <a:solidFill>
                <a:srgbClr val="000000"/>
              </a:solidFill>
              <a:latin typeface="Arial" pitchFamily="34" charset="0"/>
            </a:endParaRPr>
          </a:p>
        </p:txBody>
      </p:sp>
      <p:sp>
        <p:nvSpPr>
          <p:cNvPr id="29" name="Terminator 28"/>
          <p:cNvSpPr/>
          <p:nvPr/>
        </p:nvSpPr>
        <p:spPr bwMode="auto">
          <a:xfrm>
            <a:off x="228600" y="4495800"/>
            <a:ext cx="2590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Composite Index</a:t>
            </a:r>
            <a:endParaRPr lang="en-US" sz="1200" b="1" dirty="0">
              <a:solidFill>
                <a:srgbClr val="000000"/>
              </a:solidFill>
              <a:latin typeface="Arial" pitchFamily="34" charset="0"/>
            </a:endParaRPr>
          </a:p>
        </p:txBody>
      </p:sp>
      <p:pic>
        <p:nvPicPr>
          <p:cNvPr id="32" name="Picture 31" descr="Screen Shot 2015-11-29 at 13.35.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810000"/>
            <a:ext cx="5867400" cy="520700"/>
          </a:xfrm>
          <a:prstGeom prst="rect">
            <a:avLst/>
          </a:prstGeom>
        </p:spPr>
      </p:pic>
      <p:pic>
        <p:nvPicPr>
          <p:cNvPr id="33" name="Picture 32" descr="Screen Shot 2015-11-29 at 13.36.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0" y="3086100"/>
            <a:ext cx="5892800" cy="495300"/>
          </a:xfrm>
          <a:prstGeom prst="rect">
            <a:avLst/>
          </a:prstGeom>
        </p:spPr>
      </p:pic>
      <p:grpSp>
        <p:nvGrpSpPr>
          <p:cNvPr id="34" name="Group 33"/>
          <p:cNvGrpSpPr/>
          <p:nvPr/>
        </p:nvGrpSpPr>
        <p:grpSpPr>
          <a:xfrm>
            <a:off x="152400" y="4953000"/>
            <a:ext cx="2819400" cy="533400"/>
            <a:chOff x="1905000" y="1219200"/>
            <a:chExt cx="1524000" cy="838200"/>
          </a:xfrm>
        </p:grpSpPr>
        <p:sp>
          <p:nvSpPr>
            <p:cNvPr id="35" name="Rectangle 34"/>
            <p:cNvSpPr/>
            <p:nvPr/>
          </p:nvSpPr>
          <p:spPr bwMode="auto">
            <a:xfrm>
              <a:off x="1905000" y="1447800"/>
              <a:ext cx="1524000" cy="6096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Sorted Set</a:t>
              </a:r>
            </a:p>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Arial" pitchFamily="34" charset="0"/>
                  <a:cs typeface="Arial" pitchFamily="34" charset="0"/>
                </a:rPr>
                <a:t>{</a:t>
              </a:r>
              <a:r>
                <a:rPr lang="en-US" sz="1000" dirty="0" err="1" smtClean="0">
                  <a:solidFill>
                    <a:schemeClr val="tx1"/>
                  </a:solidFill>
                  <a:latin typeface="Arial" pitchFamily="34" charset="0"/>
                  <a:cs typeface="Arial" pitchFamily="34" charset="0"/>
                </a:rPr>
                <a:t>CategoryID:Price:ProductID</a:t>
              </a:r>
              <a:r>
                <a:rPr lang="en-US" sz="1000" dirty="0" smtClean="0">
                  <a:solidFill>
                    <a:schemeClr val="tx1"/>
                  </a:solidFill>
                  <a:latin typeface="Arial" pitchFamily="34" charset="0"/>
                  <a:cs typeface="Arial" pitchFamily="34" charset="0"/>
                </a:rPr>
                <a:t>, 0}</a:t>
              </a:r>
            </a:p>
          </p:txBody>
        </p:sp>
        <p:sp>
          <p:nvSpPr>
            <p:cNvPr id="36" name="Rectangle 35"/>
            <p:cNvSpPr/>
            <p:nvPr/>
          </p:nvSpPr>
          <p:spPr bwMode="auto">
            <a:xfrm>
              <a:off x="1905000" y="1219200"/>
              <a:ext cx="1524000" cy="228600"/>
            </a:xfrm>
            <a:prstGeom prst="rect">
              <a:avLst/>
            </a:prstGeom>
            <a:solidFill>
              <a:schemeClr val="accent5">
                <a:lumMod val="20000"/>
                <a:lumOff val="8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err="1" smtClean="0">
                  <a:solidFill>
                    <a:srgbClr val="000000"/>
                  </a:solidFill>
                  <a:latin typeface="Arial" pitchFamily="34" charset="0"/>
                  <a:cs typeface="Arial" pitchFamily="34" charset="0"/>
                </a:rPr>
                <a:t>Product.Category.Price.Index</a:t>
              </a:r>
              <a:endParaRPr lang="en-US" sz="800" dirty="0" smtClean="0">
                <a:solidFill>
                  <a:srgbClr val="000000"/>
                </a:solidFill>
                <a:latin typeface="Arial" pitchFamily="34" charset="0"/>
                <a:cs typeface="Arial" pitchFamily="34" charset="0"/>
              </a:endParaRPr>
            </a:p>
          </p:txBody>
        </p:sp>
      </p:grpSp>
      <p:sp>
        <p:nvSpPr>
          <p:cNvPr id="39" name="Terminator 38"/>
          <p:cNvSpPr/>
          <p:nvPr/>
        </p:nvSpPr>
        <p:spPr bwMode="auto">
          <a:xfrm>
            <a:off x="3124200" y="5486400"/>
            <a:ext cx="2590800" cy="381000"/>
          </a:xfrm>
          <a:prstGeom prst="flowChartTerminator">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rgbClr val="000000"/>
                </a:solidFill>
                <a:latin typeface="Arial" pitchFamily="34" charset="0"/>
              </a:rPr>
              <a:t>Retrieval</a:t>
            </a:r>
            <a:endParaRPr lang="en-US" sz="1200" b="1" dirty="0">
              <a:solidFill>
                <a:srgbClr val="000000"/>
              </a:solidFill>
              <a:latin typeface="Arial" pitchFamily="34" charset="0"/>
            </a:endParaRPr>
          </a:p>
        </p:txBody>
      </p:sp>
      <p:pic>
        <p:nvPicPr>
          <p:cNvPr id="40" name="Picture 39" descr="Screen Shot 2015-11-29 at 13.43.0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4648200"/>
            <a:ext cx="5562600" cy="796424"/>
          </a:xfrm>
          <a:prstGeom prst="rect">
            <a:avLst/>
          </a:prstGeom>
        </p:spPr>
      </p:pic>
    </p:spTree>
    <p:extLst>
      <p:ext uri="{BB962C8B-B14F-4D97-AF65-F5344CB8AC3E}">
        <p14:creationId xmlns:p14="http://schemas.microsoft.com/office/powerpoint/2010/main" val="35109066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dirty="0" smtClean="0">
                <a:ea typeface="ＭＳ Ｐゴシック" pitchFamily="34" charset="-128"/>
              </a:rPr>
              <a:t>Research Approach</a:t>
            </a:r>
          </a:p>
        </p:txBody>
      </p:sp>
      <p:sp>
        <p:nvSpPr>
          <p:cNvPr id="1511"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1512"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514"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6</a:t>
            </a:r>
          </a:p>
        </p:txBody>
      </p:sp>
      <p:graphicFrame>
        <p:nvGraphicFramePr>
          <p:cNvPr id="6" name="Diagram 5"/>
          <p:cNvGraphicFramePr/>
          <p:nvPr>
            <p:extLst>
              <p:ext uri="{D42A27DB-BD31-4B8C-83A1-F6EECF244321}">
                <p14:modId xmlns:p14="http://schemas.microsoft.com/office/powerpoint/2010/main" val="482947808"/>
              </p:ext>
            </p:extLst>
          </p:nvPr>
        </p:nvGraphicFramePr>
        <p:xfrm>
          <a:off x="76200" y="9906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7615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 Selection</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7</a:t>
            </a:r>
          </a:p>
        </p:txBody>
      </p:sp>
      <p:graphicFrame>
        <p:nvGraphicFramePr>
          <p:cNvPr id="10" name="Diagram 9"/>
          <p:cNvGraphicFramePr/>
          <p:nvPr>
            <p:extLst>
              <p:ext uri="{D42A27DB-BD31-4B8C-83A1-F6EECF244321}">
                <p14:modId xmlns:p14="http://schemas.microsoft.com/office/powerpoint/2010/main" val="238081759"/>
              </p:ext>
            </p:extLst>
          </p:nvPr>
        </p:nvGraphicFramePr>
        <p:xfrm>
          <a:off x="533400" y="10668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1752600" y="2743200"/>
            <a:ext cx="1693766" cy="1946857"/>
            <a:chOff x="2138719" y="2977"/>
            <a:chExt cx="1693766" cy="1946857"/>
          </a:xfrm>
          <a:solidFill>
            <a:schemeClr val="accent1">
              <a:alpha val="90000"/>
            </a:schemeClr>
          </a:solidFill>
        </p:grpSpPr>
        <p:sp>
          <p:nvSpPr>
            <p:cNvPr id="15" name="Hexagon 14"/>
            <p:cNvSpPr/>
            <p:nvPr/>
          </p:nvSpPr>
          <p:spPr>
            <a:xfrm rot="5400000">
              <a:off x="2012173" y="129523"/>
              <a:ext cx="1946857" cy="1693766"/>
            </a:xfrm>
            <a:prstGeom prst="hexagon">
              <a:avLst>
                <a:gd name="adj" fmla="val 25000"/>
                <a:gd name="vf" fmla="val 11547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Hexagon 4"/>
            <p:cNvSpPr/>
            <p:nvPr/>
          </p:nvSpPr>
          <p:spPr>
            <a:xfrm>
              <a:off x="2402663" y="306363"/>
              <a:ext cx="1165876" cy="13400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Reliability</a:t>
              </a:r>
              <a:endParaRPr lang="en-US" sz="1600" kern="1200" dirty="0"/>
            </a:p>
          </p:txBody>
        </p:sp>
      </p:grpSp>
    </p:spTree>
    <p:extLst>
      <p:ext uri="{BB962C8B-B14F-4D97-AF65-F5344CB8AC3E}">
        <p14:creationId xmlns:p14="http://schemas.microsoft.com/office/powerpoint/2010/main" val="10900519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Selection</a:t>
            </a:r>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txBox="1">
            <a:spLocks/>
          </p:cNvSpPr>
          <p:nvPr/>
        </p:nvSpPr>
        <p:spPr bwMode="auto">
          <a:xfrm>
            <a:off x="249677" y="6622950"/>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en-US" smtClean="0"/>
              <a:t>140122  Matthes Slides sebis 2014</a:t>
            </a:r>
            <a:endParaRPr lang="de-DE" dirty="0"/>
          </a:p>
        </p:txBody>
      </p:sp>
      <p:sp>
        <p:nvSpPr>
          <p:cNvPr id="7" name="Foliennummernplatzhalter 5"/>
          <p:cNvSpPr txBox="1">
            <a:spLocks/>
          </p:cNvSpPr>
          <p:nvPr/>
        </p:nvSpPr>
        <p:spPr>
          <a:xfrm>
            <a:off x="8643938" y="6624490"/>
            <a:ext cx="249237" cy="28892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a:solidFill>
                  <a:schemeClr val="bg1"/>
                </a:solidFill>
              </a:rPr>
              <a:t>9</a:t>
            </a:r>
          </a:p>
        </p:txBody>
      </p:sp>
      <p:graphicFrame>
        <p:nvGraphicFramePr>
          <p:cNvPr id="4" name="Diagram 3"/>
          <p:cNvGraphicFramePr/>
          <p:nvPr>
            <p:extLst>
              <p:ext uri="{D42A27DB-BD31-4B8C-83A1-F6EECF244321}">
                <p14:modId xmlns:p14="http://schemas.microsoft.com/office/powerpoint/2010/main" val="3022489621"/>
              </p:ext>
            </p:extLst>
          </p:nvPr>
        </p:nvGraphicFramePr>
        <p:xfrm>
          <a:off x="76200" y="-228600"/>
          <a:ext cx="8915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7772400" y="3657600"/>
            <a:ext cx="1095597"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MySQL</a:t>
            </a:r>
          </a:p>
          <a:p>
            <a:r>
              <a:rPr lang="en-US" dirty="0" err="1" smtClean="0">
                <a:latin typeface="Arial" pitchFamily="34" charset="0"/>
              </a:rPr>
              <a:t>Postgres</a:t>
            </a:r>
            <a:endParaRPr lang="en-US" dirty="0" smtClean="0">
              <a:latin typeface="Arial" pitchFamily="34" charset="0"/>
            </a:endParaRPr>
          </a:p>
          <a:p>
            <a:r>
              <a:rPr lang="en-US" dirty="0" smtClean="0">
                <a:latin typeface="Arial" pitchFamily="34" charset="0"/>
              </a:rPr>
              <a:t>Oracle</a:t>
            </a:r>
          </a:p>
          <a:p>
            <a:r>
              <a:rPr lang="is-IS" dirty="0" smtClean="0">
                <a:latin typeface="Arial" pitchFamily="34" charset="0"/>
              </a:rPr>
              <a:t>….....</a:t>
            </a:r>
            <a:endParaRPr lang="en-US" dirty="0" smtClean="0">
              <a:latin typeface="Arial" pitchFamily="34" charset="0"/>
            </a:endParaRPr>
          </a:p>
        </p:txBody>
      </p:sp>
      <p:sp>
        <p:nvSpPr>
          <p:cNvPr id="14" name="TextBox 13"/>
          <p:cNvSpPr txBox="1"/>
          <p:nvPr/>
        </p:nvSpPr>
        <p:spPr>
          <a:xfrm>
            <a:off x="152400" y="3657600"/>
            <a:ext cx="1441959"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smtClean="0">
                <a:latin typeface="Arial" pitchFamily="34" charset="0"/>
              </a:rPr>
              <a:t>Redis</a:t>
            </a:r>
            <a:endParaRPr lang="en-US" dirty="0" smtClean="0">
              <a:latin typeface="Arial" pitchFamily="34" charset="0"/>
            </a:endParaRPr>
          </a:p>
          <a:p>
            <a:r>
              <a:rPr lang="en-US" dirty="0" err="1" smtClean="0">
                <a:latin typeface="Arial" pitchFamily="34" charset="0"/>
              </a:rPr>
              <a:t>Riak</a:t>
            </a:r>
            <a:endParaRPr lang="en-US" dirty="0" smtClean="0">
              <a:latin typeface="Arial" pitchFamily="34" charset="0"/>
            </a:endParaRPr>
          </a:p>
          <a:p>
            <a:r>
              <a:rPr lang="en-US" dirty="0" err="1" smtClean="0">
                <a:latin typeface="Arial" pitchFamily="34" charset="0"/>
              </a:rPr>
              <a:t>Memcached</a:t>
            </a:r>
            <a:endParaRPr lang="en-US" dirty="0" smtClean="0">
              <a:latin typeface="Arial" pitchFamily="34" charset="0"/>
            </a:endParaRPr>
          </a:p>
          <a:p>
            <a:r>
              <a:rPr lang="is-IS" dirty="0" smtClean="0">
                <a:latin typeface="Arial" pitchFamily="34" charset="0"/>
              </a:rPr>
              <a:t>….....</a:t>
            </a:r>
            <a:endParaRPr lang="en-US" dirty="0" smtClean="0">
              <a:latin typeface="Arial" pitchFamily="34" charset="0"/>
            </a:endParaRPr>
          </a:p>
        </p:txBody>
      </p:sp>
      <p:sp>
        <p:nvSpPr>
          <p:cNvPr id="15" name="TextBox 14"/>
          <p:cNvSpPr txBox="1"/>
          <p:nvPr/>
        </p:nvSpPr>
        <p:spPr>
          <a:xfrm>
            <a:off x="1676400" y="3657600"/>
            <a:ext cx="1352466"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smtClean="0">
                <a:latin typeface="Arial" pitchFamily="34" charset="0"/>
              </a:rPr>
              <a:t>MongoDB</a:t>
            </a:r>
            <a:endParaRPr lang="en-US" dirty="0" smtClean="0">
              <a:latin typeface="Arial" pitchFamily="34" charset="0"/>
            </a:endParaRPr>
          </a:p>
          <a:p>
            <a:r>
              <a:rPr lang="en-US" dirty="0" err="1" smtClean="0">
                <a:latin typeface="Arial" pitchFamily="34" charset="0"/>
              </a:rPr>
              <a:t>Couchbase</a:t>
            </a:r>
            <a:endParaRPr lang="en-US" dirty="0" smtClean="0">
              <a:latin typeface="Arial" pitchFamily="34" charset="0"/>
            </a:endParaRPr>
          </a:p>
          <a:p>
            <a:r>
              <a:rPr lang="en-US" dirty="0" err="1" smtClean="0">
                <a:latin typeface="Arial" pitchFamily="34" charset="0"/>
              </a:rPr>
              <a:t>Cloudant</a:t>
            </a:r>
            <a:endParaRPr lang="en-US" dirty="0" smtClean="0">
              <a:latin typeface="Arial" pitchFamily="34" charset="0"/>
            </a:endParaRPr>
          </a:p>
          <a:p>
            <a:r>
              <a:rPr lang="is-IS" dirty="0" smtClean="0">
                <a:latin typeface="Arial" pitchFamily="34" charset="0"/>
              </a:rPr>
              <a:t>….....</a:t>
            </a:r>
            <a:endParaRPr lang="en-US" dirty="0" smtClean="0">
              <a:latin typeface="Arial" pitchFamily="34" charset="0"/>
            </a:endParaRPr>
          </a:p>
        </p:txBody>
      </p:sp>
      <p:sp>
        <p:nvSpPr>
          <p:cNvPr id="16" name="TextBox 15"/>
          <p:cNvSpPr txBox="1"/>
          <p:nvPr/>
        </p:nvSpPr>
        <p:spPr>
          <a:xfrm>
            <a:off x="3200400" y="3657600"/>
            <a:ext cx="1352466"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Cassandra</a:t>
            </a:r>
          </a:p>
          <a:p>
            <a:r>
              <a:rPr lang="en-US" dirty="0" err="1" smtClean="0">
                <a:latin typeface="Arial" pitchFamily="34" charset="0"/>
              </a:rPr>
              <a:t>HBase</a:t>
            </a:r>
            <a:endParaRPr lang="en-US" dirty="0" smtClean="0">
              <a:latin typeface="Arial" pitchFamily="34" charset="0"/>
            </a:endParaRPr>
          </a:p>
          <a:p>
            <a:r>
              <a:rPr lang="en-US" dirty="0" err="1" smtClean="0">
                <a:latin typeface="Arial" pitchFamily="34" charset="0"/>
              </a:rPr>
              <a:t>Accumulo</a:t>
            </a:r>
            <a:endParaRPr lang="en-US" dirty="0" smtClean="0">
              <a:latin typeface="Arial" pitchFamily="34" charset="0"/>
            </a:endParaRPr>
          </a:p>
          <a:p>
            <a:r>
              <a:rPr lang="is-IS" dirty="0" smtClean="0">
                <a:latin typeface="Arial" pitchFamily="34" charset="0"/>
              </a:rPr>
              <a:t>….....</a:t>
            </a:r>
            <a:endParaRPr lang="en-US" dirty="0" smtClean="0">
              <a:latin typeface="Arial" pitchFamily="34" charset="0"/>
            </a:endParaRPr>
          </a:p>
        </p:txBody>
      </p:sp>
      <p:sp>
        <p:nvSpPr>
          <p:cNvPr id="17" name="TextBox 16"/>
          <p:cNvSpPr txBox="1"/>
          <p:nvPr/>
        </p:nvSpPr>
        <p:spPr>
          <a:xfrm>
            <a:off x="4724400" y="3657600"/>
            <a:ext cx="1133919"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Neo4j</a:t>
            </a:r>
          </a:p>
          <a:p>
            <a:r>
              <a:rPr lang="en-US" dirty="0" smtClean="0">
                <a:latin typeface="Arial" pitchFamily="34" charset="0"/>
              </a:rPr>
              <a:t>Titan</a:t>
            </a:r>
          </a:p>
          <a:p>
            <a:r>
              <a:rPr lang="en-US" dirty="0" err="1" smtClean="0">
                <a:latin typeface="Arial" pitchFamily="34" charset="0"/>
              </a:rPr>
              <a:t>OrientDB</a:t>
            </a:r>
            <a:endParaRPr lang="en-US" dirty="0" smtClean="0">
              <a:latin typeface="Arial" pitchFamily="34" charset="0"/>
            </a:endParaRPr>
          </a:p>
          <a:p>
            <a:r>
              <a:rPr lang="is-IS" dirty="0" smtClean="0">
                <a:latin typeface="Arial" pitchFamily="34" charset="0"/>
              </a:rPr>
              <a:t>….....</a:t>
            </a:r>
            <a:endParaRPr lang="en-US" dirty="0" smtClean="0">
              <a:latin typeface="Arial" pitchFamily="34" charset="0"/>
            </a:endParaRPr>
          </a:p>
        </p:txBody>
      </p:sp>
      <p:sp>
        <p:nvSpPr>
          <p:cNvPr id="18" name="TextBox 17"/>
          <p:cNvSpPr txBox="1"/>
          <p:nvPr/>
        </p:nvSpPr>
        <p:spPr>
          <a:xfrm>
            <a:off x="6096000" y="3657600"/>
            <a:ext cx="1557375"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err="1">
                <a:latin typeface="Arial" pitchFamily="34" charset="0"/>
              </a:rPr>
              <a:t>Elasticsearch</a:t>
            </a:r>
            <a:endParaRPr lang="en-US" dirty="0" smtClean="0">
              <a:latin typeface="Arial" pitchFamily="34" charset="0"/>
            </a:endParaRPr>
          </a:p>
          <a:p>
            <a:r>
              <a:rPr lang="en-US" dirty="0">
                <a:latin typeface="Arial" pitchFamily="34" charset="0"/>
              </a:rPr>
              <a:t>Apache </a:t>
            </a:r>
            <a:r>
              <a:rPr lang="en-US" dirty="0" err="1">
                <a:latin typeface="Arial" pitchFamily="34" charset="0"/>
              </a:rPr>
              <a:t>Solr</a:t>
            </a:r>
            <a:endParaRPr lang="en-US" dirty="0" smtClean="0">
              <a:latin typeface="Arial" pitchFamily="34" charset="0"/>
            </a:endParaRPr>
          </a:p>
          <a:p>
            <a:r>
              <a:rPr lang="en-US" dirty="0" err="1">
                <a:latin typeface="Arial" pitchFamily="34" charset="0"/>
              </a:rPr>
              <a:t>BaseX</a:t>
            </a:r>
            <a:endParaRPr lang="en-US" dirty="0" smtClean="0">
              <a:latin typeface="Arial" pitchFamily="34" charset="0"/>
            </a:endParaRPr>
          </a:p>
          <a:p>
            <a:r>
              <a:rPr lang="is-IS" dirty="0" smtClean="0">
                <a:latin typeface="Arial" pitchFamily="34" charset="0"/>
              </a:rPr>
              <a:t>….....</a:t>
            </a:r>
            <a:endParaRPr lang="en-US" dirty="0" smtClean="0">
              <a:latin typeface="Arial" pitchFamily="34" charset="0"/>
            </a:endParaRPr>
          </a:p>
        </p:txBody>
      </p:sp>
      <p:pic>
        <p:nvPicPr>
          <p:cNvPr id="19" name="Picture 18" descr="p1432653421.7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5638800"/>
            <a:ext cx="990600" cy="533400"/>
          </a:xfrm>
          <a:prstGeom prst="rect">
            <a:avLst/>
          </a:prstGeom>
        </p:spPr>
      </p:pic>
      <p:sp>
        <p:nvSpPr>
          <p:cNvPr id="3" name="Down Arrow 2"/>
          <p:cNvSpPr/>
          <p:nvPr/>
        </p:nvSpPr>
        <p:spPr bwMode="auto">
          <a:xfrm>
            <a:off x="2057400" y="5029200"/>
            <a:ext cx="381000" cy="533400"/>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20" name="Down Arrow 19"/>
          <p:cNvSpPr/>
          <p:nvPr/>
        </p:nvSpPr>
        <p:spPr bwMode="auto">
          <a:xfrm>
            <a:off x="457200" y="5029200"/>
            <a:ext cx="381000" cy="533400"/>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21" name="Down Arrow 20"/>
          <p:cNvSpPr/>
          <p:nvPr/>
        </p:nvSpPr>
        <p:spPr bwMode="auto">
          <a:xfrm>
            <a:off x="3505200" y="5029200"/>
            <a:ext cx="381000" cy="533400"/>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22" name="Down Arrow 21"/>
          <p:cNvSpPr/>
          <p:nvPr/>
        </p:nvSpPr>
        <p:spPr bwMode="auto">
          <a:xfrm>
            <a:off x="5029200" y="5029200"/>
            <a:ext cx="381000" cy="533400"/>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23" name="Down Arrow 22"/>
          <p:cNvSpPr/>
          <p:nvPr/>
        </p:nvSpPr>
        <p:spPr bwMode="auto">
          <a:xfrm>
            <a:off x="6477000" y="5029200"/>
            <a:ext cx="381000" cy="533400"/>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24" name="Down Arrow 23"/>
          <p:cNvSpPr/>
          <p:nvPr/>
        </p:nvSpPr>
        <p:spPr bwMode="auto">
          <a:xfrm>
            <a:off x="8153400" y="5029200"/>
            <a:ext cx="381000" cy="533400"/>
          </a:xfrm>
          <a:prstGeom prst="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pic>
        <p:nvPicPr>
          <p:cNvPr id="25" name="Picture 24" descr="mongoDB-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2600" y="5715000"/>
            <a:ext cx="1097280" cy="457200"/>
          </a:xfrm>
          <a:prstGeom prst="rect">
            <a:avLst/>
          </a:prstGeom>
        </p:spPr>
      </p:pic>
      <p:pic>
        <p:nvPicPr>
          <p:cNvPr id="26" name="Picture 25" descr="2000px-Cassandra_logo.sv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600" y="5638800"/>
            <a:ext cx="860926" cy="577251"/>
          </a:xfrm>
          <a:prstGeom prst="rect">
            <a:avLst/>
          </a:prstGeom>
        </p:spPr>
      </p:pic>
      <p:pic>
        <p:nvPicPr>
          <p:cNvPr id="27" name="Picture 26" descr="neo4j-logo-2015.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200" y="5638800"/>
            <a:ext cx="1219200" cy="660400"/>
          </a:xfrm>
          <a:prstGeom prst="rect">
            <a:avLst/>
          </a:prstGeom>
        </p:spPr>
      </p:pic>
      <p:pic>
        <p:nvPicPr>
          <p:cNvPr id="28" name="Picture 27" descr="elasticsearch.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48400" y="5715000"/>
            <a:ext cx="1066800" cy="445670"/>
          </a:xfrm>
          <a:prstGeom prst="rect">
            <a:avLst/>
          </a:prstGeom>
        </p:spPr>
      </p:pic>
      <p:pic>
        <p:nvPicPr>
          <p:cNvPr id="29" name="Picture 28" descr="MySQL.sv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8600" y="5638800"/>
            <a:ext cx="914400" cy="533400"/>
          </a:xfrm>
          <a:prstGeom prst="rect">
            <a:avLst/>
          </a:prstGeom>
        </p:spPr>
      </p:pic>
    </p:spTree>
    <p:extLst>
      <p:ext uri="{BB962C8B-B14F-4D97-AF65-F5344CB8AC3E}">
        <p14:creationId xmlns:p14="http://schemas.microsoft.com/office/powerpoint/2010/main" val="1755292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Constructs</a:t>
            </a:r>
            <a:endParaRPr lang="en-US" dirty="0"/>
          </a:p>
        </p:txBody>
      </p:sp>
      <p:sp>
        <p:nvSpPr>
          <p:cNvPr id="8"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9"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10" name="Foliennummernplatzhalter 5"/>
          <p:cNvSpPr txBox="1">
            <a:spLocks/>
          </p:cNvSpPr>
          <p:nvPr/>
        </p:nvSpPr>
        <p:spPr>
          <a:xfrm>
            <a:off x="8643938" y="6629400"/>
            <a:ext cx="347662" cy="284015"/>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10</a:t>
            </a:r>
            <a:endParaRPr lang="de-DE" sz="800" dirty="0">
              <a:solidFill>
                <a:schemeClr val="bg1"/>
              </a:solidFill>
            </a:endParaRPr>
          </a:p>
        </p:txBody>
      </p:sp>
      <p:graphicFrame>
        <p:nvGraphicFramePr>
          <p:cNvPr id="3" name="Diagram 2"/>
          <p:cNvGraphicFramePr/>
          <p:nvPr>
            <p:extLst>
              <p:ext uri="{D42A27DB-BD31-4B8C-83A1-F6EECF244321}">
                <p14:modId xmlns:p14="http://schemas.microsoft.com/office/powerpoint/2010/main" val="3148375858"/>
              </p:ext>
            </p:extLst>
          </p:nvPr>
        </p:nvGraphicFramePr>
        <p:xfrm>
          <a:off x="0" y="9144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1004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Use Cases</a:t>
            </a:r>
            <a:endParaRPr lang="en-US" dirty="0"/>
          </a:p>
        </p:txBody>
      </p:sp>
      <p:sp>
        <p:nvSpPr>
          <p:cNvPr id="5" name="Datumsplatzhalter 3"/>
          <p:cNvSpPr txBox="1">
            <a:spLocks/>
          </p:cNvSpPr>
          <p:nvPr/>
        </p:nvSpPr>
        <p:spPr bwMode="gray">
          <a:xfrm>
            <a:off x="7037388" y="6624490"/>
            <a:ext cx="1606550"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defRPr/>
            </a:pPr>
            <a:r>
              <a:rPr lang="de-DE" sz="800" kern="0" dirty="0" smtClean="0">
                <a:solidFill>
                  <a:schemeClr val="bg1"/>
                </a:solidFill>
              </a:rPr>
              <a:t>© sebis</a:t>
            </a:r>
            <a:endParaRPr lang="de-DE" sz="800" kern="0" dirty="0">
              <a:solidFill>
                <a:schemeClr val="bg1"/>
              </a:solidFill>
            </a:endParaRPr>
          </a:p>
        </p:txBody>
      </p:sp>
      <p:sp>
        <p:nvSpPr>
          <p:cNvPr id="6" name="Fußzeilenplatzhalter 4"/>
          <p:cNvSpPr>
            <a:spLocks noGrp="1"/>
          </p:cNvSpPr>
          <p:nvPr>
            <p:ph type="ftr" sz="quarter" idx="4294967295"/>
          </p:nvPr>
        </p:nvSpPr>
        <p:spPr>
          <a:xfrm>
            <a:off x="249677" y="6622950"/>
            <a:ext cx="4321175" cy="288925"/>
          </a:xfrm>
          <a:prstGeom prst="rect">
            <a:avLst/>
          </a:prstGeom>
        </p:spPr>
        <p:txBody>
          <a:bodyPr/>
          <a:lstStyle/>
          <a:p>
            <a:pPr>
              <a:defRPr/>
            </a:pPr>
            <a:r>
              <a:rPr lang="en-US" sz="800" dirty="0" smtClean="0">
                <a:solidFill>
                  <a:schemeClr val="bg1"/>
                </a:solidFill>
              </a:rPr>
              <a:t>140122  </a:t>
            </a:r>
            <a:r>
              <a:rPr lang="en-US" sz="800" dirty="0" err="1" smtClean="0">
                <a:solidFill>
                  <a:schemeClr val="bg1"/>
                </a:solidFill>
              </a:rPr>
              <a:t>Matthes</a:t>
            </a:r>
            <a:r>
              <a:rPr lang="en-US" sz="800" dirty="0" smtClean="0">
                <a:solidFill>
                  <a:schemeClr val="bg1"/>
                </a:solidFill>
              </a:rPr>
              <a:t> Slides </a:t>
            </a:r>
            <a:r>
              <a:rPr lang="en-US" sz="800" dirty="0" err="1" smtClean="0">
                <a:solidFill>
                  <a:schemeClr val="bg1"/>
                </a:solidFill>
              </a:rPr>
              <a:t>sebis</a:t>
            </a:r>
            <a:r>
              <a:rPr lang="en-US" sz="800" dirty="0" smtClean="0">
                <a:solidFill>
                  <a:schemeClr val="bg1"/>
                </a:solidFill>
              </a:rPr>
              <a:t> 2014</a:t>
            </a:r>
            <a:endParaRPr lang="de-DE" sz="800" dirty="0">
              <a:solidFill>
                <a:schemeClr val="bg1"/>
              </a:solidFill>
            </a:endParaRPr>
          </a:p>
        </p:txBody>
      </p:sp>
      <p:sp>
        <p:nvSpPr>
          <p:cNvPr id="7" name="Foliennummernplatzhalter 5"/>
          <p:cNvSpPr txBox="1">
            <a:spLocks/>
          </p:cNvSpPr>
          <p:nvPr/>
        </p:nvSpPr>
        <p:spPr>
          <a:xfrm>
            <a:off x="8643938" y="6624491"/>
            <a:ext cx="423862" cy="233510"/>
          </a:xfrm>
          <a:prstGeom prst="rect">
            <a:avLst/>
          </a:prstGeom>
        </p:spPr>
        <p:txBody>
          <a:bodyPr/>
          <a:ls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r>
              <a:rPr lang="de-DE" sz="800" dirty="0" smtClean="0">
                <a:solidFill>
                  <a:schemeClr val="bg1"/>
                </a:solidFill>
              </a:rPr>
              <a:t>11</a:t>
            </a:r>
            <a:endParaRPr lang="de-DE" sz="800" dirty="0">
              <a:solidFill>
                <a:schemeClr val="bg1"/>
              </a:solidFill>
            </a:endParaRPr>
          </a:p>
        </p:txBody>
      </p:sp>
      <p:graphicFrame>
        <p:nvGraphicFramePr>
          <p:cNvPr id="9" name="Diagram 8"/>
          <p:cNvGraphicFramePr/>
          <p:nvPr>
            <p:extLst>
              <p:ext uri="{D42A27DB-BD31-4B8C-83A1-F6EECF244321}">
                <p14:modId xmlns:p14="http://schemas.microsoft.com/office/powerpoint/2010/main" val="1222745859"/>
              </p:ext>
            </p:extLst>
          </p:nvPr>
        </p:nvGraphicFramePr>
        <p:xfrm>
          <a:off x="304800" y="1447800"/>
          <a:ext cx="8610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10473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latin typeface="Arial" pitchFamily="34" charset="0"/>
            <a:cs typeface="Arial" pitchFamily="34" charset="0"/>
          </a:defRPr>
        </a:defPPr>
      </a:lstStyle>
      <a:style>
        <a:lnRef idx="2">
          <a:schemeClr val="accent3">
            <a:shade val="50000"/>
          </a:schemeClr>
        </a:lnRef>
        <a:fillRef idx="1">
          <a:schemeClr val="accent3"/>
        </a:fillRef>
        <a:effectRef idx="0">
          <a:schemeClr val="accent3"/>
        </a:effectRef>
        <a:fontRef idx="minor">
          <a:schemeClr val="lt1"/>
        </a:fontRef>
      </a:style>
    </a:spDef>
    <a:lnDef>
      <a:spPr bwMode="auto">
        <a:ln>
          <a:headEnd type="none" w="med" len="med"/>
          <a:tailEnd type="none" w="med" len="med"/>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äsentation5" id="{63EC5FF0-1913-4E53-AD3C-D3E9D0616C7C}" vid="{80374664-8FC3-4CF5-A25D-A0B8BA7B692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sebis EN</Template>
  <TotalTime>0</TotalTime>
  <Words>3874</Words>
  <Application>Microsoft Macintosh PowerPoint</Application>
  <PresentationFormat>On-screen Show (4:3)</PresentationFormat>
  <Paragraphs>908</Paragraphs>
  <Slides>40</Slides>
  <Notes>32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Slides sebis 2013 2</vt:lpstr>
      <vt:lpstr>Factors influencing the database selection for B2C web applications. Master Thesis Kick-Off Presentation</vt:lpstr>
      <vt:lpstr>Agenda</vt:lpstr>
      <vt:lpstr>Introduction – Motivation</vt:lpstr>
      <vt:lpstr>Introduction – Research Questions</vt:lpstr>
      <vt:lpstr>Research Approach</vt:lpstr>
      <vt:lpstr>Databases Selection</vt:lpstr>
      <vt:lpstr>Databases Selection</vt:lpstr>
      <vt:lpstr>Constructs</vt:lpstr>
      <vt:lpstr>B2C Use Cases</vt:lpstr>
      <vt:lpstr>Constructs – Redis </vt:lpstr>
      <vt:lpstr>Redis – Basic Concepts</vt:lpstr>
      <vt:lpstr>Redis – Transaction Support</vt:lpstr>
      <vt:lpstr>Redis – Relational Data Support</vt:lpstr>
      <vt:lpstr>Redis – Relational Data Support</vt:lpstr>
      <vt:lpstr>Redis – Indexing</vt:lpstr>
      <vt:lpstr>Redis – Filtering, Grouping and Sorting</vt:lpstr>
      <vt:lpstr>Redis – Use Cases Implementations</vt:lpstr>
      <vt:lpstr>Road Plan</vt:lpstr>
      <vt:lpstr>PowerPoint Presentation</vt:lpstr>
      <vt:lpstr>Backup slides</vt:lpstr>
      <vt:lpstr>Constructs – Redis </vt:lpstr>
      <vt:lpstr>Databases Selection – Key-Value</vt:lpstr>
      <vt:lpstr>Databases Selection – Document-Based</vt:lpstr>
      <vt:lpstr>Databases Selection – Column-Based</vt:lpstr>
      <vt:lpstr>Databases Selection - Graph</vt:lpstr>
      <vt:lpstr>Databases Selection – Full Search Engine</vt:lpstr>
      <vt:lpstr>Databases Selection - RDBMS</vt:lpstr>
      <vt:lpstr>Introduction – Research Questions</vt:lpstr>
      <vt:lpstr>Databases Selection</vt:lpstr>
      <vt:lpstr>Constructs – Redis </vt:lpstr>
      <vt:lpstr>Constructs – Redis </vt:lpstr>
      <vt:lpstr>Constructs – Redis </vt:lpstr>
      <vt:lpstr>Constructs – Redis </vt:lpstr>
      <vt:lpstr>Constructs – Redis </vt:lpstr>
      <vt:lpstr>Constructs – Redis </vt:lpstr>
      <vt:lpstr>Redis – Relational Data Support</vt:lpstr>
      <vt:lpstr>Redis – Configuration &amp; Persistence</vt:lpstr>
      <vt:lpstr>Redis – Expire</vt:lpstr>
      <vt:lpstr>Redis – Configuration</vt:lpstr>
      <vt:lpstr>Redis – Indexing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Copyright sebis</dc:description>
  <cp:lastModifiedBy/>
  <cp:revision>1</cp:revision>
  <dcterms:created xsi:type="dcterms:W3CDTF">2014-11-28T14:31:11Z</dcterms:created>
  <dcterms:modified xsi:type="dcterms:W3CDTF">2015-11-30T11:54:35Z</dcterms:modified>
</cp:coreProperties>
</file>