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647" r:id="rId2"/>
    <p:sldId id="672" r:id="rId3"/>
    <p:sldId id="705" r:id="rId4"/>
    <p:sldId id="706" r:id="rId5"/>
    <p:sldId id="704" r:id="rId6"/>
    <p:sldId id="697" r:id="rId7"/>
    <p:sldId id="695" r:id="rId8"/>
    <p:sldId id="698" r:id="rId9"/>
    <p:sldId id="711" r:id="rId10"/>
    <p:sldId id="708" r:id="rId11"/>
    <p:sldId id="713" r:id="rId12"/>
    <p:sldId id="709" r:id="rId13"/>
    <p:sldId id="714" r:id="rId14"/>
    <p:sldId id="710" r:id="rId15"/>
    <p:sldId id="699" r:id="rId16"/>
    <p:sldId id="707" r:id="rId17"/>
    <p:sldId id="701" r:id="rId18"/>
    <p:sldId id="715" r:id="rId19"/>
    <p:sldId id="716" r:id="rId20"/>
    <p:sldId id="673" r:id="rId21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5624">
          <p15:clr>
            <a:srgbClr val="A4A3A4"/>
          </p15:clr>
        </p15:guide>
        <p15:guide id="5" pos="158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  <a:srgbClr val="000000"/>
    <a:srgbClr val="C0C0C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9" autoAdjust="0"/>
    <p:restoredTop sz="95662" autoAdjust="0"/>
  </p:normalViewPr>
  <p:slideViewPr>
    <p:cSldViewPr>
      <p:cViewPr varScale="1">
        <p:scale>
          <a:sx n="70" d="100"/>
          <a:sy n="70" d="100"/>
        </p:scale>
        <p:origin x="880" y="68"/>
      </p:cViewPr>
      <p:guideLst>
        <p:guide orient="horz" pos="2160"/>
        <p:guide orient="horz" pos="618"/>
        <p:guide orient="horz" pos="4042"/>
        <p:guide pos="5624"/>
        <p:guide pos="158"/>
        <p:guide pos="288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29426-4563-470B-A127-9CFC36B68728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FB3A7593-3B6C-486F-845D-38B4D4505702}">
      <dgm:prSet phldrT="[Text]"/>
      <dgm:spPr/>
      <dgm:t>
        <a:bodyPr/>
        <a:lstStyle/>
        <a:p>
          <a:r>
            <a:rPr lang="en-GB"/>
            <a:t>Overall</a:t>
          </a:r>
        </a:p>
      </dgm:t>
    </dgm:pt>
    <dgm:pt modelId="{B20DC51C-8F6D-4219-BE74-05444D538D6C}" type="parTrans" cxnId="{F9AE4102-AA04-409A-8F89-BD492BF1F635}">
      <dgm:prSet/>
      <dgm:spPr/>
      <dgm:t>
        <a:bodyPr/>
        <a:lstStyle/>
        <a:p>
          <a:endParaRPr lang="en-GB"/>
        </a:p>
      </dgm:t>
    </dgm:pt>
    <dgm:pt modelId="{299A741E-1524-44F5-86EC-04BB3D6D8305}" type="sibTrans" cxnId="{F9AE4102-AA04-409A-8F89-BD492BF1F635}">
      <dgm:prSet/>
      <dgm:spPr/>
      <dgm:t>
        <a:bodyPr/>
        <a:lstStyle/>
        <a:p>
          <a:endParaRPr lang="en-GB"/>
        </a:p>
      </dgm:t>
    </dgm:pt>
    <dgm:pt modelId="{6888B056-D462-4C8A-89BA-49F24D91D94C}" type="asst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</dgm:t>
    </dgm:pt>
    <dgm:pt modelId="{26B5AD29-C6C8-49A5-9277-F19968B0055D}" type="parTrans" cxnId="{48A11857-3882-489C-B4A1-A2D45C7DC1D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7871E-DA4A-44AF-8D19-808530892504}" type="sibTrans" cxnId="{48A11857-3882-489C-B4A1-A2D45C7DC1D9}">
      <dgm:prSet/>
      <dgm:spPr/>
      <dgm:t>
        <a:bodyPr/>
        <a:lstStyle/>
        <a:p>
          <a:endParaRPr lang="en-GB"/>
        </a:p>
      </dgm:t>
    </dgm:pt>
    <dgm:pt modelId="{3499CE2D-D235-483B-94A6-3542E9407ADA}">
      <dgm:prSet phldrT="[Text]"/>
      <dgm:spPr/>
      <dgm:t>
        <a:bodyPr/>
        <a:lstStyle/>
        <a:p>
          <a:r>
            <a:rPr lang="en-GB"/>
            <a:t>Region 2</a:t>
          </a:r>
        </a:p>
      </dgm:t>
    </dgm:pt>
    <dgm:pt modelId="{26A3D0B8-CC8C-4174-823B-566DE207A51A}" type="parTrans" cxnId="{AA143812-4C06-4733-8BAC-04A99EEC459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90732-88BB-4F86-94BD-A7B517C3EEBB}" type="sibTrans" cxnId="{AA143812-4C06-4733-8BAC-04A99EEC459F}">
      <dgm:prSet/>
      <dgm:spPr/>
      <dgm:t>
        <a:bodyPr/>
        <a:lstStyle/>
        <a:p>
          <a:endParaRPr lang="en-GB"/>
        </a:p>
      </dgm:t>
    </dgm:pt>
    <dgm:pt modelId="{9BD05AA0-BDA5-4157-AB64-D220814F2DD1}" type="asst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District 1</a:t>
          </a:r>
        </a:p>
      </dgm:t>
    </dgm:pt>
    <dgm:pt modelId="{507E6778-93DC-49F8-A970-DD08BD7FD184}" type="parTrans" cxnId="{C91426E0-DBB4-477D-A014-3319D2EED811}">
      <dgm:prSet/>
      <dgm:spPr/>
      <dgm:t>
        <a:bodyPr/>
        <a:lstStyle/>
        <a:p>
          <a:endParaRPr lang="en-GB"/>
        </a:p>
      </dgm:t>
    </dgm:pt>
    <dgm:pt modelId="{A7D787CE-15F5-4DAE-B9CE-BC8ABBBC944A}" type="sibTrans" cxnId="{C91426E0-DBB4-477D-A014-3319D2EED811}">
      <dgm:prSet/>
      <dgm:spPr/>
      <dgm:t>
        <a:bodyPr/>
        <a:lstStyle/>
        <a:p>
          <a:endParaRPr lang="en-GB"/>
        </a:p>
      </dgm:t>
    </dgm:pt>
    <dgm:pt modelId="{DF83263C-1064-456C-B6D5-BC1197A1A4DA}" type="asst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District 2</a:t>
          </a:r>
        </a:p>
      </dgm:t>
    </dgm:pt>
    <dgm:pt modelId="{16BCB5AC-FF33-4251-98D5-561AA57C933C}" type="parTrans" cxnId="{8A26DA63-112C-4F29-88E4-E7057FE33580}">
      <dgm:prSet/>
      <dgm:spPr/>
      <dgm:t>
        <a:bodyPr/>
        <a:lstStyle/>
        <a:p>
          <a:endParaRPr lang="en-GB"/>
        </a:p>
      </dgm:t>
    </dgm:pt>
    <dgm:pt modelId="{3280815B-8387-4BC0-B35B-F9B90DEAC306}" type="sibTrans" cxnId="{8A26DA63-112C-4F29-88E4-E7057FE33580}">
      <dgm:prSet/>
      <dgm:spPr/>
      <dgm:t>
        <a:bodyPr/>
        <a:lstStyle/>
        <a:p>
          <a:endParaRPr lang="en-GB"/>
        </a:p>
      </dgm:t>
    </dgm:pt>
    <dgm:pt modelId="{98BC9C0F-1CC9-4F35-9683-A5B203BC9743}" type="asst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District 3</a:t>
          </a:r>
        </a:p>
      </dgm:t>
    </dgm:pt>
    <dgm:pt modelId="{FFF011F3-9944-48CA-90EE-B93753E2F32E}" type="parTrans" cxnId="{2EA8930A-C93A-4A7F-BCDA-97F8D60ECFE8}">
      <dgm:prSet/>
      <dgm:spPr/>
      <dgm:t>
        <a:bodyPr/>
        <a:lstStyle/>
        <a:p>
          <a:endParaRPr lang="en-GB"/>
        </a:p>
      </dgm:t>
    </dgm:pt>
    <dgm:pt modelId="{3EB15FBD-02DC-4DFE-8361-9F5CAAECFD8A}" type="sibTrans" cxnId="{2EA8930A-C93A-4A7F-BCDA-97F8D60ECFE8}">
      <dgm:prSet/>
      <dgm:spPr/>
      <dgm:t>
        <a:bodyPr/>
        <a:lstStyle/>
        <a:p>
          <a:endParaRPr lang="en-GB"/>
        </a:p>
      </dgm:t>
    </dgm:pt>
    <dgm:pt modelId="{121AAB3D-8FD7-49A3-9F81-0FC47748C069}">
      <dgm:prSet phldrT="[Text]"/>
      <dgm:spPr/>
      <dgm:t>
        <a:bodyPr/>
        <a:lstStyle/>
        <a:p>
          <a:r>
            <a:rPr lang="en-GB"/>
            <a:t>Region 3</a:t>
          </a:r>
        </a:p>
      </dgm:t>
    </dgm:pt>
    <dgm:pt modelId="{B4E29571-FF5D-466C-8DAB-4ED327607ED2}" type="parTrans" cxnId="{23FB7A26-EE5F-4802-B0D5-D5DF315A1930}">
      <dgm:prSet/>
      <dgm:spPr/>
      <dgm:t>
        <a:bodyPr/>
        <a:lstStyle/>
        <a:p>
          <a:endParaRPr lang="en-GB"/>
        </a:p>
      </dgm:t>
    </dgm:pt>
    <dgm:pt modelId="{07C8681D-4326-48B5-8B53-126A6F97FC35}" type="sibTrans" cxnId="{23FB7A26-EE5F-4802-B0D5-D5DF315A1930}">
      <dgm:prSet/>
      <dgm:spPr/>
      <dgm:t>
        <a:bodyPr/>
        <a:lstStyle/>
        <a:p>
          <a:endParaRPr lang="en-GB"/>
        </a:p>
      </dgm:t>
    </dgm:pt>
    <dgm:pt modelId="{0B00298F-98D0-4521-B90E-A3291784F19D}">
      <dgm:prSet phldrT="[Text]"/>
      <dgm:spPr/>
      <dgm:t>
        <a:bodyPr/>
        <a:lstStyle/>
        <a:p>
          <a:r>
            <a:rPr lang="en-GB"/>
            <a:t>District 4</a:t>
          </a:r>
        </a:p>
      </dgm:t>
    </dgm:pt>
    <dgm:pt modelId="{63CB74A0-4D92-4A03-812C-9323C42C5D30}" type="parTrans" cxnId="{60F02335-A3FC-4902-904A-5CEBE35471B7}">
      <dgm:prSet/>
      <dgm:spPr/>
      <dgm:t>
        <a:bodyPr/>
        <a:lstStyle/>
        <a:p>
          <a:endParaRPr lang="en-GB"/>
        </a:p>
      </dgm:t>
    </dgm:pt>
    <dgm:pt modelId="{0832025B-FBB2-4A51-BF14-10F917D8ABC8}" type="sibTrans" cxnId="{60F02335-A3FC-4902-904A-5CEBE35471B7}">
      <dgm:prSet/>
      <dgm:spPr/>
      <dgm:t>
        <a:bodyPr/>
        <a:lstStyle/>
        <a:p>
          <a:endParaRPr lang="en-GB"/>
        </a:p>
      </dgm:t>
    </dgm:pt>
    <dgm:pt modelId="{AA731990-409D-4CF9-9D49-208E16A0BED3}">
      <dgm:prSet phldrT="[Text]"/>
      <dgm:spPr/>
      <dgm:t>
        <a:bodyPr/>
        <a:lstStyle/>
        <a:p>
          <a:r>
            <a:rPr lang="en-GB"/>
            <a:t>District 5</a:t>
          </a:r>
        </a:p>
      </dgm:t>
    </dgm:pt>
    <dgm:pt modelId="{9A23B6B8-ECE0-4876-993A-8D4342D8CA77}" type="parTrans" cxnId="{A38485F8-65C3-4BD9-BE2F-59975B5E99FA}">
      <dgm:prSet/>
      <dgm:spPr/>
      <dgm:t>
        <a:bodyPr/>
        <a:lstStyle/>
        <a:p>
          <a:endParaRPr lang="en-GB"/>
        </a:p>
      </dgm:t>
    </dgm:pt>
    <dgm:pt modelId="{7E5F5F11-CBF3-46C4-AFAA-EC7D24192E99}" type="sibTrans" cxnId="{A38485F8-65C3-4BD9-BE2F-59975B5E99FA}">
      <dgm:prSet/>
      <dgm:spPr/>
      <dgm:t>
        <a:bodyPr/>
        <a:lstStyle/>
        <a:p>
          <a:endParaRPr lang="en-GB"/>
        </a:p>
      </dgm:t>
    </dgm:pt>
    <dgm:pt modelId="{AFA274B5-B6EB-4A12-9185-84BBF3E4D536}">
      <dgm:prSet phldrT="[Text]"/>
      <dgm:spPr/>
      <dgm:t>
        <a:bodyPr/>
        <a:lstStyle/>
        <a:p>
          <a:r>
            <a:rPr lang="en-GB"/>
            <a:t>District 6</a:t>
          </a:r>
        </a:p>
      </dgm:t>
    </dgm:pt>
    <dgm:pt modelId="{83F37B68-8118-46CD-ABB3-C4B9AC92E9B7}" type="parTrans" cxnId="{493C2950-A1AB-449D-AEAB-E5225E2E7677}">
      <dgm:prSet/>
      <dgm:spPr/>
      <dgm:t>
        <a:bodyPr/>
        <a:lstStyle/>
        <a:p>
          <a:endParaRPr lang="en-GB"/>
        </a:p>
      </dgm:t>
    </dgm:pt>
    <dgm:pt modelId="{ECEB64CA-4A9C-4D36-98A6-5650610C9C34}" type="sibTrans" cxnId="{493C2950-A1AB-449D-AEAB-E5225E2E7677}">
      <dgm:prSet/>
      <dgm:spPr/>
      <dgm:t>
        <a:bodyPr/>
        <a:lstStyle/>
        <a:p>
          <a:endParaRPr lang="en-GB"/>
        </a:p>
      </dgm:t>
    </dgm:pt>
    <dgm:pt modelId="{E3176B57-29BF-4CF9-9B67-1E6413B9A02A}">
      <dgm:prSet phldrT="[Text]"/>
      <dgm:spPr/>
      <dgm:t>
        <a:bodyPr/>
        <a:lstStyle/>
        <a:p>
          <a:r>
            <a:rPr lang="en-GB"/>
            <a:t>District 7</a:t>
          </a:r>
        </a:p>
      </dgm:t>
    </dgm:pt>
    <dgm:pt modelId="{4EA6FF45-03C8-4A95-964C-9C6F90D55476}" type="parTrans" cxnId="{5651C572-5C5D-42B6-9554-E086A48F2DB1}">
      <dgm:prSet/>
      <dgm:spPr/>
      <dgm:t>
        <a:bodyPr/>
        <a:lstStyle/>
        <a:p>
          <a:endParaRPr lang="en-GB"/>
        </a:p>
      </dgm:t>
    </dgm:pt>
    <dgm:pt modelId="{5FDCBFA4-E4C7-435A-A1F0-07D5D858AB92}" type="sibTrans" cxnId="{5651C572-5C5D-42B6-9554-E086A48F2DB1}">
      <dgm:prSet/>
      <dgm:spPr/>
      <dgm:t>
        <a:bodyPr/>
        <a:lstStyle/>
        <a:p>
          <a:endParaRPr lang="en-GB"/>
        </a:p>
      </dgm:t>
    </dgm:pt>
    <dgm:pt modelId="{9C35B25B-417D-4AC0-9C09-2252C04373A9}">
      <dgm:prSet phldrT="[Text]"/>
      <dgm:spPr/>
      <dgm:t>
        <a:bodyPr/>
        <a:lstStyle/>
        <a:p>
          <a:r>
            <a:rPr lang="en-GB"/>
            <a:t>District 8</a:t>
          </a:r>
        </a:p>
      </dgm:t>
    </dgm:pt>
    <dgm:pt modelId="{BF8A784B-A286-4BE1-9FB8-89A7FAC82AF8}" type="parTrans" cxnId="{5C5BD3F4-5524-4CFF-BE28-CD58D059B173}">
      <dgm:prSet/>
      <dgm:spPr/>
      <dgm:t>
        <a:bodyPr/>
        <a:lstStyle/>
        <a:p>
          <a:endParaRPr lang="en-GB"/>
        </a:p>
      </dgm:t>
    </dgm:pt>
    <dgm:pt modelId="{C50ECD5B-8E02-4B77-B731-8B1FABBCF40E}" type="sibTrans" cxnId="{5C5BD3F4-5524-4CFF-BE28-CD58D059B173}">
      <dgm:prSet/>
      <dgm:spPr/>
      <dgm:t>
        <a:bodyPr/>
        <a:lstStyle/>
        <a:p>
          <a:endParaRPr lang="en-GB"/>
        </a:p>
      </dgm:t>
    </dgm:pt>
    <dgm:pt modelId="{BF2750D0-8CEC-4510-B047-B399600A53A2}">
      <dgm:prSet phldrT="[Text]"/>
      <dgm:spPr/>
      <dgm:t>
        <a:bodyPr/>
        <a:lstStyle/>
        <a:p>
          <a:r>
            <a:rPr lang="en-GB"/>
            <a:t>District  9</a:t>
          </a:r>
        </a:p>
      </dgm:t>
    </dgm:pt>
    <dgm:pt modelId="{B2876E2F-FB97-42A0-8B92-D421E6C40B23}" type="parTrans" cxnId="{3218588E-2D38-4712-9090-1170F7B24678}">
      <dgm:prSet/>
      <dgm:spPr/>
      <dgm:t>
        <a:bodyPr/>
        <a:lstStyle/>
        <a:p>
          <a:endParaRPr lang="en-GB"/>
        </a:p>
      </dgm:t>
    </dgm:pt>
    <dgm:pt modelId="{FA5E3422-F14B-4D9A-9B47-E4A092335525}" type="sibTrans" cxnId="{3218588E-2D38-4712-9090-1170F7B24678}">
      <dgm:prSet/>
      <dgm:spPr/>
      <dgm:t>
        <a:bodyPr/>
        <a:lstStyle/>
        <a:p>
          <a:endParaRPr lang="en-GB"/>
        </a:p>
      </dgm:t>
    </dgm:pt>
    <dgm:pt modelId="{E061E215-AC85-4BA6-9E94-84D04CD1B477}">
      <dgm:prSet phldrT="[Text]"/>
      <dgm:spPr/>
      <dgm:t>
        <a:bodyPr/>
        <a:lstStyle/>
        <a:p>
          <a:r>
            <a:rPr lang="en-GB"/>
            <a:t>Region 4</a:t>
          </a:r>
        </a:p>
      </dgm:t>
    </dgm:pt>
    <dgm:pt modelId="{1AC245EE-38FB-477C-A15B-1EB50AE9CC3B}" type="parTrans" cxnId="{06EA1C82-0277-4D2A-880A-3C3066165D64}">
      <dgm:prSet/>
      <dgm:spPr/>
      <dgm:t>
        <a:bodyPr/>
        <a:lstStyle/>
        <a:p>
          <a:endParaRPr lang="en-GB"/>
        </a:p>
      </dgm:t>
    </dgm:pt>
    <dgm:pt modelId="{820FCF6C-2257-4993-AEEC-7947ADDFDDF5}" type="sibTrans" cxnId="{06EA1C82-0277-4D2A-880A-3C3066165D64}">
      <dgm:prSet/>
      <dgm:spPr/>
      <dgm:t>
        <a:bodyPr/>
        <a:lstStyle/>
        <a:p>
          <a:endParaRPr lang="en-GB"/>
        </a:p>
      </dgm:t>
    </dgm:pt>
    <dgm:pt modelId="{2EEDAAB5-20DE-48CE-9094-A5BF4605E841}">
      <dgm:prSet phldrT="[Text]"/>
      <dgm:spPr/>
      <dgm:t>
        <a:bodyPr/>
        <a:lstStyle/>
        <a:p>
          <a:r>
            <a:rPr lang="en-GB"/>
            <a:t>District 12</a:t>
          </a:r>
        </a:p>
      </dgm:t>
    </dgm:pt>
    <dgm:pt modelId="{59A19024-4523-4E04-802C-20852A223C0C}" type="parTrans" cxnId="{CC945F46-A2C6-4E4B-ADBB-9812B92023B9}">
      <dgm:prSet/>
      <dgm:spPr/>
      <dgm:t>
        <a:bodyPr/>
        <a:lstStyle/>
        <a:p>
          <a:endParaRPr lang="en-GB"/>
        </a:p>
      </dgm:t>
    </dgm:pt>
    <dgm:pt modelId="{1A5CD3A3-A6EE-423D-B0E6-C9818EB49E2A}" type="sibTrans" cxnId="{CC945F46-A2C6-4E4B-ADBB-9812B92023B9}">
      <dgm:prSet/>
      <dgm:spPr/>
      <dgm:t>
        <a:bodyPr/>
        <a:lstStyle/>
        <a:p>
          <a:endParaRPr lang="en-GB"/>
        </a:p>
      </dgm:t>
    </dgm:pt>
    <dgm:pt modelId="{86A308DB-BAD6-4A9B-99C8-65824C0E40F1}">
      <dgm:prSet phldrT="[Text]"/>
      <dgm:spPr/>
      <dgm:t>
        <a:bodyPr/>
        <a:lstStyle/>
        <a:p>
          <a:r>
            <a:rPr lang="en-GB"/>
            <a:t>District 10</a:t>
          </a:r>
        </a:p>
      </dgm:t>
    </dgm:pt>
    <dgm:pt modelId="{E82327B6-5ABC-4360-AFDC-F2427EAFB41A}" type="parTrans" cxnId="{A4CE545F-FE3F-4467-A3E8-F0FB7E4A0330}">
      <dgm:prSet/>
      <dgm:spPr/>
      <dgm:t>
        <a:bodyPr/>
        <a:lstStyle/>
        <a:p>
          <a:endParaRPr lang="en-GB"/>
        </a:p>
      </dgm:t>
    </dgm:pt>
    <dgm:pt modelId="{35A13E4E-5B29-4664-A3B6-2CF0D9B06101}" type="sibTrans" cxnId="{A4CE545F-FE3F-4467-A3E8-F0FB7E4A0330}">
      <dgm:prSet/>
      <dgm:spPr/>
      <dgm:t>
        <a:bodyPr/>
        <a:lstStyle/>
        <a:p>
          <a:endParaRPr lang="en-GB"/>
        </a:p>
      </dgm:t>
    </dgm:pt>
    <dgm:pt modelId="{82B613BA-0E53-4DB4-AEC2-2225DEEFA038}">
      <dgm:prSet phldrT="[Text]"/>
      <dgm:spPr/>
      <dgm:t>
        <a:bodyPr/>
        <a:lstStyle/>
        <a:p>
          <a:r>
            <a:rPr lang="en-GB"/>
            <a:t>District 11</a:t>
          </a:r>
        </a:p>
      </dgm:t>
    </dgm:pt>
    <dgm:pt modelId="{DE906F43-6289-4135-960F-7382D074047B}" type="parTrans" cxnId="{7B937B96-4073-410E-9E6E-BE4AFAE9CBDA}">
      <dgm:prSet/>
      <dgm:spPr/>
      <dgm:t>
        <a:bodyPr/>
        <a:lstStyle/>
        <a:p>
          <a:endParaRPr lang="en-GB"/>
        </a:p>
      </dgm:t>
    </dgm:pt>
    <dgm:pt modelId="{DBD8E682-B2F6-4CB8-9A2E-5E09C5839F2B}" type="sibTrans" cxnId="{7B937B96-4073-410E-9E6E-BE4AFAE9CBDA}">
      <dgm:prSet/>
      <dgm:spPr/>
      <dgm:t>
        <a:bodyPr/>
        <a:lstStyle/>
        <a:p>
          <a:endParaRPr lang="en-GB"/>
        </a:p>
      </dgm:t>
    </dgm:pt>
    <dgm:pt modelId="{D66B6CC4-9126-4622-BE86-59DC14367E0F}">
      <dgm:prSet phldrT="[Text]"/>
      <dgm:spPr/>
      <dgm:t>
        <a:bodyPr/>
        <a:lstStyle/>
        <a:p>
          <a:r>
            <a:rPr lang="en-GB"/>
            <a:t>Region 5</a:t>
          </a:r>
        </a:p>
      </dgm:t>
    </dgm:pt>
    <dgm:pt modelId="{C345AF4D-EACC-4AB6-AD5A-694A40C058C1}" type="parTrans" cxnId="{0FBD13E3-C729-4BB7-BE3C-F8671862EC0B}">
      <dgm:prSet/>
      <dgm:spPr/>
      <dgm:t>
        <a:bodyPr/>
        <a:lstStyle/>
        <a:p>
          <a:endParaRPr lang="en-GB"/>
        </a:p>
      </dgm:t>
    </dgm:pt>
    <dgm:pt modelId="{B39EF722-AF10-45F4-9505-E413A866CAF2}" type="sibTrans" cxnId="{0FBD13E3-C729-4BB7-BE3C-F8671862EC0B}">
      <dgm:prSet/>
      <dgm:spPr/>
      <dgm:t>
        <a:bodyPr/>
        <a:lstStyle/>
        <a:p>
          <a:endParaRPr lang="en-GB"/>
        </a:p>
      </dgm:t>
    </dgm:pt>
    <dgm:pt modelId="{E5794EFF-664C-47A4-B718-551605F9FC88}">
      <dgm:prSet phldrT="[Text]"/>
      <dgm:spPr/>
      <dgm:t>
        <a:bodyPr/>
        <a:lstStyle/>
        <a:p>
          <a:r>
            <a:rPr lang="en-GB"/>
            <a:t>District 13</a:t>
          </a:r>
        </a:p>
      </dgm:t>
    </dgm:pt>
    <dgm:pt modelId="{F27F5009-EAC1-43F4-9869-B5A72ED51755}" type="parTrans" cxnId="{C450B539-D636-4EBC-84F6-B1880A35D833}">
      <dgm:prSet/>
      <dgm:spPr/>
      <dgm:t>
        <a:bodyPr/>
        <a:lstStyle/>
        <a:p>
          <a:endParaRPr lang="en-GB"/>
        </a:p>
      </dgm:t>
    </dgm:pt>
    <dgm:pt modelId="{52CAF061-E75C-46F2-9D49-FC199E9AC844}" type="sibTrans" cxnId="{C450B539-D636-4EBC-84F6-B1880A35D833}">
      <dgm:prSet/>
      <dgm:spPr/>
      <dgm:t>
        <a:bodyPr/>
        <a:lstStyle/>
        <a:p>
          <a:endParaRPr lang="en-GB"/>
        </a:p>
      </dgm:t>
    </dgm:pt>
    <dgm:pt modelId="{AB198B7C-821C-4D88-9192-27F14D485368}">
      <dgm:prSet phldrT="[Text]"/>
      <dgm:spPr/>
      <dgm:t>
        <a:bodyPr/>
        <a:lstStyle/>
        <a:p>
          <a:r>
            <a:rPr lang="en-GB"/>
            <a:t>District 14</a:t>
          </a:r>
        </a:p>
      </dgm:t>
    </dgm:pt>
    <dgm:pt modelId="{5B823720-6FCD-4F14-A6DE-1CFA84441247}" type="parTrans" cxnId="{394FF6B3-5E43-4466-AB88-B6A426D843B2}">
      <dgm:prSet/>
      <dgm:spPr/>
      <dgm:t>
        <a:bodyPr/>
        <a:lstStyle/>
        <a:p>
          <a:endParaRPr lang="en-GB"/>
        </a:p>
      </dgm:t>
    </dgm:pt>
    <dgm:pt modelId="{45F1A361-F6F9-4994-BE73-86D3EEE502D2}" type="sibTrans" cxnId="{394FF6B3-5E43-4466-AB88-B6A426D843B2}">
      <dgm:prSet/>
      <dgm:spPr/>
      <dgm:t>
        <a:bodyPr/>
        <a:lstStyle/>
        <a:p>
          <a:endParaRPr lang="en-GB"/>
        </a:p>
      </dgm:t>
    </dgm:pt>
    <dgm:pt modelId="{4F8C92FA-06D5-424F-A2E4-4F83CE49E324}">
      <dgm:prSet phldrT="[Text]"/>
      <dgm:spPr/>
      <dgm:t>
        <a:bodyPr/>
        <a:lstStyle/>
        <a:p>
          <a:r>
            <a:rPr lang="en-GB"/>
            <a:t>District 15</a:t>
          </a:r>
        </a:p>
      </dgm:t>
    </dgm:pt>
    <dgm:pt modelId="{D303F19B-F062-4D30-AC31-C35A6B1A91BD}" type="parTrans" cxnId="{7B5B02EB-448D-4398-A74F-53F19F9690BB}">
      <dgm:prSet/>
      <dgm:spPr/>
      <dgm:t>
        <a:bodyPr/>
        <a:lstStyle/>
        <a:p>
          <a:endParaRPr lang="en-GB"/>
        </a:p>
      </dgm:t>
    </dgm:pt>
    <dgm:pt modelId="{25B1F626-4A8E-4FE5-8716-D58728B35FFA}" type="sibTrans" cxnId="{7B5B02EB-448D-4398-A74F-53F19F9690BB}">
      <dgm:prSet/>
      <dgm:spPr/>
      <dgm:t>
        <a:bodyPr/>
        <a:lstStyle/>
        <a:p>
          <a:endParaRPr lang="en-GB"/>
        </a:p>
      </dgm:t>
    </dgm:pt>
    <dgm:pt modelId="{F855F72B-A5B3-4B75-8A31-2DDBEC78AB6D}" type="pres">
      <dgm:prSet presAssocID="{0DD29426-4563-470B-A127-9CFC36B687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8C127-3B99-4894-AFE2-C69F77F7D373}" type="pres">
      <dgm:prSet presAssocID="{FB3A7593-3B6C-486F-845D-38B4D4505702}" presName="root1" presStyleCnt="0"/>
      <dgm:spPr/>
    </dgm:pt>
    <dgm:pt modelId="{420A8B71-0E51-407E-B060-EE04A6CA41CA}" type="pres">
      <dgm:prSet presAssocID="{FB3A7593-3B6C-486F-845D-38B4D450570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9BD1B8-AC8A-44F0-AC29-99468DF44227}" type="pres">
      <dgm:prSet presAssocID="{FB3A7593-3B6C-486F-845D-38B4D4505702}" presName="level2hierChild" presStyleCnt="0"/>
      <dgm:spPr/>
    </dgm:pt>
    <dgm:pt modelId="{E5DEA510-9CA9-4D4E-8896-48C3C42F0EF2}" type="pres">
      <dgm:prSet presAssocID="{26B5AD29-C6C8-49A5-9277-F19968B0055D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A5665F05-F0CF-4412-BA8C-83A19380DB26}" type="pres">
      <dgm:prSet presAssocID="{26B5AD29-C6C8-49A5-9277-F19968B0055D}" presName="connTx" presStyleLbl="parChTrans1D2" presStyleIdx="0" presStyleCnt="5"/>
      <dgm:spPr/>
      <dgm:t>
        <a:bodyPr/>
        <a:lstStyle/>
        <a:p>
          <a:endParaRPr lang="en-GB"/>
        </a:p>
      </dgm:t>
    </dgm:pt>
    <dgm:pt modelId="{431DDCD5-3A48-4779-8520-79630CD3731F}" type="pres">
      <dgm:prSet presAssocID="{6888B056-D462-4C8A-89BA-49F24D91D94C}" presName="root2" presStyleCnt="0"/>
      <dgm:spPr/>
    </dgm:pt>
    <dgm:pt modelId="{4E124009-ADD1-469E-AAA2-04553F4A6AA2}" type="pres">
      <dgm:prSet presAssocID="{6888B056-D462-4C8A-89BA-49F24D91D94C}" presName="LevelTwoTextNode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9AC7329-845F-409F-8DCA-36D93F7D7804}" type="pres">
      <dgm:prSet presAssocID="{6888B056-D462-4C8A-89BA-49F24D91D94C}" presName="level3hierChild" presStyleCnt="0"/>
      <dgm:spPr/>
    </dgm:pt>
    <dgm:pt modelId="{83E18F0A-87D1-4A3A-BE19-636B144BF077}" type="pres">
      <dgm:prSet presAssocID="{507E6778-93DC-49F8-A970-DD08BD7FD184}" presName="conn2-1" presStyleLbl="parChTrans1D3" presStyleIdx="0" presStyleCnt="15"/>
      <dgm:spPr/>
      <dgm:t>
        <a:bodyPr/>
        <a:lstStyle/>
        <a:p>
          <a:endParaRPr lang="en-GB"/>
        </a:p>
      </dgm:t>
    </dgm:pt>
    <dgm:pt modelId="{5367E59F-1CC0-49D4-A106-8CCDAC4B625C}" type="pres">
      <dgm:prSet presAssocID="{507E6778-93DC-49F8-A970-DD08BD7FD184}" presName="connTx" presStyleLbl="parChTrans1D3" presStyleIdx="0" presStyleCnt="15"/>
      <dgm:spPr/>
      <dgm:t>
        <a:bodyPr/>
        <a:lstStyle/>
        <a:p>
          <a:endParaRPr lang="en-GB"/>
        </a:p>
      </dgm:t>
    </dgm:pt>
    <dgm:pt modelId="{F44B8AD0-D2B8-470F-8BA2-3694C19D7203}" type="pres">
      <dgm:prSet presAssocID="{9BD05AA0-BDA5-4157-AB64-D220814F2DD1}" presName="root2" presStyleCnt="0"/>
      <dgm:spPr/>
    </dgm:pt>
    <dgm:pt modelId="{E40B0AFF-FEDE-4F94-BF72-0B716BECF5AF}" type="pres">
      <dgm:prSet presAssocID="{9BD05AA0-BDA5-4157-AB64-D220814F2DD1}" presName="LevelTwoTextNode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6B71C4-C6B5-4236-A30B-F26CC4D8A131}" type="pres">
      <dgm:prSet presAssocID="{9BD05AA0-BDA5-4157-AB64-D220814F2DD1}" presName="level3hierChild" presStyleCnt="0"/>
      <dgm:spPr/>
    </dgm:pt>
    <dgm:pt modelId="{80F4F3E4-0FE0-4AC3-8333-676B74DE0778}" type="pres">
      <dgm:prSet presAssocID="{16BCB5AC-FF33-4251-98D5-561AA57C933C}" presName="conn2-1" presStyleLbl="parChTrans1D3" presStyleIdx="1" presStyleCnt="15"/>
      <dgm:spPr/>
      <dgm:t>
        <a:bodyPr/>
        <a:lstStyle/>
        <a:p>
          <a:endParaRPr lang="en-GB"/>
        </a:p>
      </dgm:t>
    </dgm:pt>
    <dgm:pt modelId="{406424FA-7CC4-4B63-B268-B827C1CDDB29}" type="pres">
      <dgm:prSet presAssocID="{16BCB5AC-FF33-4251-98D5-561AA57C933C}" presName="connTx" presStyleLbl="parChTrans1D3" presStyleIdx="1" presStyleCnt="15"/>
      <dgm:spPr/>
      <dgm:t>
        <a:bodyPr/>
        <a:lstStyle/>
        <a:p>
          <a:endParaRPr lang="en-GB"/>
        </a:p>
      </dgm:t>
    </dgm:pt>
    <dgm:pt modelId="{B8F3C9AB-DB61-47FB-B8B7-F966844FFC12}" type="pres">
      <dgm:prSet presAssocID="{DF83263C-1064-456C-B6D5-BC1197A1A4DA}" presName="root2" presStyleCnt="0"/>
      <dgm:spPr/>
    </dgm:pt>
    <dgm:pt modelId="{59623C29-AE4E-4D86-9D3E-192705D852CE}" type="pres">
      <dgm:prSet presAssocID="{DF83263C-1064-456C-B6D5-BC1197A1A4DA}" presName="LevelTwoTextNode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339F14-B7C0-493B-8DD4-5214713C95E1}" type="pres">
      <dgm:prSet presAssocID="{DF83263C-1064-456C-B6D5-BC1197A1A4DA}" presName="level3hierChild" presStyleCnt="0"/>
      <dgm:spPr/>
    </dgm:pt>
    <dgm:pt modelId="{6F39F3A1-2A26-4775-89E9-53AFF4A41345}" type="pres">
      <dgm:prSet presAssocID="{FFF011F3-9944-48CA-90EE-B93753E2F32E}" presName="conn2-1" presStyleLbl="parChTrans1D3" presStyleIdx="2" presStyleCnt="15"/>
      <dgm:spPr/>
      <dgm:t>
        <a:bodyPr/>
        <a:lstStyle/>
        <a:p>
          <a:endParaRPr lang="en-GB"/>
        </a:p>
      </dgm:t>
    </dgm:pt>
    <dgm:pt modelId="{F515CDFE-EA16-4F2E-AF91-9EABE5EBC82B}" type="pres">
      <dgm:prSet presAssocID="{FFF011F3-9944-48CA-90EE-B93753E2F32E}" presName="connTx" presStyleLbl="parChTrans1D3" presStyleIdx="2" presStyleCnt="15"/>
      <dgm:spPr/>
      <dgm:t>
        <a:bodyPr/>
        <a:lstStyle/>
        <a:p>
          <a:endParaRPr lang="en-GB"/>
        </a:p>
      </dgm:t>
    </dgm:pt>
    <dgm:pt modelId="{E9ED83D1-BB9F-44C9-8D44-3CED1AC6B822}" type="pres">
      <dgm:prSet presAssocID="{98BC9C0F-1CC9-4F35-9683-A5B203BC9743}" presName="root2" presStyleCnt="0"/>
      <dgm:spPr/>
    </dgm:pt>
    <dgm:pt modelId="{B2B76688-B85C-4F8E-8B0F-BA3436BBF4DF}" type="pres">
      <dgm:prSet presAssocID="{98BC9C0F-1CC9-4F35-9683-A5B203BC9743}" presName="LevelTwoTextNode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DF2192-6DA2-4BD9-B01E-2ED36253E227}" type="pres">
      <dgm:prSet presAssocID="{98BC9C0F-1CC9-4F35-9683-A5B203BC9743}" presName="level3hierChild" presStyleCnt="0"/>
      <dgm:spPr/>
    </dgm:pt>
    <dgm:pt modelId="{FECCF791-DABD-4E8B-AF3E-B532B823F384}" type="pres">
      <dgm:prSet presAssocID="{26A3D0B8-CC8C-4174-823B-566DE207A51A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0FAF9444-BEBD-4514-80EC-7913630D03C4}" type="pres">
      <dgm:prSet presAssocID="{26A3D0B8-CC8C-4174-823B-566DE207A51A}" presName="connTx" presStyleLbl="parChTrans1D2" presStyleIdx="1" presStyleCnt="5"/>
      <dgm:spPr/>
      <dgm:t>
        <a:bodyPr/>
        <a:lstStyle/>
        <a:p>
          <a:endParaRPr lang="en-GB"/>
        </a:p>
      </dgm:t>
    </dgm:pt>
    <dgm:pt modelId="{3B512874-B3AC-46FD-9103-B244F9226F90}" type="pres">
      <dgm:prSet presAssocID="{3499CE2D-D235-483B-94A6-3542E9407ADA}" presName="root2" presStyleCnt="0"/>
      <dgm:spPr/>
    </dgm:pt>
    <dgm:pt modelId="{E48B2A0D-3D7F-4E7E-B257-B700B029766C}" type="pres">
      <dgm:prSet presAssocID="{3499CE2D-D235-483B-94A6-3542E9407AD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5F39CC-219B-48FB-88F4-04AF12645B52}" type="pres">
      <dgm:prSet presAssocID="{3499CE2D-D235-483B-94A6-3542E9407ADA}" presName="level3hierChild" presStyleCnt="0"/>
      <dgm:spPr/>
    </dgm:pt>
    <dgm:pt modelId="{4FA371B7-12C1-481F-BA0F-6F7C938F57CF}" type="pres">
      <dgm:prSet presAssocID="{63CB74A0-4D92-4A03-812C-9323C42C5D30}" presName="conn2-1" presStyleLbl="parChTrans1D3" presStyleIdx="3" presStyleCnt="15"/>
      <dgm:spPr/>
      <dgm:t>
        <a:bodyPr/>
        <a:lstStyle/>
        <a:p>
          <a:endParaRPr lang="en-GB"/>
        </a:p>
      </dgm:t>
    </dgm:pt>
    <dgm:pt modelId="{0069C5F5-58FC-4657-AFF4-67FB78FF41B1}" type="pres">
      <dgm:prSet presAssocID="{63CB74A0-4D92-4A03-812C-9323C42C5D30}" presName="connTx" presStyleLbl="parChTrans1D3" presStyleIdx="3" presStyleCnt="15"/>
      <dgm:spPr/>
      <dgm:t>
        <a:bodyPr/>
        <a:lstStyle/>
        <a:p>
          <a:endParaRPr lang="en-GB"/>
        </a:p>
      </dgm:t>
    </dgm:pt>
    <dgm:pt modelId="{9DD64AEC-7560-442D-9AA5-6A501492C043}" type="pres">
      <dgm:prSet presAssocID="{0B00298F-98D0-4521-B90E-A3291784F19D}" presName="root2" presStyleCnt="0"/>
      <dgm:spPr/>
    </dgm:pt>
    <dgm:pt modelId="{4D571CF8-1016-4702-A775-99AC25D63B88}" type="pres">
      <dgm:prSet presAssocID="{0B00298F-98D0-4521-B90E-A3291784F19D}" presName="LevelTwoTextNode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AE6248-A83D-4CBD-A8E3-24F623A12095}" type="pres">
      <dgm:prSet presAssocID="{0B00298F-98D0-4521-B90E-A3291784F19D}" presName="level3hierChild" presStyleCnt="0"/>
      <dgm:spPr/>
    </dgm:pt>
    <dgm:pt modelId="{C6EC6297-1E8A-4DF2-ABCD-6AFF5D8BA3FA}" type="pres">
      <dgm:prSet presAssocID="{9A23B6B8-ECE0-4876-993A-8D4342D8CA77}" presName="conn2-1" presStyleLbl="parChTrans1D3" presStyleIdx="4" presStyleCnt="15"/>
      <dgm:spPr/>
      <dgm:t>
        <a:bodyPr/>
        <a:lstStyle/>
        <a:p>
          <a:endParaRPr lang="en-GB"/>
        </a:p>
      </dgm:t>
    </dgm:pt>
    <dgm:pt modelId="{B58A999D-9382-43A4-808D-AE59E76BE3ED}" type="pres">
      <dgm:prSet presAssocID="{9A23B6B8-ECE0-4876-993A-8D4342D8CA77}" presName="connTx" presStyleLbl="parChTrans1D3" presStyleIdx="4" presStyleCnt="15"/>
      <dgm:spPr/>
      <dgm:t>
        <a:bodyPr/>
        <a:lstStyle/>
        <a:p>
          <a:endParaRPr lang="en-GB"/>
        </a:p>
      </dgm:t>
    </dgm:pt>
    <dgm:pt modelId="{81A45EC7-33E6-47E8-A519-B8C2CDC6907B}" type="pres">
      <dgm:prSet presAssocID="{AA731990-409D-4CF9-9D49-208E16A0BED3}" presName="root2" presStyleCnt="0"/>
      <dgm:spPr/>
    </dgm:pt>
    <dgm:pt modelId="{548FAD3F-A29A-4D08-A1EC-3BAD103E4226}" type="pres">
      <dgm:prSet presAssocID="{AA731990-409D-4CF9-9D49-208E16A0BED3}" presName="LevelTwoTextNode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8982F2-C9A4-48CD-BB29-53B1B75999D2}" type="pres">
      <dgm:prSet presAssocID="{AA731990-409D-4CF9-9D49-208E16A0BED3}" presName="level3hierChild" presStyleCnt="0"/>
      <dgm:spPr/>
    </dgm:pt>
    <dgm:pt modelId="{4B020FDB-BA04-49FD-9329-54B9DD4702AA}" type="pres">
      <dgm:prSet presAssocID="{83F37B68-8118-46CD-ABB3-C4B9AC92E9B7}" presName="conn2-1" presStyleLbl="parChTrans1D3" presStyleIdx="5" presStyleCnt="15"/>
      <dgm:spPr/>
      <dgm:t>
        <a:bodyPr/>
        <a:lstStyle/>
        <a:p>
          <a:endParaRPr lang="en-GB"/>
        </a:p>
      </dgm:t>
    </dgm:pt>
    <dgm:pt modelId="{AE37E2E5-9A60-475F-B21A-43FEFF739B36}" type="pres">
      <dgm:prSet presAssocID="{83F37B68-8118-46CD-ABB3-C4B9AC92E9B7}" presName="connTx" presStyleLbl="parChTrans1D3" presStyleIdx="5" presStyleCnt="15"/>
      <dgm:spPr/>
      <dgm:t>
        <a:bodyPr/>
        <a:lstStyle/>
        <a:p>
          <a:endParaRPr lang="en-GB"/>
        </a:p>
      </dgm:t>
    </dgm:pt>
    <dgm:pt modelId="{8D9CE765-131C-4EE3-9074-DDA44B176EBF}" type="pres">
      <dgm:prSet presAssocID="{AFA274B5-B6EB-4A12-9185-84BBF3E4D536}" presName="root2" presStyleCnt="0"/>
      <dgm:spPr/>
    </dgm:pt>
    <dgm:pt modelId="{EBD644DF-CD9A-42DC-BFD5-50E75E315A4E}" type="pres">
      <dgm:prSet presAssocID="{AFA274B5-B6EB-4A12-9185-84BBF3E4D536}" presName="LevelTwoTextNode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C07EC3-C00C-4A3F-B21D-8C060CBBB8B9}" type="pres">
      <dgm:prSet presAssocID="{AFA274B5-B6EB-4A12-9185-84BBF3E4D536}" presName="level3hierChild" presStyleCnt="0"/>
      <dgm:spPr/>
    </dgm:pt>
    <dgm:pt modelId="{36099D4A-6895-4686-890C-CD1F267D3009}" type="pres">
      <dgm:prSet presAssocID="{B4E29571-FF5D-466C-8DAB-4ED327607ED2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F3808AF7-681F-419B-AC39-33C79352283B}" type="pres">
      <dgm:prSet presAssocID="{B4E29571-FF5D-466C-8DAB-4ED327607ED2}" presName="connTx" presStyleLbl="parChTrans1D2" presStyleIdx="2" presStyleCnt="5"/>
      <dgm:spPr/>
      <dgm:t>
        <a:bodyPr/>
        <a:lstStyle/>
        <a:p>
          <a:endParaRPr lang="en-GB"/>
        </a:p>
      </dgm:t>
    </dgm:pt>
    <dgm:pt modelId="{A520C343-C57B-4AD9-961A-FDFDADCE81C6}" type="pres">
      <dgm:prSet presAssocID="{121AAB3D-8FD7-49A3-9F81-0FC47748C069}" presName="root2" presStyleCnt="0"/>
      <dgm:spPr/>
    </dgm:pt>
    <dgm:pt modelId="{6D730680-8FCA-4465-A583-FDF5E1DE8ADA}" type="pres">
      <dgm:prSet presAssocID="{121AAB3D-8FD7-49A3-9F81-0FC47748C06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50303EA-C9A2-4BDD-B572-72F981BBA6E3}" type="pres">
      <dgm:prSet presAssocID="{121AAB3D-8FD7-49A3-9F81-0FC47748C069}" presName="level3hierChild" presStyleCnt="0"/>
      <dgm:spPr/>
    </dgm:pt>
    <dgm:pt modelId="{B9F8FAD5-E0F0-41C7-B136-1A007D5193E0}" type="pres">
      <dgm:prSet presAssocID="{4EA6FF45-03C8-4A95-964C-9C6F90D55476}" presName="conn2-1" presStyleLbl="parChTrans1D3" presStyleIdx="6" presStyleCnt="15"/>
      <dgm:spPr/>
      <dgm:t>
        <a:bodyPr/>
        <a:lstStyle/>
        <a:p>
          <a:endParaRPr lang="en-GB"/>
        </a:p>
      </dgm:t>
    </dgm:pt>
    <dgm:pt modelId="{C53000A8-4441-426C-B09A-9F42E1B61762}" type="pres">
      <dgm:prSet presAssocID="{4EA6FF45-03C8-4A95-964C-9C6F90D55476}" presName="connTx" presStyleLbl="parChTrans1D3" presStyleIdx="6" presStyleCnt="15"/>
      <dgm:spPr/>
      <dgm:t>
        <a:bodyPr/>
        <a:lstStyle/>
        <a:p>
          <a:endParaRPr lang="en-GB"/>
        </a:p>
      </dgm:t>
    </dgm:pt>
    <dgm:pt modelId="{3ACED8DF-4AFE-400F-A380-933879D2068F}" type="pres">
      <dgm:prSet presAssocID="{E3176B57-29BF-4CF9-9B67-1E6413B9A02A}" presName="root2" presStyleCnt="0"/>
      <dgm:spPr/>
    </dgm:pt>
    <dgm:pt modelId="{80F9DA48-7A5E-42CA-8D3A-4B9A5D122AC8}" type="pres">
      <dgm:prSet presAssocID="{E3176B57-29BF-4CF9-9B67-1E6413B9A02A}" presName="LevelTwoTextNode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F97DB0-5A19-4EC4-BE46-EA8737291215}" type="pres">
      <dgm:prSet presAssocID="{E3176B57-29BF-4CF9-9B67-1E6413B9A02A}" presName="level3hierChild" presStyleCnt="0"/>
      <dgm:spPr/>
    </dgm:pt>
    <dgm:pt modelId="{F8B63821-9CEB-4E02-9725-7BC38EF4B5AF}" type="pres">
      <dgm:prSet presAssocID="{BF8A784B-A286-4BE1-9FB8-89A7FAC82AF8}" presName="conn2-1" presStyleLbl="parChTrans1D3" presStyleIdx="7" presStyleCnt="15"/>
      <dgm:spPr/>
      <dgm:t>
        <a:bodyPr/>
        <a:lstStyle/>
        <a:p>
          <a:endParaRPr lang="en-GB"/>
        </a:p>
      </dgm:t>
    </dgm:pt>
    <dgm:pt modelId="{3D4784D2-AE48-4329-ABCB-7B05A2DCF7D7}" type="pres">
      <dgm:prSet presAssocID="{BF8A784B-A286-4BE1-9FB8-89A7FAC82AF8}" presName="connTx" presStyleLbl="parChTrans1D3" presStyleIdx="7" presStyleCnt="15"/>
      <dgm:spPr/>
      <dgm:t>
        <a:bodyPr/>
        <a:lstStyle/>
        <a:p>
          <a:endParaRPr lang="en-GB"/>
        </a:p>
      </dgm:t>
    </dgm:pt>
    <dgm:pt modelId="{CA3A91D6-F62F-477A-B9FD-82D5DFAAA3D6}" type="pres">
      <dgm:prSet presAssocID="{9C35B25B-417D-4AC0-9C09-2252C04373A9}" presName="root2" presStyleCnt="0"/>
      <dgm:spPr/>
    </dgm:pt>
    <dgm:pt modelId="{515D9B26-07FE-439E-A472-0D190DD66DF1}" type="pres">
      <dgm:prSet presAssocID="{9C35B25B-417D-4AC0-9C09-2252C04373A9}" presName="LevelTwoTextNode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0CA7B8-B875-49BB-9A1F-995D4FFE3139}" type="pres">
      <dgm:prSet presAssocID="{9C35B25B-417D-4AC0-9C09-2252C04373A9}" presName="level3hierChild" presStyleCnt="0"/>
      <dgm:spPr/>
    </dgm:pt>
    <dgm:pt modelId="{F586C021-E3EC-4FFA-954B-0559D5B8439C}" type="pres">
      <dgm:prSet presAssocID="{B2876E2F-FB97-42A0-8B92-D421E6C40B23}" presName="conn2-1" presStyleLbl="parChTrans1D3" presStyleIdx="8" presStyleCnt="15"/>
      <dgm:spPr/>
      <dgm:t>
        <a:bodyPr/>
        <a:lstStyle/>
        <a:p>
          <a:endParaRPr lang="en-GB"/>
        </a:p>
      </dgm:t>
    </dgm:pt>
    <dgm:pt modelId="{34111BF3-8D76-45AB-A9E7-E9A879506426}" type="pres">
      <dgm:prSet presAssocID="{B2876E2F-FB97-42A0-8B92-D421E6C40B23}" presName="connTx" presStyleLbl="parChTrans1D3" presStyleIdx="8" presStyleCnt="15"/>
      <dgm:spPr/>
      <dgm:t>
        <a:bodyPr/>
        <a:lstStyle/>
        <a:p>
          <a:endParaRPr lang="en-GB"/>
        </a:p>
      </dgm:t>
    </dgm:pt>
    <dgm:pt modelId="{BEDBDE4D-0804-4BDC-8BBC-1ED115BA6E7A}" type="pres">
      <dgm:prSet presAssocID="{BF2750D0-8CEC-4510-B047-B399600A53A2}" presName="root2" presStyleCnt="0"/>
      <dgm:spPr/>
    </dgm:pt>
    <dgm:pt modelId="{ADAE2273-94B8-43C4-9A08-483A159D9862}" type="pres">
      <dgm:prSet presAssocID="{BF2750D0-8CEC-4510-B047-B399600A53A2}" presName="LevelTwoTextNode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B9C77F-16DB-420A-B4B3-7A15BF5E02A3}" type="pres">
      <dgm:prSet presAssocID="{BF2750D0-8CEC-4510-B047-B399600A53A2}" presName="level3hierChild" presStyleCnt="0"/>
      <dgm:spPr/>
    </dgm:pt>
    <dgm:pt modelId="{7C0C0035-99CE-49DE-B63D-33CBBC59B236}" type="pres">
      <dgm:prSet presAssocID="{1AC245EE-38FB-477C-A15B-1EB50AE9CC3B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0ADEEA77-8908-4F64-AF0B-90A4F82366C2}" type="pres">
      <dgm:prSet presAssocID="{1AC245EE-38FB-477C-A15B-1EB50AE9CC3B}" presName="connTx" presStyleLbl="parChTrans1D2" presStyleIdx="3" presStyleCnt="5"/>
      <dgm:spPr/>
      <dgm:t>
        <a:bodyPr/>
        <a:lstStyle/>
        <a:p>
          <a:endParaRPr lang="en-GB"/>
        </a:p>
      </dgm:t>
    </dgm:pt>
    <dgm:pt modelId="{B91A9B8C-4E5A-4E8F-AF7F-800BC5B409C0}" type="pres">
      <dgm:prSet presAssocID="{E061E215-AC85-4BA6-9E94-84D04CD1B477}" presName="root2" presStyleCnt="0"/>
      <dgm:spPr/>
    </dgm:pt>
    <dgm:pt modelId="{3BFDE109-C540-4EDA-A0F1-40152B9A5C6C}" type="pres">
      <dgm:prSet presAssocID="{E061E215-AC85-4BA6-9E94-84D04CD1B47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03B2C9-3D84-4C36-9AE5-CC7B318F4AFD}" type="pres">
      <dgm:prSet presAssocID="{E061E215-AC85-4BA6-9E94-84D04CD1B477}" presName="level3hierChild" presStyleCnt="0"/>
      <dgm:spPr/>
    </dgm:pt>
    <dgm:pt modelId="{3389F77C-39ED-4109-BE28-E4631DB76695}" type="pres">
      <dgm:prSet presAssocID="{E82327B6-5ABC-4360-AFDC-F2427EAFB41A}" presName="conn2-1" presStyleLbl="parChTrans1D3" presStyleIdx="9" presStyleCnt="15"/>
      <dgm:spPr/>
      <dgm:t>
        <a:bodyPr/>
        <a:lstStyle/>
        <a:p>
          <a:endParaRPr lang="en-GB"/>
        </a:p>
      </dgm:t>
    </dgm:pt>
    <dgm:pt modelId="{E5393B1D-666A-4BBD-9453-4EE643AB7A8B}" type="pres">
      <dgm:prSet presAssocID="{E82327B6-5ABC-4360-AFDC-F2427EAFB41A}" presName="connTx" presStyleLbl="parChTrans1D3" presStyleIdx="9" presStyleCnt="15"/>
      <dgm:spPr/>
      <dgm:t>
        <a:bodyPr/>
        <a:lstStyle/>
        <a:p>
          <a:endParaRPr lang="en-GB"/>
        </a:p>
      </dgm:t>
    </dgm:pt>
    <dgm:pt modelId="{477696A3-B610-4733-BCAE-8E53946EF0FC}" type="pres">
      <dgm:prSet presAssocID="{86A308DB-BAD6-4A9B-99C8-65824C0E40F1}" presName="root2" presStyleCnt="0"/>
      <dgm:spPr/>
    </dgm:pt>
    <dgm:pt modelId="{6D1CC2C0-FDF4-40F2-A599-14AEE4DB2507}" type="pres">
      <dgm:prSet presAssocID="{86A308DB-BAD6-4A9B-99C8-65824C0E40F1}" presName="LevelTwoTextNode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BCBB4D9-84DB-49EB-B14D-9B056452986B}" type="pres">
      <dgm:prSet presAssocID="{86A308DB-BAD6-4A9B-99C8-65824C0E40F1}" presName="level3hierChild" presStyleCnt="0"/>
      <dgm:spPr/>
    </dgm:pt>
    <dgm:pt modelId="{CC676ACC-BE28-4977-A2BC-1C5C72A4ACFE}" type="pres">
      <dgm:prSet presAssocID="{DE906F43-6289-4135-960F-7382D074047B}" presName="conn2-1" presStyleLbl="parChTrans1D3" presStyleIdx="10" presStyleCnt="15"/>
      <dgm:spPr/>
      <dgm:t>
        <a:bodyPr/>
        <a:lstStyle/>
        <a:p>
          <a:endParaRPr lang="en-GB"/>
        </a:p>
      </dgm:t>
    </dgm:pt>
    <dgm:pt modelId="{ADF37871-83C8-4AE5-9CD9-9D1B33F185A2}" type="pres">
      <dgm:prSet presAssocID="{DE906F43-6289-4135-960F-7382D074047B}" presName="connTx" presStyleLbl="parChTrans1D3" presStyleIdx="10" presStyleCnt="15"/>
      <dgm:spPr/>
      <dgm:t>
        <a:bodyPr/>
        <a:lstStyle/>
        <a:p>
          <a:endParaRPr lang="en-GB"/>
        </a:p>
      </dgm:t>
    </dgm:pt>
    <dgm:pt modelId="{3B7A4711-4E45-4A9E-9DBB-933993013BEE}" type="pres">
      <dgm:prSet presAssocID="{82B613BA-0E53-4DB4-AEC2-2225DEEFA038}" presName="root2" presStyleCnt="0"/>
      <dgm:spPr/>
    </dgm:pt>
    <dgm:pt modelId="{9C53B2E8-C533-48D9-ACC2-3347C3008CE7}" type="pres">
      <dgm:prSet presAssocID="{82B613BA-0E53-4DB4-AEC2-2225DEEFA038}" presName="LevelTwoTextNode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5C70BB1-EEEF-4BCB-A474-BA6FEDF5AC82}" type="pres">
      <dgm:prSet presAssocID="{82B613BA-0E53-4DB4-AEC2-2225DEEFA038}" presName="level3hierChild" presStyleCnt="0"/>
      <dgm:spPr/>
    </dgm:pt>
    <dgm:pt modelId="{AC696274-000B-4B2D-A125-36E423B1E959}" type="pres">
      <dgm:prSet presAssocID="{59A19024-4523-4E04-802C-20852A223C0C}" presName="conn2-1" presStyleLbl="parChTrans1D3" presStyleIdx="11" presStyleCnt="15"/>
      <dgm:spPr/>
      <dgm:t>
        <a:bodyPr/>
        <a:lstStyle/>
        <a:p>
          <a:endParaRPr lang="en-GB"/>
        </a:p>
      </dgm:t>
    </dgm:pt>
    <dgm:pt modelId="{CA9EF8A3-D6E1-418E-800F-B679C20CF9E2}" type="pres">
      <dgm:prSet presAssocID="{59A19024-4523-4E04-802C-20852A223C0C}" presName="connTx" presStyleLbl="parChTrans1D3" presStyleIdx="11" presStyleCnt="15"/>
      <dgm:spPr/>
      <dgm:t>
        <a:bodyPr/>
        <a:lstStyle/>
        <a:p>
          <a:endParaRPr lang="en-GB"/>
        </a:p>
      </dgm:t>
    </dgm:pt>
    <dgm:pt modelId="{3938330F-ADF3-47DB-9F4F-07F7A3AE96ED}" type="pres">
      <dgm:prSet presAssocID="{2EEDAAB5-20DE-48CE-9094-A5BF4605E841}" presName="root2" presStyleCnt="0"/>
      <dgm:spPr/>
    </dgm:pt>
    <dgm:pt modelId="{18FB51B9-AF1D-4315-9C31-DF1B2A7646F1}" type="pres">
      <dgm:prSet presAssocID="{2EEDAAB5-20DE-48CE-9094-A5BF4605E841}" presName="LevelTwoTextNode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AE9805-5FF9-463F-B653-808AD4E2AB76}" type="pres">
      <dgm:prSet presAssocID="{2EEDAAB5-20DE-48CE-9094-A5BF4605E841}" presName="level3hierChild" presStyleCnt="0"/>
      <dgm:spPr/>
    </dgm:pt>
    <dgm:pt modelId="{2B7F914D-3A76-40A9-9E33-0402BED6B4D9}" type="pres">
      <dgm:prSet presAssocID="{C345AF4D-EACC-4AB6-AD5A-694A40C058C1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90984730-7491-42D6-8273-5C426B559FDD}" type="pres">
      <dgm:prSet presAssocID="{C345AF4D-EACC-4AB6-AD5A-694A40C058C1}" presName="connTx" presStyleLbl="parChTrans1D2" presStyleIdx="4" presStyleCnt="5"/>
      <dgm:spPr/>
      <dgm:t>
        <a:bodyPr/>
        <a:lstStyle/>
        <a:p>
          <a:endParaRPr lang="en-GB"/>
        </a:p>
      </dgm:t>
    </dgm:pt>
    <dgm:pt modelId="{A85A3ADB-576C-4B1B-81C8-8020751E9BD5}" type="pres">
      <dgm:prSet presAssocID="{D66B6CC4-9126-4622-BE86-59DC14367E0F}" presName="root2" presStyleCnt="0"/>
      <dgm:spPr/>
    </dgm:pt>
    <dgm:pt modelId="{7A648C55-9055-4DE0-8470-385197C2B76C}" type="pres">
      <dgm:prSet presAssocID="{D66B6CC4-9126-4622-BE86-59DC14367E0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7C10CEE-9EE6-49D2-BB09-8E34600C01AD}" type="pres">
      <dgm:prSet presAssocID="{D66B6CC4-9126-4622-BE86-59DC14367E0F}" presName="level3hierChild" presStyleCnt="0"/>
      <dgm:spPr/>
    </dgm:pt>
    <dgm:pt modelId="{21601400-6D10-4F2E-8953-2CEA5C757D87}" type="pres">
      <dgm:prSet presAssocID="{F27F5009-EAC1-43F4-9869-B5A72ED51755}" presName="conn2-1" presStyleLbl="parChTrans1D3" presStyleIdx="12" presStyleCnt="15"/>
      <dgm:spPr/>
      <dgm:t>
        <a:bodyPr/>
        <a:lstStyle/>
        <a:p>
          <a:endParaRPr lang="en-GB"/>
        </a:p>
      </dgm:t>
    </dgm:pt>
    <dgm:pt modelId="{DB5BD998-6EA9-4D5E-A72E-AD795A2EA1E6}" type="pres">
      <dgm:prSet presAssocID="{F27F5009-EAC1-43F4-9869-B5A72ED51755}" presName="connTx" presStyleLbl="parChTrans1D3" presStyleIdx="12" presStyleCnt="15"/>
      <dgm:spPr/>
      <dgm:t>
        <a:bodyPr/>
        <a:lstStyle/>
        <a:p>
          <a:endParaRPr lang="en-GB"/>
        </a:p>
      </dgm:t>
    </dgm:pt>
    <dgm:pt modelId="{419D0E8D-0B5B-4FFC-B6A7-80F3E502B2F4}" type="pres">
      <dgm:prSet presAssocID="{E5794EFF-664C-47A4-B718-551605F9FC88}" presName="root2" presStyleCnt="0"/>
      <dgm:spPr/>
    </dgm:pt>
    <dgm:pt modelId="{98A60964-82D4-4651-80CE-CFDA78158D3D}" type="pres">
      <dgm:prSet presAssocID="{E5794EFF-664C-47A4-B718-551605F9FC88}" presName="LevelTwoTextNode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24DECD-4B72-4DD0-99C1-A1D76CC1D134}" type="pres">
      <dgm:prSet presAssocID="{E5794EFF-664C-47A4-B718-551605F9FC88}" presName="level3hierChild" presStyleCnt="0"/>
      <dgm:spPr/>
    </dgm:pt>
    <dgm:pt modelId="{5696B77D-5FF6-4B08-9FF8-BD6BC71BE4BE}" type="pres">
      <dgm:prSet presAssocID="{5B823720-6FCD-4F14-A6DE-1CFA84441247}" presName="conn2-1" presStyleLbl="parChTrans1D3" presStyleIdx="13" presStyleCnt="15"/>
      <dgm:spPr/>
      <dgm:t>
        <a:bodyPr/>
        <a:lstStyle/>
        <a:p>
          <a:endParaRPr lang="en-GB"/>
        </a:p>
      </dgm:t>
    </dgm:pt>
    <dgm:pt modelId="{4C1EC4A6-4079-4631-956E-465EC27AEAB5}" type="pres">
      <dgm:prSet presAssocID="{5B823720-6FCD-4F14-A6DE-1CFA84441247}" presName="connTx" presStyleLbl="parChTrans1D3" presStyleIdx="13" presStyleCnt="15"/>
      <dgm:spPr/>
      <dgm:t>
        <a:bodyPr/>
        <a:lstStyle/>
        <a:p>
          <a:endParaRPr lang="en-GB"/>
        </a:p>
      </dgm:t>
    </dgm:pt>
    <dgm:pt modelId="{D0CD60E7-79C5-465A-AB04-A2A6DC4FF3D5}" type="pres">
      <dgm:prSet presAssocID="{AB198B7C-821C-4D88-9192-27F14D485368}" presName="root2" presStyleCnt="0"/>
      <dgm:spPr/>
    </dgm:pt>
    <dgm:pt modelId="{64B2473F-6DEC-4323-A8E6-CF0223B7B3D3}" type="pres">
      <dgm:prSet presAssocID="{AB198B7C-821C-4D88-9192-27F14D485368}" presName="LevelTwoTextNode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46812F9-52CB-4880-8C04-D3ADB611A666}" type="pres">
      <dgm:prSet presAssocID="{AB198B7C-821C-4D88-9192-27F14D485368}" presName="level3hierChild" presStyleCnt="0"/>
      <dgm:spPr/>
    </dgm:pt>
    <dgm:pt modelId="{04FAE39A-0B2F-430D-9BF1-339B417F0EB7}" type="pres">
      <dgm:prSet presAssocID="{D303F19B-F062-4D30-AC31-C35A6B1A91BD}" presName="conn2-1" presStyleLbl="parChTrans1D3" presStyleIdx="14" presStyleCnt="15"/>
      <dgm:spPr/>
      <dgm:t>
        <a:bodyPr/>
        <a:lstStyle/>
        <a:p>
          <a:endParaRPr lang="en-GB"/>
        </a:p>
      </dgm:t>
    </dgm:pt>
    <dgm:pt modelId="{E0702B86-BEF4-48B0-9FE7-8A1A09A41324}" type="pres">
      <dgm:prSet presAssocID="{D303F19B-F062-4D30-AC31-C35A6B1A91BD}" presName="connTx" presStyleLbl="parChTrans1D3" presStyleIdx="14" presStyleCnt="15"/>
      <dgm:spPr/>
      <dgm:t>
        <a:bodyPr/>
        <a:lstStyle/>
        <a:p>
          <a:endParaRPr lang="en-GB"/>
        </a:p>
      </dgm:t>
    </dgm:pt>
    <dgm:pt modelId="{5B56CD0C-0BC7-49A1-BEBE-F13CF6778B0C}" type="pres">
      <dgm:prSet presAssocID="{4F8C92FA-06D5-424F-A2E4-4F83CE49E324}" presName="root2" presStyleCnt="0"/>
      <dgm:spPr/>
    </dgm:pt>
    <dgm:pt modelId="{CA50095E-01CD-4A82-8B08-B93282911C1A}" type="pres">
      <dgm:prSet presAssocID="{4F8C92FA-06D5-424F-A2E4-4F83CE49E324}" presName="LevelTwoTextNode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C45E4BA-BA48-4867-9A25-8A097E553B31}" type="pres">
      <dgm:prSet presAssocID="{4F8C92FA-06D5-424F-A2E4-4F83CE49E324}" presName="level3hierChild" presStyleCnt="0"/>
      <dgm:spPr/>
    </dgm:pt>
  </dgm:ptLst>
  <dgm:cxnLst>
    <dgm:cxn modelId="{114C9610-47DD-4313-8F5F-708C527975FF}" type="presOf" srcId="{59A19024-4523-4E04-802C-20852A223C0C}" destId="{AC696274-000B-4B2D-A125-36E423B1E959}" srcOrd="0" destOrd="0" presId="urn:microsoft.com/office/officeart/2005/8/layout/hierarchy2"/>
    <dgm:cxn modelId="{1B1A7B9F-E221-4883-BC25-DCBB692C206A}" type="presOf" srcId="{3499CE2D-D235-483B-94A6-3542E9407ADA}" destId="{E48B2A0D-3D7F-4E7E-B257-B700B029766C}" srcOrd="0" destOrd="0" presId="urn:microsoft.com/office/officeart/2005/8/layout/hierarchy2"/>
    <dgm:cxn modelId="{6D8D490A-6549-4544-852B-0260323E96F8}" type="presOf" srcId="{E82327B6-5ABC-4360-AFDC-F2427EAFB41A}" destId="{3389F77C-39ED-4109-BE28-E4631DB76695}" srcOrd="0" destOrd="0" presId="urn:microsoft.com/office/officeart/2005/8/layout/hierarchy2"/>
    <dgm:cxn modelId="{50BE1782-A36E-4ED3-AA22-35B495BE6E49}" type="presOf" srcId="{26A3D0B8-CC8C-4174-823B-566DE207A51A}" destId="{FECCF791-DABD-4E8B-AF3E-B532B823F384}" srcOrd="0" destOrd="0" presId="urn:microsoft.com/office/officeart/2005/8/layout/hierarchy2"/>
    <dgm:cxn modelId="{B3AF927B-4357-4C74-8CDE-EDEA7138C230}" type="presOf" srcId="{FFF011F3-9944-48CA-90EE-B93753E2F32E}" destId="{6F39F3A1-2A26-4775-89E9-53AFF4A41345}" srcOrd="0" destOrd="0" presId="urn:microsoft.com/office/officeart/2005/8/layout/hierarchy2"/>
    <dgm:cxn modelId="{C983879D-16E6-48E6-9C2E-2642703C8E0E}" type="presOf" srcId="{C345AF4D-EACC-4AB6-AD5A-694A40C058C1}" destId="{90984730-7491-42D6-8273-5C426B559FDD}" srcOrd="1" destOrd="0" presId="urn:microsoft.com/office/officeart/2005/8/layout/hierarchy2"/>
    <dgm:cxn modelId="{6C8FF426-E59D-4A68-B7A9-22F883B1E9BD}" type="presOf" srcId="{DE906F43-6289-4135-960F-7382D074047B}" destId="{ADF37871-83C8-4AE5-9CD9-9D1B33F185A2}" srcOrd="1" destOrd="0" presId="urn:microsoft.com/office/officeart/2005/8/layout/hierarchy2"/>
    <dgm:cxn modelId="{60F02335-A3FC-4902-904A-5CEBE35471B7}" srcId="{3499CE2D-D235-483B-94A6-3542E9407ADA}" destId="{0B00298F-98D0-4521-B90E-A3291784F19D}" srcOrd="0" destOrd="0" parTransId="{63CB74A0-4D92-4A03-812C-9323C42C5D30}" sibTransId="{0832025B-FBB2-4A51-BF14-10F917D8ABC8}"/>
    <dgm:cxn modelId="{0FBD13E3-C729-4BB7-BE3C-F8671862EC0B}" srcId="{FB3A7593-3B6C-486F-845D-38B4D4505702}" destId="{D66B6CC4-9126-4622-BE86-59DC14367E0F}" srcOrd="4" destOrd="0" parTransId="{C345AF4D-EACC-4AB6-AD5A-694A40C058C1}" sibTransId="{B39EF722-AF10-45F4-9505-E413A866CAF2}"/>
    <dgm:cxn modelId="{234EF584-DBDA-48C9-9A4F-73C2DCAAB7BC}" type="presOf" srcId="{D66B6CC4-9126-4622-BE86-59DC14367E0F}" destId="{7A648C55-9055-4DE0-8470-385197C2B76C}" srcOrd="0" destOrd="0" presId="urn:microsoft.com/office/officeart/2005/8/layout/hierarchy2"/>
    <dgm:cxn modelId="{ADB6F9F6-3BAF-4100-938E-8795A23A3A5E}" type="presOf" srcId="{2EEDAAB5-20DE-48CE-9094-A5BF4605E841}" destId="{18FB51B9-AF1D-4315-9C31-DF1B2A7646F1}" srcOrd="0" destOrd="0" presId="urn:microsoft.com/office/officeart/2005/8/layout/hierarchy2"/>
    <dgm:cxn modelId="{48A11857-3882-489C-B4A1-A2D45C7DC1D9}" srcId="{FB3A7593-3B6C-486F-845D-38B4D4505702}" destId="{6888B056-D462-4C8A-89BA-49F24D91D94C}" srcOrd="0" destOrd="0" parTransId="{26B5AD29-C6C8-49A5-9277-F19968B0055D}" sibTransId="{F9A7871E-DA4A-44AF-8D19-808530892504}"/>
    <dgm:cxn modelId="{DF7897B4-05D3-4028-A354-E0F713EB9711}" type="presOf" srcId="{9A23B6B8-ECE0-4876-993A-8D4342D8CA77}" destId="{C6EC6297-1E8A-4DF2-ABCD-6AFF5D8BA3FA}" srcOrd="0" destOrd="0" presId="urn:microsoft.com/office/officeart/2005/8/layout/hierarchy2"/>
    <dgm:cxn modelId="{22E2F7AE-A030-462D-A493-F9FF1B464257}" type="presOf" srcId="{E5794EFF-664C-47A4-B718-551605F9FC88}" destId="{98A60964-82D4-4651-80CE-CFDA78158D3D}" srcOrd="0" destOrd="0" presId="urn:microsoft.com/office/officeart/2005/8/layout/hierarchy2"/>
    <dgm:cxn modelId="{944EF9C0-D7A4-4F25-994D-FBEDB217EE3F}" type="presOf" srcId="{FFF011F3-9944-48CA-90EE-B93753E2F32E}" destId="{F515CDFE-EA16-4F2E-AF91-9EABE5EBC82B}" srcOrd="1" destOrd="0" presId="urn:microsoft.com/office/officeart/2005/8/layout/hierarchy2"/>
    <dgm:cxn modelId="{6FB7C7FF-87B6-4C91-8AA2-79AD36885830}" type="presOf" srcId="{4F8C92FA-06D5-424F-A2E4-4F83CE49E324}" destId="{CA50095E-01CD-4A82-8B08-B93282911C1A}" srcOrd="0" destOrd="0" presId="urn:microsoft.com/office/officeart/2005/8/layout/hierarchy2"/>
    <dgm:cxn modelId="{01182EE6-519A-41C8-97D0-4477AED9A8FE}" type="presOf" srcId="{86A308DB-BAD6-4A9B-99C8-65824C0E40F1}" destId="{6D1CC2C0-FDF4-40F2-A599-14AEE4DB2507}" srcOrd="0" destOrd="0" presId="urn:microsoft.com/office/officeart/2005/8/layout/hierarchy2"/>
    <dgm:cxn modelId="{1E9E5E21-CD1E-4727-8AAF-A84E53E4D372}" type="presOf" srcId="{9C35B25B-417D-4AC0-9C09-2252C04373A9}" destId="{515D9B26-07FE-439E-A472-0D190DD66DF1}" srcOrd="0" destOrd="0" presId="urn:microsoft.com/office/officeart/2005/8/layout/hierarchy2"/>
    <dgm:cxn modelId="{CC945F46-A2C6-4E4B-ADBB-9812B92023B9}" srcId="{E061E215-AC85-4BA6-9E94-84D04CD1B477}" destId="{2EEDAAB5-20DE-48CE-9094-A5BF4605E841}" srcOrd="2" destOrd="0" parTransId="{59A19024-4523-4E04-802C-20852A223C0C}" sibTransId="{1A5CD3A3-A6EE-423D-B0E6-C9818EB49E2A}"/>
    <dgm:cxn modelId="{2EA8930A-C93A-4A7F-BCDA-97F8D60ECFE8}" srcId="{6888B056-D462-4C8A-89BA-49F24D91D94C}" destId="{98BC9C0F-1CC9-4F35-9683-A5B203BC9743}" srcOrd="2" destOrd="0" parTransId="{FFF011F3-9944-48CA-90EE-B93753E2F32E}" sibTransId="{3EB15FBD-02DC-4DFE-8361-9F5CAAECFD8A}"/>
    <dgm:cxn modelId="{CD1FCB7C-FADC-4680-808A-C40839495E37}" type="presOf" srcId="{82B613BA-0E53-4DB4-AEC2-2225DEEFA038}" destId="{9C53B2E8-C533-48D9-ACC2-3347C3008CE7}" srcOrd="0" destOrd="0" presId="urn:microsoft.com/office/officeart/2005/8/layout/hierarchy2"/>
    <dgm:cxn modelId="{A38485F8-65C3-4BD9-BE2F-59975B5E99FA}" srcId="{3499CE2D-D235-483B-94A6-3542E9407ADA}" destId="{AA731990-409D-4CF9-9D49-208E16A0BED3}" srcOrd="1" destOrd="0" parTransId="{9A23B6B8-ECE0-4876-993A-8D4342D8CA77}" sibTransId="{7E5F5F11-CBF3-46C4-AFAA-EC7D24192E99}"/>
    <dgm:cxn modelId="{33BF4F10-26DC-4EA5-BC75-7AF591365A1F}" type="presOf" srcId="{5B823720-6FCD-4F14-A6DE-1CFA84441247}" destId="{5696B77D-5FF6-4B08-9FF8-BD6BC71BE4BE}" srcOrd="0" destOrd="0" presId="urn:microsoft.com/office/officeart/2005/8/layout/hierarchy2"/>
    <dgm:cxn modelId="{E002C8A9-8E75-4423-A3DC-35D5D159185E}" type="presOf" srcId="{E82327B6-5ABC-4360-AFDC-F2427EAFB41A}" destId="{E5393B1D-666A-4BBD-9453-4EE643AB7A8B}" srcOrd="1" destOrd="0" presId="urn:microsoft.com/office/officeart/2005/8/layout/hierarchy2"/>
    <dgm:cxn modelId="{12ADF8E0-4ABE-4C89-894C-40A861D01336}" type="presOf" srcId="{63CB74A0-4D92-4A03-812C-9323C42C5D30}" destId="{4FA371B7-12C1-481F-BA0F-6F7C938F57CF}" srcOrd="0" destOrd="0" presId="urn:microsoft.com/office/officeart/2005/8/layout/hierarchy2"/>
    <dgm:cxn modelId="{B6CB44FF-05EF-4F51-B8C6-7E6FB5790F6F}" type="presOf" srcId="{AA731990-409D-4CF9-9D49-208E16A0BED3}" destId="{548FAD3F-A29A-4D08-A1EC-3BAD103E4226}" srcOrd="0" destOrd="0" presId="urn:microsoft.com/office/officeart/2005/8/layout/hierarchy2"/>
    <dgm:cxn modelId="{23FB7A26-EE5F-4802-B0D5-D5DF315A1930}" srcId="{FB3A7593-3B6C-486F-845D-38B4D4505702}" destId="{121AAB3D-8FD7-49A3-9F81-0FC47748C069}" srcOrd="2" destOrd="0" parTransId="{B4E29571-FF5D-466C-8DAB-4ED327607ED2}" sibTransId="{07C8681D-4326-48B5-8B53-126A6F97FC35}"/>
    <dgm:cxn modelId="{F9AE4102-AA04-409A-8F89-BD492BF1F635}" srcId="{0DD29426-4563-470B-A127-9CFC36B68728}" destId="{FB3A7593-3B6C-486F-845D-38B4D4505702}" srcOrd="0" destOrd="0" parTransId="{B20DC51C-8F6D-4219-BE74-05444D538D6C}" sibTransId="{299A741E-1524-44F5-86EC-04BB3D6D8305}"/>
    <dgm:cxn modelId="{2B128605-C5C1-4FC7-87D7-86DA806FE3C9}" type="presOf" srcId="{F27F5009-EAC1-43F4-9869-B5A72ED51755}" destId="{21601400-6D10-4F2E-8953-2CEA5C757D87}" srcOrd="0" destOrd="0" presId="urn:microsoft.com/office/officeart/2005/8/layout/hierarchy2"/>
    <dgm:cxn modelId="{8A26DA63-112C-4F29-88E4-E7057FE33580}" srcId="{6888B056-D462-4C8A-89BA-49F24D91D94C}" destId="{DF83263C-1064-456C-B6D5-BC1197A1A4DA}" srcOrd="1" destOrd="0" parTransId="{16BCB5AC-FF33-4251-98D5-561AA57C933C}" sibTransId="{3280815B-8387-4BC0-B35B-F9B90DEAC306}"/>
    <dgm:cxn modelId="{8AC13A2D-33AA-4BE7-A207-707FBAD2D64A}" type="presOf" srcId="{AB198B7C-821C-4D88-9192-27F14D485368}" destId="{64B2473F-6DEC-4323-A8E6-CF0223B7B3D3}" srcOrd="0" destOrd="0" presId="urn:microsoft.com/office/officeart/2005/8/layout/hierarchy2"/>
    <dgm:cxn modelId="{6AAB7AEA-4FAC-485A-A779-6518F5678820}" type="presOf" srcId="{FB3A7593-3B6C-486F-845D-38B4D4505702}" destId="{420A8B71-0E51-407E-B060-EE04A6CA41CA}" srcOrd="0" destOrd="0" presId="urn:microsoft.com/office/officeart/2005/8/layout/hierarchy2"/>
    <dgm:cxn modelId="{5651C572-5C5D-42B6-9554-E086A48F2DB1}" srcId="{121AAB3D-8FD7-49A3-9F81-0FC47748C069}" destId="{E3176B57-29BF-4CF9-9B67-1E6413B9A02A}" srcOrd="0" destOrd="0" parTransId="{4EA6FF45-03C8-4A95-964C-9C6F90D55476}" sibTransId="{5FDCBFA4-E4C7-435A-A1F0-07D5D858AB92}"/>
    <dgm:cxn modelId="{06EA1C82-0277-4D2A-880A-3C3066165D64}" srcId="{FB3A7593-3B6C-486F-845D-38B4D4505702}" destId="{E061E215-AC85-4BA6-9E94-84D04CD1B477}" srcOrd="3" destOrd="0" parTransId="{1AC245EE-38FB-477C-A15B-1EB50AE9CC3B}" sibTransId="{820FCF6C-2257-4993-AEEC-7947ADDFDDF5}"/>
    <dgm:cxn modelId="{9598585A-CCFE-46A6-9105-F5A296A23C82}" type="presOf" srcId="{F27F5009-EAC1-43F4-9869-B5A72ED51755}" destId="{DB5BD998-6EA9-4D5E-A72E-AD795A2EA1E6}" srcOrd="1" destOrd="0" presId="urn:microsoft.com/office/officeart/2005/8/layout/hierarchy2"/>
    <dgm:cxn modelId="{4200A794-588D-4231-BE4A-BDF6ACD59BEE}" type="presOf" srcId="{83F37B68-8118-46CD-ABB3-C4B9AC92E9B7}" destId="{4B020FDB-BA04-49FD-9329-54B9DD4702AA}" srcOrd="0" destOrd="0" presId="urn:microsoft.com/office/officeart/2005/8/layout/hierarchy2"/>
    <dgm:cxn modelId="{50726664-0E2C-4FA3-A07D-5783CA8AE67A}" type="presOf" srcId="{BF8A784B-A286-4BE1-9FB8-89A7FAC82AF8}" destId="{F8B63821-9CEB-4E02-9725-7BC38EF4B5AF}" srcOrd="0" destOrd="0" presId="urn:microsoft.com/office/officeart/2005/8/layout/hierarchy2"/>
    <dgm:cxn modelId="{B005E387-B776-441A-BC2D-85F26EBCD193}" type="presOf" srcId="{9A23B6B8-ECE0-4876-993A-8D4342D8CA77}" destId="{B58A999D-9382-43A4-808D-AE59E76BE3ED}" srcOrd="1" destOrd="0" presId="urn:microsoft.com/office/officeart/2005/8/layout/hierarchy2"/>
    <dgm:cxn modelId="{41A3F38A-B7CF-44B9-BD62-2E2064B9E871}" type="presOf" srcId="{E061E215-AC85-4BA6-9E94-84D04CD1B477}" destId="{3BFDE109-C540-4EDA-A0F1-40152B9A5C6C}" srcOrd="0" destOrd="0" presId="urn:microsoft.com/office/officeart/2005/8/layout/hierarchy2"/>
    <dgm:cxn modelId="{3218588E-2D38-4712-9090-1170F7B24678}" srcId="{121AAB3D-8FD7-49A3-9F81-0FC47748C069}" destId="{BF2750D0-8CEC-4510-B047-B399600A53A2}" srcOrd="2" destOrd="0" parTransId="{B2876E2F-FB97-42A0-8B92-D421E6C40B23}" sibTransId="{FA5E3422-F14B-4D9A-9B47-E4A092335525}"/>
    <dgm:cxn modelId="{6205636A-6938-4C48-8BEB-47438251EFE4}" type="presOf" srcId="{BF2750D0-8CEC-4510-B047-B399600A53A2}" destId="{ADAE2273-94B8-43C4-9A08-483A159D9862}" srcOrd="0" destOrd="0" presId="urn:microsoft.com/office/officeart/2005/8/layout/hierarchy2"/>
    <dgm:cxn modelId="{7B937B96-4073-410E-9E6E-BE4AFAE9CBDA}" srcId="{E061E215-AC85-4BA6-9E94-84D04CD1B477}" destId="{82B613BA-0E53-4DB4-AEC2-2225DEEFA038}" srcOrd="1" destOrd="0" parTransId="{DE906F43-6289-4135-960F-7382D074047B}" sibTransId="{DBD8E682-B2F6-4CB8-9A2E-5E09C5839F2B}"/>
    <dgm:cxn modelId="{7B5B02EB-448D-4398-A74F-53F19F9690BB}" srcId="{D66B6CC4-9126-4622-BE86-59DC14367E0F}" destId="{4F8C92FA-06D5-424F-A2E4-4F83CE49E324}" srcOrd="2" destOrd="0" parTransId="{D303F19B-F062-4D30-AC31-C35A6B1A91BD}" sibTransId="{25B1F626-4A8E-4FE5-8716-D58728B35FFA}"/>
    <dgm:cxn modelId="{E28A0479-CF8B-4DF4-B4B1-D6CEED581E3E}" type="presOf" srcId="{B2876E2F-FB97-42A0-8B92-D421E6C40B23}" destId="{F586C021-E3EC-4FFA-954B-0559D5B8439C}" srcOrd="0" destOrd="0" presId="urn:microsoft.com/office/officeart/2005/8/layout/hierarchy2"/>
    <dgm:cxn modelId="{EAF12C5C-F262-47FB-B367-F4E819B79E49}" type="presOf" srcId="{1AC245EE-38FB-477C-A15B-1EB50AE9CC3B}" destId="{7C0C0035-99CE-49DE-B63D-33CBBC59B236}" srcOrd="0" destOrd="0" presId="urn:microsoft.com/office/officeart/2005/8/layout/hierarchy2"/>
    <dgm:cxn modelId="{DBFEF1F0-05C2-43AB-9C84-C0FAFB1B849B}" type="presOf" srcId="{B4E29571-FF5D-466C-8DAB-4ED327607ED2}" destId="{F3808AF7-681F-419B-AC39-33C79352283B}" srcOrd="1" destOrd="0" presId="urn:microsoft.com/office/officeart/2005/8/layout/hierarchy2"/>
    <dgm:cxn modelId="{20F89C68-B3DF-49C3-8DD5-A40D931C0C58}" type="presOf" srcId="{83F37B68-8118-46CD-ABB3-C4B9AC92E9B7}" destId="{AE37E2E5-9A60-475F-B21A-43FEFF739B36}" srcOrd="1" destOrd="0" presId="urn:microsoft.com/office/officeart/2005/8/layout/hierarchy2"/>
    <dgm:cxn modelId="{41FECC08-C060-47B4-B614-7206F32833D3}" type="presOf" srcId="{9BD05AA0-BDA5-4157-AB64-D220814F2DD1}" destId="{E40B0AFF-FEDE-4F94-BF72-0B716BECF5AF}" srcOrd="0" destOrd="0" presId="urn:microsoft.com/office/officeart/2005/8/layout/hierarchy2"/>
    <dgm:cxn modelId="{650860C0-655E-4A6C-A556-EE8F34F495C5}" type="presOf" srcId="{D303F19B-F062-4D30-AC31-C35A6B1A91BD}" destId="{E0702B86-BEF4-48B0-9FE7-8A1A09A41324}" srcOrd="1" destOrd="0" presId="urn:microsoft.com/office/officeart/2005/8/layout/hierarchy2"/>
    <dgm:cxn modelId="{031C2087-3983-427E-8118-AA240214FA57}" type="presOf" srcId="{98BC9C0F-1CC9-4F35-9683-A5B203BC9743}" destId="{B2B76688-B85C-4F8E-8B0F-BA3436BBF4DF}" srcOrd="0" destOrd="0" presId="urn:microsoft.com/office/officeart/2005/8/layout/hierarchy2"/>
    <dgm:cxn modelId="{1D09A14C-6614-47BE-BD80-EC3E63EB71A7}" type="presOf" srcId="{0B00298F-98D0-4521-B90E-A3291784F19D}" destId="{4D571CF8-1016-4702-A775-99AC25D63B88}" srcOrd="0" destOrd="0" presId="urn:microsoft.com/office/officeart/2005/8/layout/hierarchy2"/>
    <dgm:cxn modelId="{FE57D644-25C7-4F2A-B459-EB12FB34531E}" type="presOf" srcId="{16BCB5AC-FF33-4251-98D5-561AA57C933C}" destId="{406424FA-7CC4-4B63-B268-B827C1CDDB29}" srcOrd="1" destOrd="0" presId="urn:microsoft.com/office/officeart/2005/8/layout/hierarchy2"/>
    <dgm:cxn modelId="{493C2950-A1AB-449D-AEAB-E5225E2E7677}" srcId="{3499CE2D-D235-483B-94A6-3542E9407ADA}" destId="{AFA274B5-B6EB-4A12-9185-84BBF3E4D536}" srcOrd="2" destOrd="0" parTransId="{83F37B68-8118-46CD-ABB3-C4B9AC92E9B7}" sibTransId="{ECEB64CA-4A9C-4D36-98A6-5650610C9C34}"/>
    <dgm:cxn modelId="{62921E2E-10AF-441D-85CB-EB1B10D95B72}" type="presOf" srcId="{B2876E2F-FB97-42A0-8B92-D421E6C40B23}" destId="{34111BF3-8D76-45AB-A9E7-E9A879506426}" srcOrd="1" destOrd="0" presId="urn:microsoft.com/office/officeart/2005/8/layout/hierarchy2"/>
    <dgm:cxn modelId="{A5DB1AF5-282D-411C-B066-B8B436DE6B62}" type="presOf" srcId="{C345AF4D-EACC-4AB6-AD5A-694A40C058C1}" destId="{2B7F914D-3A76-40A9-9E33-0402BED6B4D9}" srcOrd="0" destOrd="0" presId="urn:microsoft.com/office/officeart/2005/8/layout/hierarchy2"/>
    <dgm:cxn modelId="{C450B539-D636-4EBC-84F6-B1880A35D833}" srcId="{D66B6CC4-9126-4622-BE86-59DC14367E0F}" destId="{E5794EFF-664C-47A4-B718-551605F9FC88}" srcOrd="0" destOrd="0" parTransId="{F27F5009-EAC1-43F4-9869-B5A72ED51755}" sibTransId="{52CAF061-E75C-46F2-9D49-FC199E9AC844}"/>
    <dgm:cxn modelId="{4BA1790A-AC21-4502-AB7F-49E178C14131}" type="presOf" srcId="{AFA274B5-B6EB-4A12-9185-84BBF3E4D536}" destId="{EBD644DF-CD9A-42DC-BFD5-50E75E315A4E}" srcOrd="0" destOrd="0" presId="urn:microsoft.com/office/officeart/2005/8/layout/hierarchy2"/>
    <dgm:cxn modelId="{ECAC6E5D-996C-4F37-98A5-0F24C03DB6A3}" type="presOf" srcId="{121AAB3D-8FD7-49A3-9F81-0FC47748C069}" destId="{6D730680-8FCA-4465-A583-FDF5E1DE8ADA}" srcOrd="0" destOrd="0" presId="urn:microsoft.com/office/officeart/2005/8/layout/hierarchy2"/>
    <dgm:cxn modelId="{155BE28A-0B45-47D0-B1B3-F9B50C7C948A}" type="presOf" srcId="{16BCB5AC-FF33-4251-98D5-561AA57C933C}" destId="{80F4F3E4-0FE0-4AC3-8333-676B74DE0778}" srcOrd="0" destOrd="0" presId="urn:microsoft.com/office/officeart/2005/8/layout/hierarchy2"/>
    <dgm:cxn modelId="{6BE4FBB5-8501-4A07-BF63-44B501AA35DD}" type="presOf" srcId="{0DD29426-4563-470B-A127-9CFC36B68728}" destId="{F855F72B-A5B3-4B75-8A31-2DDBEC78AB6D}" srcOrd="0" destOrd="0" presId="urn:microsoft.com/office/officeart/2005/8/layout/hierarchy2"/>
    <dgm:cxn modelId="{394FF6B3-5E43-4466-AB88-B6A426D843B2}" srcId="{D66B6CC4-9126-4622-BE86-59DC14367E0F}" destId="{AB198B7C-821C-4D88-9192-27F14D485368}" srcOrd="1" destOrd="0" parTransId="{5B823720-6FCD-4F14-A6DE-1CFA84441247}" sibTransId="{45F1A361-F6F9-4994-BE73-86D3EEE502D2}"/>
    <dgm:cxn modelId="{3F72C29F-7B77-481D-90B0-D78655CDD2C5}" type="presOf" srcId="{507E6778-93DC-49F8-A970-DD08BD7FD184}" destId="{83E18F0A-87D1-4A3A-BE19-636B144BF077}" srcOrd="0" destOrd="0" presId="urn:microsoft.com/office/officeart/2005/8/layout/hierarchy2"/>
    <dgm:cxn modelId="{5C5BD3F4-5524-4CFF-BE28-CD58D059B173}" srcId="{121AAB3D-8FD7-49A3-9F81-0FC47748C069}" destId="{9C35B25B-417D-4AC0-9C09-2252C04373A9}" srcOrd="1" destOrd="0" parTransId="{BF8A784B-A286-4BE1-9FB8-89A7FAC82AF8}" sibTransId="{C50ECD5B-8E02-4B77-B731-8B1FABBCF40E}"/>
    <dgm:cxn modelId="{9E85FBE8-34E9-4C70-A9B0-39972AD1EFA6}" type="presOf" srcId="{4EA6FF45-03C8-4A95-964C-9C6F90D55476}" destId="{B9F8FAD5-E0F0-41C7-B136-1A007D5193E0}" srcOrd="0" destOrd="0" presId="urn:microsoft.com/office/officeart/2005/8/layout/hierarchy2"/>
    <dgm:cxn modelId="{C85F0906-6D98-4E20-93B0-5A59C5654868}" type="presOf" srcId="{D303F19B-F062-4D30-AC31-C35A6B1A91BD}" destId="{04FAE39A-0B2F-430D-9BF1-339B417F0EB7}" srcOrd="0" destOrd="0" presId="urn:microsoft.com/office/officeart/2005/8/layout/hierarchy2"/>
    <dgm:cxn modelId="{BF02DEF0-972F-453E-BB84-3BF8D3BC805B}" type="presOf" srcId="{BF8A784B-A286-4BE1-9FB8-89A7FAC82AF8}" destId="{3D4784D2-AE48-4329-ABCB-7B05A2DCF7D7}" srcOrd="1" destOrd="0" presId="urn:microsoft.com/office/officeart/2005/8/layout/hierarchy2"/>
    <dgm:cxn modelId="{86AB961D-EC01-4FEB-BD21-18B41A228498}" type="presOf" srcId="{59A19024-4523-4E04-802C-20852A223C0C}" destId="{CA9EF8A3-D6E1-418E-800F-B679C20CF9E2}" srcOrd="1" destOrd="0" presId="urn:microsoft.com/office/officeart/2005/8/layout/hierarchy2"/>
    <dgm:cxn modelId="{3D9023FE-108F-48A5-AF3C-1828417BC0DF}" type="presOf" srcId="{4EA6FF45-03C8-4A95-964C-9C6F90D55476}" destId="{C53000A8-4441-426C-B09A-9F42E1B61762}" srcOrd="1" destOrd="0" presId="urn:microsoft.com/office/officeart/2005/8/layout/hierarchy2"/>
    <dgm:cxn modelId="{AB51653B-DBC7-4C00-879E-D46A66CC77E6}" type="presOf" srcId="{507E6778-93DC-49F8-A970-DD08BD7FD184}" destId="{5367E59F-1CC0-49D4-A106-8CCDAC4B625C}" srcOrd="1" destOrd="0" presId="urn:microsoft.com/office/officeart/2005/8/layout/hierarchy2"/>
    <dgm:cxn modelId="{DB9068BD-A986-44B9-9106-328654968665}" type="presOf" srcId="{5B823720-6FCD-4F14-A6DE-1CFA84441247}" destId="{4C1EC4A6-4079-4631-956E-465EC27AEAB5}" srcOrd="1" destOrd="0" presId="urn:microsoft.com/office/officeart/2005/8/layout/hierarchy2"/>
    <dgm:cxn modelId="{2427A56C-D991-4EC4-9D63-85B95CCE5235}" type="presOf" srcId="{63CB74A0-4D92-4A03-812C-9323C42C5D30}" destId="{0069C5F5-58FC-4657-AFF4-67FB78FF41B1}" srcOrd="1" destOrd="0" presId="urn:microsoft.com/office/officeart/2005/8/layout/hierarchy2"/>
    <dgm:cxn modelId="{A4CE545F-FE3F-4467-A3E8-F0FB7E4A0330}" srcId="{E061E215-AC85-4BA6-9E94-84D04CD1B477}" destId="{86A308DB-BAD6-4A9B-99C8-65824C0E40F1}" srcOrd="0" destOrd="0" parTransId="{E82327B6-5ABC-4360-AFDC-F2427EAFB41A}" sibTransId="{35A13E4E-5B29-4664-A3B6-2CF0D9B06101}"/>
    <dgm:cxn modelId="{BF8B396E-1E32-443D-B3F7-9D13870AA22F}" type="presOf" srcId="{6888B056-D462-4C8A-89BA-49F24D91D94C}" destId="{4E124009-ADD1-469E-AAA2-04553F4A6AA2}" srcOrd="0" destOrd="0" presId="urn:microsoft.com/office/officeart/2005/8/layout/hierarchy2"/>
    <dgm:cxn modelId="{F710D734-6110-4FF8-AC31-0768DC8419C5}" type="presOf" srcId="{26A3D0B8-CC8C-4174-823B-566DE207A51A}" destId="{0FAF9444-BEBD-4514-80EC-7913630D03C4}" srcOrd="1" destOrd="0" presId="urn:microsoft.com/office/officeart/2005/8/layout/hierarchy2"/>
    <dgm:cxn modelId="{17A03B3D-87F3-4E1E-8E12-C3D48B4D3C5C}" type="presOf" srcId="{26B5AD29-C6C8-49A5-9277-F19968B0055D}" destId="{A5665F05-F0CF-4412-BA8C-83A19380DB26}" srcOrd="1" destOrd="0" presId="urn:microsoft.com/office/officeart/2005/8/layout/hierarchy2"/>
    <dgm:cxn modelId="{8EB70773-D2D7-4C4A-BA65-C69A51A8C84C}" type="presOf" srcId="{26B5AD29-C6C8-49A5-9277-F19968B0055D}" destId="{E5DEA510-9CA9-4D4E-8896-48C3C42F0EF2}" srcOrd="0" destOrd="0" presId="urn:microsoft.com/office/officeart/2005/8/layout/hierarchy2"/>
    <dgm:cxn modelId="{50EFF381-C3C9-4E5F-88A8-20347265278B}" type="presOf" srcId="{1AC245EE-38FB-477C-A15B-1EB50AE9CC3B}" destId="{0ADEEA77-8908-4F64-AF0B-90A4F82366C2}" srcOrd="1" destOrd="0" presId="urn:microsoft.com/office/officeart/2005/8/layout/hierarchy2"/>
    <dgm:cxn modelId="{7C1AB453-1361-45B7-BC4D-4B1D34808928}" type="presOf" srcId="{B4E29571-FF5D-466C-8DAB-4ED327607ED2}" destId="{36099D4A-6895-4686-890C-CD1F267D3009}" srcOrd="0" destOrd="0" presId="urn:microsoft.com/office/officeart/2005/8/layout/hierarchy2"/>
    <dgm:cxn modelId="{079FC8AB-9FEF-48CA-A6DC-D7528097B834}" type="presOf" srcId="{DE906F43-6289-4135-960F-7382D074047B}" destId="{CC676ACC-BE28-4977-A2BC-1C5C72A4ACFE}" srcOrd="0" destOrd="0" presId="urn:microsoft.com/office/officeart/2005/8/layout/hierarchy2"/>
    <dgm:cxn modelId="{0DD09B35-5C3A-4AA1-A8AB-578895D923AB}" type="presOf" srcId="{DF83263C-1064-456C-B6D5-BC1197A1A4DA}" destId="{59623C29-AE4E-4D86-9D3E-192705D852CE}" srcOrd="0" destOrd="0" presId="urn:microsoft.com/office/officeart/2005/8/layout/hierarchy2"/>
    <dgm:cxn modelId="{C91426E0-DBB4-477D-A014-3319D2EED811}" srcId="{6888B056-D462-4C8A-89BA-49F24D91D94C}" destId="{9BD05AA0-BDA5-4157-AB64-D220814F2DD1}" srcOrd="0" destOrd="0" parTransId="{507E6778-93DC-49F8-A970-DD08BD7FD184}" sibTransId="{A7D787CE-15F5-4DAE-B9CE-BC8ABBBC944A}"/>
    <dgm:cxn modelId="{AA143812-4C06-4733-8BAC-04A99EEC459F}" srcId="{FB3A7593-3B6C-486F-845D-38B4D4505702}" destId="{3499CE2D-D235-483B-94A6-3542E9407ADA}" srcOrd="1" destOrd="0" parTransId="{26A3D0B8-CC8C-4174-823B-566DE207A51A}" sibTransId="{28D90732-88BB-4F86-94BD-A7B517C3EEBB}"/>
    <dgm:cxn modelId="{1306F1F6-30B7-4521-BB28-4BCEFE6E00A2}" type="presOf" srcId="{E3176B57-29BF-4CF9-9B67-1E6413B9A02A}" destId="{80F9DA48-7A5E-42CA-8D3A-4B9A5D122AC8}" srcOrd="0" destOrd="0" presId="urn:microsoft.com/office/officeart/2005/8/layout/hierarchy2"/>
    <dgm:cxn modelId="{64BEA754-1A1B-4ADD-85C4-DF628C51405D}" type="presParOf" srcId="{F855F72B-A5B3-4B75-8A31-2DDBEC78AB6D}" destId="{3168C127-3B99-4894-AFE2-C69F77F7D373}" srcOrd="0" destOrd="0" presId="urn:microsoft.com/office/officeart/2005/8/layout/hierarchy2"/>
    <dgm:cxn modelId="{8FE486FB-8E2D-477D-B679-AEF40F8C93E2}" type="presParOf" srcId="{3168C127-3B99-4894-AFE2-C69F77F7D373}" destId="{420A8B71-0E51-407E-B060-EE04A6CA41CA}" srcOrd="0" destOrd="0" presId="urn:microsoft.com/office/officeart/2005/8/layout/hierarchy2"/>
    <dgm:cxn modelId="{561BC2CE-145C-48FB-B520-50356C740B09}" type="presParOf" srcId="{3168C127-3B99-4894-AFE2-C69F77F7D373}" destId="{D09BD1B8-AC8A-44F0-AC29-99468DF44227}" srcOrd="1" destOrd="0" presId="urn:microsoft.com/office/officeart/2005/8/layout/hierarchy2"/>
    <dgm:cxn modelId="{9590CEF4-10D0-47D6-86BE-2E155A2CC9F0}" type="presParOf" srcId="{D09BD1B8-AC8A-44F0-AC29-99468DF44227}" destId="{E5DEA510-9CA9-4D4E-8896-48C3C42F0EF2}" srcOrd="0" destOrd="0" presId="urn:microsoft.com/office/officeart/2005/8/layout/hierarchy2"/>
    <dgm:cxn modelId="{BD1A2110-C366-4DD1-8318-8FF329F5C7E3}" type="presParOf" srcId="{E5DEA510-9CA9-4D4E-8896-48C3C42F0EF2}" destId="{A5665F05-F0CF-4412-BA8C-83A19380DB26}" srcOrd="0" destOrd="0" presId="urn:microsoft.com/office/officeart/2005/8/layout/hierarchy2"/>
    <dgm:cxn modelId="{29791804-7241-4EAD-AD1A-B6A18FEE1D1C}" type="presParOf" srcId="{D09BD1B8-AC8A-44F0-AC29-99468DF44227}" destId="{431DDCD5-3A48-4779-8520-79630CD3731F}" srcOrd="1" destOrd="0" presId="urn:microsoft.com/office/officeart/2005/8/layout/hierarchy2"/>
    <dgm:cxn modelId="{916AA0AA-AF6F-41ED-BA53-BEDA74988C6B}" type="presParOf" srcId="{431DDCD5-3A48-4779-8520-79630CD3731F}" destId="{4E124009-ADD1-469E-AAA2-04553F4A6AA2}" srcOrd="0" destOrd="0" presId="urn:microsoft.com/office/officeart/2005/8/layout/hierarchy2"/>
    <dgm:cxn modelId="{9086605E-E4DB-4DF0-B65E-3490A5C7069D}" type="presParOf" srcId="{431DDCD5-3A48-4779-8520-79630CD3731F}" destId="{79AC7329-845F-409F-8DCA-36D93F7D7804}" srcOrd="1" destOrd="0" presId="urn:microsoft.com/office/officeart/2005/8/layout/hierarchy2"/>
    <dgm:cxn modelId="{12E21BB0-A6E1-4EE8-9076-8A433C2BE351}" type="presParOf" srcId="{79AC7329-845F-409F-8DCA-36D93F7D7804}" destId="{83E18F0A-87D1-4A3A-BE19-636B144BF077}" srcOrd="0" destOrd="0" presId="urn:microsoft.com/office/officeart/2005/8/layout/hierarchy2"/>
    <dgm:cxn modelId="{66E89382-A37C-487E-B785-7C525EE42C27}" type="presParOf" srcId="{83E18F0A-87D1-4A3A-BE19-636B144BF077}" destId="{5367E59F-1CC0-49D4-A106-8CCDAC4B625C}" srcOrd="0" destOrd="0" presId="urn:microsoft.com/office/officeart/2005/8/layout/hierarchy2"/>
    <dgm:cxn modelId="{ABEBA3B9-DEE8-481E-AE0D-27ACED9B217E}" type="presParOf" srcId="{79AC7329-845F-409F-8DCA-36D93F7D7804}" destId="{F44B8AD0-D2B8-470F-8BA2-3694C19D7203}" srcOrd="1" destOrd="0" presId="urn:microsoft.com/office/officeart/2005/8/layout/hierarchy2"/>
    <dgm:cxn modelId="{AFEBDBD9-D7B9-4962-B31E-CC09E77CBBF7}" type="presParOf" srcId="{F44B8AD0-D2B8-470F-8BA2-3694C19D7203}" destId="{E40B0AFF-FEDE-4F94-BF72-0B716BECF5AF}" srcOrd="0" destOrd="0" presId="urn:microsoft.com/office/officeart/2005/8/layout/hierarchy2"/>
    <dgm:cxn modelId="{CD2B8A7A-1CDF-40DC-AB23-E19066A8AED5}" type="presParOf" srcId="{F44B8AD0-D2B8-470F-8BA2-3694C19D7203}" destId="{256B71C4-C6B5-4236-A30B-F26CC4D8A131}" srcOrd="1" destOrd="0" presId="urn:microsoft.com/office/officeart/2005/8/layout/hierarchy2"/>
    <dgm:cxn modelId="{EFD9AE59-EE6B-485B-8E49-CBA35181FC02}" type="presParOf" srcId="{79AC7329-845F-409F-8DCA-36D93F7D7804}" destId="{80F4F3E4-0FE0-4AC3-8333-676B74DE0778}" srcOrd="2" destOrd="0" presId="urn:microsoft.com/office/officeart/2005/8/layout/hierarchy2"/>
    <dgm:cxn modelId="{04F59FDC-4FE9-4170-95E7-0107C91270CC}" type="presParOf" srcId="{80F4F3E4-0FE0-4AC3-8333-676B74DE0778}" destId="{406424FA-7CC4-4B63-B268-B827C1CDDB29}" srcOrd="0" destOrd="0" presId="urn:microsoft.com/office/officeart/2005/8/layout/hierarchy2"/>
    <dgm:cxn modelId="{BE056239-B7CE-41F8-92D2-AB24E7C48D8C}" type="presParOf" srcId="{79AC7329-845F-409F-8DCA-36D93F7D7804}" destId="{B8F3C9AB-DB61-47FB-B8B7-F966844FFC12}" srcOrd="3" destOrd="0" presId="urn:microsoft.com/office/officeart/2005/8/layout/hierarchy2"/>
    <dgm:cxn modelId="{5DABC610-E294-420A-A59D-EAA9294BFC43}" type="presParOf" srcId="{B8F3C9AB-DB61-47FB-B8B7-F966844FFC12}" destId="{59623C29-AE4E-4D86-9D3E-192705D852CE}" srcOrd="0" destOrd="0" presId="urn:microsoft.com/office/officeart/2005/8/layout/hierarchy2"/>
    <dgm:cxn modelId="{F37D03A4-15C9-4F58-931E-392CDB48D69B}" type="presParOf" srcId="{B8F3C9AB-DB61-47FB-B8B7-F966844FFC12}" destId="{24339F14-B7C0-493B-8DD4-5214713C95E1}" srcOrd="1" destOrd="0" presId="urn:microsoft.com/office/officeart/2005/8/layout/hierarchy2"/>
    <dgm:cxn modelId="{BE01FD9D-F73D-43A9-A357-1FD87ACDA30E}" type="presParOf" srcId="{79AC7329-845F-409F-8DCA-36D93F7D7804}" destId="{6F39F3A1-2A26-4775-89E9-53AFF4A41345}" srcOrd="4" destOrd="0" presId="urn:microsoft.com/office/officeart/2005/8/layout/hierarchy2"/>
    <dgm:cxn modelId="{991046D9-3F65-4EBC-B3E0-6590EF0A2936}" type="presParOf" srcId="{6F39F3A1-2A26-4775-89E9-53AFF4A41345}" destId="{F515CDFE-EA16-4F2E-AF91-9EABE5EBC82B}" srcOrd="0" destOrd="0" presId="urn:microsoft.com/office/officeart/2005/8/layout/hierarchy2"/>
    <dgm:cxn modelId="{CC7FC7B8-B38C-4C3F-9A40-4C5BA44C54F3}" type="presParOf" srcId="{79AC7329-845F-409F-8DCA-36D93F7D7804}" destId="{E9ED83D1-BB9F-44C9-8D44-3CED1AC6B822}" srcOrd="5" destOrd="0" presId="urn:microsoft.com/office/officeart/2005/8/layout/hierarchy2"/>
    <dgm:cxn modelId="{FE7CB673-3276-40CF-9A7C-3674C5E404F1}" type="presParOf" srcId="{E9ED83D1-BB9F-44C9-8D44-3CED1AC6B822}" destId="{B2B76688-B85C-4F8E-8B0F-BA3436BBF4DF}" srcOrd="0" destOrd="0" presId="urn:microsoft.com/office/officeart/2005/8/layout/hierarchy2"/>
    <dgm:cxn modelId="{22470E93-B3AF-456C-9D67-C88C6230EBC9}" type="presParOf" srcId="{E9ED83D1-BB9F-44C9-8D44-3CED1AC6B822}" destId="{28DF2192-6DA2-4BD9-B01E-2ED36253E227}" srcOrd="1" destOrd="0" presId="urn:microsoft.com/office/officeart/2005/8/layout/hierarchy2"/>
    <dgm:cxn modelId="{6E605E76-CEB5-418F-92A7-B0CE19F81379}" type="presParOf" srcId="{D09BD1B8-AC8A-44F0-AC29-99468DF44227}" destId="{FECCF791-DABD-4E8B-AF3E-B532B823F384}" srcOrd="2" destOrd="0" presId="urn:microsoft.com/office/officeart/2005/8/layout/hierarchy2"/>
    <dgm:cxn modelId="{ACF6CEA0-A155-4914-A456-8CA432D561D8}" type="presParOf" srcId="{FECCF791-DABD-4E8B-AF3E-B532B823F384}" destId="{0FAF9444-BEBD-4514-80EC-7913630D03C4}" srcOrd="0" destOrd="0" presId="urn:microsoft.com/office/officeart/2005/8/layout/hierarchy2"/>
    <dgm:cxn modelId="{CE7FC3C1-21E1-43D7-A416-41D4B7385CA6}" type="presParOf" srcId="{D09BD1B8-AC8A-44F0-AC29-99468DF44227}" destId="{3B512874-B3AC-46FD-9103-B244F9226F90}" srcOrd="3" destOrd="0" presId="urn:microsoft.com/office/officeart/2005/8/layout/hierarchy2"/>
    <dgm:cxn modelId="{F019087C-06AC-4439-9406-FDBC0E0646EB}" type="presParOf" srcId="{3B512874-B3AC-46FD-9103-B244F9226F90}" destId="{E48B2A0D-3D7F-4E7E-B257-B700B029766C}" srcOrd="0" destOrd="0" presId="urn:microsoft.com/office/officeart/2005/8/layout/hierarchy2"/>
    <dgm:cxn modelId="{709D423E-E83E-4123-9D44-B54F939DDCE0}" type="presParOf" srcId="{3B512874-B3AC-46FD-9103-B244F9226F90}" destId="{815F39CC-219B-48FB-88F4-04AF12645B52}" srcOrd="1" destOrd="0" presId="urn:microsoft.com/office/officeart/2005/8/layout/hierarchy2"/>
    <dgm:cxn modelId="{08FA0A71-3F66-4FFA-A3D0-9FC72B91B14B}" type="presParOf" srcId="{815F39CC-219B-48FB-88F4-04AF12645B52}" destId="{4FA371B7-12C1-481F-BA0F-6F7C938F57CF}" srcOrd="0" destOrd="0" presId="urn:microsoft.com/office/officeart/2005/8/layout/hierarchy2"/>
    <dgm:cxn modelId="{73D9C2C9-DB52-4631-A400-7F89AA3975D7}" type="presParOf" srcId="{4FA371B7-12C1-481F-BA0F-6F7C938F57CF}" destId="{0069C5F5-58FC-4657-AFF4-67FB78FF41B1}" srcOrd="0" destOrd="0" presId="urn:microsoft.com/office/officeart/2005/8/layout/hierarchy2"/>
    <dgm:cxn modelId="{94CC9FE5-1356-471B-88A0-23C1F8A316C7}" type="presParOf" srcId="{815F39CC-219B-48FB-88F4-04AF12645B52}" destId="{9DD64AEC-7560-442D-9AA5-6A501492C043}" srcOrd="1" destOrd="0" presId="urn:microsoft.com/office/officeart/2005/8/layout/hierarchy2"/>
    <dgm:cxn modelId="{0B5BE281-18D5-4031-9108-0C4192D5359C}" type="presParOf" srcId="{9DD64AEC-7560-442D-9AA5-6A501492C043}" destId="{4D571CF8-1016-4702-A775-99AC25D63B88}" srcOrd="0" destOrd="0" presId="urn:microsoft.com/office/officeart/2005/8/layout/hierarchy2"/>
    <dgm:cxn modelId="{1D0BC136-EF02-45A5-A255-0FD6019F0356}" type="presParOf" srcId="{9DD64AEC-7560-442D-9AA5-6A501492C043}" destId="{43AE6248-A83D-4CBD-A8E3-24F623A12095}" srcOrd="1" destOrd="0" presId="urn:microsoft.com/office/officeart/2005/8/layout/hierarchy2"/>
    <dgm:cxn modelId="{F56C9D76-CC82-481F-A372-BF1425F137B4}" type="presParOf" srcId="{815F39CC-219B-48FB-88F4-04AF12645B52}" destId="{C6EC6297-1E8A-4DF2-ABCD-6AFF5D8BA3FA}" srcOrd="2" destOrd="0" presId="urn:microsoft.com/office/officeart/2005/8/layout/hierarchy2"/>
    <dgm:cxn modelId="{E919BB87-27B4-4827-A2F1-681AD98D63A7}" type="presParOf" srcId="{C6EC6297-1E8A-4DF2-ABCD-6AFF5D8BA3FA}" destId="{B58A999D-9382-43A4-808D-AE59E76BE3ED}" srcOrd="0" destOrd="0" presId="urn:microsoft.com/office/officeart/2005/8/layout/hierarchy2"/>
    <dgm:cxn modelId="{255996A3-C2C6-441C-BC90-7A39CC84AA2D}" type="presParOf" srcId="{815F39CC-219B-48FB-88F4-04AF12645B52}" destId="{81A45EC7-33E6-47E8-A519-B8C2CDC6907B}" srcOrd="3" destOrd="0" presId="urn:microsoft.com/office/officeart/2005/8/layout/hierarchy2"/>
    <dgm:cxn modelId="{E341C65B-5B9D-451B-9645-6C56073AF62C}" type="presParOf" srcId="{81A45EC7-33E6-47E8-A519-B8C2CDC6907B}" destId="{548FAD3F-A29A-4D08-A1EC-3BAD103E4226}" srcOrd="0" destOrd="0" presId="urn:microsoft.com/office/officeart/2005/8/layout/hierarchy2"/>
    <dgm:cxn modelId="{3EB3C0C4-E332-4024-864A-8FAD3E9EAA65}" type="presParOf" srcId="{81A45EC7-33E6-47E8-A519-B8C2CDC6907B}" destId="{558982F2-C9A4-48CD-BB29-53B1B75999D2}" srcOrd="1" destOrd="0" presId="urn:microsoft.com/office/officeart/2005/8/layout/hierarchy2"/>
    <dgm:cxn modelId="{CA0E61CE-86A6-4A8E-B865-84ACD0980D3A}" type="presParOf" srcId="{815F39CC-219B-48FB-88F4-04AF12645B52}" destId="{4B020FDB-BA04-49FD-9329-54B9DD4702AA}" srcOrd="4" destOrd="0" presId="urn:microsoft.com/office/officeart/2005/8/layout/hierarchy2"/>
    <dgm:cxn modelId="{EC10652A-425C-4E2D-9966-F5953C7803F6}" type="presParOf" srcId="{4B020FDB-BA04-49FD-9329-54B9DD4702AA}" destId="{AE37E2E5-9A60-475F-B21A-43FEFF739B36}" srcOrd="0" destOrd="0" presId="urn:microsoft.com/office/officeart/2005/8/layout/hierarchy2"/>
    <dgm:cxn modelId="{7FFB5107-43E2-437F-85FF-B1247A5C8588}" type="presParOf" srcId="{815F39CC-219B-48FB-88F4-04AF12645B52}" destId="{8D9CE765-131C-4EE3-9074-DDA44B176EBF}" srcOrd="5" destOrd="0" presId="urn:microsoft.com/office/officeart/2005/8/layout/hierarchy2"/>
    <dgm:cxn modelId="{824C4363-157F-4F92-80DF-0B062584D359}" type="presParOf" srcId="{8D9CE765-131C-4EE3-9074-DDA44B176EBF}" destId="{EBD644DF-CD9A-42DC-BFD5-50E75E315A4E}" srcOrd="0" destOrd="0" presId="urn:microsoft.com/office/officeart/2005/8/layout/hierarchy2"/>
    <dgm:cxn modelId="{AFEC3014-8A0B-4046-A98F-D51D1EBDFDAE}" type="presParOf" srcId="{8D9CE765-131C-4EE3-9074-DDA44B176EBF}" destId="{B3C07EC3-C00C-4A3F-B21D-8C060CBBB8B9}" srcOrd="1" destOrd="0" presId="urn:microsoft.com/office/officeart/2005/8/layout/hierarchy2"/>
    <dgm:cxn modelId="{6142A7AB-AE5B-434A-957B-216D7F30064A}" type="presParOf" srcId="{D09BD1B8-AC8A-44F0-AC29-99468DF44227}" destId="{36099D4A-6895-4686-890C-CD1F267D3009}" srcOrd="4" destOrd="0" presId="urn:microsoft.com/office/officeart/2005/8/layout/hierarchy2"/>
    <dgm:cxn modelId="{709F48F9-B200-4D60-A224-565BF12CFB85}" type="presParOf" srcId="{36099D4A-6895-4686-890C-CD1F267D3009}" destId="{F3808AF7-681F-419B-AC39-33C79352283B}" srcOrd="0" destOrd="0" presId="urn:microsoft.com/office/officeart/2005/8/layout/hierarchy2"/>
    <dgm:cxn modelId="{4879B6A7-0C7F-4AC7-BD53-E7B35240E088}" type="presParOf" srcId="{D09BD1B8-AC8A-44F0-AC29-99468DF44227}" destId="{A520C343-C57B-4AD9-961A-FDFDADCE81C6}" srcOrd="5" destOrd="0" presId="urn:microsoft.com/office/officeart/2005/8/layout/hierarchy2"/>
    <dgm:cxn modelId="{9B6544D7-0D00-4F00-8905-A4C370026A92}" type="presParOf" srcId="{A520C343-C57B-4AD9-961A-FDFDADCE81C6}" destId="{6D730680-8FCA-4465-A583-FDF5E1DE8ADA}" srcOrd="0" destOrd="0" presId="urn:microsoft.com/office/officeart/2005/8/layout/hierarchy2"/>
    <dgm:cxn modelId="{D5C63C60-A948-420D-B6CA-607FB126CA75}" type="presParOf" srcId="{A520C343-C57B-4AD9-961A-FDFDADCE81C6}" destId="{750303EA-C9A2-4BDD-B572-72F981BBA6E3}" srcOrd="1" destOrd="0" presId="urn:microsoft.com/office/officeart/2005/8/layout/hierarchy2"/>
    <dgm:cxn modelId="{C042C8B6-49A3-4F5D-8981-A9C14DEEC3D6}" type="presParOf" srcId="{750303EA-C9A2-4BDD-B572-72F981BBA6E3}" destId="{B9F8FAD5-E0F0-41C7-B136-1A007D5193E0}" srcOrd="0" destOrd="0" presId="urn:microsoft.com/office/officeart/2005/8/layout/hierarchy2"/>
    <dgm:cxn modelId="{0D5DC3A0-C97D-40C9-B719-38D8E97B34E8}" type="presParOf" srcId="{B9F8FAD5-E0F0-41C7-B136-1A007D5193E0}" destId="{C53000A8-4441-426C-B09A-9F42E1B61762}" srcOrd="0" destOrd="0" presId="urn:microsoft.com/office/officeart/2005/8/layout/hierarchy2"/>
    <dgm:cxn modelId="{78C5D8D4-7734-427C-986C-96B7A46F0664}" type="presParOf" srcId="{750303EA-C9A2-4BDD-B572-72F981BBA6E3}" destId="{3ACED8DF-4AFE-400F-A380-933879D2068F}" srcOrd="1" destOrd="0" presId="urn:microsoft.com/office/officeart/2005/8/layout/hierarchy2"/>
    <dgm:cxn modelId="{6F832BAD-58FB-46B9-BD8E-DAEAD92DB8C5}" type="presParOf" srcId="{3ACED8DF-4AFE-400F-A380-933879D2068F}" destId="{80F9DA48-7A5E-42CA-8D3A-4B9A5D122AC8}" srcOrd="0" destOrd="0" presId="urn:microsoft.com/office/officeart/2005/8/layout/hierarchy2"/>
    <dgm:cxn modelId="{A4A56F97-C31B-4FDF-B842-3B33DC99CFA9}" type="presParOf" srcId="{3ACED8DF-4AFE-400F-A380-933879D2068F}" destId="{70F97DB0-5A19-4EC4-BE46-EA8737291215}" srcOrd="1" destOrd="0" presId="urn:microsoft.com/office/officeart/2005/8/layout/hierarchy2"/>
    <dgm:cxn modelId="{70146A59-FFA8-4185-B296-48E507337FB0}" type="presParOf" srcId="{750303EA-C9A2-4BDD-B572-72F981BBA6E3}" destId="{F8B63821-9CEB-4E02-9725-7BC38EF4B5AF}" srcOrd="2" destOrd="0" presId="urn:microsoft.com/office/officeart/2005/8/layout/hierarchy2"/>
    <dgm:cxn modelId="{02CEDC9E-A51F-455A-85EC-DC30F5344653}" type="presParOf" srcId="{F8B63821-9CEB-4E02-9725-7BC38EF4B5AF}" destId="{3D4784D2-AE48-4329-ABCB-7B05A2DCF7D7}" srcOrd="0" destOrd="0" presId="urn:microsoft.com/office/officeart/2005/8/layout/hierarchy2"/>
    <dgm:cxn modelId="{35EFBC0A-2AF6-4E9D-B80C-1687787EC747}" type="presParOf" srcId="{750303EA-C9A2-4BDD-B572-72F981BBA6E3}" destId="{CA3A91D6-F62F-477A-B9FD-82D5DFAAA3D6}" srcOrd="3" destOrd="0" presId="urn:microsoft.com/office/officeart/2005/8/layout/hierarchy2"/>
    <dgm:cxn modelId="{8BC77A21-CE23-48EB-9A0A-AFD769851B40}" type="presParOf" srcId="{CA3A91D6-F62F-477A-B9FD-82D5DFAAA3D6}" destId="{515D9B26-07FE-439E-A472-0D190DD66DF1}" srcOrd="0" destOrd="0" presId="urn:microsoft.com/office/officeart/2005/8/layout/hierarchy2"/>
    <dgm:cxn modelId="{1453B1E3-3D5C-46C0-86E0-4BA46B640F1C}" type="presParOf" srcId="{CA3A91D6-F62F-477A-B9FD-82D5DFAAA3D6}" destId="{510CA7B8-B875-49BB-9A1F-995D4FFE3139}" srcOrd="1" destOrd="0" presId="urn:microsoft.com/office/officeart/2005/8/layout/hierarchy2"/>
    <dgm:cxn modelId="{E5EDE26D-BA83-4281-8D05-2BA80C5931B7}" type="presParOf" srcId="{750303EA-C9A2-4BDD-B572-72F981BBA6E3}" destId="{F586C021-E3EC-4FFA-954B-0559D5B8439C}" srcOrd="4" destOrd="0" presId="urn:microsoft.com/office/officeart/2005/8/layout/hierarchy2"/>
    <dgm:cxn modelId="{DB11E50B-F24C-43A4-A7D1-57ED304A8C04}" type="presParOf" srcId="{F586C021-E3EC-4FFA-954B-0559D5B8439C}" destId="{34111BF3-8D76-45AB-A9E7-E9A879506426}" srcOrd="0" destOrd="0" presId="urn:microsoft.com/office/officeart/2005/8/layout/hierarchy2"/>
    <dgm:cxn modelId="{DDA9E0BA-FC32-4BC3-BFFA-0BF3DAF88944}" type="presParOf" srcId="{750303EA-C9A2-4BDD-B572-72F981BBA6E3}" destId="{BEDBDE4D-0804-4BDC-8BBC-1ED115BA6E7A}" srcOrd="5" destOrd="0" presId="urn:microsoft.com/office/officeart/2005/8/layout/hierarchy2"/>
    <dgm:cxn modelId="{149C343B-8832-4A8B-A2AE-BB6F752DB152}" type="presParOf" srcId="{BEDBDE4D-0804-4BDC-8BBC-1ED115BA6E7A}" destId="{ADAE2273-94B8-43C4-9A08-483A159D9862}" srcOrd="0" destOrd="0" presId="urn:microsoft.com/office/officeart/2005/8/layout/hierarchy2"/>
    <dgm:cxn modelId="{80D908E0-0543-4E02-8D8C-9015DFE19894}" type="presParOf" srcId="{BEDBDE4D-0804-4BDC-8BBC-1ED115BA6E7A}" destId="{EFB9C77F-16DB-420A-B4B3-7A15BF5E02A3}" srcOrd="1" destOrd="0" presId="urn:microsoft.com/office/officeart/2005/8/layout/hierarchy2"/>
    <dgm:cxn modelId="{4B6A65C6-C2F6-4090-90EE-E257C2675442}" type="presParOf" srcId="{D09BD1B8-AC8A-44F0-AC29-99468DF44227}" destId="{7C0C0035-99CE-49DE-B63D-33CBBC59B236}" srcOrd="6" destOrd="0" presId="urn:microsoft.com/office/officeart/2005/8/layout/hierarchy2"/>
    <dgm:cxn modelId="{D472CE31-542C-47A3-9412-83B024F8BC5B}" type="presParOf" srcId="{7C0C0035-99CE-49DE-B63D-33CBBC59B236}" destId="{0ADEEA77-8908-4F64-AF0B-90A4F82366C2}" srcOrd="0" destOrd="0" presId="urn:microsoft.com/office/officeart/2005/8/layout/hierarchy2"/>
    <dgm:cxn modelId="{F6FF9B7A-2C44-4A4C-A9AF-7749662C85C0}" type="presParOf" srcId="{D09BD1B8-AC8A-44F0-AC29-99468DF44227}" destId="{B91A9B8C-4E5A-4E8F-AF7F-800BC5B409C0}" srcOrd="7" destOrd="0" presId="urn:microsoft.com/office/officeart/2005/8/layout/hierarchy2"/>
    <dgm:cxn modelId="{E54734FC-D774-401B-BD6D-62673DE8C80F}" type="presParOf" srcId="{B91A9B8C-4E5A-4E8F-AF7F-800BC5B409C0}" destId="{3BFDE109-C540-4EDA-A0F1-40152B9A5C6C}" srcOrd="0" destOrd="0" presId="urn:microsoft.com/office/officeart/2005/8/layout/hierarchy2"/>
    <dgm:cxn modelId="{643FF8EB-26A0-414F-9BD1-4734D8574563}" type="presParOf" srcId="{B91A9B8C-4E5A-4E8F-AF7F-800BC5B409C0}" destId="{9B03B2C9-3D84-4C36-9AE5-CC7B318F4AFD}" srcOrd="1" destOrd="0" presId="urn:microsoft.com/office/officeart/2005/8/layout/hierarchy2"/>
    <dgm:cxn modelId="{F6FE682C-D870-47DE-B2A4-3D75D249D568}" type="presParOf" srcId="{9B03B2C9-3D84-4C36-9AE5-CC7B318F4AFD}" destId="{3389F77C-39ED-4109-BE28-E4631DB76695}" srcOrd="0" destOrd="0" presId="urn:microsoft.com/office/officeart/2005/8/layout/hierarchy2"/>
    <dgm:cxn modelId="{71F3AFDB-889C-4864-ABAB-4E78152DBF77}" type="presParOf" srcId="{3389F77C-39ED-4109-BE28-E4631DB76695}" destId="{E5393B1D-666A-4BBD-9453-4EE643AB7A8B}" srcOrd="0" destOrd="0" presId="urn:microsoft.com/office/officeart/2005/8/layout/hierarchy2"/>
    <dgm:cxn modelId="{DD70DC03-5E51-41E4-9BE3-632727F70228}" type="presParOf" srcId="{9B03B2C9-3D84-4C36-9AE5-CC7B318F4AFD}" destId="{477696A3-B610-4733-BCAE-8E53946EF0FC}" srcOrd="1" destOrd="0" presId="urn:microsoft.com/office/officeart/2005/8/layout/hierarchy2"/>
    <dgm:cxn modelId="{F6EDE926-22A1-4587-9446-212FD47F7879}" type="presParOf" srcId="{477696A3-B610-4733-BCAE-8E53946EF0FC}" destId="{6D1CC2C0-FDF4-40F2-A599-14AEE4DB2507}" srcOrd="0" destOrd="0" presId="urn:microsoft.com/office/officeart/2005/8/layout/hierarchy2"/>
    <dgm:cxn modelId="{42FA96D9-8D31-40EA-B55C-6262E39CE188}" type="presParOf" srcId="{477696A3-B610-4733-BCAE-8E53946EF0FC}" destId="{9BCBB4D9-84DB-49EB-B14D-9B056452986B}" srcOrd="1" destOrd="0" presId="urn:microsoft.com/office/officeart/2005/8/layout/hierarchy2"/>
    <dgm:cxn modelId="{F334B7E3-08C3-4E04-B0BF-89B66EBB8E08}" type="presParOf" srcId="{9B03B2C9-3D84-4C36-9AE5-CC7B318F4AFD}" destId="{CC676ACC-BE28-4977-A2BC-1C5C72A4ACFE}" srcOrd="2" destOrd="0" presId="urn:microsoft.com/office/officeart/2005/8/layout/hierarchy2"/>
    <dgm:cxn modelId="{8D7C2ACD-87F8-49E1-8FAF-68A48E1FAF85}" type="presParOf" srcId="{CC676ACC-BE28-4977-A2BC-1C5C72A4ACFE}" destId="{ADF37871-83C8-4AE5-9CD9-9D1B33F185A2}" srcOrd="0" destOrd="0" presId="urn:microsoft.com/office/officeart/2005/8/layout/hierarchy2"/>
    <dgm:cxn modelId="{9D3D25DF-867D-4330-9BA0-AEDBFC3D5ACC}" type="presParOf" srcId="{9B03B2C9-3D84-4C36-9AE5-CC7B318F4AFD}" destId="{3B7A4711-4E45-4A9E-9DBB-933993013BEE}" srcOrd="3" destOrd="0" presId="urn:microsoft.com/office/officeart/2005/8/layout/hierarchy2"/>
    <dgm:cxn modelId="{C4318A15-CEEC-4F6D-823F-D0B83A2552DC}" type="presParOf" srcId="{3B7A4711-4E45-4A9E-9DBB-933993013BEE}" destId="{9C53B2E8-C533-48D9-ACC2-3347C3008CE7}" srcOrd="0" destOrd="0" presId="urn:microsoft.com/office/officeart/2005/8/layout/hierarchy2"/>
    <dgm:cxn modelId="{77505592-949D-4902-B7E3-1667446FAAE3}" type="presParOf" srcId="{3B7A4711-4E45-4A9E-9DBB-933993013BEE}" destId="{B5C70BB1-EEEF-4BCB-A474-BA6FEDF5AC82}" srcOrd="1" destOrd="0" presId="urn:microsoft.com/office/officeart/2005/8/layout/hierarchy2"/>
    <dgm:cxn modelId="{0515ABF4-F96C-4204-BF0A-7DFC88342B1A}" type="presParOf" srcId="{9B03B2C9-3D84-4C36-9AE5-CC7B318F4AFD}" destId="{AC696274-000B-4B2D-A125-36E423B1E959}" srcOrd="4" destOrd="0" presId="urn:microsoft.com/office/officeart/2005/8/layout/hierarchy2"/>
    <dgm:cxn modelId="{2A8B9C94-A689-40D9-8BC0-281B497FECF9}" type="presParOf" srcId="{AC696274-000B-4B2D-A125-36E423B1E959}" destId="{CA9EF8A3-D6E1-418E-800F-B679C20CF9E2}" srcOrd="0" destOrd="0" presId="urn:microsoft.com/office/officeart/2005/8/layout/hierarchy2"/>
    <dgm:cxn modelId="{8E174870-5A28-470A-8583-434E44F61D2B}" type="presParOf" srcId="{9B03B2C9-3D84-4C36-9AE5-CC7B318F4AFD}" destId="{3938330F-ADF3-47DB-9F4F-07F7A3AE96ED}" srcOrd="5" destOrd="0" presId="urn:microsoft.com/office/officeart/2005/8/layout/hierarchy2"/>
    <dgm:cxn modelId="{A5CD0869-EBD3-4082-8173-55DD0AFD69AF}" type="presParOf" srcId="{3938330F-ADF3-47DB-9F4F-07F7A3AE96ED}" destId="{18FB51B9-AF1D-4315-9C31-DF1B2A7646F1}" srcOrd="0" destOrd="0" presId="urn:microsoft.com/office/officeart/2005/8/layout/hierarchy2"/>
    <dgm:cxn modelId="{1DFD6640-58D9-437E-B0F6-1511FAB9D5DF}" type="presParOf" srcId="{3938330F-ADF3-47DB-9F4F-07F7A3AE96ED}" destId="{33AE9805-5FF9-463F-B653-808AD4E2AB76}" srcOrd="1" destOrd="0" presId="urn:microsoft.com/office/officeart/2005/8/layout/hierarchy2"/>
    <dgm:cxn modelId="{9182B6AD-6511-4AAE-89F7-94D826FB4F06}" type="presParOf" srcId="{D09BD1B8-AC8A-44F0-AC29-99468DF44227}" destId="{2B7F914D-3A76-40A9-9E33-0402BED6B4D9}" srcOrd="8" destOrd="0" presId="urn:microsoft.com/office/officeart/2005/8/layout/hierarchy2"/>
    <dgm:cxn modelId="{CC7CEDA7-B665-4AED-8D2F-EC686EE0AC56}" type="presParOf" srcId="{2B7F914D-3A76-40A9-9E33-0402BED6B4D9}" destId="{90984730-7491-42D6-8273-5C426B559FDD}" srcOrd="0" destOrd="0" presId="urn:microsoft.com/office/officeart/2005/8/layout/hierarchy2"/>
    <dgm:cxn modelId="{632CE530-AE60-4BCB-8AF0-FFD10B201D9A}" type="presParOf" srcId="{D09BD1B8-AC8A-44F0-AC29-99468DF44227}" destId="{A85A3ADB-576C-4B1B-81C8-8020751E9BD5}" srcOrd="9" destOrd="0" presId="urn:microsoft.com/office/officeart/2005/8/layout/hierarchy2"/>
    <dgm:cxn modelId="{131669A2-3771-4242-8AC9-2EE0ABF805C6}" type="presParOf" srcId="{A85A3ADB-576C-4B1B-81C8-8020751E9BD5}" destId="{7A648C55-9055-4DE0-8470-385197C2B76C}" srcOrd="0" destOrd="0" presId="urn:microsoft.com/office/officeart/2005/8/layout/hierarchy2"/>
    <dgm:cxn modelId="{BADE4F4D-3DB0-4A71-8E6D-037C76F6EBFA}" type="presParOf" srcId="{A85A3ADB-576C-4B1B-81C8-8020751E9BD5}" destId="{97C10CEE-9EE6-49D2-BB09-8E34600C01AD}" srcOrd="1" destOrd="0" presId="urn:microsoft.com/office/officeart/2005/8/layout/hierarchy2"/>
    <dgm:cxn modelId="{0B4BBE5B-0B06-43B4-825F-AFCFA1DAAC77}" type="presParOf" srcId="{97C10CEE-9EE6-49D2-BB09-8E34600C01AD}" destId="{21601400-6D10-4F2E-8953-2CEA5C757D87}" srcOrd="0" destOrd="0" presId="urn:microsoft.com/office/officeart/2005/8/layout/hierarchy2"/>
    <dgm:cxn modelId="{D5EA2771-2809-48EC-BF9D-F72EDA91A8F8}" type="presParOf" srcId="{21601400-6D10-4F2E-8953-2CEA5C757D87}" destId="{DB5BD998-6EA9-4D5E-A72E-AD795A2EA1E6}" srcOrd="0" destOrd="0" presId="urn:microsoft.com/office/officeart/2005/8/layout/hierarchy2"/>
    <dgm:cxn modelId="{6E2F5B2F-8EFA-4E7F-974D-3D30A9B25460}" type="presParOf" srcId="{97C10CEE-9EE6-49D2-BB09-8E34600C01AD}" destId="{419D0E8D-0B5B-4FFC-B6A7-80F3E502B2F4}" srcOrd="1" destOrd="0" presId="urn:microsoft.com/office/officeart/2005/8/layout/hierarchy2"/>
    <dgm:cxn modelId="{1DAFE3A8-F3CF-4253-B5BE-74814B3E8846}" type="presParOf" srcId="{419D0E8D-0B5B-4FFC-B6A7-80F3E502B2F4}" destId="{98A60964-82D4-4651-80CE-CFDA78158D3D}" srcOrd="0" destOrd="0" presId="urn:microsoft.com/office/officeart/2005/8/layout/hierarchy2"/>
    <dgm:cxn modelId="{6EC9E095-DD99-4FFA-B5A5-2FFDEF6FA45E}" type="presParOf" srcId="{419D0E8D-0B5B-4FFC-B6A7-80F3E502B2F4}" destId="{1824DECD-4B72-4DD0-99C1-A1D76CC1D134}" srcOrd="1" destOrd="0" presId="urn:microsoft.com/office/officeart/2005/8/layout/hierarchy2"/>
    <dgm:cxn modelId="{A10FFFF5-0553-4084-A2D8-24066F4AFFCF}" type="presParOf" srcId="{97C10CEE-9EE6-49D2-BB09-8E34600C01AD}" destId="{5696B77D-5FF6-4B08-9FF8-BD6BC71BE4BE}" srcOrd="2" destOrd="0" presId="urn:microsoft.com/office/officeart/2005/8/layout/hierarchy2"/>
    <dgm:cxn modelId="{EBB35ECA-9E5E-45FF-9124-3528DC73CC7B}" type="presParOf" srcId="{5696B77D-5FF6-4B08-9FF8-BD6BC71BE4BE}" destId="{4C1EC4A6-4079-4631-956E-465EC27AEAB5}" srcOrd="0" destOrd="0" presId="urn:microsoft.com/office/officeart/2005/8/layout/hierarchy2"/>
    <dgm:cxn modelId="{DAF69C02-6C89-41CD-A4F9-4DE15DAED407}" type="presParOf" srcId="{97C10CEE-9EE6-49D2-BB09-8E34600C01AD}" destId="{D0CD60E7-79C5-465A-AB04-A2A6DC4FF3D5}" srcOrd="3" destOrd="0" presId="urn:microsoft.com/office/officeart/2005/8/layout/hierarchy2"/>
    <dgm:cxn modelId="{D49CB9AE-2407-445D-86F9-017D4FCB5DF7}" type="presParOf" srcId="{D0CD60E7-79C5-465A-AB04-A2A6DC4FF3D5}" destId="{64B2473F-6DEC-4323-A8E6-CF0223B7B3D3}" srcOrd="0" destOrd="0" presId="urn:microsoft.com/office/officeart/2005/8/layout/hierarchy2"/>
    <dgm:cxn modelId="{DDF389A7-33B6-404B-A309-8C3E23A0B208}" type="presParOf" srcId="{D0CD60E7-79C5-465A-AB04-A2A6DC4FF3D5}" destId="{F46812F9-52CB-4880-8C04-D3ADB611A666}" srcOrd="1" destOrd="0" presId="urn:microsoft.com/office/officeart/2005/8/layout/hierarchy2"/>
    <dgm:cxn modelId="{6B644EB4-3631-41FB-A4D9-BCA1DF72D230}" type="presParOf" srcId="{97C10CEE-9EE6-49D2-BB09-8E34600C01AD}" destId="{04FAE39A-0B2F-430D-9BF1-339B417F0EB7}" srcOrd="4" destOrd="0" presId="urn:microsoft.com/office/officeart/2005/8/layout/hierarchy2"/>
    <dgm:cxn modelId="{D87A3C81-BE73-4ED1-8C38-D7B36BEDEDF4}" type="presParOf" srcId="{04FAE39A-0B2F-430D-9BF1-339B417F0EB7}" destId="{E0702B86-BEF4-48B0-9FE7-8A1A09A41324}" srcOrd="0" destOrd="0" presId="urn:microsoft.com/office/officeart/2005/8/layout/hierarchy2"/>
    <dgm:cxn modelId="{9402E57A-083B-461E-884F-245D399FE3B6}" type="presParOf" srcId="{97C10CEE-9EE6-49D2-BB09-8E34600C01AD}" destId="{5B56CD0C-0BC7-49A1-BEBE-F13CF6778B0C}" srcOrd="5" destOrd="0" presId="urn:microsoft.com/office/officeart/2005/8/layout/hierarchy2"/>
    <dgm:cxn modelId="{CEA15513-5C13-4F33-A842-E435F1DA36E7}" type="presParOf" srcId="{5B56CD0C-0BC7-49A1-BEBE-F13CF6778B0C}" destId="{CA50095E-01CD-4A82-8B08-B93282911C1A}" srcOrd="0" destOrd="0" presId="urn:microsoft.com/office/officeart/2005/8/layout/hierarchy2"/>
    <dgm:cxn modelId="{76C6960C-6AE8-465A-B8EA-931F57926D1E}" type="presParOf" srcId="{5B56CD0C-0BC7-49A1-BEBE-F13CF6778B0C}" destId="{2C45E4BA-BA48-4867-9A25-8A097E553B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29426-4563-470B-A127-9CFC36B68728}" type="doc">
      <dgm:prSet loTypeId="urn:microsoft.com/office/officeart/2005/8/layout/hierarchy2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FB3A7593-3B6C-486F-845D-38B4D4505702}">
      <dgm:prSet phldrT="[Text]"/>
      <dgm:spPr>
        <a:xfrm>
          <a:off x="689761" y="1287840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Products</a:t>
          </a:r>
        </a:p>
      </dgm:t>
    </dgm:pt>
    <dgm:pt modelId="{B20DC51C-8F6D-4219-BE74-05444D538D6C}" type="parTrans" cxnId="{F9AE4102-AA04-409A-8F89-BD492BF1F635}">
      <dgm:prSet/>
      <dgm:spPr/>
      <dgm:t>
        <a:bodyPr/>
        <a:lstStyle/>
        <a:p>
          <a:endParaRPr lang="en-GB"/>
        </a:p>
      </dgm:t>
    </dgm:pt>
    <dgm:pt modelId="{299A741E-1524-44F5-86EC-04BB3D6D8305}" type="sibTrans" cxnId="{F9AE4102-AA04-409A-8F89-BD492BF1F635}">
      <dgm:prSet/>
      <dgm:spPr/>
      <dgm:t>
        <a:bodyPr/>
        <a:lstStyle/>
        <a:p>
          <a:endParaRPr lang="en-GB"/>
        </a:p>
      </dgm:t>
    </dgm:pt>
    <dgm:pt modelId="{6888B056-D462-4C8A-89BA-49F24D91D94C}" type="asst">
      <dgm:prSet phldrT="[Text]"/>
      <dgm:spPr>
        <a:xfrm>
          <a:off x="1121862" y="17865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Line 1</a:t>
          </a:r>
        </a:p>
      </dgm:t>
    </dgm:pt>
    <dgm:pt modelId="{26B5AD29-C6C8-49A5-9277-F19968B0055D}" type="parTrans" cxnId="{48A11857-3882-489C-B4A1-A2D45C7DC1D9}">
      <dgm:prSet/>
      <dgm:spPr>
        <a:xfrm rot="16581068">
          <a:off x="502114" y="805480"/>
          <a:ext cx="1116037" cy="9854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A7871E-DA4A-44AF-8D19-808530892504}" type="sibTrans" cxnId="{48A11857-3882-489C-B4A1-A2D45C7DC1D9}">
      <dgm:prSet/>
      <dgm:spPr/>
      <dgm:t>
        <a:bodyPr/>
        <a:lstStyle/>
        <a:p>
          <a:endParaRPr lang="en-GB"/>
        </a:p>
      </dgm:t>
    </dgm:pt>
    <dgm:pt modelId="{3499CE2D-D235-483B-94A6-3542E9407ADA}">
      <dgm:prSet phldrT="[Text]"/>
      <dgm:spPr>
        <a:xfrm>
          <a:off x="1121862" y="71106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2</a:t>
          </a:r>
        </a:p>
      </dgm:t>
    </dgm:pt>
    <dgm:pt modelId="{26A3D0B8-CC8C-4174-823B-566DE207A51A}" type="parTrans" cxnId="{AA143812-4C06-4733-8BAC-04A99EEC459F}">
      <dgm:prSet/>
      <dgm:spPr>
        <a:xfrm rot="16924900">
          <a:off x="765212" y="1071685"/>
          <a:ext cx="589842" cy="9854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D90732-88BB-4F86-94BD-A7B517C3EEBB}" type="sibTrans" cxnId="{AA143812-4C06-4733-8BAC-04A99EEC459F}">
      <dgm:prSet/>
      <dgm:spPr/>
      <dgm:t>
        <a:bodyPr/>
        <a:lstStyle/>
        <a:p>
          <a:endParaRPr lang="en-GB"/>
        </a:p>
      </dgm:t>
    </dgm:pt>
    <dgm:pt modelId="{9BD05AA0-BDA5-4157-AB64-D220814F2DD1}" type="asst">
      <dgm:prSet phldrT="[Text]"/>
      <dgm:spPr>
        <a:xfrm>
          <a:off x="1553963" y="118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1</a:t>
          </a:r>
        </a:p>
      </dgm:t>
    </dgm:pt>
    <dgm:pt modelId="{507E6778-93DC-49F8-A970-DD08BD7FD184}" type="parTrans" cxnId="{C91426E0-DBB4-477D-A014-3319D2EED811}">
      <dgm:prSet/>
      <dgm:spPr>
        <a:xfrm rot="18289469">
          <a:off x="1384140" y="162151"/>
          <a:ext cx="216188" cy="9854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7D787CE-15F5-4DAE-B9CE-BC8ABBBC944A}" type="sibTrans" cxnId="{C91426E0-DBB4-477D-A014-3319D2EED811}">
      <dgm:prSet/>
      <dgm:spPr/>
      <dgm:t>
        <a:bodyPr/>
        <a:lstStyle/>
        <a:p>
          <a:endParaRPr lang="en-GB"/>
        </a:p>
      </dgm:t>
    </dgm:pt>
    <dgm:pt modelId="{DF83263C-1064-456C-B6D5-BC1197A1A4DA}" type="asst">
      <dgm:prSet phldrT="[Text]"/>
      <dgm:spPr>
        <a:xfrm>
          <a:off x="1553963" y="17865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3</a:t>
          </a:r>
        </a:p>
      </dgm:t>
    </dgm:pt>
    <dgm:pt modelId="{16BCB5AC-FF33-4251-98D5-561AA57C933C}" type="parTrans" cxnId="{8A26DA63-112C-4F29-88E4-E7057FE33580}">
      <dgm:prSet/>
      <dgm:spPr>
        <a:xfrm>
          <a:off x="1430505" y="250886"/>
          <a:ext cx="123457" cy="9854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280815B-8387-4BC0-B35B-F9B90DEAC306}" type="sibTrans" cxnId="{8A26DA63-112C-4F29-88E4-E7057FE33580}">
      <dgm:prSet/>
      <dgm:spPr/>
      <dgm:t>
        <a:bodyPr/>
        <a:lstStyle/>
        <a:p>
          <a:endParaRPr lang="en-GB"/>
        </a:p>
      </dgm:t>
    </dgm:pt>
    <dgm:pt modelId="{121AAB3D-8FD7-49A3-9F81-0FC47748C069}">
      <dgm:prSet phldrT="[Text]"/>
      <dgm:spPr>
        <a:xfrm>
          <a:off x="1121862" y="124347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3</a:t>
          </a:r>
        </a:p>
      </dgm:t>
    </dgm:pt>
    <dgm:pt modelId="{B4E29571-FF5D-466C-8DAB-4ED327607ED2}" type="parTrans" cxnId="{23FB7A26-EE5F-4802-B0D5-D5DF315A1930}">
      <dgm:prSet/>
      <dgm:spPr>
        <a:xfrm rot="20413970">
          <a:off x="994539" y="1337890"/>
          <a:ext cx="131187" cy="9854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C8681D-4326-48B5-8B53-126A6F97FC35}" type="sibTrans" cxnId="{23FB7A26-EE5F-4802-B0D5-D5DF315A1930}">
      <dgm:prSet/>
      <dgm:spPr/>
      <dgm:t>
        <a:bodyPr/>
        <a:lstStyle/>
        <a:p>
          <a:endParaRPr lang="en-GB"/>
        </a:p>
      </dgm:t>
    </dgm:pt>
    <dgm:pt modelId="{0B00298F-98D0-4521-B90E-A3291784F19D}">
      <dgm:prSet phldrT="[Text]"/>
      <dgm:spPr>
        <a:xfrm>
          <a:off x="1553963" y="53359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1</a:t>
          </a:r>
        </a:p>
      </dgm:t>
    </dgm:pt>
    <dgm:pt modelId="{63CB74A0-4D92-4A03-812C-9323C42C5D30}" type="parTrans" cxnId="{60F02335-A3FC-4902-904A-5CEBE35471B7}">
      <dgm:prSet/>
      <dgm:spPr>
        <a:xfrm rot="18289469">
          <a:off x="1384140" y="694561"/>
          <a:ext cx="216188" cy="9854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832025B-FBB2-4A51-BF14-10F917D8ABC8}" type="sibTrans" cxnId="{60F02335-A3FC-4902-904A-5CEBE35471B7}">
      <dgm:prSet/>
      <dgm:spPr/>
      <dgm:t>
        <a:bodyPr/>
        <a:lstStyle/>
        <a:p>
          <a:endParaRPr lang="en-GB"/>
        </a:p>
      </dgm:t>
    </dgm:pt>
    <dgm:pt modelId="{AA731990-409D-4CF9-9D49-208E16A0BED3}">
      <dgm:prSet phldrT="[Text]"/>
      <dgm:spPr>
        <a:xfrm>
          <a:off x="1553963" y="71106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gm:t>
    </dgm:pt>
    <dgm:pt modelId="{9A23B6B8-ECE0-4876-993A-8D4342D8CA77}" type="parTrans" cxnId="{A38485F8-65C3-4BD9-BE2F-59975B5E99FA}">
      <dgm:prSet/>
      <dgm:spPr>
        <a:xfrm>
          <a:off x="1430505" y="783296"/>
          <a:ext cx="123457" cy="9854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E5F5F11-CBF3-46C4-AFAA-EC7D24192E99}" type="sibTrans" cxnId="{A38485F8-65C3-4BD9-BE2F-59975B5E99FA}">
      <dgm:prSet/>
      <dgm:spPr/>
      <dgm:t>
        <a:bodyPr/>
        <a:lstStyle/>
        <a:p>
          <a:endParaRPr lang="en-GB"/>
        </a:p>
      </dgm:t>
    </dgm:pt>
    <dgm:pt modelId="{E3176B57-29BF-4CF9-9B67-1E6413B9A02A}">
      <dgm:prSet phldrT="[Text]"/>
      <dgm:spPr>
        <a:xfrm>
          <a:off x="1553963" y="106600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 1</a:t>
          </a:r>
        </a:p>
      </dgm:t>
    </dgm:pt>
    <dgm:pt modelId="{4EA6FF45-03C8-4A95-964C-9C6F90D55476}" type="parTrans" cxnId="{5651C572-5C5D-42B6-9554-E086A48F2DB1}">
      <dgm:prSet/>
      <dgm:spPr>
        <a:xfrm rot="18289469">
          <a:off x="1384140" y="1226971"/>
          <a:ext cx="216188" cy="9854"/>
        </a:xfr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FDCBFA4-E4C7-435A-A1F0-07D5D858AB92}" type="sibTrans" cxnId="{5651C572-5C5D-42B6-9554-E086A48F2DB1}">
      <dgm:prSet/>
      <dgm:spPr/>
      <dgm:t>
        <a:bodyPr/>
        <a:lstStyle/>
        <a:p>
          <a:endParaRPr lang="en-GB"/>
        </a:p>
      </dgm:t>
    </dgm:pt>
    <dgm:pt modelId="{E061E215-AC85-4BA6-9E94-84D04CD1B477}">
      <dgm:prSet phldrT="[Text]"/>
      <dgm:spPr>
        <a:xfrm>
          <a:off x="1121862" y="177588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4</a:t>
          </a:r>
        </a:p>
      </dgm:t>
    </dgm:pt>
    <dgm:pt modelId="{1AC245EE-38FB-477C-A15B-1EB50AE9CC3B}" type="parTrans" cxnId="{06EA1C82-0277-4D2A-880A-3C3066165D64}">
      <dgm:prSet/>
      <dgm:spPr>
        <a:xfrm rot="4548241">
          <a:off x="808425" y="1604095"/>
          <a:ext cx="503415" cy="9854"/>
        </a:xfr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0FCF6C-2257-4993-AEEC-7947ADDFDDF5}" type="sibTrans" cxnId="{06EA1C82-0277-4D2A-880A-3C3066165D64}">
      <dgm:prSet/>
      <dgm:spPr/>
      <dgm:t>
        <a:bodyPr/>
        <a:lstStyle/>
        <a:p>
          <a:endParaRPr lang="en-GB"/>
        </a:p>
      </dgm:t>
    </dgm:pt>
    <dgm:pt modelId="{0B032F99-4BE2-419E-A0A3-F5F71704760C}" type="asst">
      <dgm:prSet phldrT="[Text]"/>
      <dgm:spPr>
        <a:xfrm>
          <a:off x="1553963" y="17865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2</a:t>
          </a:r>
        </a:p>
      </dgm:t>
    </dgm:pt>
    <dgm:pt modelId="{44A6A3B1-C45D-4F82-85C5-E5D11ABAB252}" type="parTrans" cxnId="{CA6A2214-E269-43CE-8F84-548BAF6FC0B1}">
      <dgm:prSet/>
      <dgm:spPr/>
      <dgm:t>
        <a:bodyPr/>
        <a:lstStyle/>
        <a:p>
          <a:endParaRPr lang="en-GB"/>
        </a:p>
      </dgm:t>
    </dgm:pt>
    <dgm:pt modelId="{D991C2AB-1F5B-4F42-9884-F47F256962C7}" type="sibTrans" cxnId="{CA6A2214-E269-43CE-8F84-548BAF6FC0B1}">
      <dgm:prSet/>
      <dgm:spPr/>
      <dgm:t>
        <a:bodyPr/>
        <a:lstStyle/>
        <a:p>
          <a:endParaRPr lang="en-GB"/>
        </a:p>
      </dgm:t>
    </dgm:pt>
    <dgm:pt modelId="{134C4523-8799-41FF-A85A-19D794405DC7}">
      <dgm:prSet phldrT="[Text]"/>
      <dgm:spPr>
        <a:xfrm>
          <a:off x="1553963" y="711062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gm:t>
    </dgm:pt>
    <dgm:pt modelId="{51827796-B57C-4890-A19C-B49839C532D1}" type="parTrans" cxnId="{60363B48-6D3C-476E-B31D-D36688ACA53B}">
      <dgm:prSet/>
      <dgm:spPr/>
      <dgm:t>
        <a:bodyPr/>
        <a:lstStyle/>
        <a:p>
          <a:endParaRPr lang="en-GB"/>
        </a:p>
      </dgm:t>
    </dgm:pt>
    <dgm:pt modelId="{B1B375E1-3FB9-45EF-8292-94FE03D0B0C3}" type="sibTrans" cxnId="{60363B48-6D3C-476E-B31D-D36688ACA53B}">
      <dgm:prSet/>
      <dgm:spPr/>
      <dgm:t>
        <a:bodyPr/>
        <a:lstStyle/>
        <a:p>
          <a:endParaRPr lang="en-GB"/>
        </a:p>
      </dgm:t>
    </dgm:pt>
    <dgm:pt modelId="{64C8FFA7-84DE-4E9C-BEAC-B75998364876}">
      <dgm:prSet phldrT="[Text]"/>
      <dgm:spPr>
        <a:xfrm>
          <a:off x="1553963" y="106600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gm:t>
    </dgm:pt>
    <dgm:pt modelId="{C7E27EDC-89FA-42B6-B18E-39BF258C3033}" type="parTrans" cxnId="{59421AAF-1F20-4416-9966-6FB71D9EE493}">
      <dgm:prSet/>
      <dgm:spPr/>
      <dgm:t>
        <a:bodyPr/>
        <a:lstStyle/>
        <a:p>
          <a:endParaRPr lang="en-GB"/>
        </a:p>
      </dgm:t>
    </dgm:pt>
    <dgm:pt modelId="{BCD3EBB7-6B8F-4017-9072-218D5575E434}" type="sibTrans" cxnId="{59421AAF-1F20-4416-9966-6FB71D9EE493}">
      <dgm:prSet/>
      <dgm:spPr/>
      <dgm:t>
        <a:bodyPr/>
        <a:lstStyle/>
        <a:p>
          <a:endParaRPr lang="en-GB"/>
        </a:p>
      </dgm:t>
    </dgm:pt>
    <dgm:pt modelId="{7A93EF7B-4276-4FF9-96A5-7CA86C388554}">
      <dgm:prSet phldrT="[Text]"/>
      <dgm:spPr>
        <a:xfrm>
          <a:off x="1553963" y="106600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gm:t>
    </dgm:pt>
    <dgm:pt modelId="{DA4A57DD-0108-41E8-BCD8-6E0F879D1BE3}" type="parTrans" cxnId="{04C98A1F-8B70-439E-A074-49C185A47587}">
      <dgm:prSet/>
      <dgm:spPr/>
      <dgm:t>
        <a:bodyPr/>
        <a:lstStyle/>
        <a:p>
          <a:endParaRPr lang="en-GB"/>
        </a:p>
      </dgm:t>
    </dgm:pt>
    <dgm:pt modelId="{8114925B-9505-4CB5-99B7-B0085EFF6DB3}" type="sibTrans" cxnId="{04C98A1F-8B70-439E-A074-49C185A47587}">
      <dgm:prSet/>
      <dgm:spPr/>
      <dgm:t>
        <a:bodyPr/>
        <a:lstStyle/>
        <a:p>
          <a:endParaRPr lang="en-GB"/>
        </a:p>
      </dgm:t>
    </dgm:pt>
    <dgm:pt modelId="{CDFF2811-13FB-4D59-A7F7-A7CBAB918B73}">
      <dgm:prSet phldrT="[Text]"/>
      <dgm:spPr>
        <a:xfrm>
          <a:off x="1553963" y="159841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1</a:t>
          </a:r>
        </a:p>
      </dgm:t>
    </dgm:pt>
    <dgm:pt modelId="{A3BBF4BB-D682-4563-A5C6-27685D9EE293}" type="parTrans" cxnId="{67DAD84F-8FBB-4CBF-B3CA-95A15980B2CE}">
      <dgm:prSet/>
      <dgm:spPr/>
      <dgm:t>
        <a:bodyPr/>
        <a:lstStyle/>
        <a:p>
          <a:endParaRPr lang="en-GB"/>
        </a:p>
      </dgm:t>
    </dgm:pt>
    <dgm:pt modelId="{7F9A39E1-8D48-4FF7-8B2F-A920096D8D40}" type="sibTrans" cxnId="{67DAD84F-8FBB-4CBF-B3CA-95A15980B2CE}">
      <dgm:prSet/>
      <dgm:spPr/>
      <dgm:t>
        <a:bodyPr/>
        <a:lstStyle/>
        <a:p>
          <a:endParaRPr lang="en-GB"/>
        </a:p>
      </dgm:t>
    </dgm:pt>
    <dgm:pt modelId="{7BB7BC90-83A1-4E39-B564-75FB07C28730}">
      <dgm:prSet phldrT="[Text]"/>
      <dgm:spPr>
        <a:xfrm>
          <a:off x="1553963" y="159841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gm:t>
    </dgm:pt>
    <dgm:pt modelId="{9A17AC2A-35AE-4C56-B00B-FBBAB789DD8A}" type="parTrans" cxnId="{8AD86C3F-A85C-40B0-9677-D361299D1002}">
      <dgm:prSet/>
      <dgm:spPr/>
      <dgm:t>
        <a:bodyPr/>
        <a:lstStyle/>
        <a:p>
          <a:endParaRPr lang="en-GB"/>
        </a:p>
      </dgm:t>
    </dgm:pt>
    <dgm:pt modelId="{5CE24D06-C4F0-4C75-A906-983B8BCD821F}" type="sibTrans" cxnId="{8AD86C3F-A85C-40B0-9677-D361299D1002}">
      <dgm:prSet/>
      <dgm:spPr/>
      <dgm:t>
        <a:bodyPr/>
        <a:lstStyle/>
        <a:p>
          <a:endParaRPr lang="en-GB"/>
        </a:p>
      </dgm:t>
    </dgm:pt>
    <dgm:pt modelId="{03A7CF90-4CAB-4BEA-8C1B-6ECAA71A9029}">
      <dgm:prSet phldrT="[Text]"/>
      <dgm:spPr>
        <a:xfrm>
          <a:off x="1553963" y="1598413"/>
          <a:ext cx="308643" cy="154321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gm:t>
    </dgm:pt>
    <dgm:pt modelId="{D56F36F6-24AA-4CFF-86D4-590CC763F922}" type="parTrans" cxnId="{6AE7BAB9-D21A-49DD-A2EE-1445FC10DFDF}">
      <dgm:prSet/>
      <dgm:spPr/>
      <dgm:t>
        <a:bodyPr/>
        <a:lstStyle/>
        <a:p>
          <a:endParaRPr lang="en-GB"/>
        </a:p>
      </dgm:t>
    </dgm:pt>
    <dgm:pt modelId="{9C5EF96A-B119-4AFD-BBFF-886F22EF5EA0}" type="sibTrans" cxnId="{6AE7BAB9-D21A-49DD-A2EE-1445FC10DFDF}">
      <dgm:prSet/>
      <dgm:spPr/>
      <dgm:t>
        <a:bodyPr/>
        <a:lstStyle/>
        <a:p>
          <a:endParaRPr lang="en-GB"/>
        </a:p>
      </dgm:t>
    </dgm:pt>
    <dgm:pt modelId="{F855F72B-A5B3-4B75-8A31-2DDBEC78AB6D}" type="pres">
      <dgm:prSet presAssocID="{0DD29426-4563-470B-A127-9CFC36B687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8C127-3B99-4894-AFE2-C69F77F7D373}" type="pres">
      <dgm:prSet presAssocID="{FB3A7593-3B6C-486F-845D-38B4D4505702}" presName="root1" presStyleCnt="0"/>
      <dgm:spPr/>
    </dgm:pt>
    <dgm:pt modelId="{420A8B71-0E51-407E-B060-EE04A6CA41CA}" type="pres">
      <dgm:prSet presAssocID="{FB3A7593-3B6C-486F-845D-38B4D4505702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09BD1B8-AC8A-44F0-AC29-99468DF44227}" type="pres">
      <dgm:prSet presAssocID="{FB3A7593-3B6C-486F-845D-38B4D4505702}" presName="level2hierChild" presStyleCnt="0"/>
      <dgm:spPr/>
    </dgm:pt>
    <dgm:pt modelId="{E5DEA510-9CA9-4D4E-8896-48C3C42F0EF2}" type="pres">
      <dgm:prSet presAssocID="{26B5AD29-C6C8-49A5-9277-F19968B0055D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116037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A5665F05-F0CF-4412-BA8C-83A19380DB26}" type="pres">
      <dgm:prSet presAssocID="{26B5AD29-C6C8-49A5-9277-F19968B0055D}" presName="connTx" presStyleLbl="parChTrans1D2" presStyleIdx="0" presStyleCnt="4"/>
      <dgm:spPr/>
      <dgm:t>
        <a:bodyPr/>
        <a:lstStyle/>
        <a:p>
          <a:endParaRPr lang="en-GB"/>
        </a:p>
      </dgm:t>
    </dgm:pt>
    <dgm:pt modelId="{431DDCD5-3A48-4779-8520-79630CD3731F}" type="pres">
      <dgm:prSet presAssocID="{6888B056-D462-4C8A-89BA-49F24D91D94C}" presName="root2" presStyleCnt="0"/>
      <dgm:spPr/>
    </dgm:pt>
    <dgm:pt modelId="{4E124009-ADD1-469E-AAA2-04553F4A6AA2}" type="pres">
      <dgm:prSet presAssocID="{6888B056-D462-4C8A-89BA-49F24D91D94C}" presName="LevelTwoTextNode" presStyleLbl="asst1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79AC7329-845F-409F-8DCA-36D93F7D7804}" type="pres">
      <dgm:prSet presAssocID="{6888B056-D462-4C8A-89BA-49F24D91D94C}" presName="level3hierChild" presStyleCnt="0"/>
      <dgm:spPr/>
    </dgm:pt>
    <dgm:pt modelId="{83E18F0A-87D1-4A3A-BE19-636B144BF077}" type="pres">
      <dgm:prSet presAssocID="{507E6778-93DC-49F8-A970-DD08BD7FD184}" presName="conn2-1" presStyleLbl="parChTrans1D3" presStyleIdx="0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5367E59F-1CC0-49D4-A106-8CCDAC4B625C}" type="pres">
      <dgm:prSet presAssocID="{507E6778-93DC-49F8-A970-DD08BD7FD184}" presName="connTx" presStyleLbl="parChTrans1D3" presStyleIdx="0" presStyleCnt="12"/>
      <dgm:spPr/>
      <dgm:t>
        <a:bodyPr/>
        <a:lstStyle/>
        <a:p>
          <a:endParaRPr lang="en-GB"/>
        </a:p>
      </dgm:t>
    </dgm:pt>
    <dgm:pt modelId="{F44B8AD0-D2B8-470F-8BA2-3694C19D7203}" type="pres">
      <dgm:prSet presAssocID="{9BD05AA0-BDA5-4157-AB64-D220814F2DD1}" presName="root2" presStyleCnt="0"/>
      <dgm:spPr/>
    </dgm:pt>
    <dgm:pt modelId="{E40B0AFF-FEDE-4F94-BF72-0B716BECF5AF}" type="pres">
      <dgm:prSet presAssocID="{9BD05AA0-BDA5-4157-AB64-D220814F2DD1}" presName="LevelTwoTextNode" presStyleLbl="asst1" presStyleIdx="1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256B71C4-C6B5-4236-A30B-F26CC4D8A131}" type="pres">
      <dgm:prSet presAssocID="{9BD05AA0-BDA5-4157-AB64-D220814F2DD1}" presName="level3hierChild" presStyleCnt="0"/>
      <dgm:spPr/>
    </dgm:pt>
    <dgm:pt modelId="{443E459C-35EC-4252-906F-1246CE2F746E}" type="pres">
      <dgm:prSet presAssocID="{44A6A3B1-C45D-4F82-85C5-E5D11ABAB252}" presName="conn2-1" presStyleLbl="parChTrans1D3" presStyleIdx="1" presStyleCnt="12"/>
      <dgm:spPr/>
      <dgm:t>
        <a:bodyPr/>
        <a:lstStyle/>
        <a:p>
          <a:endParaRPr lang="en-GB"/>
        </a:p>
      </dgm:t>
    </dgm:pt>
    <dgm:pt modelId="{08D21709-A427-4E89-AB43-D826C4C3BCCB}" type="pres">
      <dgm:prSet presAssocID="{44A6A3B1-C45D-4F82-85C5-E5D11ABAB252}" presName="connTx" presStyleLbl="parChTrans1D3" presStyleIdx="1" presStyleCnt="12"/>
      <dgm:spPr/>
      <dgm:t>
        <a:bodyPr/>
        <a:lstStyle/>
        <a:p>
          <a:endParaRPr lang="en-GB"/>
        </a:p>
      </dgm:t>
    </dgm:pt>
    <dgm:pt modelId="{EE4C19D4-B3A0-4962-98AC-B9EF25AE2205}" type="pres">
      <dgm:prSet presAssocID="{0B032F99-4BE2-419E-A0A3-F5F71704760C}" presName="root2" presStyleCnt="0"/>
      <dgm:spPr/>
    </dgm:pt>
    <dgm:pt modelId="{F88BA096-9E83-43D4-8D62-6DFF276CE789}" type="pres">
      <dgm:prSet presAssocID="{0B032F99-4BE2-419E-A0A3-F5F71704760C}" presName="LevelTwoTextNode" presStyleLbl="asst1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4F23E5E-6DAF-4232-8F00-8A8C9836A929}" type="pres">
      <dgm:prSet presAssocID="{0B032F99-4BE2-419E-A0A3-F5F71704760C}" presName="level3hierChild" presStyleCnt="0"/>
      <dgm:spPr/>
    </dgm:pt>
    <dgm:pt modelId="{80F4F3E4-0FE0-4AC3-8333-676B74DE0778}" type="pres">
      <dgm:prSet presAssocID="{16BCB5AC-FF33-4251-98D5-561AA57C933C}" presName="conn2-1" presStyleLbl="parChTrans1D3" presStyleIdx="2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23457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406424FA-7CC4-4B63-B268-B827C1CDDB29}" type="pres">
      <dgm:prSet presAssocID="{16BCB5AC-FF33-4251-98D5-561AA57C933C}" presName="connTx" presStyleLbl="parChTrans1D3" presStyleIdx="2" presStyleCnt="12"/>
      <dgm:spPr/>
      <dgm:t>
        <a:bodyPr/>
        <a:lstStyle/>
        <a:p>
          <a:endParaRPr lang="en-GB"/>
        </a:p>
      </dgm:t>
    </dgm:pt>
    <dgm:pt modelId="{B8F3C9AB-DB61-47FB-B8B7-F966844FFC12}" type="pres">
      <dgm:prSet presAssocID="{DF83263C-1064-456C-B6D5-BC1197A1A4DA}" presName="root2" presStyleCnt="0"/>
      <dgm:spPr/>
    </dgm:pt>
    <dgm:pt modelId="{59623C29-AE4E-4D86-9D3E-192705D852CE}" type="pres">
      <dgm:prSet presAssocID="{DF83263C-1064-456C-B6D5-BC1197A1A4DA}" presName="LevelTwoTextNode" presStyleLbl="asst1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24339F14-B7C0-493B-8DD4-5214713C95E1}" type="pres">
      <dgm:prSet presAssocID="{DF83263C-1064-456C-B6D5-BC1197A1A4DA}" presName="level3hierChild" presStyleCnt="0"/>
      <dgm:spPr/>
    </dgm:pt>
    <dgm:pt modelId="{FECCF791-DABD-4E8B-AF3E-B532B823F384}" type="pres">
      <dgm:prSet presAssocID="{26A3D0B8-CC8C-4174-823B-566DE207A51A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589842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FAF9444-BEBD-4514-80EC-7913630D03C4}" type="pres">
      <dgm:prSet presAssocID="{26A3D0B8-CC8C-4174-823B-566DE207A51A}" presName="connTx" presStyleLbl="parChTrans1D2" presStyleIdx="1" presStyleCnt="4"/>
      <dgm:spPr/>
      <dgm:t>
        <a:bodyPr/>
        <a:lstStyle/>
        <a:p>
          <a:endParaRPr lang="en-GB"/>
        </a:p>
      </dgm:t>
    </dgm:pt>
    <dgm:pt modelId="{3B512874-B3AC-46FD-9103-B244F9226F90}" type="pres">
      <dgm:prSet presAssocID="{3499CE2D-D235-483B-94A6-3542E9407ADA}" presName="root2" presStyleCnt="0"/>
      <dgm:spPr/>
    </dgm:pt>
    <dgm:pt modelId="{E48B2A0D-3D7F-4E7E-B257-B700B029766C}" type="pres">
      <dgm:prSet presAssocID="{3499CE2D-D235-483B-94A6-3542E9407ADA}" presName="LevelTwoTextNode" presStyleLbl="node2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15F39CC-219B-48FB-88F4-04AF12645B52}" type="pres">
      <dgm:prSet presAssocID="{3499CE2D-D235-483B-94A6-3542E9407ADA}" presName="level3hierChild" presStyleCnt="0"/>
      <dgm:spPr/>
    </dgm:pt>
    <dgm:pt modelId="{4FA371B7-12C1-481F-BA0F-6F7C938F57CF}" type="pres">
      <dgm:prSet presAssocID="{63CB74A0-4D92-4A03-812C-9323C42C5D30}" presName="conn2-1" presStyleLbl="parChTrans1D3" presStyleIdx="3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069C5F5-58FC-4657-AFF4-67FB78FF41B1}" type="pres">
      <dgm:prSet presAssocID="{63CB74A0-4D92-4A03-812C-9323C42C5D30}" presName="connTx" presStyleLbl="parChTrans1D3" presStyleIdx="3" presStyleCnt="12"/>
      <dgm:spPr/>
      <dgm:t>
        <a:bodyPr/>
        <a:lstStyle/>
        <a:p>
          <a:endParaRPr lang="en-GB"/>
        </a:p>
      </dgm:t>
    </dgm:pt>
    <dgm:pt modelId="{9DD64AEC-7560-442D-9AA5-6A501492C043}" type="pres">
      <dgm:prSet presAssocID="{0B00298F-98D0-4521-B90E-A3291784F19D}" presName="root2" presStyleCnt="0"/>
      <dgm:spPr/>
    </dgm:pt>
    <dgm:pt modelId="{4D571CF8-1016-4702-A775-99AC25D63B88}" type="pres">
      <dgm:prSet presAssocID="{0B00298F-98D0-4521-B90E-A3291784F19D}" presName="LevelTwoTextNode" presStyleLbl="node3" presStyleIdx="0" presStyleCnt="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3AE6248-A83D-4CBD-A8E3-24F623A12095}" type="pres">
      <dgm:prSet presAssocID="{0B00298F-98D0-4521-B90E-A3291784F19D}" presName="level3hierChild" presStyleCnt="0"/>
      <dgm:spPr/>
    </dgm:pt>
    <dgm:pt modelId="{14EB59AD-0B34-48AB-859B-3480F1071495}" type="pres">
      <dgm:prSet presAssocID="{51827796-B57C-4890-A19C-B49839C532D1}" presName="conn2-1" presStyleLbl="parChTrans1D3" presStyleIdx="4" presStyleCnt="12"/>
      <dgm:spPr/>
      <dgm:t>
        <a:bodyPr/>
        <a:lstStyle/>
        <a:p>
          <a:endParaRPr lang="en-GB"/>
        </a:p>
      </dgm:t>
    </dgm:pt>
    <dgm:pt modelId="{E407411E-3820-43B1-AE92-5526D2DEBE0B}" type="pres">
      <dgm:prSet presAssocID="{51827796-B57C-4890-A19C-B49839C532D1}" presName="connTx" presStyleLbl="parChTrans1D3" presStyleIdx="4" presStyleCnt="12"/>
      <dgm:spPr/>
      <dgm:t>
        <a:bodyPr/>
        <a:lstStyle/>
        <a:p>
          <a:endParaRPr lang="en-GB"/>
        </a:p>
      </dgm:t>
    </dgm:pt>
    <dgm:pt modelId="{9481EAD7-EEBE-42FD-ADC1-2DF6533EDABE}" type="pres">
      <dgm:prSet presAssocID="{134C4523-8799-41FF-A85A-19D794405DC7}" presName="root2" presStyleCnt="0"/>
      <dgm:spPr/>
    </dgm:pt>
    <dgm:pt modelId="{6DD2CD36-622A-4022-8FAA-3F98452B94B2}" type="pres">
      <dgm:prSet presAssocID="{134C4523-8799-41FF-A85A-19D794405DC7}" presName="LevelTwoTextNode" presStyleLbl="node3" presStyleIdx="1" presStyleCnt="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61806749-7499-4646-ADE6-BC1E79B93934}" type="pres">
      <dgm:prSet presAssocID="{134C4523-8799-41FF-A85A-19D794405DC7}" presName="level3hierChild" presStyleCnt="0"/>
      <dgm:spPr/>
    </dgm:pt>
    <dgm:pt modelId="{C6EC6297-1E8A-4DF2-ABCD-6AFF5D8BA3FA}" type="pres">
      <dgm:prSet presAssocID="{9A23B6B8-ECE0-4876-993A-8D4342D8CA77}" presName="conn2-1" presStyleLbl="parChTrans1D3" presStyleIdx="5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23457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B58A999D-9382-43A4-808D-AE59E76BE3ED}" type="pres">
      <dgm:prSet presAssocID="{9A23B6B8-ECE0-4876-993A-8D4342D8CA77}" presName="connTx" presStyleLbl="parChTrans1D3" presStyleIdx="5" presStyleCnt="12"/>
      <dgm:spPr/>
      <dgm:t>
        <a:bodyPr/>
        <a:lstStyle/>
        <a:p>
          <a:endParaRPr lang="en-GB"/>
        </a:p>
      </dgm:t>
    </dgm:pt>
    <dgm:pt modelId="{81A45EC7-33E6-47E8-A519-B8C2CDC6907B}" type="pres">
      <dgm:prSet presAssocID="{AA731990-409D-4CF9-9D49-208E16A0BED3}" presName="root2" presStyleCnt="0"/>
      <dgm:spPr/>
    </dgm:pt>
    <dgm:pt modelId="{548FAD3F-A29A-4D08-A1EC-3BAD103E4226}" type="pres">
      <dgm:prSet presAssocID="{AA731990-409D-4CF9-9D49-208E16A0BED3}" presName="LevelTwoTextNode" presStyleLbl="node3" presStyleIdx="2" presStyleCnt="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558982F2-C9A4-48CD-BB29-53B1B75999D2}" type="pres">
      <dgm:prSet presAssocID="{AA731990-409D-4CF9-9D49-208E16A0BED3}" presName="level3hierChild" presStyleCnt="0"/>
      <dgm:spPr/>
    </dgm:pt>
    <dgm:pt modelId="{36099D4A-6895-4686-890C-CD1F267D3009}" type="pres">
      <dgm:prSet presAssocID="{B4E29571-FF5D-466C-8DAB-4ED327607ED2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31187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F3808AF7-681F-419B-AC39-33C79352283B}" type="pres">
      <dgm:prSet presAssocID="{B4E29571-FF5D-466C-8DAB-4ED327607ED2}" presName="connTx" presStyleLbl="parChTrans1D2" presStyleIdx="2" presStyleCnt="4"/>
      <dgm:spPr/>
      <dgm:t>
        <a:bodyPr/>
        <a:lstStyle/>
        <a:p>
          <a:endParaRPr lang="en-GB"/>
        </a:p>
      </dgm:t>
    </dgm:pt>
    <dgm:pt modelId="{A520C343-C57B-4AD9-961A-FDFDADCE81C6}" type="pres">
      <dgm:prSet presAssocID="{121AAB3D-8FD7-49A3-9F81-0FC47748C069}" presName="root2" presStyleCnt="0"/>
      <dgm:spPr/>
    </dgm:pt>
    <dgm:pt modelId="{6D730680-8FCA-4465-A583-FDF5E1DE8ADA}" type="pres">
      <dgm:prSet presAssocID="{121AAB3D-8FD7-49A3-9F81-0FC47748C069}" presName="LevelTwoTextNode" presStyleLbl="node2" presStyleIdx="1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750303EA-C9A2-4BDD-B572-72F981BBA6E3}" type="pres">
      <dgm:prSet presAssocID="{121AAB3D-8FD7-49A3-9F81-0FC47748C069}" presName="level3hierChild" presStyleCnt="0"/>
      <dgm:spPr/>
    </dgm:pt>
    <dgm:pt modelId="{B9F8FAD5-E0F0-41C7-B136-1A007D5193E0}" type="pres">
      <dgm:prSet presAssocID="{4EA6FF45-03C8-4A95-964C-9C6F90D55476}" presName="conn2-1" presStyleLbl="parChTrans1D3" presStyleIdx="6" presStyleCnt="12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C53000A8-4441-426C-B09A-9F42E1B61762}" type="pres">
      <dgm:prSet presAssocID="{4EA6FF45-03C8-4A95-964C-9C6F90D55476}" presName="connTx" presStyleLbl="parChTrans1D3" presStyleIdx="6" presStyleCnt="12"/>
      <dgm:spPr/>
      <dgm:t>
        <a:bodyPr/>
        <a:lstStyle/>
        <a:p>
          <a:endParaRPr lang="en-GB"/>
        </a:p>
      </dgm:t>
    </dgm:pt>
    <dgm:pt modelId="{3ACED8DF-4AFE-400F-A380-933879D2068F}" type="pres">
      <dgm:prSet presAssocID="{E3176B57-29BF-4CF9-9B67-1E6413B9A02A}" presName="root2" presStyleCnt="0"/>
      <dgm:spPr/>
    </dgm:pt>
    <dgm:pt modelId="{80F9DA48-7A5E-42CA-8D3A-4B9A5D122AC8}" type="pres">
      <dgm:prSet presAssocID="{E3176B57-29BF-4CF9-9B67-1E6413B9A02A}" presName="LevelTwoTextNode" presStyleLbl="node3" presStyleIdx="3" presStyleCnt="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70F97DB0-5A19-4EC4-BE46-EA8737291215}" type="pres">
      <dgm:prSet presAssocID="{E3176B57-29BF-4CF9-9B67-1E6413B9A02A}" presName="level3hierChild" presStyleCnt="0"/>
      <dgm:spPr/>
    </dgm:pt>
    <dgm:pt modelId="{CF929BF4-E246-4824-99D8-A9F0A2315CF1}" type="pres">
      <dgm:prSet presAssocID="{C7E27EDC-89FA-42B6-B18E-39BF258C3033}" presName="conn2-1" presStyleLbl="parChTrans1D3" presStyleIdx="7" presStyleCnt="12"/>
      <dgm:spPr/>
      <dgm:t>
        <a:bodyPr/>
        <a:lstStyle/>
        <a:p>
          <a:endParaRPr lang="en-GB"/>
        </a:p>
      </dgm:t>
    </dgm:pt>
    <dgm:pt modelId="{E72D3F7F-93C0-4A70-A701-508E20A9A41B}" type="pres">
      <dgm:prSet presAssocID="{C7E27EDC-89FA-42B6-B18E-39BF258C3033}" presName="connTx" presStyleLbl="parChTrans1D3" presStyleIdx="7" presStyleCnt="12"/>
      <dgm:spPr/>
      <dgm:t>
        <a:bodyPr/>
        <a:lstStyle/>
        <a:p>
          <a:endParaRPr lang="en-GB"/>
        </a:p>
      </dgm:t>
    </dgm:pt>
    <dgm:pt modelId="{BA43E767-02CC-4CDE-B6D2-70F67D0549CC}" type="pres">
      <dgm:prSet presAssocID="{64C8FFA7-84DE-4E9C-BEAC-B75998364876}" presName="root2" presStyleCnt="0"/>
      <dgm:spPr/>
    </dgm:pt>
    <dgm:pt modelId="{81759398-AD50-4619-854D-25C71EE28011}" type="pres">
      <dgm:prSet presAssocID="{64C8FFA7-84DE-4E9C-BEAC-B75998364876}" presName="LevelTwoTextNode" presStyleLbl="node3" presStyleIdx="4" presStyleCnt="9" custLinFactNeighborX="-5777" custLinFactNeighborY="1155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AD01188-E588-4167-8707-EBE47FCFBFB4}" type="pres">
      <dgm:prSet presAssocID="{64C8FFA7-84DE-4E9C-BEAC-B75998364876}" presName="level3hierChild" presStyleCnt="0"/>
      <dgm:spPr/>
    </dgm:pt>
    <dgm:pt modelId="{9835139C-D144-45A7-AC11-011D7BC04C01}" type="pres">
      <dgm:prSet presAssocID="{DA4A57DD-0108-41E8-BCD8-6E0F879D1BE3}" presName="conn2-1" presStyleLbl="parChTrans1D3" presStyleIdx="8" presStyleCnt="12"/>
      <dgm:spPr/>
      <dgm:t>
        <a:bodyPr/>
        <a:lstStyle/>
        <a:p>
          <a:endParaRPr lang="en-GB"/>
        </a:p>
      </dgm:t>
    </dgm:pt>
    <dgm:pt modelId="{C705FAB9-8840-4D16-8884-A8C467F93FC2}" type="pres">
      <dgm:prSet presAssocID="{DA4A57DD-0108-41E8-BCD8-6E0F879D1BE3}" presName="connTx" presStyleLbl="parChTrans1D3" presStyleIdx="8" presStyleCnt="12"/>
      <dgm:spPr/>
      <dgm:t>
        <a:bodyPr/>
        <a:lstStyle/>
        <a:p>
          <a:endParaRPr lang="en-GB"/>
        </a:p>
      </dgm:t>
    </dgm:pt>
    <dgm:pt modelId="{DB717B4D-6F84-4DA8-B21F-ED0A8DBB0364}" type="pres">
      <dgm:prSet presAssocID="{7A93EF7B-4276-4FF9-96A5-7CA86C388554}" presName="root2" presStyleCnt="0"/>
      <dgm:spPr/>
    </dgm:pt>
    <dgm:pt modelId="{00BA9BA9-093D-45DB-A35C-FA2CE11ED25F}" type="pres">
      <dgm:prSet presAssocID="{7A93EF7B-4276-4FF9-96A5-7CA86C388554}" presName="LevelTwoTextNode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AD148E-EA08-4BA3-9CBE-E79E0B5592C8}" type="pres">
      <dgm:prSet presAssocID="{7A93EF7B-4276-4FF9-96A5-7CA86C388554}" presName="level3hierChild" presStyleCnt="0"/>
      <dgm:spPr/>
    </dgm:pt>
    <dgm:pt modelId="{7C0C0035-99CE-49DE-B63D-33CBBC59B236}" type="pres">
      <dgm:prSet presAssocID="{1AC245EE-38FB-477C-A15B-1EB50AE9CC3B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503415" y="4927"/>
              </a:lnTo>
            </a:path>
          </a:pathLst>
        </a:custGeom>
      </dgm:spPr>
      <dgm:t>
        <a:bodyPr/>
        <a:lstStyle/>
        <a:p>
          <a:endParaRPr lang="en-GB"/>
        </a:p>
      </dgm:t>
    </dgm:pt>
    <dgm:pt modelId="{0ADEEA77-8908-4F64-AF0B-90A4F82366C2}" type="pres">
      <dgm:prSet presAssocID="{1AC245EE-38FB-477C-A15B-1EB50AE9CC3B}" presName="connTx" presStyleLbl="parChTrans1D2" presStyleIdx="3" presStyleCnt="4"/>
      <dgm:spPr/>
      <dgm:t>
        <a:bodyPr/>
        <a:lstStyle/>
        <a:p>
          <a:endParaRPr lang="en-GB"/>
        </a:p>
      </dgm:t>
    </dgm:pt>
    <dgm:pt modelId="{B91A9B8C-4E5A-4E8F-AF7F-800BC5B409C0}" type="pres">
      <dgm:prSet presAssocID="{E061E215-AC85-4BA6-9E94-84D04CD1B477}" presName="root2" presStyleCnt="0"/>
      <dgm:spPr/>
    </dgm:pt>
    <dgm:pt modelId="{3BFDE109-C540-4EDA-A0F1-40152B9A5C6C}" type="pres">
      <dgm:prSet presAssocID="{E061E215-AC85-4BA6-9E94-84D04CD1B477}" presName="LevelTwoTextNode" presStyleLbl="node2" presStyleIdx="2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B03B2C9-3D84-4C36-9AE5-CC7B318F4AFD}" type="pres">
      <dgm:prSet presAssocID="{E061E215-AC85-4BA6-9E94-84D04CD1B477}" presName="level3hierChild" presStyleCnt="0"/>
      <dgm:spPr/>
    </dgm:pt>
    <dgm:pt modelId="{29DFB0B5-DF2B-4149-8DA0-BDDC602A2013}" type="pres">
      <dgm:prSet presAssocID="{A3BBF4BB-D682-4563-A5C6-27685D9EE293}" presName="conn2-1" presStyleLbl="parChTrans1D3" presStyleIdx="9" presStyleCnt="12"/>
      <dgm:spPr/>
      <dgm:t>
        <a:bodyPr/>
        <a:lstStyle/>
        <a:p>
          <a:endParaRPr lang="en-GB"/>
        </a:p>
      </dgm:t>
    </dgm:pt>
    <dgm:pt modelId="{62D729F8-048D-4FB3-AC91-B66D6B6514CE}" type="pres">
      <dgm:prSet presAssocID="{A3BBF4BB-D682-4563-A5C6-27685D9EE293}" presName="connTx" presStyleLbl="parChTrans1D3" presStyleIdx="9" presStyleCnt="12"/>
      <dgm:spPr/>
      <dgm:t>
        <a:bodyPr/>
        <a:lstStyle/>
        <a:p>
          <a:endParaRPr lang="en-GB"/>
        </a:p>
      </dgm:t>
    </dgm:pt>
    <dgm:pt modelId="{52351C65-BD1D-4236-B0C9-A069BEE0AA7F}" type="pres">
      <dgm:prSet presAssocID="{CDFF2811-13FB-4D59-A7F7-A7CBAB918B73}" presName="root2" presStyleCnt="0"/>
      <dgm:spPr/>
    </dgm:pt>
    <dgm:pt modelId="{10BE19C8-CD69-4E30-8B36-6DF8AE4A7FED}" type="pres">
      <dgm:prSet presAssocID="{CDFF2811-13FB-4D59-A7F7-A7CBAB918B73}" presName="LevelTwoTextNode" presStyleLbl="node3" presStyleIdx="6" presStyleCnt="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4E8F99E-5582-41C0-A827-9BBBE1710AB2}" type="pres">
      <dgm:prSet presAssocID="{CDFF2811-13FB-4D59-A7F7-A7CBAB918B73}" presName="level3hierChild" presStyleCnt="0"/>
      <dgm:spPr/>
    </dgm:pt>
    <dgm:pt modelId="{7820E455-7E8B-4266-816A-3C84D71C3587}" type="pres">
      <dgm:prSet presAssocID="{9A17AC2A-35AE-4C56-B00B-FBBAB789DD8A}" presName="conn2-1" presStyleLbl="parChTrans1D3" presStyleIdx="10" presStyleCnt="12"/>
      <dgm:spPr/>
      <dgm:t>
        <a:bodyPr/>
        <a:lstStyle/>
        <a:p>
          <a:endParaRPr lang="en-GB"/>
        </a:p>
      </dgm:t>
    </dgm:pt>
    <dgm:pt modelId="{064EB6EB-3239-4FCF-8267-68F09CFFF467}" type="pres">
      <dgm:prSet presAssocID="{9A17AC2A-35AE-4C56-B00B-FBBAB789DD8A}" presName="connTx" presStyleLbl="parChTrans1D3" presStyleIdx="10" presStyleCnt="12"/>
      <dgm:spPr/>
      <dgm:t>
        <a:bodyPr/>
        <a:lstStyle/>
        <a:p>
          <a:endParaRPr lang="en-GB"/>
        </a:p>
      </dgm:t>
    </dgm:pt>
    <dgm:pt modelId="{42D07B8E-3784-4F67-BDC8-98B9803E5984}" type="pres">
      <dgm:prSet presAssocID="{7BB7BC90-83A1-4E39-B564-75FB07C28730}" presName="root2" presStyleCnt="0"/>
      <dgm:spPr/>
    </dgm:pt>
    <dgm:pt modelId="{38D98A3E-7EFA-4C70-9266-3125F8D164B9}" type="pres">
      <dgm:prSet presAssocID="{7BB7BC90-83A1-4E39-B564-75FB07C28730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9C7A20-853B-4634-A983-EF76AF227B0C}" type="pres">
      <dgm:prSet presAssocID="{7BB7BC90-83A1-4E39-B564-75FB07C28730}" presName="level3hierChild" presStyleCnt="0"/>
      <dgm:spPr/>
    </dgm:pt>
    <dgm:pt modelId="{A46E363C-50FC-4F8A-983E-A2BEA63448B4}" type="pres">
      <dgm:prSet presAssocID="{D56F36F6-24AA-4CFF-86D4-590CC763F922}" presName="conn2-1" presStyleLbl="parChTrans1D3" presStyleIdx="11" presStyleCnt="12"/>
      <dgm:spPr/>
      <dgm:t>
        <a:bodyPr/>
        <a:lstStyle/>
        <a:p>
          <a:endParaRPr lang="en-GB"/>
        </a:p>
      </dgm:t>
    </dgm:pt>
    <dgm:pt modelId="{04B6E901-754A-4D17-8B69-0F39DA165F83}" type="pres">
      <dgm:prSet presAssocID="{D56F36F6-24AA-4CFF-86D4-590CC763F922}" presName="connTx" presStyleLbl="parChTrans1D3" presStyleIdx="11" presStyleCnt="12"/>
      <dgm:spPr/>
      <dgm:t>
        <a:bodyPr/>
        <a:lstStyle/>
        <a:p>
          <a:endParaRPr lang="en-GB"/>
        </a:p>
      </dgm:t>
    </dgm:pt>
    <dgm:pt modelId="{8F500EC8-0E39-4E07-BEBA-4197E85C0E65}" type="pres">
      <dgm:prSet presAssocID="{03A7CF90-4CAB-4BEA-8C1B-6ECAA71A9029}" presName="root2" presStyleCnt="0"/>
      <dgm:spPr/>
    </dgm:pt>
    <dgm:pt modelId="{947D6F30-DE02-4704-9D50-43818E1B806A}" type="pres">
      <dgm:prSet presAssocID="{03A7CF90-4CAB-4BEA-8C1B-6ECAA71A9029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06AA3C-A9A1-4389-8C2E-34FD7B317065}" type="pres">
      <dgm:prSet presAssocID="{03A7CF90-4CAB-4BEA-8C1B-6ECAA71A9029}" presName="level3hierChild" presStyleCnt="0"/>
      <dgm:spPr/>
    </dgm:pt>
  </dgm:ptLst>
  <dgm:cxnLst>
    <dgm:cxn modelId="{5DBE03AA-8AB5-4A32-9400-E97343D4610F}" type="presOf" srcId="{0B00298F-98D0-4521-B90E-A3291784F19D}" destId="{4D571CF8-1016-4702-A775-99AC25D63B88}" srcOrd="0" destOrd="0" presId="urn:microsoft.com/office/officeart/2005/8/layout/hierarchy2"/>
    <dgm:cxn modelId="{99B5C378-A873-44AC-A7AE-EE33C1283A98}" type="presOf" srcId="{26A3D0B8-CC8C-4174-823B-566DE207A51A}" destId="{0FAF9444-BEBD-4514-80EC-7913630D03C4}" srcOrd="1" destOrd="0" presId="urn:microsoft.com/office/officeart/2005/8/layout/hierarchy2"/>
    <dgm:cxn modelId="{869D6715-181D-40AB-A471-1486EB4F3E41}" type="presOf" srcId="{26B5AD29-C6C8-49A5-9277-F19968B0055D}" destId="{A5665F05-F0CF-4412-BA8C-83A19380DB26}" srcOrd="1" destOrd="0" presId="urn:microsoft.com/office/officeart/2005/8/layout/hierarchy2"/>
    <dgm:cxn modelId="{04C98A1F-8B70-439E-A074-49C185A47587}" srcId="{121AAB3D-8FD7-49A3-9F81-0FC47748C069}" destId="{7A93EF7B-4276-4FF9-96A5-7CA86C388554}" srcOrd="2" destOrd="0" parTransId="{DA4A57DD-0108-41E8-BCD8-6E0F879D1BE3}" sibTransId="{8114925B-9505-4CB5-99B7-B0085EFF6DB3}"/>
    <dgm:cxn modelId="{C91426E0-DBB4-477D-A014-3319D2EED811}" srcId="{6888B056-D462-4C8A-89BA-49F24D91D94C}" destId="{9BD05AA0-BDA5-4157-AB64-D220814F2DD1}" srcOrd="0" destOrd="0" parTransId="{507E6778-93DC-49F8-A970-DD08BD7FD184}" sibTransId="{A7D787CE-15F5-4DAE-B9CE-BC8ABBBC944A}"/>
    <dgm:cxn modelId="{6784C96B-1745-4EE2-9AC6-3C0E8962BDB4}" type="presOf" srcId="{4EA6FF45-03C8-4A95-964C-9C6F90D55476}" destId="{B9F8FAD5-E0F0-41C7-B136-1A007D5193E0}" srcOrd="0" destOrd="0" presId="urn:microsoft.com/office/officeart/2005/8/layout/hierarchy2"/>
    <dgm:cxn modelId="{4963A16F-F646-4D02-BF09-3FC261BEF053}" type="presOf" srcId="{44A6A3B1-C45D-4F82-85C5-E5D11ABAB252}" destId="{08D21709-A427-4E89-AB43-D826C4C3BCCB}" srcOrd="1" destOrd="0" presId="urn:microsoft.com/office/officeart/2005/8/layout/hierarchy2"/>
    <dgm:cxn modelId="{422EC20B-9A18-46F3-8B70-09125F67AF61}" type="presOf" srcId="{DA4A57DD-0108-41E8-BCD8-6E0F879D1BE3}" destId="{C705FAB9-8840-4D16-8884-A8C467F93FC2}" srcOrd="1" destOrd="0" presId="urn:microsoft.com/office/officeart/2005/8/layout/hierarchy2"/>
    <dgm:cxn modelId="{60363B48-6D3C-476E-B31D-D36688ACA53B}" srcId="{3499CE2D-D235-483B-94A6-3542E9407ADA}" destId="{134C4523-8799-41FF-A85A-19D794405DC7}" srcOrd="1" destOrd="0" parTransId="{51827796-B57C-4890-A19C-B49839C532D1}" sibTransId="{B1B375E1-3FB9-45EF-8292-94FE03D0B0C3}"/>
    <dgm:cxn modelId="{95F6784D-A6C1-4A76-8D11-55B6E5DC12BE}" type="presOf" srcId="{FB3A7593-3B6C-486F-845D-38B4D4505702}" destId="{420A8B71-0E51-407E-B060-EE04A6CA41CA}" srcOrd="0" destOrd="0" presId="urn:microsoft.com/office/officeart/2005/8/layout/hierarchy2"/>
    <dgm:cxn modelId="{254E6382-86A9-435A-9A18-2088EA21565B}" type="presOf" srcId="{D56F36F6-24AA-4CFF-86D4-590CC763F922}" destId="{04B6E901-754A-4D17-8B69-0F39DA165F83}" srcOrd="1" destOrd="0" presId="urn:microsoft.com/office/officeart/2005/8/layout/hierarchy2"/>
    <dgm:cxn modelId="{0291BE51-C861-43DA-90BA-907CC109F8EC}" type="presOf" srcId="{63CB74A0-4D92-4A03-812C-9323C42C5D30}" destId="{4FA371B7-12C1-481F-BA0F-6F7C938F57CF}" srcOrd="0" destOrd="0" presId="urn:microsoft.com/office/officeart/2005/8/layout/hierarchy2"/>
    <dgm:cxn modelId="{6AE7BAB9-D21A-49DD-A2EE-1445FC10DFDF}" srcId="{E061E215-AC85-4BA6-9E94-84D04CD1B477}" destId="{03A7CF90-4CAB-4BEA-8C1B-6ECAA71A9029}" srcOrd="2" destOrd="0" parTransId="{D56F36F6-24AA-4CFF-86D4-590CC763F922}" sibTransId="{9C5EF96A-B119-4AFD-BBFF-886F22EF5EA0}"/>
    <dgm:cxn modelId="{AA143812-4C06-4733-8BAC-04A99EEC459F}" srcId="{FB3A7593-3B6C-486F-845D-38B4D4505702}" destId="{3499CE2D-D235-483B-94A6-3542E9407ADA}" srcOrd="1" destOrd="0" parTransId="{26A3D0B8-CC8C-4174-823B-566DE207A51A}" sibTransId="{28D90732-88BB-4F86-94BD-A7B517C3EEBB}"/>
    <dgm:cxn modelId="{8D09439F-5715-49B5-80D6-DFF8588F6E6F}" type="presOf" srcId="{26A3D0B8-CC8C-4174-823B-566DE207A51A}" destId="{FECCF791-DABD-4E8B-AF3E-B532B823F384}" srcOrd="0" destOrd="0" presId="urn:microsoft.com/office/officeart/2005/8/layout/hierarchy2"/>
    <dgm:cxn modelId="{B9E689EB-EB03-441E-88DD-F024626EF4A5}" type="presOf" srcId="{16BCB5AC-FF33-4251-98D5-561AA57C933C}" destId="{80F4F3E4-0FE0-4AC3-8333-676B74DE0778}" srcOrd="0" destOrd="0" presId="urn:microsoft.com/office/officeart/2005/8/layout/hierarchy2"/>
    <dgm:cxn modelId="{61A0AD30-2841-4B6F-ACD4-A2BE81E294D8}" type="presOf" srcId="{121AAB3D-8FD7-49A3-9F81-0FC47748C069}" destId="{6D730680-8FCA-4465-A583-FDF5E1DE8ADA}" srcOrd="0" destOrd="0" presId="urn:microsoft.com/office/officeart/2005/8/layout/hierarchy2"/>
    <dgm:cxn modelId="{1BF8CC67-13DB-4B86-B94A-B9B616CC75DD}" type="presOf" srcId="{DF83263C-1064-456C-B6D5-BC1197A1A4DA}" destId="{59623C29-AE4E-4D86-9D3E-192705D852CE}" srcOrd="0" destOrd="0" presId="urn:microsoft.com/office/officeart/2005/8/layout/hierarchy2"/>
    <dgm:cxn modelId="{EE649B89-5869-4F2F-8FE0-37B1A57DF23D}" type="presOf" srcId="{1AC245EE-38FB-477C-A15B-1EB50AE9CC3B}" destId="{0ADEEA77-8908-4F64-AF0B-90A4F82366C2}" srcOrd="1" destOrd="0" presId="urn:microsoft.com/office/officeart/2005/8/layout/hierarchy2"/>
    <dgm:cxn modelId="{C8DDEABD-9B15-4288-A496-4D0AF2DACCB6}" type="presOf" srcId="{134C4523-8799-41FF-A85A-19D794405DC7}" destId="{6DD2CD36-622A-4022-8FAA-3F98452B94B2}" srcOrd="0" destOrd="0" presId="urn:microsoft.com/office/officeart/2005/8/layout/hierarchy2"/>
    <dgm:cxn modelId="{2FE994EB-F9EB-450D-8AC6-AEB44260A405}" type="presOf" srcId="{9A17AC2A-35AE-4C56-B00B-FBBAB789DD8A}" destId="{064EB6EB-3239-4FCF-8267-68F09CFFF467}" srcOrd="1" destOrd="0" presId="urn:microsoft.com/office/officeart/2005/8/layout/hierarchy2"/>
    <dgm:cxn modelId="{7AF9145F-3D47-4981-B4C1-B700810D2C71}" type="presOf" srcId="{44A6A3B1-C45D-4F82-85C5-E5D11ABAB252}" destId="{443E459C-35EC-4252-906F-1246CE2F746E}" srcOrd="0" destOrd="0" presId="urn:microsoft.com/office/officeart/2005/8/layout/hierarchy2"/>
    <dgm:cxn modelId="{06EA1C82-0277-4D2A-880A-3C3066165D64}" srcId="{FB3A7593-3B6C-486F-845D-38B4D4505702}" destId="{E061E215-AC85-4BA6-9E94-84D04CD1B477}" srcOrd="3" destOrd="0" parTransId="{1AC245EE-38FB-477C-A15B-1EB50AE9CC3B}" sibTransId="{820FCF6C-2257-4993-AEEC-7947ADDFDDF5}"/>
    <dgm:cxn modelId="{5CDEB0E8-EBFD-4D97-A73F-E62B6F448F66}" type="presOf" srcId="{507E6778-93DC-49F8-A970-DD08BD7FD184}" destId="{5367E59F-1CC0-49D4-A106-8CCDAC4B625C}" srcOrd="1" destOrd="0" presId="urn:microsoft.com/office/officeart/2005/8/layout/hierarchy2"/>
    <dgm:cxn modelId="{CDF36EAE-2FE3-493B-9740-1FAC75AD4BF0}" type="presOf" srcId="{9A17AC2A-35AE-4C56-B00B-FBBAB789DD8A}" destId="{7820E455-7E8B-4266-816A-3C84D71C3587}" srcOrd="0" destOrd="0" presId="urn:microsoft.com/office/officeart/2005/8/layout/hierarchy2"/>
    <dgm:cxn modelId="{3965E905-02DA-4E50-9A84-8F5010C8C7B7}" type="presOf" srcId="{D56F36F6-24AA-4CFF-86D4-590CC763F922}" destId="{A46E363C-50FC-4F8A-983E-A2BEA63448B4}" srcOrd="0" destOrd="0" presId="urn:microsoft.com/office/officeart/2005/8/layout/hierarchy2"/>
    <dgm:cxn modelId="{5A1C4E76-3D6A-46AA-805B-FC4E49991D11}" type="presOf" srcId="{9A23B6B8-ECE0-4876-993A-8D4342D8CA77}" destId="{B58A999D-9382-43A4-808D-AE59E76BE3ED}" srcOrd="1" destOrd="0" presId="urn:microsoft.com/office/officeart/2005/8/layout/hierarchy2"/>
    <dgm:cxn modelId="{F9AE4102-AA04-409A-8F89-BD492BF1F635}" srcId="{0DD29426-4563-470B-A127-9CFC36B68728}" destId="{FB3A7593-3B6C-486F-845D-38B4D4505702}" srcOrd="0" destOrd="0" parTransId="{B20DC51C-8F6D-4219-BE74-05444D538D6C}" sibTransId="{299A741E-1524-44F5-86EC-04BB3D6D8305}"/>
    <dgm:cxn modelId="{7EB6A528-2658-49EB-85DA-A1070A473CE1}" type="presOf" srcId="{16BCB5AC-FF33-4251-98D5-561AA57C933C}" destId="{406424FA-7CC4-4B63-B268-B827C1CDDB29}" srcOrd="1" destOrd="0" presId="urn:microsoft.com/office/officeart/2005/8/layout/hierarchy2"/>
    <dgm:cxn modelId="{4B7243D8-C7BE-4EFD-9A28-BE3DFB4BF1F2}" type="presOf" srcId="{B4E29571-FF5D-466C-8DAB-4ED327607ED2}" destId="{36099D4A-6895-4686-890C-CD1F267D3009}" srcOrd="0" destOrd="0" presId="urn:microsoft.com/office/officeart/2005/8/layout/hierarchy2"/>
    <dgm:cxn modelId="{C01F03E2-D2E3-4993-911F-B46C02DB07CD}" type="presOf" srcId="{E3176B57-29BF-4CF9-9B67-1E6413B9A02A}" destId="{80F9DA48-7A5E-42CA-8D3A-4B9A5D122AC8}" srcOrd="0" destOrd="0" presId="urn:microsoft.com/office/officeart/2005/8/layout/hierarchy2"/>
    <dgm:cxn modelId="{216177D9-97A4-4E93-96E8-8DDDDF8C5F35}" type="presOf" srcId="{6888B056-D462-4C8A-89BA-49F24D91D94C}" destId="{4E124009-ADD1-469E-AAA2-04553F4A6AA2}" srcOrd="0" destOrd="0" presId="urn:microsoft.com/office/officeart/2005/8/layout/hierarchy2"/>
    <dgm:cxn modelId="{971FA594-5352-4895-85E0-C56BA2F8CFAC}" type="presOf" srcId="{26B5AD29-C6C8-49A5-9277-F19968B0055D}" destId="{E5DEA510-9CA9-4D4E-8896-48C3C42F0EF2}" srcOrd="0" destOrd="0" presId="urn:microsoft.com/office/officeart/2005/8/layout/hierarchy2"/>
    <dgm:cxn modelId="{A38485F8-65C3-4BD9-BE2F-59975B5E99FA}" srcId="{3499CE2D-D235-483B-94A6-3542E9407ADA}" destId="{AA731990-409D-4CF9-9D49-208E16A0BED3}" srcOrd="2" destOrd="0" parTransId="{9A23B6B8-ECE0-4876-993A-8D4342D8CA77}" sibTransId="{7E5F5F11-CBF3-46C4-AFAA-EC7D24192E99}"/>
    <dgm:cxn modelId="{B0CC7D55-9086-4EDA-847F-CD1E3736926B}" type="presOf" srcId="{9A23B6B8-ECE0-4876-993A-8D4342D8CA77}" destId="{C6EC6297-1E8A-4DF2-ABCD-6AFF5D8BA3FA}" srcOrd="0" destOrd="0" presId="urn:microsoft.com/office/officeart/2005/8/layout/hierarchy2"/>
    <dgm:cxn modelId="{CA6A2214-E269-43CE-8F84-548BAF6FC0B1}" srcId="{6888B056-D462-4C8A-89BA-49F24D91D94C}" destId="{0B032F99-4BE2-419E-A0A3-F5F71704760C}" srcOrd="1" destOrd="0" parTransId="{44A6A3B1-C45D-4F82-85C5-E5D11ABAB252}" sibTransId="{D991C2AB-1F5B-4F42-9884-F47F256962C7}"/>
    <dgm:cxn modelId="{8AD86C3F-A85C-40B0-9677-D361299D1002}" srcId="{E061E215-AC85-4BA6-9E94-84D04CD1B477}" destId="{7BB7BC90-83A1-4E39-B564-75FB07C28730}" srcOrd="1" destOrd="0" parTransId="{9A17AC2A-35AE-4C56-B00B-FBBAB789DD8A}" sibTransId="{5CE24D06-C4F0-4C75-A906-983B8BCD821F}"/>
    <dgm:cxn modelId="{C06BBAF5-2CFE-41CE-9D84-2C8D8843B1EE}" type="presOf" srcId="{9BD05AA0-BDA5-4157-AB64-D220814F2DD1}" destId="{E40B0AFF-FEDE-4F94-BF72-0B716BECF5AF}" srcOrd="0" destOrd="0" presId="urn:microsoft.com/office/officeart/2005/8/layout/hierarchy2"/>
    <dgm:cxn modelId="{942FA5C6-1458-483A-8D8E-EE4B7146B26E}" type="presOf" srcId="{0B032F99-4BE2-419E-A0A3-F5F71704760C}" destId="{F88BA096-9E83-43D4-8D62-6DFF276CE789}" srcOrd="0" destOrd="0" presId="urn:microsoft.com/office/officeart/2005/8/layout/hierarchy2"/>
    <dgm:cxn modelId="{BF42EF53-EA34-4D5A-B1A6-22CC9F0FD229}" type="presOf" srcId="{03A7CF90-4CAB-4BEA-8C1B-6ECAA71A9029}" destId="{947D6F30-DE02-4704-9D50-43818E1B806A}" srcOrd="0" destOrd="0" presId="urn:microsoft.com/office/officeart/2005/8/layout/hierarchy2"/>
    <dgm:cxn modelId="{8A26DA63-112C-4F29-88E4-E7057FE33580}" srcId="{6888B056-D462-4C8A-89BA-49F24D91D94C}" destId="{DF83263C-1064-456C-B6D5-BC1197A1A4DA}" srcOrd="2" destOrd="0" parTransId="{16BCB5AC-FF33-4251-98D5-561AA57C933C}" sibTransId="{3280815B-8387-4BC0-B35B-F9B90DEAC306}"/>
    <dgm:cxn modelId="{EAFFB8A2-2ACF-4E40-B833-5BAB937FD41F}" type="presOf" srcId="{C7E27EDC-89FA-42B6-B18E-39BF258C3033}" destId="{E72D3F7F-93C0-4A70-A701-508E20A9A41B}" srcOrd="1" destOrd="0" presId="urn:microsoft.com/office/officeart/2005/8/layout/hierarchy2"/>
    <dgm:cxn modelId="{24F8CDBD-8C3D-435B-A7BF-8914BDD26816}" type="presOf" srcId="{7BB7BC90-83A1-4E39-B564-75FB07C28730}" destId="{38D98A3E-7EFA-4C70-9266-3125F8D164B9}" srcOrd="0" destOrd="0" presId="urn:microsoft.com/office/officeart/2005/8/layout/hierarchy2"/>
    <dgm:cxn modelId="{5651C572-5C5D-42B6-9554-E086A48F2DB1}" srcId="{121AAB3D-8FD7-49A3-9F81-0FC47748C069}" destId="{E3176B57-29BF-4CF9-9B67-1E6413B9A02A}" srcOrd="0" destOrd="0" parTransId="{4EA6FF45-03C8-4A95-964C-9C6F90D55476}" sibTransId="{5FDCBFA4-E4C7-435A-A1F0-07D5D858AB92}"/>
    <dgm:cxn modelId="{60F02335-A3FC-4902-904A-5CEBE35471B7}" srcId="{3499CE2D-D235-483B-94A6-3542E9407ADA}" destId="{0B00298F-98D0-4521-B90E-A3291784F19D}" srcOrd="0" destOrd="0" parTransId="{63CB74A0-4D92-4A03-812C-9323C42C5D30}" sibTransId="{0832025B-FBB2-4A51-BF14-10F917D8ABC8}"/>
    <dgm:cxn modelId="{59421AAF-1F20-4416-9966-6FB71D9EE493}" srcId="{121AAB3D-8FD7-49A3-9F81-0FC47748C069}" destId="{64C8FFA7-84DE-4E9C-BEAC-B75998364876}" srcOrd="1" destOrd="0" parTransId="{C7E27EDC-89FA-42B6-B18E-39BF258C3033}" sibTransId="{BCD3EBB7-6B8F-4017-9072-218D5575E434}"/>
    <dgm:cxn modelId="{67DAD84F-8FBB-4CBF-B3CA-95A15980B2CE}" srcId="{E061E215-AC85-4BA6-9E94-84D04CD1B477}" destId="{CDFF2811-13FB-4D59-A7F7-A7CBAB918B73}" srcOrd="0" destOrd="0" parTransId="{A3BBF4BB-D682-4563-A5C6-27685D9EE293}" sibTransId="{7F9A39E1-8D48-4FF7-8B2F-A920096D8D40}"/>
    <dgm:cxn modelId="{AD2E18C7-F96F-4A9C-B28C-82FEA73E066A}" type="presOf" srcId="{0DD29426-4563-470B-A127-9CFC36B68728}" destId="{F855F72B-A5B3-4B75-8A31-2DDBEC78AB6D}" srcOrd="0" destOrd="0" presId="urn:microsoft.com/office/officeart/2005/8/layout/hierarchy2"/>
    <dgm:cxn modelId="{F27D5B4D-DE50-4EA4-8424-E7038F07342D}" type="presOf" srcId="{51827796-B57C-4890-A19C-B49839C532D1}" destId="{14EB59AD-0B34-48AB-859B-3480F1071495}" srcOrd="0" destOrd="0" presId="urn:microsoft.com/office/officeart/2005/8/layout/hierarchy2"/>
    <dgm:cxn modelId="{32E0B5F9-369A-450C-A72F-777774510B30}" type="presOf" srcId="{A3BBF4BB-D682-4563-A5C6-27685D9EE293}" destId="{62D729F8-048D-4FB3-AC91-B66D6B6514CE}" srcOrd="1" destOrd="0" presId="urn:microsoft.com/office/officeart/2005/8/layout/hierarchy2"/>
    <dgm:cxn modelId="{7EA612F0-CB94-423B-BABC-B06A0EFBDFFB}" type="presOf" srcId="{CDFF2811-13FB-4D59-A7F7-A7CBAB918B73}" destId="{10BE19C8-CD69-4E30-8B36-6DF8AE4A7FED}" srcOrd="0" destOrd="0" presId="urn:microsoft.com/office/officeart/2005/8/layout/hierarchy2"/>
    <dgm:cxn modelId="{E9F2D281-BCDE-4E1C-8069-5EF4C079E4C3}" type="presOf" srcId="{4EA6FF45-03C8-4A95-964C-9C6F90D55476}" destId="{C53000A8-4441-426C-B09A-9F42E1B61762}" srcOrd="1" destOrd="0" presId="urn:microsoft.com/office/officeart/2005/8/layout/hierarchy2"/>
    <dgm:cxn modelId="{F49862EF-65B3-4B93-BF74-A9AA7227E03F}" type="presOf" srcId="{B4E29571-FF5D-466C-8DAB-4ED327607ED2}" destId="{F3808AF7-681F-419B-AC39-33C79352283B}" srcOrd="1" destOrd="0" presId="urn:microsoft.com/office/officeart/2005/8/layout/hierarchy2"/>
    <dgm:cxn modelId="{9C324B99-8ABB-4597-92D9-676EF00883FE}" type="presOf" srcId="{C7E27EDC-89FA-42B6-B18E-39BF258C3033}" destId="{CF929BF4-E246-4824-99D8-A9F0A2315CF1}" srcOrd="0" destOrd="0" presId="urn:microsoft.com/office/officeart/2005/8/layout/hierarchy2"/>
    <dgm:cxn modelId="{2BF7EE5F-3DE6-40D4-88FE-ED8A40DD3C2B}" type="presOf" srcId="{A3BBF4BB-D682-4563-A5C6-27685D9EE293}" destId="{29DFB0B5-DF2B-4149-8DA0-BDDC602A2013}" srcOrd="0" destOrd="0" presId="urn:microsoft.com/office/officeart/2005/8/layout/hierarchy2"/>
    <dgm:cxn modelId="{65F52736-F9B4-44CC-A71E-D4C9FAC3E442}" type="presOf" srcId="{63CB74A0-4D92-4A03-812C-9323C42C5D30}" destId="{0069C5F5-58FC-4657-AFF4-67FB78FF41B1}" srcOrd="1" destOrd="0" presId="urn:microsoft.com/office/officeart/2005/8/layout/hierarchy2"/>
    <dgm:cxn modelId="{7E56C5D7-AA27-4DA5-A181-6D8AC1A5BD89}" type="presOf" srcId="{1AC245EE-38FB-477C-A15B-1EB50AE9CC3B}" destId="{7C0C0035-99CE-49DE-B63D-33CBBC59B236}" srcOrd="0" destOrd="0" presId="urn:microsoft.com/office/officeart/2005/8/layout/hierarchy2"/>
    <dgm:cxn modelId="{9856F232-E72D-4216-94E0-55D655D71A8E}" type="presOf" srcId="{E061E215-AC85-4BA6-9E94-84D04CD1B477}" destId="{3BFDE109-C540-4EDA-A0F1-40152B9A5C6C}" srcOrd="0" destOrd="0" presId="urn:microsoft.com/office/officeart/2005/8/layout/hierarchy2"/>
    <dgm:cxn modelId="{9F6D4755-0AF2-48A4-9290-C4114BBFF2D0}" type="presOf" srcId="{3499CE2D-D235-483B-94A6-3542E9407ADA}" destId="{E48B2A0D-3D7F-4E7E-B257-B700B029766C}" srcOrd="0" destOrd="0" presId="urn:microsoft.com/office/officeart/2005/8/layout/hierarchy2"/>
    <dgm:cxn modelId="{48A11857-3882-489C-B4A1-A2D45C7DC1D9}" srcId="{FB3A7593-3B6C-486F-845D-38B4D4505702}" destId="{6888B056-D462-4C8A-89BA-49F24D91D94C}" srcOrd="0" destOrd="0" parTransId="{26B5AD29-C6C8-49A5-9277-F19968B0055D}" sibTransId="{F9A7871E-DA4A-44AF-8D19-808530892504}"/>
    <dgm:cxn modelId="{23FB7A26-EE5F-4802-B0D5-D5DF315A1930}" srcId="{FB3A7593-3B6C-486F-845D-38B4D4505702}" destId="{121AAB3D-8FD7-49A3-9F81-0FC47748C069}" srcOrd="2" destOrd="0" parTransId="{B4E29571-FF5D-466C-8DAB-4ED327607ED2}" sibTransId="{07C8681D-4326-48B5-8B53-126A6F97FC35}"/>
    <dgm:cxn modelId="{716F64DC-5B88-470C-8965-2C2789DE20CF}" type="presOf" srcId="{7A93EF7B-4276-4FF9-96A5-7CA86C388554}" destId="{00BA9BA9-093D-45DB-A35C-FA2CE11ED25F}" srcOrd="0" destOrd="0" presId="urn:microsoft.com/office/officeart/2005/8/layout/hierarchy2"/>
    <dgm:cxn modelId="{49131348-8569-4E80-A48C-F31951DD5C57}" type="presOf" srcId="{64C8FFA7-84DE-4E9C-BEAC-B75998364876}" destId="{81759398-AD50-4619-854D-25C71EE28011}" srcOrd="0" destOrd="0" presId="urn:microsoft.com/office/officeart/2005/8/layout/hierarchy2"/>
    <dgm:cxn modelId="{D59ED406-9404-4B53-8885-47EFE0E7A719}" type="presOf" srcId="{51827796-B57C-4890-A19C-B49839C532D1}" destId="{E407411E-3820-43B1-AE92-5526D2DEBE0B}" srcOrd="1" destOrd="0" presId="urn:microsoft.com/office/officeart/2005/8/layout/hierarchy2"/>
    <dgm:cxn modelId="{DB885239-3880-4B2E-9CCD-6C661CCDDB57}" type="presOf" srcId="{DA4A57DD-0108-41E8-BCD8-6E0F879D1BE3}" destId="{9835139C-D144-45A7-AC11-011D7BC04C01}" srcOrd="0" destOrd="0" presId="urn:microsoft.com/office/officeart/2005/8/layout/hierarchy2"/>
    <dgm:cxn modelId="{F760B600-5547-455A-911A-BFD99EF541B7}" type="presOf" srcId="{AA731990-409D-4CF9-9D49-208E16A0BED3}" destId="{548FAD3F-A29A-4D08-A1EC-3BAD103E4226}" srcOrd="0" destOrd="0" presId="urn:microsoft.com/office/officeart/2005/8/layout/hierarchy2"/>
    <dgm:cxn modelId="{C906C35B-8785-4F6E-88BF-A3386BFB9F8A}" type="presOf" srcId="{507E6778-93DC-49F8-A970-DD08BD7FD184}" destId="{83E18F0A-87D1-4A3A-BE19-636B144BF077}" srcOrd="0" destOrd="0" presId="urn:microsoft.com/office/officeart/2005/8/layout/hierarchy2"/>
    <dgm:cxn modelId="{1A14491D-208F-4285-807B-98A9371B27B8}" type="presParOf" srcId="{F855F72B-A5B3-4B75-8A31-2DDBEC78AB6D}" destId="{3168C127-3B99-4894-AFE2-C69F77F7D373}" srcOrd="0" destOrd="0" presId="urn:microsoft.com/office/officeart/2005/8/layout/hierarchy2"/>
    <dgm:cxn modelId="{7D7EC3FE-C076-4832-894A-CF4D4DF02E1E}" type="presParOf" srcId="{3168C127-3B99-4894-AFE2-C69F77F7D373}" destId="{420A8B71-0E51-407E-B060-EE04A6CA41CA}" srcOrd="0" destOrd="0" presId="urn:microsoft.com/office/officeart/2005/8/layout/hierarchy2"/>
    <dgm:cxn modelId="{033CF4D8-F451-4A0E-B701-E53FE1EB98EB}" type="presParOf" srcId="{3168C127-3B99-4894-AFE2-C69F77F7D373}" destId="{D09BD1B8-AC8A-44F0-AC29-99468DF44227}" srcOrd="1" destOrd="0" presId="urn:microsoft.com/office/officeart/2005/8/layout/hierarchy2"/>
    <dgm:cxn modelId="{9F7D17B8-F59F-4FFC-B926-D92ED0632875}" type="presParOf" srcId="{D09BD1B8-AC8A-44F0-AC29-99468DF44227}" destId="{E5DEA510-9CA9-4D4E-8896-48C3C42F0EF2}" srcOrd="0" destOrd="0" presId="urn:microsoft.com/office/officeart/2005/8/layout/hierarchy2"/>
    <dgm:cxn modelId="{26786C65-8019-4048-A2CE-46580C33EA92}" type="presParOf" srcId="{E5DEA510-9CA9-4D4E-8896-48C3C42F0EF2}" destId="{A5665F05-F0CF-4412-BA8C-83A19380DB26}" srcOrd="0" destOrd="0" presId="urn:microsoft.com/office/officeart/2005/8/layout/hierarchy2"/>
    <dgm:cxn modelId="{9287DE35-DB76-4375-8992-63E2E47E5FA3}" type="presParOf" srcId="{D09BD1B8-AC8A-44F0-AC29-99468DF44227}" destId="{431DDCD5-3A48-4779-8520-79630CD3731F}" srcOrd="1" destOrd="0" presId="urn:microsoft.com/office/officeart/2005/8/layout/hierarchy2"/>
    <dgm:cxn modelId="{70058B82-EBB3-4348-8B25-A93E814AE662}" type="presParOf" srcId="{431DDCD5-3A48-4779-8520-79630CD3731F}" destId="{4E124009-ADD1-469E-AAA2-04553F4A6AA2}" srcOrd="0" destOrd="0" presId="urn:microsoft.com/office/officeart/2005/8/layout/hierarchy2"/>
    <dgm:cxn modelId="{45CE6FE9-0513-42C6-B8B8-29D8ADB40BB2}" type="presParOf" srcId="{431DDCD5-3A48-4779-8520-79630CD3731F}" destId="{79AC7329-845F-409F-8DCA-36D93F7D7804}" srcOrd="1" destOrd="0" presId="urn:microsoft.com/office/officeart/2005/8/layout/hierarchy2"/>
    <dgm:cxn modelId="{68BDA924-89BF-41BC-9A5E-45951619A851}" type="presParOf" srcId="{79AC7329-845F-409F-8DCA-36D93F7D7804}" destId="{83E18F0A-87D1-4A3A-BE19-636B144BF077}" srcOrd="0" destOrd="0" presId="urn:microsoft.com/office/officeart/2005/8/layout/hierarchy2"/>
    <dgm:cxn modelId="{889758AF-1EE7-4D20-B8F2-B075DACF85B6}" type="presParOf" srcId="{83E18F0A-87D1-4A3A-BE19-636B144BF077}" destId="{5367E59F-1CC0-49D4-A106-8CCDAC4B625C}" srcOrd="0" destOrd="0" presId="urn:microsoft.com/office/officeart/2005/8/layout/hierarchy2"/>
    <dgm:cxn modelId="{B41B1732-F4C6-4FA9-BEF6-D2F33E7A9873}" type="presParOf" srcId="{79AC7329-845F-409F-8DCA-36D93F7D7804}" destId="{F44B8AD0-D2B8-470F-8BA2-3694C19D7203}" srcOrd="1" destOrd="0" presId="urn:microsoft.com/office/officeart/2005/8/layout/hierarchy2"/>
    <dgm:cxn modelId="{05991869-071F-48B0-8480-CF155AC8CBFB}" type="presParOf" srcId="{F44B8AD0-D2B8-470F-8BA2-3694C19D7203}" destId="{E40B0AFF-FEDE-4F94-BF72-0B716BECF5AF}" srcOrd="0" destOrd="0" presId="urn:microsoft.com/office/officeart/2005/8/layout/hierarchy2"/>
    <dgm:cxn modelId="{98807CA7-5A50-40E7-952A-EF6FFC1FB90F}" type="presParOf" srcId="{F44B8AD0-D2B8-470F-8BA2-3694C19D7203}" destId="{256B71C4-C6B5-4236-A30B-F26CC4D8A131}" srcOrd="1" destOrd="0" presId="urn:microsoft.com/office/officeart/2005/8/layout/hierarchy2"/>
    <dgm:cxn modelId="{C7E210BB-0051-40A8-B041-29373A7447FE}" type="presParOf" srcId="{79AC7329-845F-409F-8DCA-36D93F7D7804}" destId="{443E459C-35EC-4252-906F-1246CE2F746E}" srcOrd="2" destOrd="0" presId="urn:microsoft.com/office/officeart/2005/8/layout/hierarchy2"/>
    <dgm:cxn modelId="{1E54592A-3812-4E12-B2E3-DB7768963D4E}" type="presParOf" srcId="{443E459C-35EC-4252-906F-1246CE2F746E}" destId="{08D21709-A427-4E89-AB43-D826C4C3BCCB}" srcOrd="0" destOrd="0" presId="urn:microsoft.com/office/officeart/2005/8/layout/hierarchy2"/>
    <dgm:cxn modelId="{03C7DC88-5C73-4E13-B65E-9A9857CB5C44}" type="presParOf" srcId="{79AC7329-845F-409F-8DCA-36D93F7D7804}" destId="{EE4C19D4-B3A0-4962-98AC-B9EF25AE2205}" srcOrd="3" destOrd="0" presId="urn:microsoft.com/office/officeart/2005/8/layout/hierarchy2"/>
    <dgm:cxn modelId="{BFA53E0E-B4D4-411A-ACA6-51843954FF13}" type="presParOf" srcId="{EE4C19D4-B3A0-4962-98AC-B9EF25AE2205}" destId="{F88BA096-9E83-43D4-8D62-6DFF276CE789}" srcOrd="0" destOrd="0" presId="urn:microsoft.com/office/officeart/2005/8/layout/hierarchy2"/>
    <dgm:cxn modelId="{EDFF1878-E50B-4FBF-97A8-3547FA52188A}" type="presParOf" srcId="{EE4C19D4-B3A0-4962-98AC-B9EF25AE2205}" destId="{44F23E5E-6DAF-4232-8F00-8A8C9836A929}" srcOrd="1" destOrd="0" presId="urn:microsoft.com/office/officeart/2005/8/layout/hierarchy2"/>
    <dgm:cxn modelId="{30217A0B-4202-45E3-B49A-4E8D783C9C12}" type="presParOf" srcId="{79AC7329-845F-409F-8DCA-36D93F7D7804}" destId="{80F4F3E4-0FE0-4AC3-8333-676B74DE0778}" srcOrd="4" destOrd="0" presId="urn:microsoft.com/office/officeart/2005/8/layout/hierarchy2"/>
    <dgm:cxn modelId="{DE2829EF-4A5C-4C36-818F-18BA62CA6B96}" type="presParOf" srcId="{80F4F3E4-0FE0-4AC3-8333-676B74DE0778}" destId="{406424FA-7CC4-4B63-B268-B827C1CDDB29}" srcOrd="0" destOrd="0" presId="urn:microsoft.com/office/officeart/2005/8/layout/hierarchy2"/>
    <dgm:cxn modelId="{A0643624-B994-4572-813C-31351C6B0444}" type="presParOf" srcId="{79AC7329-845F-409F-8DCA-36D93F7D7804}" destId="{B8F3C9AB-DB61-47FB-B8B7-F966844FFC12}" srcOrd="5" destOrd="0" presId="urn:microsoft.com/office/officeart/2005/8/layout/hierarchy2"/>
    <dgm:cxn modelId="{C2976F0F-65C3-4EE7-AEC4-2D27DD46ED4C}" type="presParOf" srcId="{B8F3C9AB-DB61-47FB-B8B7-F966844FFC12}" destId="{59623C29-AE4E-4D86-9D3E-192705D852CE}" srcOrd="0" destOrd="0" presId="urn:microsoft.com/office/officeart/2005/8/layout/hierarchy2"/>
    <dgm:cxn modelId="{A9EF3878-9781-450E-98DA-302D4124411E}" type="presParOf" srcId="{B8F3C9AB-DB61-47FB-B8B7-F966844FFC12}" destId="{24339F14-B7C0-493B-8DD4-5214713C95E1}" srcOrd="1" destOrd="0" presId="urn:microsoft.com/office/officeart/2005/8/layout/hierarchy2"/>
    <dgm:cxn modelId="{80249C39-0CBC-4CDF-A9AA-794A2391461E}" type="presParOf" srcId="{D09BD1B8-AC8A-44F0-AC29-99468DF44227}" destId="{FECCF791-DABD-4E8B-AF3E-B532B823F384}" srcOrd="2" destOrd="0" presId="urn:microsoft.com/office/officeart/2005/8/layout/hierarchy2"/>
    <dgm:cxn modelId="{472349A9-9F20-44D9-854C-C74F297E4291}" type="presParOf" srcId="{FECCF791-DABD-4E8B-AF3E-B532B823F384}" destId="{0FAF9444-BEBD-4514-80EC-7913630D03C4}" srcOrd="0" destOrd="0" presId="urn:microsoft.com/office/officeart/2005/8/layout/hierarchy2"/>
    <dgm:cxn modelId="{9BEAC6DE-F2C5-4BC5-B543-C22C1EAFF0DB}" type="presParOf" srcId="{D09BD1B8-AC8A-44F0-AC29-99468DF44227}" destId="{3B512874-B3AC-46FD-9103-B244F9226F90}" srcOrd="3" destOrd="0" presId="urn:microsoft.com/office/officeart/2005/8/layout/hierarchy2"/>
    <dgm:cxn modelId="{20CBF22E-77A6-4773-B7AE-7C98D7A034F2}" type="presParOf" srcId="{3B512874-B3AC-46FD-9103-B244F9226F90}" destId="{E48B2A0D-3D7F-4E7E-B257-B700B029766C}" srcOrd="0" destOrd="0" presId="urn:microsoft.com/office/officeart/2005/8/layout/hierarchy2"/>
    <dgm:cxn modelId="{3FB96716-8650-41DD-87A4-907C3D287DE4}" type="presParOf" srcId="{3B512874-B3AC-46FD-9103-B244F9226F90}" destId="{815F39CC-219B-48FB-88F4-04AF12645B52}" srcOrd="1" destOrd="0" presId="urn:microsoft.com/office/officeart/2005/8/layout/hierarchy2"/>
    <dgm:cxn modelId="{729871CC-7057-4323-AB80-7F8F796ACCB1}" type="presParOf" srcId="{815F39CC-219B-48FB-88F4-04AF12645B52}" destId="{4FA371B7-12C1-481F-BA0F-6F7C938F57CF}" srcOrd="0" destOrd="0" presId="urn:microsoft.com/office/officeart/2005/8/layout/hierarchy2"/>
    <dgm:cxn modelId="{BF2FCD85-1CBF-445F-A5BD-B6961EB66478}" type="presParOf" srcId="{4FA371B7-12C1-481F-BA0F-6F7C938F57CF}" destId="{0069C5F5-58FC-4657-AFF4-67FB78FF41B1}" srcOrd="0" destOrd="0" presId="urn:microsoft.com/office/officeart/2005/8/layout/hierarchy2"/>
    <dgm:cxn modelId="{042592B3-2505-4069-AD2D-2F94DA4E3344}" type="presParOf" srcId="{815F39CC-219B-48FB-88F4-04AF12645B52}" destId="{9DD64AEC-7560-442D-9AA5-6A501492C043}" srcOrd="1" destOrd="0" presId="urn:microsoft.com/office/officeart/2005/8/layout/hierarchy2"/>
    <dgm:cxn modelId="{F2105D27-48CE-47D1-AFCA-943742AFEF0E}" type="presParOf" srcId="{9DD64AEC-7560-442D-9AA5-6A501492C043}" destId="{4D571CF8-1016-4702-A775-99AC25D63B88}" srcOrd="0" destOrd="0" presId="urn:microsoft.com/office/officeart/2005/8/layout/hierarchy2"/>
    <dgm:cxn modelId="{41C8E1BB-F583-47B7-B40D-2945F6DA9F42}" type="presParOf" srcId="{9DD64AEC-7560-442D-9AA5-6A501492C043}" destId="{43AE6248-A83D-4CBD-A8E3-24F623A12095}" srcOrd="1" destOrd="0" presId="urn:microsoft.com/office/officeart/2005/8/layout/hierarchy2"/>
    <dgm:cxn modelId="{0D4B5F68-4E9D-4351-8DE4-44D77953DAB2}" type="presParOf" srcId="{815F39CC-219B-48FB-88F4-04AF12645B52}" destId="{14EB59AD-0B34-48AB-859B-3480F1071495}" srcOrd="2" destOrd="0" presId="urn:microsoft.com/office/officeart/2005/8/layout/hierarchy2"/>
    <dgm:cxn modelId="{5005033E-6E48-40FF-A0D3-77585F8D171B}" type="presParOf" srcId="{14EB59AD-0B34-48AB-859B-3480F1071495}" destId="{E407411E-3820-43B1-AE92-5526D2DEBE0B}" srcOrd="0" destOrd="0" presId="urn:microsoft.com/office/officeart/2005/8/layout/hierarchy2"/>
    <dgm:cxn modelId="{C2C9975D-AFD3-48E3-B60A-9CBF91917D43}" type="presParOf" srcId="{815F39CC-219B-48FB-88F4-04AF12645B52}" destId="{9481EAD7-EEBE-42FD-ADC1-2DF6533EDABE}" srcOrd="3" destOrd="0" presId="urn:microsoft.com/office/officeart/2005/8/layout/hierarchy2"/>
    <dgm:cxn modelId="{3C15BF95-0FAF-4166-BB17-D68DAB97B859}" type="presParOf" srcId="{9481EAD7-EEBE-42FD-ADC1-2DF6533EDABE}" destId="{6DD2CD36-622A-4022-8FAA-3F98452B94B2}" srcOrd="0" destOrd="0" presId="urn:microsoft.com/office/officeart/2005/8/layout/hierarchy2"/>
    <dgm:cxn modelId="{86CEDA6A-DD1F-454E-A6CE-B5DF5EA44B8A}" type="presParOf" srcId="{9481EAD7-EEBE-42FD-ADC1-2DF6533EDABE}" destId="{61806749-7499-4646-ADE6-BC1E79B93934}" srcOrd="1" destOrd="0" presId="urn:microsoft.com/office/officeart/2005/8/layout/hierarchy2"/>
    <dgm:cxn modelId="{C67FB2E6-A232-48F6-98F7-C5DF503E8001}" type="presParOf" srcId="{815F39CC-219B-48FB-88F4-04AF12645B52}" destId="{C6EC6297-1E8A-4DF2-ABCD-6AFF5D8BA3FA}" srcOrd="4" destOrd="0" presId="urn:microsoft.com/office/officeart/2005/8/layout/hierarchy2"/>
    <dgm:cxn modelId="{45F7D73C-5A4F-47D2-AEB4-00E4401E1333}" type="presParOf" srcId="{C6EC6297-1E8A-4DF2-ABCD-6AFF5D8BA3FA}" destId="{B58A999D-9382-43A4-808D-AE59E76BE3ED}" srcOrd="0" destOrd="0" presId="urn:microsoft.com/office/officeart/2005/8/layout/hierarchy2"/>
    <dgm:cxn modelId="{8A156BA5-D894-4B2C-8578-3374642432BF}" type="presParOf" srcId="{815F39CC-219B-48FB-88F4-04AF12645B52}" destId="{81A45EC7-33E6-47E8-A519-B8C2CDC6907B}" srcOrd="5" destOrd="0" presId="urn:microsoft.com/office/officeart/2005/8/layout/hierarchy2"/>
    <dgm:cxn modelId="{601AD077-E002-4316-85F4-6BB7663740A7}" type="presParOf" srcId="{81A45EC7-33E6-47E8-A519-B8C2CDC6907B}" destId="{548FAD3F-A29A-4D08-A1EC-3BAD103E4226}" srcOrd="0" destOrd="0" presId="urn:microsoft.com/office/officeart/2005/8/layout/hierarchy2"/>
    <dgm:cxn modelId="{BDEFE7D6-9D89-46C2-8F54-BD14950C649E}" type="presParOf" srcId="{81A45EC7-33E6-47E8-A519-B8C2CDC6907B}" destId="{558982F2-C9A4-48CD-BB29-53B1B75999D2}" srcOrd="1" destOrd="0" presId="urn:microsoft.com/office/officeart/2005/8/layout/hierarchy2"/>
    <dgm:cxn modelId="{0DE8A9A2-2B70-430C-9EE8-04106A484463}" type="presParOf" srcId="{D09BD1B8-AC8A-44F0-AC29-99468DF44227}" destId="{36099D4A-6895-4686-890C-CD1F267D3009}" srcOrd="4" destOrd="0" presId="urn:microsoft.com/office/officeart/2005/8/layout/hierarchy2"/>
    <dgm:cxn modelId="{946DBEF0-EFCD-479F-87E9-BF1D1241F9CA}" type="presParOf" srcId="{36099D4A-6895-4686-890C-CD1F267D3009}" destId="{F3808AF7-681F-419B-AC39-33C79352283B}" srcOrd="0" destOrd="0" presId="urn:microsoft.com/office/officeart/2005/8/layout/hierarchy2"/>
    <dgm:cxn modelId="{DF5A8F23-14D3-40AE-A39F-4D0505597684}" type="presParOf" srcId="{D09BD1B8-AC8A-44F0-AC29-99468DF44227}" destId="{A520C343-C57B-4AD9-961A-FDFDADCE81C6}" srcOrd="5" destOrd="0" presId="urn:microsoft.com/office/officeart/2005/8/layout/hierarchy2"/>
    <dgm:cxn modelId="{8BCF82E6-FC0F-4CD9-B608-3874A55360B4}" type="presParOf" srcId="{A520C343-C57B-4AD9-961A-FDFDADCE81C6}" destId="{6D730680-8FCA-4465-A583-FDF5E1DE8ADA}" srcOrd="0" destOrd="0" presId="urn:microsoft.com/office/officeart/2005/8/layout/hierarchy2"/>
    <dgm:cxn modelId="{4B15BDA9-6D8C-4ACF-B2FF-959AC46DDAE4}" type="presParOf" srcId="{A520C343-C57B-4AD9-961A-FDFDADCE81C6}" destId="{750303EA-C9A2-4BDD-B572-72F981BBA6E3}" srcOrd="1" destOrd="0" presId="urn:microsoft.com/office/officeart/2005/8/layout/hierarchy2"/>
    <dgm:cxn modelId="{F1131C60-8B35-4BBB-B38A-CE2BCD504019}" type="presParOf" srcId="{750303EA-C9A2-4BDD-B572-72F981BBA6E3}" destId="{B9F8FAD5-E0F0-41C7-B136-1A007D5193E0}" srcOrd="0" destOrd="0" presId="urn:microsoft.com/office/officeart/2005/8/layout/hierarchy2"/>
    <dgm:cxn modelId="{879746B1-D669-492D-AB69-E70FCB99AED8}" type="presParOf" srcId="{B9F8FAD5-E0F0-41C7-B136-1A007D5193E0}" destId="{C53000A8-4441-426C-B09A-9F42E1B61762}" srcOrd="0" destOrd="0" presId="urn:microsoft.com/office/officeart/2005/8/layout/hierarchy2"/>
    <dgm:cxn modelId="{E76AD13E-CEC0-494E-8A54-90D0906B1CCB}" type="presParOf" srcId="{750303EA-C9A2-4BDD-B572-72F981BBA6E3}" destId="{3ACED8DF-4AFE-400F-A380-933879D2068F}" srcOrd="1" destOrd="0" presId="urn:microsoft.com/office/officeart/2005/8/layout/hierarchy2"/>
    <dgm:cxn modelId="{82ECE1C8-EDA1-4E30-9E82-F5798592330E}" type="presParOf" srcId="{3ACED8DF-4AFE-400F-A380-933879D2068F}" destId="{80F9DA48-7A5E-42CA-8D3A-4B9A5D122AC8}" srcOrd="0" destOrd="0" presId="urn:microsoft.com/office/officeart/2005/8/layout/hierarchy2"/>
    <dgm:cxn modelId="{7FD1459D-F6D1-472C-94DB-FB92CAE1D59D}" type="presParOf" srcId="{3ACED8DF-4AFE-400F-A380-933879D2068F}" destId="{70F97DB0-5A19-4EC4-BE46-EA8737291215}" srcOrd="1" destOrd="0" presId="urn:microsoft.com/office/officeart/2005/8/layout/hierarchy2"/>
    <dgm:cxn modelId="{40109B89-8235-4BEC-8174-6119CE7D6AA5}" type="presParOf" srcId="{750303EA-C9A2-4BDD-B572-72F981BBA6E3}" destId="{CF929BF4-E246-4824-99D8-A9F0A2315CF1}" srcOrd="2" destOrd="0" presId="urn:microsoft.com/office/officeart/2005/8/layout/hierarchy2"/>
    <dgm:cxn modelId="{91AF08F3-F04A-4C9D-AAE2-320A11640C1A}" type="presParOf" srcId="{CF929BF4-E246-4824-99D8-A9F0A2315CF1}" destId="{E72D3F7F-93C0-4A70-A701-508E20A9A41B}" srcOrd="0" destOrd="0" presId="urn:microsoft.com/office/officeart/2005/8/layout/hierarchy2"/>
    <dgm:cxn modelId="{0643F1D8-A8BB-47A1-A4F0-99EF04F29107}" type="presParOf" srcId="{750303EA-C9A2-4BDD-B572-72F981BBA6E3}" destId="{BA43E767-02CC-4CDE-B6D2-70F67D0549CC}" srcOrd="3" destOrd="0" presId="urn:microsoft.com/office/officeart/2005/8/layout/hierarchy2"/>
    <dgm:cxn modelId="{02E702B6-3764-48CF-B8F2-B469EE2BE2CC}" type="presParOf" srcId="{BA43E767-02CC-4CDE-B6D2-70F67D0549CC}" destId="{81759398-AD50-4619-854D-25C71EE28011}" srcOrd="0" destOrd="0" presId="urn:microsoft.com/office/officeart/2005/8/layout/hierarchy2"/>
    <dgm:cxn modelId="{1896ABDE-81FC-4784-BA7C-FC021953E154}" type="presParOf" srcId="{BA43E767-02CC-4CDE-B6D2-70F67D0549CC}" destId="{8AD01188-E588-4167-8707-EBE47FCFBFB4}" srcOrd="1" destOrd="0" presId="urn:microsoft.com/office/officeart/2005/8/layout/hierarchy2"/>
    <dgm:cxn modelId="{ABDA2E1A-69C4-499C-B2C9-F23556E0327A}" type="presParOf" srcId="{750303EA-C9A2-4BDD-B572-72F981BBA6E3}" destId="{9835139C-D144-45A7-AC11-011D7BC04C01}" srcOrd="4" destOrd="0" presId="urn:microsoft.com/office/officeart/2005/8/layout/hierarchy2"/>
    <dgm:cxn modelId="{ADB222B2-ADB3-4278-B694-45D414C0C9F9}" type="presParOf" srcId="{9835139C-D144-45A7-AC11-011D7BC04C01}" destId="{C705FAB9-8840-4D16-8884-A8C467F93FC2}" srcOrd="0" destOrd="0" presId="urn:microsoft.com/office/officeart/2005/8/layout/hierarchy2"/>
    <dgm:cxn modelId="{BC407EAD-9964-4496-91BE-5240E267DF48}" type="presParOf" srcId="{750303EA-C9A2-4BDD-B572-72F981BBA6E3}" destId="{DB717B4D-6F84-4DA8-B21F-ED0A8DBB0364}" srcOrd="5" destOrd="0" presId="urn:microsoft.com/office/officeart/2005/8/layout/hierarchy2"/>
    <dgm:cxn modelId="{9C547EF4-A9B0-4C28-9DA8-51CEC044187D}" type="presParOf" srcId="{DB717B4D-6F84-4DA8-B21F-ED0A8DBB0364}" destId="{00BA9BA9-093D-45DB-A35C-FA2CE11ED25F}" srcOrd="0" destOrd="0" presId="urn:microsoft.com/office/officeart/2005/8/layout/hierarchy2"/>
    <dgm:cxn modelId="{2F793170-EE05-40BA-9C38-9C912DAF16C1}" type="presParOf" srcId="{DB717B4D-6F84-4DA8-B21F-ED0A8DBB0364}" destId="{42AD148E-EA08-4BA3-9CBE-E79E0B5592C8}" srcOrd="1" destOrd="0" presId="urn:microsoft.com/office/officeart/2005/8/layout/hierarchy2"/>
    <dgm:cxn modelId="{8F4A3703-8414-41FD-B4DF-874F72DF7781}" type="presParOf" srcId="{D09BD1B8-AC8A-44F0-AC29-99468DF44227}" destId="{7C0C0035-99CE-49DE-B63D-33CBBC59B236}" srcOrd="6" destOrd="0" presId="urn:microsoft.com/office/officeart/2005/8/layout/hierarchy2"/>
    <dgm:cxn modelId="{55D30EDD-C0D8-4D40-B3BF-BBB0054AF536}" type="presParOf" srcId="{7C0C0035-99CE-49DE-B63D-33CBBC59B236}" destId="{0ADEEA77-8908-4F64-AF0B-90A4F82366C2}" srcOrd="0" destOrd="0" presId="urn:microsoft.com/office/officeart/2005/8/layout/hierarchy2"/>
    <dgm:cxn modelId="{390D19E4-9035-41D4-B61B-03F7284442D5}" type="presParOf" srcId="{D09BD1B8-AC8A-44F0-AC29-99468DF44227}" destId="{B91A9B8C-4E5A-4E8F-AF7F-800BC5B409C0}" srcOrd="7" destOrd="0" presId="urn:microsoft.com/office/officeart/2005/8/layout/hierarchy2"/>
    <dgm:cxn modelId="{0A2E0AFF-3B5F-43AF-B379-9995D25EF2A8}" type="presParOf" srcId="{B91A9B8C-4E5A-4E8F-AF7F-800BC5B409C0}" destId="{3BFDE109-C540-4EDA-A0F1-40152B9A5C6C}" srcOrd="0" destOrd="0" presId="urn:microsoft.com/office/officeart/2005/8/layout/hierarchy2"/>
    <dgm:cxn modelId="{25EE77C5-BA6F-4B72-9971-71CC3F100EAF}" type="presParOf" srcId="{B91A9B8C-4E5A-4E8F-AF7F-800BC5B409C0}" destId="{9B03B2C9-3D84-4C36-9AE5-CC7B318F4AFD}" srcOrd="1" destOrd="0" presId="urn:microsoft.com/office/officeart/2005/8/layout/hierarchy2"/>
    <dgm:cxn modelId="{53F15778-1E20-4B0B-AB19-6C881B48CA9C}" type="presParOf" srcId="{9B03B2C9-3D84-4C36-9AE5-CC7B318F4AFD}" destId="{29DFB0B5-DF2B-4149-8DA0-BDDC602A2013}" srcOrd="0" destOrd="0" presId="urn:microsoft.com/office/officeart/2005/8/layout/hierarchy2"/>
    <dgm:cxn modelId="{92AE1DBE-C708-49F4-A4C6-A6471821ACEE}" type="presParOf" srcId="{29DFB0B5-DF2B-4149-8DA0-BDDC602A2013}" destId="{62D729F8-048D-4FB3-AC91-B66D6B6514CE}" srcOrd="0" destOrd="0" presId="urn:microsoft.com/office/officeart/2005/8/layout/hierarchy2"/>
    <dgm:cxn modelId="{A66733A3-389C-44AA-8124-A3E4FB95BBCF}" type="presParOf" srcId="{9B03B2C9-3D84-4C36-9AE5-CC7B318F4AFD}" destId="{52351C65-BD1D-4236-B0C9-A069BEE0AA7F}" srcOrd="1" destOrd="0" presId="urn:microsoft.com/office/officeart/2005/8/layout/hierarchy2"/>
    <dgm:cxn modelId="{D0A99ECC-123A-49FC-BB65-0DC09B96C383}" type="presParOf" srcId="{52351C65-BD1D-4236-B0C9-A069BEE0AA7F}" destId="{10BE19C8-CD69-4E30-8B36-6DF8AE4A7FED}" srcOrd="0" destOrd="0" presId="urn:microsoft.com/office/officeart/2005/8/layout/hierarchy2"/>
    <dgm:cxn modelId="{62CC2EC1-2782-4A3C-9B94-80E93554F83A}" type="presParOf" srcId="{52351C65-BD1D-4236-B0C9-A069BEE0AA7F}" destId="{84E8F99E-5582-41C0-A827-9BBBE1710AB2}" srcOrd="1" destOrd="0" presId="urn:microsoft.com/office/officeart/2005/8/layout/hierarchy2"/>
    <dgm:cxn modelId="{593F80AF-34CC-42C6-892E-766FA6E5316F}" type="presParOf" srcId="{9B03B2C9-3D84-4C36-9AE5-CC7B318F4AFD}" destId="{7820E455-7E8B-4266-816A-3C84D71C3587}" srcOrd="2" destOrd="0" presId="urn:microsoft.com/office/officeart/2005/8/layout/hierarchy2"/>
    <dgm:cxn modelId="{7537CAE4-4AEA-4472-937F-CB43FB1A5D8E}" type="presParOf" srcId="{7820E455-7E8B-4266-816A-3C84D71C3587}" destId="{064EB6EB-3239-4FCF-8267-68F09CFFF467}" srcOrd="0" destOrd="0" presId="urn:microsoft.com/office/officeart/2005/8/layout/hierarchy2"/>
    <dgm:cxn modelId="{9307D4C0-5115-4531-B8EC-C4C53FF221D1}" type="presParOf" srcId="{9B03B2C9-3D84-4C36-9AE5-CC7B318F4AFD}" destId="{42D07B8E-3784-4F67-BDC8-98B9803E5984}" srcOrd="3" destOrd="0" presId="urn:microsoft.com/office/officeart/2005/8/layout/hierarchy2"/>
    <dgm:cxn modelId="{9488D357-07C0-4424-900C-32458F10C51B}" type="presParOf" srcId="{42D07B8E-3784-4F67-BDC8-98B9803E5984}" destId="{38D98A3E-7EFA-4C70-9266-3125F8D164B9}" srcOrd="0" destOrd="0" presId="urn:microsoft.com/office/officeart/2005/8/layout/hierarchy2"/>
    <dgm:cxn modelId="{CE744115-F197-464C-A735-87470925ED42}" type="presParOf" srcId="{42D07B8E-3784-4F67-BDC8-98B9803E5984}" destId="{749C7A20-853B-4634-A983-EF76AF227B0C}" srcOrd="1" destOrd="0" presId="urn:microsoft.com/office/officeart/2005/8/layout/hierarchy2"/>
    <dgm:cxn modelId="{38F1FBA4-A0EB-4A16-AE4F-239309E92D1F}" type="presParOf" srcId="{9B03B2C9-3D84-4C36-9AE5-CC7B318F4AFD}" destId="{A46E363C-50FC-4F8A-983E-A2BEA63448B4}" srcOrd="4" destOrd="0" presId="urn:microsoft.com/office/officeart/2005/8/layout/hierarchy2"/>
    <dgm:cxn modelId="{F11EBD96-D70C-448D-A799-F52B5A06DDA7}" type="presParOf" srcId="{A46E363C-50FC-4F8A-983E-A2BEA63448B4}" destId="{04B6E901-754A-4D17-8B69-0F39DA165F83}" srcOrd="0" destOrd="0" presId="urn:microsoft.com/office/officeart/2005/8/layout/hierarchy2"/>
    <dgm:cxn modelId="{D530AE84-7F59-409A-B729-E3420911C7A1}" type="presParOf" srcId="{9B03B2C9-3D84-4C36-9AE5-CC7B318F4AFD}" destId="{8F500EC8-0E39-4E07-BEBA-4197E85C0E65}" srcOrd="5" destOrd="0" presId="urn:microsoft.com/office/officeart/2005/8/layout/hierarchy2"/>
    <dgm:cxn modelId="{CBA26AEF-0287-4CC0-AF4B-8FB62B3F5CB7}" type="presParOf" srcId="{8F500EC8-0E39-4E07-BEBA-4197E85C0E65}" destId="{947D6F30-DE02-4704-9D50-43818E1B806A}" srcOrd="0" destOrd="0" presId="urn:microsoft.com/office/officeart/2005/8/layout/hierarchy2"/>
    <dgm:cxn modelId="{A87547FE-7FE0-488D-8858-50B777C3C55F}" type="presParOf" srcId="{8F500EC8-0E39-4E07-BEBA-4197E85C0E65}" destId="{9806AA3C-A9A1-4389-8C2E-34FD7B3170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A8B71-0E51-407E-B060-EE04A6CA41CA}">
      <dsp:nvSpPr>
        <dsp:cNvPr id="0" name=""/>
        <dsp:cNvSpPr/>
      </dsp:nvSpPr>
      <dsp:spPr>
        <a:xfrm>
          <a:off x="649865" y="1326674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Overall</a:t>
          </a:r>
        </a:p>
      </dsp:txBody>
      <dsp:txXfrm>
        <a:off x="654691" y="1331500"/>
        <a:ext cx="319909" cy="155128"/>
      </dsp:txXfrm>
    </dsp:sp>
    <dsp:sp modelId="{E5DEA510-9CA9-4D4E-8896-48C3C42F0EF2}">
      <dsp:nvSpPr>
        <dsp:cNvPr id="0" name=""/>
        <dsp:cNvSpPr/>
      </dsp:nvSpPr>
      <dsp:spPr>
        <a:xfrm rot="16596808">
          <a:off x="473037" y="835308"/>
          <a:ext cx="1144603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144603" y="526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6724" y="811956"/>
        <a:ext cx="57230" cy="57230"/>
      </dsp:txXfrm>
    </dsp:sp>
    <dsp:sp modelId="{4E124009-ADD1-469E-AAA2-04553F4A6AA2}">
      <dsp:nvSpPr>
        <dsp:cNvPr id="0" name=""/>
        <dsp:cNvSpPr/>
      </dsp:nvSpPr>
      <dsp:spPr>
        <a:xfrm>
          <a:off x="1111251" y="189687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>
              <a:latin typeface="Arial" panose="020B0604020202020204" pitchFamily="34" charset="0"/>
              <a:cs typeface="Arial" panose="020B0604020202020204" pitchFamily="34" charset="0"/>
            </a:rPr>
            <a:t>Region 1</a:t>
          </a:r>
        </a:p>
      </dsp:txBody>
      <dsp:txXfrm>
        <a:off x="1116077" y="194513"/>
        <a:ext cx="319909" cy="155128"/>
      </dsp:txXfrm>
    </dsp:sp>
    <dsp:sp modelId="{83E18F0A-87D1-4A3A-BE19-636B144BF077}">
      <dsp:nvSpPr>
        <dsp:cNvPr id="0" name=""/>
        <dsp:cNvSpPr/>
      </dsp:nvSpPr>
      <dsp:spPr>
        <a:xfrm rot="18289469">
          <a:off x="1391305" y="172066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171557"/>
        <a:ext cx="11542" cy="11542"/>
      </dsp:txXfrm>
    </dsp:sp>
    <dsp:sp modelId="{E40B0AFF-FEDE-4F94-BF72-0B716BECF5AF}">
      <dsp:nvSpPr>
        <dsp:cNvPr id="0" name=""/>
        <dsp:cNvSpPr/>
      </dsp:nvSpPr>
      <dsp:spPr>
        <a:xfrm>
          <a:off x="1572637" y="189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>
              <a:latin typeface="Arial" panose="020B0604020202020204" pitchFamily="34" charset="0"/>
              <a:cs typeface="Arial" panose="020B0604020202020204" pitchFamily="34" charset="0"/>
            </a:rPr>
            <a:t>District 1</a:t>
          </a:r>
        </a:p>
      </dsp:txBody>
      <dsp:txXfrm>
        <a:off x="1577463" y="5015"/>
        <a:ext cx="319909" cy="155128"/>
      </dsp:txXfrm>
    </dsp:sp>
    <dsp:sp modelId="{80F4F3E4-0FE0-4AC3-8333-676B74DE0778}">
      <dsp:nvSpPr>
        <dsp:cNvPr id="0" name=""/>
        <dsp:cNvSpPr/>
      </dsp:nvSpPr>
      <dsp:spPr>
        <a:xfrm>
          <a:off x="1440813" y="266815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3429" y="268781"/>
        <a:ext cx="6591" cy="6591"/>
      </dsp:txXfrm>
    </dsp:sp>
    <dsp:sp modelId="{59623C29-AE4E-4D86-9D3E-192705D852CE}">
      <dsp:nvSpPr>
        <dsp:cNvPr id="0" name=""/>
        <dsp:cNvSpPr/>
      </dsp:nvSpPr>
      <dsp:spPr>
        <a:xfrm>
          <a:off x="1572637" y="189687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>
              <a:latin typeface="Arial" panose="020B0604020202020204" pitchFamily="34" charset="0"/>
              <a:cs typeface="Arial" panose="020B0604020202020204" pitchFamily="34" charset="0"/>
            </a:rPr>
            <a:t>District 2</a:t>
          </a:r>
        </a:p>
      </dsp:txBody>
      <dsp:txXfrm>
        <a:off x="1577463" y="194513"/>
        <a:ext cx="319909" cy="155128"/>
      </dsp:txXfrm>
    </dsp:sp>
    <dsp:sp modelId="{6F39F3A1-2A26-4775-89E9-53AFF4A41345}">
      <dsp:nvSpPr>
        <dsp:cNvPr id="0" name=""/>
        <dsp:cNvSpPr/>
      </dsp:nvSpPr>
      <dsp:spPr>
        <a:xfrm rot="3310531">
          <a:off x="1391305" y="361564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361055"/>
        <a:ext cx="11542" cy="11542"/>
      </dsp:txXfrm>
    </dsp:sp>
    <dsp:sp modelId="{B2B76688-B85C-4F8E-8B0F-BA3436BBF4DF}">
      <dsp:nvSpPr>
        <dsp:cNvPr id="0" name=""/>
        <dsp:cNvSpPr/>
      </dsp:nvSpPr>
      <dsp:spPr>
        <a:xfrm>
          <a:off x="1572637" y="379185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>
              <a:latin typeface="Arial" panose="020B0604020202020204" pitchFamily="34" charset="0"/>
              <a:cs typeface="Arial" panose="020B0604020202020204" pitchFamily="34" charset="0"/>
            </a:rPr>
            <a:t>District 3</a:t>
          </a:r>
        </a:p>
      </dsp:txBody>
      <dsp:txXfrm>
        <a:off x="1577463" y="384011"/>
        <a:ext cx="319909" cy="155128"/>
      </dsp:txXfrm>
    </dsp:sp>
    <dsp:sp modelId="{FECCF791-DABD-4E8B-AF3E-B532B823F384}">
      <dsp:nvSpPr>
        <dsp:cNvPr id="0" name=""/>
        <dsp:cNvSpPr/>
      </dsp:nvSpPr>
      <dsp:spPr>
        <a:xfrm rot="16983315">
          <a:off x="753550" y="1119555"/>
          <a:ext cx="583577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583577" y="526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0749" y="1110228"/>
        <a:ext cx="29178" cy="29178"/>
      </dsp:txXfrm>
    </dsp:sp>
    <dsp:sp modelId="{E48B2A0D-3D7F-4E7E-B257-B700B029766C}">
      <dsp:nvSpPr>
        <dsp:cNvPr id="0" name=""/>
        <dsp:cNvSpPr/>
      </dsp:nvSpPr>
      <dsp:spPr>
        <a:xfrm>
          <a:off x="1111251" y="758180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Region 2</a:t>
          </a:r>
        </a:p>
      </dsp:txBody>
      <dsp:txXfrm>
        <a:off x="1116077" y="763006"/>
        <a:ext cx="319909" cy="155128"/>
      </dsp:txXfrm>
    </dsp:sp>
    <dsp:sp modelId="{4FA371B7-12C1-481F-BA0F-6F7C938F57CF}">
      <dsp:nvSpPr>
        <dsp:cNvPr id="0" name=""/>
        <dsp:cNvSpPr/>
      </dsp:nvSpPr>
      <dsp:spPr>
        <a:xfrm rot="18289469">
          <a:off x="1391305" y="740559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740051"/>
        <a:ext cx="11542" cy="11542"/>
      </dsp:txXfrm>
    </dsp:sp>
    <dsp:sp modelId="{4D571CF8-1016-4702-A775-99AC25D63B88}">
      <dsp:nvSpPr>
        <dsp:cNvPr id="0" name=""/>
        <dsp:cNvSpPr/>
      </dsp:nvSpPr>
      <dsp:spPr>
        <a:xfrm>
          <a:off x="1572637" y="568682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4</a:t>
          </a:r>
        </a:p>
      </dsp:txBody>
      <dsp:txXfrm>
        <a:off x="1577463" y="573508"/>
        <a:ext cx="319909" cy="155128"/>
      </dsp:txXfrm>
    </dsp:sp>
    <dsp:sp modelId="{C6EC6297-1E8A-4DF2-ABCD-6AFF5D8BA3FA}">
      <dsp:nvSpPr>
        <dsp:cNvPr id="0" name=""/>
        <dsp:cNvSpPr/>
      </dsp:nvSpPr>
      <dsp:spPr>
        <a:xfrm>
          <a:off x="1440813" y="835308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3429" y="837275"/>
        <a:ext cx="6591" cy="6591"/>
      </dsp:txXfrm>
    </dsp:sp>
    <dsp:sp modelId="{548FAD3F-A29A-4D08-A1EC-3BAD103E4226}">
      <dsp:nvSpPr>
        <dsp:cNvPr id="0" name=""/>
        <dsp:cNvSpPr/>
      </dsp:nvSpPr>
      <dsp:spPr>
        <a:xfrm>
          <a:off x="1572637" y="758180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5</a:t>
          </a:r>
        </a:p>
      </dsp:txBody>
      <dsp:txXfrm>
        <a:off x="1577463" y="763006"/>
        <a:ext cx="319909" cy="155128"/>
      </dsp:txXfrm>
    </dsp:sp>
    <dsp:sp modelId="{4B020FDB-BA04-49FD-9329-54B9DD4702AA}">
      <dsp:nvSpPr>
        <dsp:cNvPr id="0" name=""/>
        <dsp:cNvSpPr/>
      </dsp:nvSpPr>
      <dsp:spPr>
        <a:xfrm rot="3310531">
          <a:off x="1391305" y="930057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929549"/>
        <a:ext cx="11542" cy="11542"/>
      </dsp:txXfrm>
    </dsp:sp>
    <dsp:sp modelId="{EBD644DF-CD9A-42DC-BFD5-50E75E315A4E}">
      <dsp:nvSpPr>
        <dsp:cNvPr id="0" name=""/>
        <dsp:cNvSpPr/>
      </dsp:nvSpPr>
      <dsp:spPr>
        <a:xfrm>
          <a:off x="1572637" y="947678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6</a:t>
          </a:r>
        </a:p>
      </dsp:txBody>
      <dsp:txXfrm>
        <a:off x="1577463" y="952504"/>
        <a:ext cx="319909" cy="155128"/>
      </dsp:txXfrm>
    </dsp:sp>
    <dsp:sp modelId="{36099D4A-6895-4686-890C-CD1F267D3009}">
      <dsp:nvSpPr>
        <dsp:cNvPr id="0" name=""/>
        <dsp:cNvSpPr/>
      </dsp:nvSpPr>
      <dsp:spPr>
        <a:xfrm>
          <a:off x="979427" y="1403802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042043" y="1405769"/>
        <a:ext cx="6591" cy="6591"/>
      </dsp:txXfrm>
    </dsp:sp>
    <dsp:sp modelId="{6D730680-8FCA-4465-A583-FDF5E1DE8ADA}">
      <dsp:nvSpPr>
        <dsp:cNvPr id="0" name=""/>
        <dsp:cNvSpPr/>
      </dsp:nvSpPr>
      <dsp:spPr>
        <a:xfrm>
          <a:off x="1111251" y="1326674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Region 3</a:t>
          </a:r>
        </a:p>
      </dsp:txBody>
      <dsp:txXfrm>
        <a:off x="1116077" y="1331500"/>
        <a:ext cx="319909" cy="155128"/>
      </dsp:txXfrm>
    </dsp:sp>
    <dsp:sp modelId="{B9F8FAD5-E0F0-41C7-B136-1A007D5193E0}">
      <dsp:nvSpPr>
        <dsp:cNvPr id="0" name=""/>
        <dsp:cNvSpPr/>
      </dsp:nvSpPr>
      <dsp:spPr>
        <a:xfrm rot="18289469">
          <a:off x="1391305" y="1309053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1308545"/>
        <a:ext cx="11542" cy="11542"/>
      </dsp:txXfrm>
    </dsp:sp>
    <dsp:sp modelId="{80F9DA48-7A5E-42CA-8D3A-4B9A5D122AC8}">
      <dsp:nvSpPr>
        <dsp:cNvPr id="0" name=""/>
        <dsp:cNvSpPr/>
      </dsp:nvSpPr>
      <dsp:spPr>
        <a:xfrm>
          <a:off x="1572637" y="1137176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7</a:t>
          </a:r>
        </a:p>
      </dsp:txBody>
      <dsp:txXfrm>
        <a:off x="1577463" y="1142002"/>
        <a:ext cx="319909" cy="155128"/>
      </dsp:txXfrm>
    </dsp:sp>
    <dsp:sp modelId="{F8B63821-9CEB-4E02-9725-7BC38EF4B5AF}">
      <dsp:nvSpPr>
        <dsp:cNvPr id="0" name=""/>
        <dsp:cNvSpPr/>
      </dsp:nvSpPr>
      <dsp:spPr>
        <a:xfrm>
          <a:off x="1440813" y="1403802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3429" y="1405769"/>
        <a:ext cx="6591" cy="6591"/>
      </dsp:txXfrm>
    </dsp:sp>
    <dsp:sp modelId="{515D9B26-07FE-439E-A472-0D190DD66DF1}">
      <dsp:nvSpPr>
        <dsp:cNvPr id="0" name=""/>
        <dsp:cNvSpPr/>
      </dsp:nvSpPr>
      <dsp:spPr>
        <a:xfrm>
          <a:off x="1572637" y="1326674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8</a:t>
          </a:r>
        </a:p>
      </dsp:txBody>
      <dsp:txXfrm>
        <a:off x="1577463" y="1331500"/>
        <a:ext cx="319909" cy="155128"/>
      </dsp:txXfrm>
    </dsp:sp>
    <dsp:sp modelId="{F586C021-E3EC-4FFA-954B-0559D5B8439C}">
      <dsp:nvSpPr>
        <dsp:cNvPr id="0" name=""/>
        <dsp:cNvSpPr/>
      </dsp:nvSpPr>
      <dsp:spPr>
        <a:xfrm rot="3310531">
          <a:off x="1391305" y="1498551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1498042"/>
        <a:ext cx="11542" cy="11542"/>
      </dsp:txXfrm>
    </dsp:sp>
    <dsp:sp modelId="{ADAE2273-94B8-43C4-9A08-483A159D9862}">
      <dsp:nvSpPr>
        <dsp:cNvPr id="0" name=""/>
        <dsp:cNvSpPr/>
      </dsp:nvSpPr>
      <dsp:spPr>
        <a:xfrm>
          <a:off x="1572637" y="1516172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 9</a:t>
          </a:r>
        </a:p>
      </dsp:txBody>
      <dsp:txXfrm>
        <a:off x="1577463" y="1520998"/>
        <a:ext cx="319909" cy="155128"/>
      </dsp:txXfrm>
    </dsp:sp>
    <dsp:sp modelId="{7C0C0035-99CE-49DE-B63D-33CBBC59B236}">
      <dsp:nvSpPr>
        <dsp:cNvPr id="0" name=""/>
        <dsp:cNvSpPr/>
      </dsp:nvSpPr>
      <dsp:spPr>
        <a:xfrm rot="4616685">
          <a:off x="753550" y="1688049"/>
          <a:ext cx="583577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583577" y="526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030749" y="1678722"/>
        <a:ext cx="29178" cy="29178"/>
      </dsp:txXfrm>
    </dsp:sp>
    <dsp:sp modelId="{3BFDE109-C540-4EDA-A0F1-40152B9A5C6C}">
      <dsp:nvSpPr>
        <dsp:cNvPr id="0" name=""/>
        <dsp:cNvSpPr/>
      </dsp:nvSpPr>
      <dsp:spPr>
        <a:xfrm>
          <a:off x="1111251" y="1895168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Region 4</a:t>
          </a:r>
        </a:p>
      </dsp:txBody>
      <dsp:txXfrm>
        <a:off x="1116077" y="1899994"/>
        <a:ext cx="319909" cy="155128"/>
      </dsp:txXfrm>
    </dsp:sp>
    <dsp:sp modelId="{3389F77C-39ED-4109-BE28-E4631DB76695}">
      <dsp:nvSpPr>
        <dsp:cNvPr id="0" name=""/>
        <dsp:cNvSpPr/>
      </dsp:nvSpPr>
      <dsp:spPr>
        <a:xfrm rot="18289469">
          <a:off x="1391305" y="1877547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1877038"/>
        <a:ext cx="11542" cy="11542"/>
      </dsp:txXfrm>
    </dsp:sp>
    <dsp:sp modelId="{6D1CC2C0-FDF4-40F2-A599-14AEE4DB2507}">
      <dsp:nvSpPr>
        <dsp:cNvPr id="0" name=""/>
        <dsp:cNvSpPr/>
      </dsp:nvSpPr>
      <dsp:spPr>
        <a:xfrm>
          <a:off x="1572637" y="1705670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10</a:t>
          </a:r>
        </a:p>
      </dsp:txBody>
      <dsp:txXfrm>
        <a:off x="1577463" y="1710496"/>
        <a:ext cx="319909" cy="155128"/>
      </dsp:txXfrm>
    </dsp:sp>
    <dsp:sp modelId="{CC676ACC-BE28-4977-A2BC-1C5C72A4ACFE}">
      <dsp:nvSpPr>
        <dsp:cNvPr id="0" name=""/>
        <dsp:cNvSpPr/>
      </dsp:nvSpPr>
      <dsp:spPr>
        <a:xfrm>
          <a:off x="1440813" y="1972296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3429" y="1974263"/>
        <a:ext cx="6591" cy="6591"/>
      </dsp:txXfrm>
    </dsp:sp>
    <dsp:sp modelId="{9C53B2E8-C533-48D9-ACC2-3347C3008CE7}">
      <dsp:nvSpPr>
        <dsp:cNvPr id="0" name=""/>
        <dsp:cNvSpPr/>
      </dsp:nvSpPr>
      <dsp:spPr>
        <a:xfrm>
          <a:off x="1572637" y="1895168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11</a:t>
          </a:r>
        </a:p>
      </dsp:txBody>
      <dsp:txXfrm>
        <a:off x="1577463" y="1899994"/>
        <a:ext cx="319909" cy="155128"/>
      </dsp:txXfrm>
    </dsp:sp>
    <dsp:sp modelId="{AC696274-000B-4B2D-A125-36E423B1E959}">
      <dsp:nvSpPr>
        <dsp:cNvPr id="0" name=""/>
        <dsp:cNvSpPr/>
      </dsp:nvSpPr>
      <dsp:spPr>
        <a:xfrm rot="3310531">
          <a:off x="1391305" y="2067045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2066536"/>
        <a:ext cx="11542" cy="11542"/>
      </dsp:txXfrm>
    </dsp:sp>
    <dsp:sp modelId="{18FB51B9-AF1D-4315-9C31-DF1B2A7646F1}">
      <dsp:nvSpPr>
        <dsp:cNvPr id="0" name=""/>
        <dsp:cNvSpPr/>
      </dsp:nvSpPr>
      <dsp:spPr>
        <a:xfrm>
          <a:off x="1572637" y="2084666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12</a:t>
          </a:r>
        </a:p>
      </dsp:txBody>
      <dsp:txXfrm>
        <a:off x="1577463" y="2089492"/>
        <a:ext cx="319909" cy="155128"/>
      </dsp:txXfrm>
    </dsp:sp>
    <dsp:sp modelId="{2B7F914D-3A76-40A9-9E33-0402BED6B4D9}">
      <dsp:nvSpPr>
        <dsp:cNvPr id="0" name=""/>
        <dsp:cNvSpPr/>
      </dsp:nvSpPr>
      <dsp:spPr>
        <a:xfrm rot="5003192">
          <a:off x="473037" y="1972296"/>
          <a:ext cx="1144603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144603" y="5262"/>
              </a:lnTo>
            </a:path>
          </a:pathLst>
        </a:custGeom>
        <a:noFill/>
        <a:ln w="1079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016724" y="1948943"/>
        <a:ext cx="57230" cy="57230"/>
      </dsp:txXfrm>
    </dsp:sp>
    <dsp:sp modelId="{7A648C55-9055-4DE0-8470-385197C2B76C}">
      <dsp:nvSpPr>
        <dsp:cNvPr id="0" name=""/>
        <dsp:cNvSpPr/>
      </dsp:nvSpPr>
      <dsp:spPr>
        <a:xfrm>
          <a:off x="1111251" y="2463662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Region 5</a:t>
          </a:r>
        </a:p>
      </dsp:txBody>
      <dsp:txXfrm>
        <a:off x="1116077" y="2468488"/>
        <a:ext cx="319909" cy="155128"/>
      </dsp:txXfrm>
    </dsp:sp>
    <dsp:sp modelId="{21601400-6D10-4F2E-8953-2CEA5C757D87}">
      <dsp:nvSpPr>
        <dsp:cNvPr id="0" name=""/>
        <dsp:cNvSpPr/>
      </dsp:nvSpPr>
      <dsp:spPr>
        <a:xfrm rot="18289469">
          <a:off x="1391305" y="2446041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2445532"/>
        <a:ext cx="11542" cy="11542"/>
      </dsp:txXfrm>
    </dsp:sp>
    <dsp:sp modelId="{98A60964-82D4-4651-80CE-CFDA78158D3D}">
      <dsp:nvSpPr>
        <dsp:cNvPr id="0" name=""/>
        <dsp:cNvSpPr/>
      </dsp:nvSpPr>
      <dsp:spPr>
        <a:xfrm>
          <a:off x="1572637" y="2274164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13</a:t>
          </a:r>
        </a:p>
      </dsp:txBody>
      <dsp:txXfrm>
        <a:off x="1577463" y="2278990"/>
        <a:ext cx="319909" cy="155128"/>
      </dsp:txXfrm>
    </dsp:sp>
    <dsp:sp modelId="{5696B77D-5FF6-4B08-9FF8-BD6BC71BE4BE}">
      <dsp:nvSpPr>
        <dsp:cNvPr id="0" name=""/>
        <dsp:cNvSpPr/>
      </dsp:nvSpPr>
      <dsp:spPr>
        <a:xfrm>
          <a:off x="1440813" y="2540790"/>
          <a:ext cx="131824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131824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3429" y="2542756"/>
        <a:ext cx="6591" cy="6591"/>
      </dsp:txXfrm>
    </dsp:sp>
    <dsp:sp modelId="{64B2473F-6DEC-4323-A8E6-CF0223B7B3D3}">
      <dsp:nvSpPr>
        <dsp:cNvPr id="0" name=""/>
        <dsp:cNvSpPr/>
      </dsp:nvSpPr>
      <dsp:spPr>
        <a:xfrm>
          <a:off x="1572637" y="2463662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14</a:t>
          </a:r>
        </a:p>
      </dsp:txBody>
      <dsp:txXfrm>
        <a:off x="1577463" y="2468488"/>
        <a:ext cx="319909" cy="155128"/>
      </dsp:txXfrm>
    </dsp:sp>
    <dsp:sp modelId="{04FAE39A-0B2F-430D-9BF1-339B417F0EB7}">
      <dsp:nvSpPr>
        <dsp:cNvPr id="0" name=""/>
        <dsp:cNvSpPr/>
      </dsp:nvSpPr>
      <dsp:spPr>
        <a:xfrm rot="3310531">
          <a:off x="1391305" y="2635538"/>
          <a:ext cx="230840" cy="10524"/>
        </a:xfrm>
        <a:custGeom>
          <a:avLst/>
          <a:gdLst/>
          <a:ahLst/>
          <a:cxnLst/>
          <a:rect l="0" t="0" r="0" b="0"/>
          <a:pathLst>
            <a:path>
              <a:moveTo>
                <a:pt x="0" y="5262"/>
              </a:moveTo>
              <a:lnTo>
                <a:pt x="230840" y="5262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1500954" y="2635030"/>
        <a:ext cx="11542" cy="11542"/>
      </dsp:txXfrm>
    </dsp:sp>
    <dsp:sp modelId="{CA50095E-01CD-4A82-8B08-B93282911C1A}">
      <dsp:nvSpPr>
        <dsp:cNvPr id="0" name=""/>
        <dsp:cNvSpPr/>
      </dsp:nvSpPr>
      <dsp:spPr>
        <a:xfrm>
          <a:off x="1572637" y="2653159"/>
          <a:ext cx="329561" cy="164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" kern="1200"/>
            <a:t>District 15</a:t>
          </a:r>
        </a:p>
      </dsp:txBody>
      <dsp:txXfrm>
        <a:off x="1577463" y="2657985"/>
        <a:ext cx="319909" cy="155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A8B71-0E51-407E-B060-EE04A6CA41CA}">
      <dsp:nvSpPr>
        <dsp:cNvPr id="0" name=""/>
        <dsp:cNvSpPr/>
      </dsp:nvSpPr>
      <dsp:spPr>
        <a:xfrm>
          <a:off x="245777" y="1298211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Products</a:t>
          </a:r>
        </a:p>
      </dsp:txBody>
      <dsp:txXfrm>
        <a:off x="251787" y="1304221"/>
        <a:ext cx="398373" cy="193176"/>
      </dsp:txXfrm>
    </dsp:sp>
    <dsp:sp modelId="{E5DEA510-9CA9-4D4E-8896-48C3C42F0EF2}">
      <dsp:nvSpPr>
        <dsp:cNvPr id="0" name=""/>
        <dsp:cNvSpPr/>
      </dsp:nvSpPr>
      <dsp:spPr>
        <a:xfrm rot="16727265">
          <a:off x="200996" y="863271"/>
          <a:ext cx="10745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116037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11386" y="843000"/>
        <a:ext cx="53725" cy="53725"/>
      </dsp:txXfrm>
    </dsp:sp>
    <dsp:sp modelId="{4E124009-ADD1-469E-AAA2-04553F4A6AA2}">
      <dsp:nvSpPr>
        <dsp:cNvPr id="0" name=""/>
        <dsp:cNvSpPr/>
      </dsp:nvSpPr>
      <dsp:spPr>
        <a:xfrm>
          <a:off x="820328" y="236318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Line 1</a:t>
          </a:r>
        </a:p>
      </dsp:txBody>
      <dsp:txXfrm>
        <a:off x="826338" y="242328"/>
        <a:ext cx="398373" cy="193176"/>
      </dsp:txXfrm>
    </dsp:sp>
    <dsp:sp modelId="{83E18F0A-87D1-4A3A-BE19-636B144BF077}">
      <dsp:nvSpPr>
        <dsp:cNvPr id="0" name=""/>
        <dsp:cNvSpPr/>
      </dsp:nvSpPr>
      <dsp:spPr>
        <a:xfrm rot="18289469">
          <a:off x="1169071" y="214336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5614" y="213742"/>
        <a:ext cx="14372" cy="14372"/>
      </dsp:txXfrm>
    </dsp:sp>
    <dsp:sp modelId="{E40B0AFF-FEDE-4F94-BF72-0B716BECF5AF}">
      <dsp:nvSpPr>
        <dsp:cNvPr id="0" name=""/>
        <dsp:cNvSpPr/>
      </dsp:nvSpPr>
      <dsp:spPr>
        <a:xfrm>
          <a:off x="1394879" y="341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1</a:t>
          </a:r>
        </a:p>
      </dsp:txBody>
      <dsp:txXfrm>
        <a:off x="1400889" y="6351"/>
        <a:ext cx="398373" cy="193176"/>
      </dsp:txXfrm>
    </dsp:sp>
    <dsp:sp modelId="{443E459C-35EC-4252-906F-1246CE2F746E}">
      <dsp:nvSpPr>
        <dsp:cNvPr id="0" name=""/>
        <dsp:cNvSpPr/>
      </dsp:nvSpPr>
      <dsp:spPr>
        <a:xfrm>
          <a:off x="1230721" y="332324"/>
          <a:ext cx="16415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157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8696" y="334812"/>
        <a:ext cx="8207" cy="8207"/>
      </dsp:txXfrm>
    </dsp:sp>
    <dsp:sp modelId="{F88BA096-9E83-43D4-8D62-6DFF276CE789}">
      <dsp:nvSpPr>
        <dsp:cNvPr id="0" name=""/>
        <dsp:cNvSpPr/>
      </dsp:nvSpPr>
      <dsp:spPr>
        <a:xfrm>
          <a:off x="1394879" y="236318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2</a:t>
          </a:r>
        </a:p>
      </dsp:txBody>
      <dsp:txXfrm>
        <a:off x="1400889" y="242328"/>
        <a:ext cx="398373" cy="193176"/>
      </dsp:txXfrm>
    </dsp:sp>
    <dsp:sp modelId="{80F4F3E4-0FE0-4AC3-8333-676B74DE0778}">
      <dsp:nvSpPr>
        <dsp:cNvPr id="0" name=""/>
        <dsp:cNvSpPr/>
      </dsp:nvSpPr>
      <dsp:spPr>
        <a:xfrm rot="3310531">
          <a:off x="1169071" y="450313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23457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5614" y="449718"/>
        <a:ext cx="14372" cy="14372"/>
      </dsp:txXfrm>
    </dsp:sp>
    <dsp:sp modelId="{59623C29-AE4E-4D86-9D3E-192705D852CE}">
      <dsp:nvSpPr>
        <dsp:cNvPr id="0" name=""/>
        <dsp:cNvSpPr/>
      </dsp:nvSpPr>
      <dsp:spPr>
        <a:xfrm>
          <a:off x="1394879" y="472294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Subline 3</a:t>
          </a:r>
        </a:p>
      </dsp:txBody>
      <dsp:txXfrm>
        <a:off x="1400889" y="478304"/>
        <a:ext cx="398373" cy="193176"/>
      </dsp:txXfrm>
    </dsp:sp>
    <dsp:sp modelId="{FECCF791-DABD-4E8B-AF3E-B532B823F384}">
      <dsp:nvSpPr>
        <dsp:cNvPr id="0" name=""/>
        <dsp:cNvSpPr/>
      </dsp:nvSpPr>
      <dsp:spPr>
        <a:xfrm rot="17692822">
          <a:off x="543160" y="1217235"/>
          <a:ext cx="3901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589842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28495" y="1214073"/>
        <a:ext cx="19508" cy="19508"/>
      </dsp:txXfrm>
    </dsp:sp>
    <dsp:sp modelId="{E48B2A0D-3D7F-4E7E-B257-B700B029766C}">
      <dsp:nvSpPr>
        <dsp:cNvPr id="0" name=""/>
        <dsp:cNvSpPr/>
      </dsp:nvSpPr>
      <dsp:spPr>
        <a:xfrm>
          <a:off x="820328" y="944247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2</a:t>
          </a:r>
        </a:p>
      </dsp:txBody>
      <dsp:txXfrm>
        <a:off x="826338" y="950257"/>
        <a:ext cx="398373" cy="193176"/>
      </dsp:txXfrm>
    </dsp:sp>
    <dsp:sp modelId="{4FA371B7-12C1-481F-BA0F-6F7C938F57CF}">
      <dsp:nvSpPr>
        <dsp:cNvPr id="0" name=""/>
        <dsp:cNvSpPr/>
      </dsp:nvSpPr>
      <dsp:spPr>
        <a:xfrm rot="18289469">
          <a:off x="1169071" y="922265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5614" y="921670"/>
        <a:ext cx="14372" cy="14372"/>
      </dsp:txXfrm>
    </dsp:sp>
    <dsp:sp modelId="{4D571CF8-1016-4702-A775-99AC25D63B88}">
      <dsp:nvSpPr>
        <dsp:cNvPr id="0" name=""/>
        <dsp:cNvSpPr/>
      </dsp:nvSpPr>
      <dsp:spPr>
        <a:xfrm>
          <a:off x="1394879" y="708270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1</a:t>
          </a:r>
        </a:p>
      </dsp:txBody>
      <dsp:txXfrm>
        <a:off x="1400889" y="714280"/>
        <a:ext cx="398373" cy="193176"/>
      </dsp:txXfrm>
    </dsp:sp>
    <dsp:sp modelId="{14EB59AD-0B34-48AB-859B-3480F1071495}">
      <dsp:nvSpPr>
        <dsp:cNvPr id="0" name=""/>
        <dsp:cNvSpPr/>
      </dsp:nvSpPr>
      <dsp:spPr>
        <a:xfrm>
          <a:off x="1230721" y="1040253"/>
          <a:ext cx="16415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157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8696" y="1042741"/>
        <a:ext cx="8207" cy="8207"/>
      </dsp:txXfrm>
    </dsp:sp>
    <dsp:sp modelId="{6DD2CD36-622A-4022-8FAA-3F98452B94B2}">
      <dsp:nvSpPr>
        <dsp:cNvPr id="0" name=""/>
        <dsp:cNvSpPr/>
      </dsp:nvSpPr>
      <dsp:spPr>
        <a:xfrm>
          <a:off x="1394879" y="944247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sp:txBody>
      <dsp:txXfrm>
        <a:off x="1400889" y="950257"/>
        <a:ext cx="398373" cy="193176"/>
      </dsp:txXfrm>
    </dsp:sp>
    <dsp:sp modelId="{C6EC6297-1E8A-4DF2-ABCD-6AFF5D8BA3FA}">
      <dsp:nvSpPr>
        <dsp:cNvPr id="0" name=""/>
        <dsp:cNvSpPr/>
      </dsp:nvSpPr>
      <dsp:spPr>
        <a:xfrm rot="3310531">
          <a:off x="1169071" y="1158241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23457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5614" y="1157647"/>
        <a:ext cx="14372" cy="14372"/>
      </dsp:txXfrm>
    </dsp:sp>
    <dsp:sp modelId="{548FAD3F-A29A-4D08-A1EC-3BAD103E4226}">
      <dsp:nvSpPr>
        <dsp:cNvPr id="0" name=""/>
        <dsp:cNvSpPr/>
      </dsp:nvSpPr>
      <dsp:spPr>
        <a:xfrm>
          <a:off x="1394879" y="1180223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sp:txBody>
      <dsp:txXfrm>
        <a:off x="1400889" y="1186233"/>
        <a:ext cx="398373" cy="193176"/>
      </dsp:txXfrm>
    </dsp:sp>
    <dsp:sp modelId="{36099D4A-6895-4686-890C-CD1F267D3009}">
      <dsp:nvSpPr>
        <dsp:cNvPr id="0" name=""/>
        <dsp:cNvSpPr/>
      </dsp:nvSpPr>
      <dsp:spPr>
        <a:xfrm rot="3907178">
          <a:off x="543160" y="1571200"/>
          <a:ext cx="3901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131187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28495" y="1568037"/>
        <a:ext cx="19508" cy="19508"/>
      </dsp:txXfrm>
    </dsp:sp>
    <dsp:sp modelId="{6D730680-8FCA-4465-A583-FDF5E1DE8ADA}">
      <dsp:nvSpPr>
        <dsp:cNvPr id="0" name=""/>
        <dsp:cNvSpPr/>
      </dsp:nvSpPr>
      <dsp:spPr>
        <a:xfrm>
          <a:off x="820328" y="1652176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3</a:t>
          </a:r>
        </a:p>
      </dsp:txBody>
      <dsp:txXfrm>
        <a:off x="826338" y="1658186"/>
        <a:ext cx="398373" cy="193176"/>
      </dsp:txXfrm>
    </dsp:sp>
    <dsp:sp modelId="{B9F8FAD5-E0F0-41C7-B136-1A007D5193E0}">
      <dsp:nvSpPr>
        <dsp:cNvPr id="0" name=""/>
        <dsp:cNvSpPr/>
      </dsp:nvSpPr>
      <dsp:spPr>
        <a:xfrm rot="18289469">
          <a:off x="1169071" y="1630194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216188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5614" y="1629599"/>
        <a:ext cx="14372" cy="14372"/>
      </dsp:txXfrm>
    </dsp:sp>
    <dsp:sp modelId="{80F9DA48-7A5E-42CA-8D3A-4B9A5D122AC8}">
      <dsp:nvSpPr>
        <dsp:cNvPr id="0" name=""/>
        <dsp:cNvSpPr/>
      </dsp:nvSpPr>
      <dsp:spPr>
        <a:xfrm>
          <a:off x="1394879" y="1416199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 1</a:t>
          </a:r>
        </a:p>
      </dsp:txBody>
      <dsp:txXfrm>
        <a:off x="1400889" y="1422209"/>
        <a:ext cx="398373" cy="193176"/>
      </dsp:txXfrm>
    </dsp:sp>
    <dsp:sp modelId="{CF929BF4-E246-4824-99D8-A9F0A2315CF1}">
      <dsp:nvSpPr>
        <dsp:cNvPr id="0" name=""/>
        <dsp:cNvSpPr/>
      </dsp:nvSpPr>
      <dsp:spPr>
        <a:xfrm rot="574888">
          <a:off x="1229728" y="1760036"/>
          <a:ext cx="14243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2435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297385" y="1763067"/>
        <a:ext cx="7121" cy="7121"/>
      </dsp:txXfrm>
    </dsp:sp>
    <dsp:sp modelId="{81759398-AD50-4619-854D-25C71EE28011}">
      <dsp:nvSpPr>
        <dsp:cNvPr id="0" name=""/>
        <dsp:cNvSpPr/>
      </dsp:nvSpPr>
      <dsp:spPr>
        <a:xfrm>
          <a:off x="1371170" y="1675884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sp:txBody>
      <dsp:txXfrm>
        <a:off x="1377180" y="1681894"/>
        <a:ext cx="398373" cy="193176"/>
      </dsp:txXfrm>
    </dsp:sp>
    <dsp:sp modelId="{9835139C-D144-45A7-AC11-011D7BC04C01}">
      <dsp:nvSpPr>
        <dsp:cNvPr id="0" name=""/>
        <dsp:cNvSpPr/>
      </dsp:nvSpPr>
      <dsp:spPr>
        <a:xfrm rot="3310531">
          <a:off x="1169071" y="1866170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87458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5614" y="1865576"/>
        <a:ext cx="14372" cy="14372"/>
      </dsp:txXfrm>
    </dsp:sp>
    <dsp:sp modelId="{00BA9BA9-093D-45DB-A35C-FA2CE11ED25F}">
      <dsp:nvSpPr>
        <dsp:cNvPr id="0" name=""/>
        <dsp:cNvSpPr/>
      </dsp:nvSpPr>
      <dsp:spPr>
        <a:xfrm>
          <a:off x="1394879" y="1888152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sp:txBody>
      <dsp:txXfrm>
        <a:off x="1400889" y="1894162"/>
        <a:ext cx="398373" cy="193176"/>
      </dsp:txXfrm>
    </dsp:sp>
    <dsp:sp modelId="{7C0C0035-99CE-49DE-B63D-33CBBC59B236}">
      <dsp:nvSpPr>
        <dsp:cNvPr id="0" name=""/>
        <dsp:cNvSpPr/>
      </dsp:nvSpPr>
      <dsp:spPr>
        <a:xfrm rot="4872735">
          <a:off x="200996" y="1925164"/>
          <a:ext cx="10745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4927"/>
              </a:moveTo>
              <a:lnTo>
                <a:pt x="503415" y="4927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11386" y="1904893"/>
        <a:ext cx="53725" cy="53725"/>
      </dsp:txXfrm>
    </dsp:sp>
    <dsp:sp modelId="{3BFDE109-C540-4EDA-A0F1-40152B9A5C6C}">
      <dsp:nvSpPr>
        <dsp:cNvPr id="0" name=""/>
        <dsp:cNvSpPr/>
      </dsp:nvSpPr>
      <dsp:spPr>
        <a:xfrm>
          <a:off x="820328" y="2360104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Line 4</a:t>
          </a:r>
        </a:p>
      </dsp:txBody>
      <dsp:txXfrm>
        <a:off x="826338" y="2366114"/>
        <a:ext cx="398373" cy="193176"/>
      </dsp:txXfrm>
    </dsp:sp>
    <dsp:sp modelId="{29DFB0B5-DF2B-4149-8DA0-BDDC602A2013}">
      <dsp:nvSpPr>
        <dsp:cNvPr id="0" name=""/>
        <dsp:cNvSpPr/>
      </dsp:nvSpPr>
      <dsp:spPr>
        <a:xfrm rot="18289469">
          <a:off x="1169071" y="2338123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87458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5614" y="2337528"/>
        <a:ext cx="14372" cy="14372"/>
      </dsp:txXfrm>
    </dsp:sp>
    <dsp:sp modelId="{10BE19C8-CD69-4E30-8B36-6DF8AE4A7FED}">
      <dsp:nvSpPr>
        <dsp:cNvPr id="0" name=""/>
        <dsp:cNvSpPr/>
      </dsp:nvSpPr>
      <dsp:spPr>
        <a:xfrm>
          <a:off x="1394879" y="2124128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1</a:t>
          </a:r>
        </a:p>
      </dsp:txBody>
      <dsp:txXfrm>
        <a:off x="1400889" y="2130138"/>
        <a:ext cx="398373" cy="193176"/>
      </dsp:txXfrm>
    </dsp:sp>
    <dsp:sp modelId="{7820E455-7E8B-4266-816A-3C84D71C3587}">
      <dsp:nvSpPr>
        <dsp:cNvPr id="0" name=""/>
        <dsp:cNvSpPr/>
      </dsp:nvSpPr>
      <dsp:spPr>
        <a:xfrm>
          <a:off x="1230721" y="2456111"/>
          <a:ext cx="16415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157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8696" y="2458599"/>
        <a:ext cx="8207" cy="8207"/>
      </dsp:txXfrm>
    </dsp:sp>
    <dsp:sp modelId="{38D98A3E-7EFA-4C70-9266-3125F8D164B9}">
      <dsp:nvSpPr>
        <dsp:cNvPr id="0" name=""/>
        <dsp:cNvSpPr/>
      </dsp:nvSpPr>
      <dsp:spPr>
        <a:xfrm>
          <a:off x="1394879" y="2360104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2</a:t>
          </a:r>
        </a:p>
      </dsp:txBody>
      <dsp:txXfrm>
        <a:off x="1400889" y="2366114"/>
        <a:ext cx="398373" cy="193176"/>
      </dsp:txXfrm>
    </dsp:sp>
    <dsp:sp modelId="{A46E363C-50FC-4F8A-983E-A2BEA63448B4}">
      <dsp:nvSpPr>
        <dsp:cNvPr id="0" name=""/>
        <dsp:cNvSpPr/>
      </dsp:nvSpPr>
      <dsp:spPr>
        <a:xfrm rot="3310531">
          <a:off x="1169071" y="2574099"/>
          <a:ext cx="287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87458" y="6591"/>
              </a:lnTo>
            </a:path>
          </a:pathLst>
        </a:custGeom>
        <a:noFill/>
        <a:ln w="1079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305614" y="2573505"/>
        <a:ext cx="14372" cy="14372"/>
      </dsp:txXfrm>
    </dsp:sp>
    <dsp:sp modelId="{947D6F30-DE02-4704-9D50-43818E1B806A}">
      <dsp:nvSpPr>
        <dsp:cNvPr id="0" name=""/>
        <dsp:cNvSpPr/>
      </dsp:nvSpPr>
      <dsp:spPr>
        <a:xfrm>
          <a:off x="1394879" y="2596081"/>
          <a:ext cx="410393" cy="205196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Subline 3</a:t>
          </a:r>
        </a:p>
      </dsp:txBody>
      <dsp:txXfrm>
        <a:off x="1400889" y="2602091"/>
        <a:ext cx="398373" cy="193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7705" y="184476"/>
            <a:ext cx="3377748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1357" y="184476"/>
            <a:ext cx="2133314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4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4" y="0"/>
            <a:ext cx="2972547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4563" y="747713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24760"/>
            <a:ext cx="5028987" cy="4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4" y="9447928"/>
            <a:ext cx="2972547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09" tIns="48006" rIns="96009" bIns="480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149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93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matthes.in.tum.d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7" y="864066"/>
            <a:ext cx="9144508" cy="5993934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457199" y="2465917"/>
            <a:ext cx="8722802" cy="1302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sp>
        <p:nvSpPr>
          <p:cNvPr id="16" name="Textfeld 15">
            <a:hlinkClick r:id="rId3"/>
          </p:cNvPr>
          <p:cNvSpPr txBox="1"/>
          <p:nvPr userDrawn="1"/>
        </p:nvSpPr>
        <p:spPr>
          <a:xfrm>
            <a:off x="0" y="4821509"/>
            <a:ext cx="8133646" cy="1360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540000" tIns="140400" rIns="144000" bIns="140400" rtlCol="0">
            <a:spAutoFit/>
          </a:bodyPr>
          <a:lstStyle/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Software Engineering for Business Information Systems (sebis) 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Department of Informatics</a:t>
            </a:r>
          </a:p>
          <a:p>
            <a:pPr marL="180000"/>
            <a:r>
              <a:rPr lang="en-US" sz="1400" b="0" i="0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rPr>
              <a:t>Technische Universität München, Germany</a:t>
            </a:r>
          </a:p>
          <a:p>
            <a:pPr marL="180000"/>
            <a:endParaRPr lang="en-US" sz="1400" b="0" i="0" noProof="1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  <a:p>
            <a:pPr marL="180000"/>
            <a:r>
              <a:rPr lang="en-US" sz="1400" b="0" i="0" u="none" noProof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  <a:hlinkClick r:id="rId3"/>
              </a:rPr>
              <a:t>wwwmatthes.in.tum.de</a:t>
            </a:r>
            <a:endParaRPr lang="en-US" sz="1400" b="0" i="0" u="none" noProof="1">
              <a:solidFill>
                <a:schemeClr val="tx1">
                  <a:lumMod val="60000"/>
                  <a:lumOff val="4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5387"/>
            <a:ext cx="8686800" cy="1302763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rmAutofit/>
          </a:bodyPr>
          <a:lstStyle>
            <a:lvl1pPr marL="180000" algn="l">
              <a:defRPr sz="3200" b="1" i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66608"/>
            <a:ext cx="872280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>
            <a:lvl1pPr marL="180000" indent="0">
              <a:buFontTx/>
              <a:buNone/>
              <a:defRPr sz="18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&lt;Presenter&gt; &lt;Date&gt; &lt;Location&gt;</a:t>
            </a:r>
            <a:endParaRPr lang="en-US" noProof="0" dirty="0"/>
          </a:p>
        </p:txBody>
      </p:sp>
      <p:pic>
        <p:nvPicPr>
          <p:cNvPr id="23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089"/>
          <a:stretch/>
        </p:blipFill>
        <p:spPr>
          <a:xfrm>
            <a:off x="1238868" y="349434"/>
            <a:ext cx="1830684" cy="362712"/>
          </a:xfrm>
          <a:prstGeom prst="rect">
            <a:avLst/>
          </a:prstGeom>
        </p:spPr>
      </p:pic>
      <p:pic>
        <p:nvPicPr>
          <p:cNvPr id="24" name="Bild 6" descr="TUMLogo_mZ_L_Vollflaeche_negativ_RGB (1)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349434"/>
            <a:ext cx="680487" cy="3627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81212"/>
            <a:ext cx="7535885" cy="360535"/>
          </a:xfrm>
        </p:spPr>
        <p:txBody>
          <a:bodyPr/>
          <a:lstStyle>
            <a:lvl1pPr>
              <a:defRPr lang="de-DE" sz="2400" b="0" baseline="0" smtClean="0">
                <a:solidFill>
                  <a:schemeClr val="bg1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441425"/>
            <a:ext cx="7561263" cy="39528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 smtClean="0"/>
              <a:t>&lt;Subtitle&gt;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50827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1" y="981076"/>
            <a:ext cx="4244975" cy="540067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50827" y="981074"/>
            <a:ext cx="4246563" cy="6619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50827" y="1643049"/>
            <a:ext cx="4246563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981078"/>
            <a:ext cx="4248150" cy="661975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43049"/>
            <a:ext cx="4248150" cy="47736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&lt;Format of Master 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/>
          <a:p>
            <a:r>
              <a:rPr lang="en-US" noProof="0" dirty="0" smtClean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smtClean="0"/>
              <a:t>150511 - Valérianne Walter Self-service BI tools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7BDD-BB6C-4858-BC45-195633B2F28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0826" y="981076"/>
            <a:ext cx="8642351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0827" y="44451"/>
            <a:ext cx="7535885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0"/>
            <a:ext cx="9180000" cy="684937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3400426" y="3543263"/>
            <a:ext cx="5154740" cy="2998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83" y="3830121"/>
            <a:ext cx="751997" cy="396142"/>
          </a:xfrm>
          <a:prstGeom prst="rect">
            <a:avLst/>
          </a:prstGeom>
        </p:spPr>
      </p:pic>
      <p:pic>
        <p:nvPicPr>
          <p:cNvPr id="16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950" y="3830121"/>
            <a:ext cx="1235373" cy="396142"/>
          </a:xfrm>
          <a:prstGeom prst="rect">
            <a:avLst/>
          </a:prstGeom>
        </p:spPr>
      </p:pic>
      <p:sp>
        <p:nvSpPr>
          <p:cNvPr id="17" name="Textfeld 16"/>
          <p:cNvSpPr txBox="1"/>
          <p:nvPr userDrawn="1"/>
        </p:nvSpPr>
        <p:spPr>
          <a:xfrm>
            <a:off x="5956825" y="4279801"/>
            <a:ext cx="248285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 smtClean="0">
                <a:latin typeface="+mn-lt"/>
              </a:rPr>
              <a:t>Technische Universität München</a:t>
            </a:r>
          </a:p>
          <a:p>
            <a:r>
              <a:rPr lang="en-US" sz="1050" noProof="0" dirty="0" smtClean="0">
                <a:latin typeface="+mn-lt"/>
              </a:rPr>
              <a:t>Department of Informatics</a:t>
            </a:r>
          </a:p>
          <a:p>
            <a:r>
              <a:rPr lang="en-US" sz="1050" noProof="0" dirty="0" smtClean="0">
                <a:latin typeface="+mn-lt"/>
              </a:rPr>
              <a:t>Chair of Software Engineering for Business Information Systems</a:t>
            </a:r>
          </a:p>
          <a:p>
            <a:endParaRPr lang="en-US" sz="1050" noProof="0" dirty="0" smtClean="0">
              <a:latin typeface="+mn-lt"/>
            </a:endParaRPr>
          </a:p>
          <a:p>
            <a:r>
              <a:rPr lang="en-US" sz="1050" noProof="0" dirty="0" smtClean="0">
                <a:latin typeface="+mn-lt"/>
              </a:rPr>
              <a:t>Boltzmannstraße 3</a:t>
            </a:r>
          </a:p>
          <a:p>
            <a:r>
              <a:rPr lang="en-US" sz="1050" noProof="0" dirty="0" smtClean="0">
                <a:latin typeface="+mn-lt"/>
              </a:rPr>
              <a:t>85748 Garching bei</a:t>
            </a:r>
            <a:r>
              <a:rPr lang="en-US" sz="1050" baseline="0" noProof="0" dirty="0" smtClean="0">
                <a:latin typeface="+mn-lt"/>
              </a:rPr>
              <a:t> München</a:t>
            </a:r>
          </a:p>
          <a:p>
            <a:endParaRPr lang="en-US" sz="1050" baseline="0" noProof="0" dirty="0" smtClean="0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0" dirty="0" smtClean="0">
                <a:latin typeface="+mn-lt"/>
              </a:rPr>
              <a:t>Fax	+49.89.289.17136</a:t>
            </a:r>
          </a:p>
          <a:p>
            <a:endParaRPr lang="en-US" sz="1050" baseline="0" noProof="0" dirty="0" smtClean="0">
              <a:latin typeface="+mn-lt"/>
            </a:endParaRPr>
          </a:p>
          <a:p>
            <a:endParaRPr lang="en-US" sz="1050" baseline="0" noProof="0" dirty="0" smtClean="0">
              <a:latin typeface="+mn-lt"/>
            </a:endParaRPr>
          </a:p>
          <a:p>
            <a:r>
              <a:rPr lang="en-US" sz="1050" baseline="0" noProof="0" dirty="0" smtClean="0">
                <a:latin typeface="+mn-lt"/>
                <a:hlinkClick r:id="rId5"/>
              </a:rPr>
              <a:t>wwwmatthes.in.tum.de</a:t>
            </a:r>
            <a:endParaRPr lang="en-US" sz="1050" noProof="0" dirty="0">
              <a:latin typeface="+mn-lt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713883" y="4848225"/>
            <a:ext cx="2242942" cy="23593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 smtClean="0"/>
              <a:t>&lt;Name&gt;</a:t>
            </a:r>
            <a:endParaRPr lang="en-US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713907" y="5109125"/>
            <a:ext cx="2242394" cy="253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&lt;Academic degree&gt;</a:t>
            </a:r>
            <a:endParaRPr lang="en-US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7113108" y="5610225"/>
            <a:ext cx="11673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&lt;Phone&gt;</a:t>
            </a:r>
            <a:endParaRPr lang="en-US" noProof="0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25" y="6088063"/>
            <a:ext cx="2212975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 smtClean="0"/>
              <a:t>&lt;E-Mail&gt;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885914"/>
            <a:ext cx="8723313" cy="1201737"/>
          </a:xfrm>
          <a:prstGeom prst="rect">
            <a:avLst/>
          </a:prstGeom>
          <a:solidFill>
            <a:schemeClr val="bg1"/>
          </a:solidFill>
        </p:spPr>
        <p:txBody>
          <a:bodyPr vert="horz" anchor="ctr" anchorCtr="0"/>
          <a:lstStyle>
            <a:lvl1pPr marL="216000" indent="0">
              <a:buNone/>
              <a:defRPr sz="2800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&lt;Thank you and call for action&gt;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0" y="6597352"/>
            <a:ext cx="9143492" cy="26064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-508" y="8620"/>
            <a:ext cx="9144000" cy="8727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7535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642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&lt;Text&gt;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7388" y="6570615"/>
            <a:ext cx="1606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677" y="6569075"/>
            <a:ext cx="4321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150511 - Valérianne Walter Self-service BI tools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3938" y="6570615"/>
            <a:ext cx="2492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971" y="436358"/>
            <a:ext cx="881203" cy="2825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69" r:id="rId7"/>
    <p:sldLayoutId id="2147483771" r:id="rId8"/>
    <p:sldLayoutId id="2147483779" r:id="rId9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chemeClr val="bg1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Analysis of state of the art self-service BI Tools</a:t>
            </a:r>
            <a:r>
              <a:rPr lang="en-GB" dirty="0"/>
              <a:t> </a:t>
            </a:r>
            <a:r>
              <a:rPr lang="en-GB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Endpresentation</a:t>
            </a:r>
            <a:r>
              <a:rPr lang="en-US" dirty="0" smtClean="0"/>
              <a:t> </a:t>
            </a:r>
            <a:endParaRPr lang="en-US" sz="18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Arial Unicode MS" pitchFamily="34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Valérianne</a:t>
            </a:r>
            <a:r>
              <a:rPr lang="en-US" dirty="0" smtClean="0"/>
              <a:t> Walter, 11.05.2015, </a:t>
            </a:r>
            <a:r>
              <a:rPr lang="en-US" dirty="0" err="1" smtClean="0"/>
              <a:t>Garching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095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endParaRPr lang="en-GB" b="1" kern="0" dirty="0"/>
          </a:p>
          <a:p>
            <a:pPr lvl="1"/>
            <a:r>
              <a:rPr lang="en-GB" b="1" kern="0" dirty="0" smtClean="0"/>
              <a:t>Data access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r>
              <a:rPr lang="de-DE" u="sng" kern="0" dirty="0" smtClean="0"/>
              <a:t>Differences regarding:</a:t>
            </a:r>
            <a:r>
              <a:rPr lang="en-GB" u="sng" kern="0" dirty="0" smtClean="0"/>
              <a:t> </a:t>
            </a:r>
          </a:p>
          <a:p>
            <a:pPr lvl="1">
              <a:buFontTx/>
              <a:buChar char="-"/>
            </a:pPr>
            <a:r>
              <a:rPr lang="en-GB" kern="0" dirty="0" smtClean="0"/>
              <a:t>Supported data sources</a:t>
            </a:r>
          </a:p>
          <a:p>
            <a:pPr lvl="1">
              <a:buFontTx/>
              <a:buChar char="-"/>
            </a:pPr>
            <a:r>
              <a:rPr lang="en-GB" kern="0" dirty="0" smtClean="0"/>
              <a:t>Extent of support</a:t>
            </a:r>
            <a:endParaRPr lang="de-DE" kern="0" dirty="0"/>
          </a:p>
          <a:p>
            <a:pPr lvl="1">
              <a:buFontTx/>
              <a:buChar char="-"/>
            </a:pPr>
            <a:r>
              <a:rPr lang="de-DE" kern="0" dirty="0" smtClean="0"/>
              <a:t>Extent of data shaping possibilities 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smtClean="0"/>
              <a:t>Data modelling </a:t>
            </a:r>
          </a:p>
          <a:p>
            <a:pPr marL="98425" lvl="1" indent="0">
              <a:buNone/>
            </a:pPr>
            <a:endParaRPr lang="en-GB" b="1" kern="0" dirty="0"/>
          </a:p>
          <a:p>
            <a:pPr marL="98425" lvl="1" indent="0">
              <a:buNone/>
            </a:pPr>
            <a:r>
              <a:rPr lang="de-DE" u="sng" kern="0" dirty="0" smtClean="0"/>
              <a:t>Similar approach: </a:t>
            </a:r>
          </a:p>
          <a:p>
            <a:pPr lvl="1">
              <a:buFontTx/>
              <a:buChar char="-"/>
            </a:pPr>
            <a:r>
              <a:rPr lang="de-DE" kern="0" dirty="0" smtClean="0"/>
              <a:t>„Passive“ data objects: table with fields</a:t>
            </a:r>
          </a:p>
          <a:p>
            <a:pPr lvl="1">
              <a:buFontTx/>
              <a:buChar char="-"/>
            </a:pPr>
            <a:r>
              <a:rPr lang="de-DE" kern="0" dirty="0" smtClean="0"/>
              <a:t>„Active“ data objects: dimensions, measures </a:t>
            </a:r>
          </a:p>
          <a:p>
            <a:pPr lvl="1">
              <a:buFontTx/>
              <a:buChar char="-"/>
            </a:pPr>
            <a:r>
              <a:rPr lang="de-DE" kern="0" dirty="0" smtClean="0"/>
              <a:t>Relationship modelling: join, hierarchies, grouping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</a:t>
            </a:r>
            <a:r>
              <a:rPr lang="de-DE" dirty="0"/>
              <a:t>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966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095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de-DE" b="1" kern="0" dirty="0" smtClean="0"/>
              <a:t>General structure</a:t>
            </a:r>
          </a:p>
          <a:p>
            <a:pPr lvl="1"/>
            <a:endParaRPr lang="de-DE" b="1" kern="0" dirty="0"/>
          </a:p>
          <a:p>
            <a:pPr marL="0" indent="0"/>
            <a:r>
              <a:rPr lang="de-DE" u="sng" kern="0" dirty="0"/>
              <a:t>Section </a:t>
            </a:r>
            <a:r>
              <a:rPr lang="de-DE" u="sng" kern="0" dirty="0" smtClean="0"/>
              <a:t>2:  </a:t>
            </a:r>
            <a:r>
              <a:rPr lang="de-DE" kern="0" dirty="0" smtClean="0"/>
              <a:t>Analysis</a:t>
            </a:r>
            <a:endParaRPr lang="de-DE" b="1" kern="0" dirty="0" smtClean="0"/>
          </a:p>
          <a:p>
            <a:pPr marL="98425" lvl="1" indent="0">
              <a:buNone/>
            </a:pPr>
            <a:endParaRPr lang="de-DE" kern="0" dirty="0"/>
          </a:p>
          <a:p>
            <a:pPr marL="98425" lvl="1" indent="0">
              <a:buNone/>
            </a:pPr>
            <a:endParaRPr lang="de-DE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48" y="2234266"/>
            <a:ext cx="7575574" cy="43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9328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smtClean="0"/>
              <a:t>Plain data analysis 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marL="98425" lvl="1" indent="0">
              <a:buNone/>
            </a:pPr>
            <a:r>
              <a:rPr lang="en-GB" kern="0" dirty="0" smtClean="0"/>
              <a:t>Only Excel enables thorough non aggregated data analysis</a:t>
            </a:r>
            <a:endParaRPr lang="en-GB" b="1" kern="0" dirty="0" smtClean="0"/>
          </a:p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smtClean="0"/>
              <a:t>Aggregate level analysis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marL="98425" lvl="1" indent="0">
              <a:buNone/>
            </a:pPr>
            <a:r>
              <a:rPr lang="en-GB" u="sng" kern="0" dirty="0" smtClean="0"/>
              <a:t>Similar approaches: </a:t>
            </a:r>
          </a:p>
          <a:p>
            <a:pPr lvl="1">
              <a:buFontTx/>
              <a:buChar char="-"/>
            </a:pPr>
            <a:r>
              <a:rPr lang="en-GB" kern="0" dirty="0" smtClean="0"/>
              <a:t> Based on visualizations mainly</a:t>
            </a:r>
          </a:p>
          <a:p>
            <a:pPr lvl="1">
              <a:buFontTx/>
              <a:buChar char="-"/>
            </a:pPr>
            <a:r>
              <a:rPr lang="en-GB" kern="0" dirty="0"/>
              <a:t> Similar set of visualization </a:t>
            </a:r>
            <a:r>
              <a:rPr lang="en-GB" kern="0" dirty="0" smtClean="0"/>
              <a:t>options</a:t>
            </a:r>
          </a:p>
          <a:p>
            <a:pPr lvl="1">
              <a:buFontTx/>
              <a:buChar char="-"/>
            </a:pPr>
            <a:r>
              <a:rPr lang="en-GB" kern="0" dirty="0" smtClean="0"/>
              <a:t> Different roles for dimensions and measures </a:t>
            </a:r>
            <a:r>
              <a:rPr lang="en-GB" kern="0" dirty="0" smtClean="0"/>
              <a:t>(Rows</a:t>
            </a:r>
            <a:r>
              <a:rPr lang="en-GB" kern="0" dirty="0"/>
              <a:t>, </a:t>
            </a:r>
            <a:r>
              <a:rPr lang="en-GB" kern="0" dirty="0" smtClean="0"/>
              <a:t>Columns, Filter</a:t>
            </a:r>
            <a:r>
              <a:rPr lang="en-GB" kern="0" dirty="0"/>
              <a:t>, Legends)</a:t>
            </a:r>
            <a:endParaRPr lang="en-GB" kern="0" dirty="0" smtClean="0"/>
          </a:p>
          <a:p>
            <a:pPr lvl="1">
              <a:buFontTx/>
              <a:buChar char="-"/>
            </a:pPr>
            <a:r>
              <a:rPr lang="en-GB" kern="0" dirty="0" smtClean="0"/>
              <a:t> Basic OLAP operations (Rollup, Drilldown, Pivot, Slice/Dice)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marL="98425" lvl="1" indent="0">
              <a:buNone/>
            </a:pPr>
            <a:r>
              <a:rPr lang="en-GB" u="sng" kern="0" dirty="0" smtClean="0"/>
              <a:t>Differences: </a:t>
            </a:r>
          </a:p>
          <a:p>
            <a:pPr lvl="1">
              <a:buFontTx/>
              <a:buChar char="-"/>
            </a:pPr>
            <a:r>
              <a:rPr lang="en-GB" kern="0" dirty="0" smtClean="0"/>
              <a:t>Set of out of the box solution for some analysis tasks (especially trend lines, ranking etc. )</a:t>
            </a:r>
          </a:p>
          <a:p>
            <a:pPr lvl="1"/>
            <a:endParaRPr lang="en-GB" b="1" kern="0" dirty="0" smtClean="0"/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r>
              <a:rPr lang="en-GB" b="1" kern="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</a:t>
            </a:r>
            <a:r>
              <a:rPr lang="de-DE" dirty="0"/>
              <a:t>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506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095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b="1" kern="0" dirty="0" smtClean="0"/>
              <a:t>General structure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r>
              <a:rPr lang="en-GB" u="sng" kern="0" dirty="0" smtClean="0"/>
              <a:t>Last section: </a:t>
            </a:r>
            <a:r>
              <a:rPr lang="en-GB" kern="0" dirty="0" smtClean="0"/>
              <a:t>Presenting </a:t>
            </a:r>
            <a:r>
              <a:rPr lang="en-GB" u="sng" kern="0" dirty="0" smtClean="0"/>
              <a:t>       </a:t>
            </a:r>
          </a:p>
          <a:p>
            <a:pPr marL="98425" lvl="1" indent="0">
              <a:buNone/>
            </a:pPr>
            <a:endParaRPr lang="en-GB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</a:t>
            </a:r>
            <a:r>
              <a:rPr lang="en-US" dirty="0" err="1" smtClean="0"/>
              <a:t>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45" y="2361726"/>
            <a:ext cx="7263213" cy="3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23528" y="117869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/>
              <a:t>Presenting</a:t>
            </a:r>
          </a:p>
          <a:p>
            <a:pPr marL="98425" lvl="1" indent="0">
              <a:buNone/>
            </a:pPr>
            <a:r>
              <a:rPr lang="en-GB" b="1" kern="0" dirty="0"/>
              <a:t>Similar approaches: </a:t>
            </a:r>
          </a:p>
          <a:p>
            <a:pPr lvl="1">
              <a:buFontTx/>
              <a:buChar char="-"/>
            </a:pPr>
            <a:r>
              <a:rPr lang="en-GB" kern="0" dirty="0"/>
              <a:t> Dashboards</a:t>
            </a:r>
          </a:p>
          <a:p>
            <a:pPr lvl="1">
              <a:buFontTx/>
              <a:buChar char="-"/>
            </a:pPr>
            <a:r>
              <a:rPr lang="en-GB" kern="0" dirty="0"/>
              <a:t> Stories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r>
              <a:rPr lang="en-GB" b="1" kern="0" dirty="0" smtClean="0"/>
              <a:t>Other aspects</a:t>
            </a:r>
            <a:endParaRPr lang="en-GB" b="1" kern="0" dirty="0"/>
          </a:p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smtClean="0"/>
              <a:t>Testability </a:t>
            </a:r>
          </a:p>
          <a:p>
            <a:pPr marL="98425" lvl="1" indent="0">
              <a:buNone/>
            </a:pPr>
            <a:r>
              <a:rPr lang="en-GB" b="1" kern="0" dirty="0" smtClean="0"/>
              <a:t>Similar approaches: </a:t>
            </a:r>
          </a:p>
          <a:p>
            <a:pPr lvl="1">
              <a:buFontTx/>
              <a:buChar char="-"/>
            </a:pPr>
            <a:r>
              <a:rPr lang="en-GB" kern="0" dirty="0" smtClean="0"/>
              <a:t>Avoid errors sources</a:t>
            </a:r>
          </a:p>
          <a:p>
            <a:pPr lvl="1">
              <a:buFontTx/>
              <a:buChar char="-"/>
            </a:pPr>
            <a:r>
              <a:rPr lang="en-GB" kern="0" dirty="0" smtClean="0"/>
              <a:t>Scripting is kept optional, Wizards</a:t>
            </a:r>
          </a:p>
          <a:p>
            <a:pPr lvl="1">
              <a:buFontTx/>
              <a:buChar char="-"/>
            </a:pPr>
            <a:r>
              <a:rPr lang="en-GB" kern="0" dirty="0" smtClean="0"/>
              <a:t>First attempts at automated analysis of data source errors  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marL="98425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smtClean="0"/>
              <a:t> Sharing </a:t>
            </a:r>
          </a:p>
          <a:p>
            <a:pPr lvl="1">
              <a:buFontTx/>
              <a:buChar char="-"/>
            </a:pPr>
            <a:r>
              <a:rPr lang="en-GB" kern="0" dirty="0" smtClean="0"/>
              <a:t>Mostly platform related solutions</a:t>
            </a:r>
          </a:p>
          <a:p>
            <a:pPr lvl="1">
              <a:buFontTx/>
              <a:buChar char="-"/>
            </a:pPr>
            <a:r>
              <a:rPr lang="en-GB" kern="0" dirty="0" smtClean="0"/>
              <a:t>Out-of-scope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endParaRPr lang="en-GB" b="1" kern="0" dirty="0" smtClean="0"/>
          </a:p>
          <a:p>
            <a:pPr marL="98425" lvl="1" indent="0">
              <a:buNone/>
            </a:pPr>
            <a:r>
              <a:rPr lang="en-GB" b="1" kern="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</a:t>
            </a:r>
            <a:r>
              <a:rPr lang="de-DE" dirty="0"/>
              <a:t>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59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22809"/>
            <a:ext cx="6723726" cy="3735560"/>
          </a:xfrm>
        </p:spPr>
        <p:txBody>
          <a:bodyPr>
            <a:normAutofit/>
          </a:bodyPr>
          <a:lstStyle/>
          <a:p>
            <a:pPr lvl="1"/>
            <a:r>
              <a:rPr lang="de-DE" b="1" dirty="0" smtClean="0"/>
              <a:t> </a:t>
            </a:r>
            <a:r>
              <a:rPr lang="en-GB" b="1" dirty="0" smtClean="0"/>
              <a:t>Scenario</a:t>
            </a:r>
            <a:endParaRPr lang="en-GB" b="1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ym typeface="Wingdings" panose="05000000000000000000" pitchFamily="2" charset="2"/>
              </a:rPr>
              <a:t> Dashboards about sales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Must </a:t>
            </a:r>
            <a:r>
              <a:rPr lang="en-GB" dirty="0"/>
              <a:t>summarize the important information over the last </a:t>
            </a:r>
            <a:r>
              <a:rPr lang="en-GB" dirty="0" smtClean="0"/>
              <a:t>months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0" indent="0"/>
            <a:endParaRPr lang="en-GB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9834489"/>
              </p:ext>
            </p:extLst>
          </p:nvPr>
        </p:nvGraphicFramePr>
        <p:xfrm>
          <a:off x="395536" y="3068960"/>
          <a:ext cx="2552065" cy="281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64750861"/>
              </p:ext>
            </p:extLst>
          </p:nvPr>
        </p:nvGraphicFramePr>
        <p:xfrm>
          <a:off x="3059832" y="2996952"/>
          <a:ext cx="2051050" cy="2801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1771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Scenario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22809"/>
            <a:ext cx="6723726" cy="3735560"/>
          </a:xfrm>
        </p:spPr>
        <p:txBody>
          <a:bodyPr>
            <a:normAutofit/>
          </a:bodyPr>
          <a:lstStyle/>
          <a:p>
            <a:pPr lvl="1"/>
            <a:r>
              <a:rPr lang="de-DE" b="1" dirty="0" smtClean="0"/>
              <a:t> </a:t>
            </a:r>
            <a:r>
              <a:rPr lang="en-GB" b="1" dirty="0" smtClean="0"/>
              <a:t>Results</a:t>
            </a:r>
          </a:p>
          <a:p>
            <a:pPr lvl="1"/>
            <a:endParaRPr lang="de-DE" b="1" dirty="0"/>
          </a:p>
          <a:p>
            <a:pPr lvl="1"/>
            <a:endParaRPr lang="de-DE" b="1" dirty="0" smtClean="0"/>
          </a:p>
          <a:p>
            <a:pPr marL="98425" lvl="1" indent="0">
              <a:buNone/>
            </a:pPr>
            <a:endParaRPr lang="de-DE" b="1" dirty="0"/>
          </a:p>
          <a:p>
            <a:pPr marL="98425" lvl="1" indent="0">
              <a:buNone/>
            </a:pPr>
            <a:endParaRPr lang="en-GB" b="1" dirty="0"/>
          </a:p>
          <a:p>
            <a:r>
              <a:rPr lang="en-GB" dirty="0"/>
              <a:t/>
            </a:r>
            <a:br>
              <a:rPr lang="en-GB" dirty="0"/>
            </a:br>
            <a:endParaRPr lang="de-DE" dirty="0" smtClean="0"/>
          </a:p>
          <a:p>
            <a:pPr marL="98425" lvl="1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4165478" y="3244334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Steps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3" y="1036810"/>
            <a:ext cx="6445583" cy="52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13662" y="1628800"/>
            <a:ext cx="6723726" cy="37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dirty="0" smtClean="0"/>
              <a:t>Different state of development</a:t>
            </a:r>
          </a:p>
          <a:p>
            <a:pPr marL="98425" lvl="1" indent="0">
              <a:buNone/>
            </a:pPr>
            <a:endParaRPr lang="en-GB" dirty="0" smtClean="0">
              <a:latin typeface="+mj-lt"/>
            </a:endParaRPr>
          </a:p>
          <a:p>
            <a:pPr lvl="1"/>
            <a:r>
              <a:rPr lang="en-GB" dirty="0" smtClean="0"/>
              <a:t>Main difference: Set of functionalities</a:t>
            </a:r>
          </a:p>
          <a:p>
            <a:pPr lvl="1"/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Same basic principle and structure</a:t>
            </a:r>
          </a:p>
          <a:p>
            <a:pPr lvl="1"/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 </a:t>
            </a:r>
            <a:r>
              <a:rPr lang="en-GB" dirty="0" smtClean="0"/>
              <a:t>Concepts converge towards a same standard </a:t>
            </a:r>
            <a:endParaRPr lang="en-GB" b="1" dirty="0" smtClean="0"/>
          </a:p>
          <a:p>
            <a:pPr lvl="1"/>
            <a:endParaRPr lang="en-GB" dirty="0" smtClean="0">
              <a:latin typeface="+mj-lt"/>
            </a:endParaRPr>
          </a:p>
          <a:p>
            <a:pPr marL="98425" lvl="1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78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79512" y="1222809"/>
            <a:ext cx="4536504" cy="328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de-DE" dirty="0" smtClean="0"/>
              <a:t>Smart data discovery</a:t>
            </a:r>
          </a:p>
          <a:p>
            <a:pPr lvl="1">
              <a:buFontTx/>
              <a:buChar char="-"/>
            </a:pPr>
            <a:endParaRPr lang="de-DE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4" y="2121337"/>
            <a:ext cx="3960440" cy="283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196" y="2373210"/>
            <a:ext cx="4537340" cy="20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68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88840"/>
            <a:ext cx="5472608" cy="4427218"/>
          </a:xfrm>
          <a:prstGeom prst="rect">
            <a:avLst/>
          </a:prstGeom>
        </p:spPr>
      </p:pic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467544" y="1412776"/>
            <a:ext cx="3247978" cy="92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de-DE" dirty="0"/>
              <a:t> </a:t>
            </a:r>
            <a:r>
              <a:rPr lang="de-DE" dirty="0" smtClean="0"/>
              <a:t>Predictive analytics</a:t>
            </a:r>
          </a:p>
        </p:txBody>
      </p:sp>
    </p:spTree>
    <p:extLst>
      <p:ext uri="{BB962C8B-B14F-4D97-AF65-F5344CB8AC3E}">
        <p14:creationId xmlns:p14="http://schemas.microsoft.com/office/powerpoint/2010/main" val="4238139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890052"/>
            <a:ext cx="9144000" cy="11614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lphaUcPeriod"/>
            </a:pPr>
            <a:endParaRPr lang="en-US" b="1" dirty="0" smtClean="0"/>
          </a:p>
          <a:p>
            <a:pPr marL="342900" indent="-342900">
              <a:buAutoNum type="alphaUcPeriod"/>
            </a:pPr>
            <a:r>
              <a:rPr lang="en-US" b="1" dirty="0" smtClean="0"/>
              <a:t>Motivation</a:t>
            </a:r>
          </a:p>
          <a:p>
            <a:pPr marL="342900" indent="-342900">
              <a:buAutoNum type="alphaUcPeriod"/>
            </a:pPr>
            <a:endParaRPr lang="en-US" b="1" dirty="0" smtClean="0"/>
          </a:p>
          <a:p>
            <a:pPr marL="342900" indent="-342900">
              <a:buAutoNum type="alphaUcPeriod"/>
            </a:pPr>
            <a:r>
              <a:rPr lang="en-US" b="1" dirty="0"/>
              <a:t> </a:t>
            </a:r>
            <a:r>
              <a:rPr lang="en-US" b="1" dirty="0" smtClean="0"/>
              <a:t>Scope</a:t>
            </a:r>
          </a:p>
          <a:p>
            <a:pPr marL="0" indent="0"/>
            <a:r>
              <a:rPr lang="en-US" b="1" dirty="0" smtClean="0"/>
              <a:t> </a:t>
            </a:r>
          </a:p>
          <a:p>
            <a:pPr marL="0" indent="0"/>
            <a:r>
              <a:rPr lang="en-GB" b="1" dirty="0" smtClean="0"/>
              <a:t>C. Research Questions </a:t>
            </a:r>
          </a:p>
          <a:p>
            <a:pPr marL="0" indent="0"/>
            <a:endParaRPr lang="en-GB" b="1" dirty="0"/>
          </a:p>
          <a:p>
            <a:pPr marL="0" indent="0"/>
            <a:r>
              <a:rPr lang="en-GB" b="1" dirty="0" smtClean="0"/>
              <a:t>D. Tool Analysis</a:t>
            </a:r>
          </a:p>
          <a:p>
            <a:pPr marL="0" indent="0"/>
            <a:endParaRPr lang="en-GB" b="1" dirty="0"/>
          </a:p>
          <a:p>
            <a:pPr marL="0" indent="0"/>
            <a:r>
              <a:rPr lang="en-GB" b="1" dirty="0" smtClean="0"/>
              <a:t>E. Business Scenario</a:t>
            </a:r>
          </a:p>
          <a:p>
            <a:pPr marL="0" indent="0"/>
            <a:endParaRPr lang="en-GB" b="1" dirty="0"/>
          </a:p>
          <a:p>
            <a:pPr marL="0" indent="0"/>
            <a:r>
              <a:rPr lang="en-GB" b="1" dirty="0"/>
              <a:t>F</a:t>
            </a:r>
            <a:r>
              <a:rPr lang="en-GB" b="1" dirty="0" smtClean="0"/>
              <a:t>. Results</a:t>
            </a:r>
          </a:p>
          <a:p>
            <a:pPr marL="0" indent="0"/>
            <a:endParaRPr lang="en-GB" b="1" dirty="0"/>
          </a:p>
          <a:p>
            <a:pPr marL="0" indent="0"/>
            <a:r>
              <a:rPr lang="en-GB" b="1" dirty="0"/>
              <a:t>G</a:t>
            </a:r>
            <a:r>
              <a:rPr lang="en-GB" b="1" dirty="0" smtClean="0"/>
              <a:t>. Outlook</a:t>
            </a:r>
            <a:r>
              <a:rPr lang="en-GB" b="1" dirty="0"/>
              <a:t/>
            </a:r>
            <a:br>
              <a:rPr lang="en-GB" b="1" dirty="0"/>
            </a:br>
            <a:endParaRPr lang="en-US" b="1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Valérianne</a:t>
            </a:r>
            <a:r>
              <a:rPr lang="en-US" dirty="0" smtClean="0"/>
              <a:t> Walter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63888" y="5100136"/>
            <a:ext cx="2242394" cy="253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/>
              <a:t>Questions? Remarks? Criticism?</a:t>
            </a:r>
            <a:endParaRPr lang="en-GB" dirty="0"/>
          </a:p>
          <a:p>
            <a:r>
              <a:rPr lang="en-GB" b="1" dirty="0"/>
              <a:t>Thanks for your attention!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81075"/>
            <a:ext cx="8893176" cy="6480373"/>
          </a:xfrm>
        </p:spPr>
        <p:txBody>
          <a:bodyPr>
            <a:normAutofit lnSpcReduction="10000"/>
          </a:bodyPr>
          <a:lstStyle/>
          <a:p>
            <a:pPr lvl="1"/>
            <a:r>
              <a:rPr lang="en-GB" u="sng" dirty="0" smtClean="0"/>
              <a:t>Before Self-Service BI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u="sng" dirty="0" smtClean="0"/>
              <a:t> Issuing problems: </a:t>
            </a:r>
          </a:p>
          <a:p>
            <a:pPr marL="0" indent="0"/>
            <a:endParaRPr lang="en-GB" dirty="0" smtClean="0"/>
          </a:p>
          <a:p>
            <a:pPr marL="0" indent="0"/>
            <a:r>
              <a:rPr lang="en-GB" dirty="0" smtClean="0"/>
              <a:t>- Overloading of IT </a:t>
            </a:r>
          </a:p>
          <a:p>
            <a:pPr marL="0" indent="0"/>
            <a:r>
              <a:rPr lang="en-GB" dirty="0" smtClean="0"/>
              <a:t>- Back and forth between IT and business users </a:t>
            </a:r>
          </a:p>
          <a:p>
            <a:pPr marL="0" indent="0"/>
            <a:endParaRPr lang="en-GB" dirty="0"/>
          </a:p>
          <a:p>
            <a:pPr marL="623887" lvl="2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Demand for data goes unsatisfied</a:t>
            </a:r>
          </a:p>
          <a:p>
            <a:pPr marL="0" indent="0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33098" y="2122869"/>
            <a:ext cx="1730035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 Structures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02719" y="2122869"/>
            <a:ext cx="1730035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IT/Power users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99063" y="2122869"/>
            <a:ext cx="1730035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users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602919" y="2554917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H="1">
            <a:off x="5602919" y="2338893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506575" y="2470733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5548913" y="2554793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supply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6915" y="1901582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for report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490718" y="2060848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Draw reports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54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981075"/>
            <a:ext cx="8893176" cy="6480373"/>
          </a:xfrm>
        </p:spPr>
        <p:txBody>
          <a:bodyPr>
            <a:normAutofit/>
          </a:bodyPr>
          <a:lstStyle/>
          <a:p>
            <a:pPr lvl="1"/>
            <a:r>
              <a:rPr lang="de-DE" dirty="0" smtClean="0"/>
              <a:t>With Self-Service BI</a:t>
            </a:r>
          </a:p>
          <a:p>
            <a:pPr lvl="1"/>
            <a:endParaRPr lang="de-DE" b="1" dirty="0"/>
          </a:p>
          <a:p>
            <a:pPr marL="98425" lvl="1" indent="0">
              <a:buNone/>
            </a:pPr>
            <a:endParaRPr lang="de-DE" b="1" dirty="0"/>
          </a:p>
          <a:p>
            <a:pPr marL="98425" lvl="1" indent="0">
              <a:buNone/>
            </a:pPr>
            <a:endParaRPr lang="de-DE" b="1" dirty="0"/>
          </a:p>
          <a:p>
            <a:pPr lvl="1"/>
            <a:endParaRPr lang="de-DE" b="1" dirty="0" smtClean="0"/>
          </a:p>
          <a:p>
            <a:pPr lvl="1"/>
            <a:endParaRPr lang="de-DE" b="1" dirty="0"/>
          </a:p>
          <a:p>
            <a:pPr marL="98425" lvl="1" indent="0">
              <a:buNone/>
            </a:pPr>
            <a:endParaRPr lang="de-DE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u="sng" dirty="0" smtClean="0"/>
              <a:t>Concept: </a:t>
            </a:r>
            <a:r>
              <a:rPr lang="de-DE" dirty="0" smtClean="0"/>
              <a:t>Make BI structures accessible to users</a:t>
            </a:r>
          </a:p>
          <a:p>
            <a:pPr marL="0" indent="0"/>
            <a:endParaRPr lang="de-DE" dirty="0" smtClean="0"/>
          </a:p>
          <a:p>
            <a:pPr marL="0" indent="0"/>
            <a:r>
              <a:rPr lang="de-DE" dirty="0" smtClean="0"/>
              <a:t>Gain: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Process optimization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Better decision support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3648" y="1988840"/>
            <a:ext cx="1730035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 Structures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04048" y="1988840"/>
            <a:ext cx="1730035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users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3418724" y="2348880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3418724" y="1919251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Draw reports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64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7" y="1196752"/>
            <a:ext cx="8893176" cy="6480373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 </a:t>
            </a:r>
            <a:r>
              <a:rPr lang="de-DE" dirty="0" smtClean="0"/>
              <a:t>Business Users</a:t>
            </a:r>
          </a:p>
          <a:p>
            <a:pPr lvl="1">
              <a:buFontTx/>
              <a:buChar char="-"/>
            </a:pPr>
            <a:r>
              <a:rPr lang="en-GB" dirty="0" smtClean="0"/>
              <a:t>deep </a:t>
            </a:r>
            <a:r>
              <a:rPr lang="en-GB" dirty="0"/>
              <a:t>knowledge of their business </a:t>
            </a:r>
            <a:r>
              <a:rPr lang="en-GB" dirty="0" smtClean="0"/>
              <a:t>area</a:t>
            </a:r>
          </a:p>
          <a:p>
            <a:pPr lvl="1">
              <a:buFontTx/>
              <a:buChar char="-"/>
            </a:pPr>
            <a:r>
              <a:rPr lang="de-DE" dirty="0" smtClean="0"/>
              <a:t>expertise with spreadsheets, operational systems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estrained </a:t>
            </a:r>
            <a:r>
              <a:rPr lang="en-GB" dirty="0"/>
              <a:t>database knowledge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 smtClean="0"/>
              <a:t>need </a:t>
            </a:r>
            <a:r>
              <a:rPr lang="en-GB" dirty="0"/>
              <a:t>a lot of business information</a:t>
            </a:r>
          </a:p>
          <a:p>
            <a:pPr marL="98425" lvl="1" indent="0">
              <a:buNone/>
            </a:pPr>
            <a:endParaRPr lang="de-DE" dirty="0"/>
          </a:p>
          <a:p>
            <a:pPr lvl="1"/>
            <a:r>
              <a:rPr lang="de-DE" dirty="0" smtClean="0"/>
              <a:t> BI data flow</a:t>
            </a:r>
          </a:p>
          <a:p>
            <a:pPr lvl="1"/>
            <a:endParaRPr lang="de-DE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/>
          </a:p>
          <a:p>
            <a:pPr marL="98425" lvl="1" indent="0">
              <a:buNone/>
            </a:pPr>
            <a:endParaRPr lang="de-DE" dirty="0" smtClean="0"/>
          </a:p>
          <a:p>
            <a:pPr marL="98425" lvl="1" indent="0">
              <a:buNone/>
            </a:pPr>
            <a:endParaRPr lang="de-DE" dirty="0" smtClean="0"/>
          </a:p>
          <a:p>
            <a:pPr lvl="1"/>
            <a:r>
              <a:rPr lang="de-DE" dirty="0"/>
              <a:t> </a:t>
            </a:r>
            <a:r>
              <a:rPr lang="de-DE" dirty="0" smtClean="0"/>
              <a:t>Tools need: </a:t>
            </a:r>
            <a:endParaRPr lang="en-GB" dirty="0" smtClean="0"/>
          </a:p>
          <a:p>
            <a:pPr lvl="1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be performant, intuitive, </a:t>
            </a:r>
            <a:r>
              <a:rPr lang="de-DE" dirty="0" smtClean="0"/>
              <a:t>interactive</a:t>
            </a:r>
          </a:p>
          <a:p>
            <a:pPr lvl="1">
              <a:buFontTx/>
              <a:buChar char="-"/>
            </a:pPr>
            <a:r>
              <a:rPr lang="en-GB" dirty="0" smtClean="0"/>
              <a:t>To </a:t>
            </a:r>
            <a:r>
              <a:rPr lang="en-GB" dirty="0"/>
              <a:t>provide analytical </a:t>
            </a:r>
            <a:r>
              <a:rPr lang="en-GB" dirty="0" smtClean="0"/>
              <a:t>functionalities</a:t>
            </a:r>
          </a:p>
          <a:p>
            <a:pPr lvl="1">
              <a:buFontTx/>
              <a:buChar char="-"/>
            </a:pPr>
            <a:r>
              <a:rPr lang="en-GB" dirty="0" smtClean="0"/>
              <a:t>Have a huge </a:t>
            </a:r>
            <a:r>
              <a:rPr lang="en-GB" dirty="0"/>
              <a:t>emphasis on data visualisation</a:t>
            </a:r>
          </a:p>
          <a:p>
            <a:pPr marL="98425" lvl="1" indent="0">
              <a:buNone/>
            </a:pP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50827" y="3934192"/>
            <a:ext cx="1369372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Operational systems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02828" y="3935328"/>
            <a:ext cx="1730035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warehouse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835350" y="4293096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5004048" y="4282024"/>
            <a:ext cx="115212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1733456" y="3835764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ETL processes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14584" y="3781764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02856" y="3934192"/>
            <a:ext cx="2301592" cy="679023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Analysis/Reporting tools</a:t>
            </a: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949321" y="3850448"/>
            <a:ext cx="1260140" cy="39987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Queries</a:t>
            </a:r>
            <a:endParaRPr lang="en-GB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04248" y="3501008"/>
            <a:ext cx="504056" cy="3347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5553125" y="2852936"/>
            <a:ext cx="1484263" cy="57454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sources</a:t>
            </a:r>
          </a:p>
        </p:txBody>
      </p:sp>
    </p:spTree>
    <p:extLst>
      <p:ext uri="{BB962C8B-B14F-4D97-AF65-F5344CB8AC3E}">
        <p14:creationId xmlns:p14="http://schemas.microsoft.com/office/powerpoint/2010/main" val="302465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523632" y="1053083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b="1" kern="0" dirty="0" smtClean="0"/>
              <a:t> Selection of tools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Scope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527887"/>
              </p:ext>
            </p:extLst>
          </p:nvPr>
        </p:nvGraphicFramePr>
        <p:xfrm>
          <a:off x="5304745" y="2047259"/>
          <a:ext cx="2953476" cy="3464102"/>
        </p:xfrm>
        <a:graphic>
          <a:graphicData uri="http://schemas.openxmlformats.org/drawingml/2006/table">
            <a:tbl>
              <a:tblPr/>
              <a:tblGrid>
                <a:gridCol w="1153276"/>
                <a:gridCol w="1800200"/>
              </a:tblGrid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Vendor </a:t>
                      </a:r>
                      <a:endParaRPr lang="en-GB" sz="14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</a:t>
                      </a:r>
                      <a:endParaRPr lang="en-GB" sz="1400" b="1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59"/>
                    </a:solidFill>
                  </a:tcPr>
                </a:tc>
              </a:tr>
              <a:tr h="5152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Microsoft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Excel (with Power BI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Addins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524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Tableau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Tableau Desktop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Qlik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QlikSense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 Visual Analytics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7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SAP 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Lumira</a:t>
                      </a:r>
                      <a:endParaRPr lang="en-GB" sz="140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37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IBM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Watson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Analytics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1400" dirty="0">
                        <a:effectLst/>
                      </a:endParaRPr>
                    </a:p>
                  </a:txBody>
                  <a:tcPr marL="34632" marR="34632" marT="34632" marB="34632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https://lh4.googleusercontent.com/-b8A927FG4XIzu_Qzhidxp5hlrHoPKmsHkhdYt9ARQMmHwUJcszZpwp2rE-rOUnhu3FUe3d8ALVfwPMMg-N4pPf13ePOnpXoDbaFyGLXSKVNtUNGfc-FODtPw6S0ARltakXHuYbQ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0" y="1690204"/>
            <a:ext cx="4600600" cy="46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771800" y="2780928"/>
            <a:ext cx="576064" cy="90495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05323" y="3573016"/>
            <a:ext cx="518605" cy="318046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387" y="6219584"/>
            <a:ext cx="616695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Gartner „Magic Quadrant for Business Intelligence and Analytics </a:t>
            </a:r>
            <a:r>
              <a:rPr lang="en-GB" sz="1200" dirty="0" smtClean="0"/>
              <a:t>Platforms“, 20</a:t>
            </a:r>
            <a:r>
              <a:rPr lang="en-GB" sz="1200" dirty="0"/>
              <a:t>. </a:t>
            </a:r>
            <a:r>
              <a:rPr lang="en-GB" sz="1200" dirty="0" smtClean="0"/>
              <a:t>02.2015</a:t>
            </a:r>
            <a:endParaRPr lang="en-GB" sz="1200" dirty="0" smtClean="0">
              <a:latin typeface="Arial" pitchFamily="34" charset="0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95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988840"/>
            <a:ext cx="8893176" cy="648037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What are relevant functionalities/ processes for business users regarding self-service BI tools?</a:t>
            </a:r>
          </a:p>
          <a:p>
            <a:pPr marL="98425" lvl="1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How </a:t>
            </a:r>
            <a:r>
              <a:rPr lang="en-GB" dirty="0"/>
              <a:t>do </a:t>
            </a:r>
            <a:r>
              <a:rPr lang="en-GB" dirty="0" smtClean="0"/>
              <a:t>existing self-service </a:t>
            </a:r>
            <a:r>
              <a:rPr lang="en-GB" dirty="0"/>
              <a:t>BI tools </a:t>
            </a:r>
            <a:r>
              <a:rPr lang="en-GB" dirty="0" smtClean="0"/>
              <a:t>implement these functionalities/processes? </a:t>
            </a:r>
            <a:r>
              <a:rPr lang="en-GB" dirty="0"/>
              <a:t> 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 smtClean="0"/>
              <a:t>How </a:t>
            </a:r>
            <a:r>
              <a:rPr lang="en-GB" dirty="0"/>
              <a:t>do </a:t>
            </a:r>
            <a:r>
              <a:rPr lang="en-GB" dirty="0" smtClean="0"/>
              <a:t>these </a:t>
            </a:r>
            <a:r>
              <a:rPr lang="en-GB" dirty="0"/>
              <a:t>self-service BI tools deliver in a concrete business scenario?   </a:t>
            </a:r>
          </a:p>
          <a:p>
            <a:pPr lvl="1"/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245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095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en-GB" b="1" kern="0" dirty="0" smtClean="0"/>
              <a:t> Relevant functionalities/processes </a:t>
            </a:r>
          </a:p>
          <a:p>
            <a:pPr marL="98425" lvl="1" indent="0">
              <a:buNone/>
            </a:pPr>
            <a:endParaRPr lang="en-GB" b="1" kern="0" dirty="0" smtClean="0"/>
          </a:p>
          <a:p>
            <a:pPr lvl="1">
              <a:buFontTx/>
              <a:buChar char="-"/>
            </a:pPr>
            <a:r>
              <a:rPr lang="en-GB" kern="0" dirty="0" smtClean="0"/>
              <a:t>Taxonomies defined for data visualization tools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marL="98425" lvl="1" indent="0">
              <a:buNone/>
            </a:pPr>
            <a:r>
              <a:rPr lang="en-GB" kern="0" dirty="0" smtClean="0"/>
              <a:t>Example</a:t>
            </a:r>
            <a:r>
              <a:rPr lang="en-GB" i="1" kern="0" dirty="0" smtClean="0"/>
              <a:t>: </a:t>
            </a:r>
          </a:p>
          <a:p>
            <a:pPr marL="98425" lvl="1" indent="0">
              <a:buNone/>
            </a:pPr>
            <a:r>
              <a:rPr lang="en-GB" i="1" kern="0" dirty="0" smtClean="0"/>
              <a:t>Categorize, Associate, Compute derivate values, </a:t>
            </a:r>
          </a:p>
          <a:p>
            <a:pPr marL="98425" lvl="1" indent="0">
              <a:buNone/>
            </a:pPr>
            <a:r>
              <a:rPr lang="en-GB" i="1" kern="0" dirty="0" smtClean="0"/>
              <a:t>Filter, Abstract, Elaborate </a:t>
            </a:r>
          </a:p>
          <a:p>
            <a:pPr marL="98425" lvl="1" indent="0">
              <a:buNone/>
            </a:pPr>
            <a:r>
              <a:rPr lang="en-GB" sz="1200" i="1" kern="0" dirty="0" smtClean="0"/>
              <a:t>(</a:t>
            </a:r>
            <a:r>
              <a:rPr lang="en-GB" sz="1200" i="1" kern="0" dirty="0" err="1" smtClean="0"/>
              <a:t>Wehrend</a:t>
            </a:r>
            <a:r>
              <a:rPr lang="en-GB" sz="1200" i="1" kern="0" dirty="0" smtClean="0"/>
              <a:t> and Lewis 1990)(</a:t>
            </a:r>
            <a:r>
              <a:rPr lang="en-GB" sz="1200" i="1" kern="0" dirty="0" err="1" smtClean="0"/>
              <a:t>Stasko</a:t>
            </a:r>
            <a:r>
              <a:rPr lang="en-GB" sz="1200" i="1" kern="0" dirty="0" smtClean="0"/>
              <a:t> at. al 2004, 2007)</a:t>
            </a:r>
          </a:p>
          <a:p>
            <a:pPr marL="98425" lvl="1" indent="0">
              <a:buNone/>
            </a:pPr>
            <a:endParaRPr lang="en-GB" i="1" kern="0" dirty="0" smtClean="0"/>
          </a:p>
          <a:p>
            <a:pPr lvl="1">
              <a:buFontTx/>
              <a:buChar char="-"/>
            </a:pPr>
            <a:r>
              <a:rPr lang="en-GB" kern="0" dirty="0" smtClean="0"/>
              <a:t>Catalogue of questions </a:t>
            </a:r>
          </a:p>
          <a:p>
            <a:pPr lvl="1">
              <a:buFontTx/>
              <a:buChar char="-"/>
            </a:pPr>
            <a:endParaRPr lang="en-GB" kern="0" dirty="0" smtClean="0"/>
          </a:p>
          <a:p>
            <a:pPr marL="98425" lvl="1" indent="0">
              <a:buNone/>
            </a:pPr>
            <a:r>
              <a:rPr lang="en-GB" kern="0" dirty="0" smtClean="0"/>
              <a:t>Example: </a:t>
            </a:r>
          </a:p>
          <a:p>
            <a:pPr marL="98425" lvl="1" indent="0">
              <a:buNone/>
            </a:pPr>
            <a:r>
              <a:rPr lang="en-GB" i="1" kern="0" dirty="0" smtClean="0"/>
              <a:t>What type of files are supported?</a:t>
            </a:r>
          </a:p>
          <a:p>
            <a:pPr marL="98425" lvl="1" indent="0">
              <a:buNone/>
            </a:pPr>
            <a:r>
              <a:rPr lang="en-GB" i="1" kern="0" dirty="0" smtClean="0"/>
              <a:t>What is the data model?</a:t>
            </a:r>
          </a:p>
          <a:p>
            <a:pPr marL="98425" lvl="1" indent="0">
              <a:buNone/>
            </a:pPr>
            <a:r>
              <a:rPr lang="en-GB" i="1" kern="0" dirty="0" smtClean="0"/>
              <a:t>What possibilities do we have to associate data objects?</a:t>
            </a:r>
          </a:p>
          <a:p>
            <a:pPr marL="98425" lvl="1" indent="0">
              <a:buNone/>
            </a:pPr>
            <a:r>
              <a:rPr lang="en-GB" i="1" kern="0" dirty="0" smtClean="0"/>
              <a:t>What visualizations do we have?</a:t>
            </a:r>
          </a:p>
          <a:p>
            <a:pPr marL="98425" lvl="1" indent="0">
              <a:buNone/>
            </a:pPr>
            <a:r>
              <a:rPr lang="en-GB" i="1" kern="0" dirty="0" smtClean="0"/>
              <a:t>What are possible error sources?</a:t>
            </a:r>
          </a:p>
          <a:p>
            <a:pPr marL="98425" lvl="1" indent="0">
              <a:buNone/>
            </a:pPr>
            <a:endParaRPr lang="en-GB" kern="0" dirty="0" smtClean="0"/>
          </a:p>
          <a:p>
            <a:pPr lvl="1"/>
            <a:endParaRPr lang="en-GB" b="1" kern="0" dirty="0" smtClean="0"/>
          </a:p>
          <a:p>
            <a:pPr marL="98425" lvl="1" indent="0">
              <a:buNone/>
            </a:pPr>
            <a:r>
              <a:rPr lang="en-GB" b="1" kern="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 analysis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390076"/>
              </p:ext>
            </p:extLst>
          </p:nvPr>
        </p:nvGraphicFramePr>
        <p:xfrm>
          <a:off x="6300192" y="1844824"/>
          <a:ext cx="2491162" cy="3914224"/>
        </p:xfrm>
        <a:graphic>
          <a:graphicData uri="http://schemas.openxmlformats.org/drawingml/2006/table">
            <a:tbl>
              <a:tblPr/>
              <a:tblGrid>
                <a:gridCol w="509738"/>
                <a:gridCol w="1981424"/>
              </a:tblGrid>
              <a:tr h="478904"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effectLst/>
                        </a:rPr>
                        <a:t> </a:t>
                      </a: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Steps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>
                          <a:effectLst/>
                        </a:rPr>
                        <a:t>Data</a:t>
                      </a:r>
                      <a:r>
                        <a:rPr lang="de-DE" baseline="0" dirty="0" smtClean="0">
                          <a:effectLst/>
                        </a:rPr>
                        <a:t> Access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Modelling 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>
                          <a:effectLst/>
                        </a:rPr>
                        <a:t>Data set analysis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>
                          <a:effectLst/>
                        </a:rPr>
                        <a:t>Aggregate-level</a:t>
                      </a:r>
                      <a:r>
                        <a:rPr lang="de-DE" baseline="0" dirty="0" smtClean="0">
                          <a:effectLst/>
                        </a:rPr>
                        <a:t> analysis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Testability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Presenting</a:t>
                      </a:r>
                      <a:endParaRPr lang="en-GB" dirty="0" smtClean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Collaboration</a:t>
                      </a:r>
                      <a:endParaRPr lang="en-GB" dirty="0" smtClean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>
                        <a:effectLst/>
                      </a:endParaRPr>
                    </a:p>
                  </a:txBody>
                  <a:tcPr marL="44450" marR="44450" marT="44450" marB="4445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smtClean="0"/>
              <a:t>150720 - Valérianne Walter Self-service BI tools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05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95536" y="1200951"/>
            <a:ext cx="8893176" cy="64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lvl="1"/>
            <a:r>
              <a:rPr lang="de-DE" b="1" kern="0" dirty="0" smtClean="0"/>
              <a:t>General structure</a:t>
            </a:r>
          </a:p>
          <a:p>
            <a:pPr marL="98425" lvl="1" indent="0">
              <a:buNone/>
            </a:pPr>
            <a:endParaRPr lang="de-DE" kern="0" dirty="0"/>
          </a:p>
          <a:p>
            <a:pPr marL="98425" lvl="1" indent="0">
              <a:buNone/>
            </a:pPr>
            <a:r>
              <a:rPr lang="de-DE" u="sng" kern="0" dirty="0" smtClean="0"/>
              <a:t>Section 1: </a:t>
            </a:r>
            <a:r>
              <a:rPr lang="de-DE" kern="0" dirty="0" smtClean="0"/>
              <a:t>Data Access and Data Modelling</a:t>
            </a:r>
          </a:p>
          <a:p>
            <a:pPr marL="98425" lvl="1" indent="0">
              <a:buNone/>
            </a:pPr>
            <a:endParaRPr lang="de-DE" kern="0" dirty="0" smtClean="0"/>
          </a:p>
          <a:p>
            <a:pPr marL="98425" lvl="1" indent="0">
              <a:buNone/>
            </a:pPr>
            <a:endParaRPr lang="de-DE" kern="0" dirty="0"/>
          </a:p>
          <a:p>
            <a:pPr marL="98425" lvl="1" indent="0">
              <a:buNone/>
            </a:pPr>
            <a:endParaRPr lang="de-DE" kern="0" dirty="0" smtClean="0"/>
          </a:p>
          <a:p>
            <a:pPr marL="98425" lvl="1" indent="0">
              <a:buNone/>
            </a:pPr>
            <a:endParaRPr lang="de-DE" kern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Tool analysis (Results)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sebis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7290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3568" y="17728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491880" y="25795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9677" y="6569075"/>
            <a:ext cx="4321175" cy="288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150720 - </a:t>
            </a:r>
            <a:r>
              <a:rPr lang="en-GB" dirty="0" err="1" smtClean="0"/>
              <a:t>Valérianne</a:t>
            </a:r>
            <a:r>
              <a:rPr lang="en-GB" dirty="0" smtClean="0"/>
              <a:t> Walter Self-service BI tools</a:t>
            </a:r>
            <a:endParaRPr lang="de-D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95" y="2348880"/>
            <a:ext cx="6912768" cy="35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5" id="{63EC5FF0-1913-4E53-AD3C-D3E9D0616C7C}" vid="{80374664-8FC3-4CF5-A25D-A0B8BA7B692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150511 - Valérianne Walter Selfservice BI tools</Template>
  <TotalTime>0</TotalTime>
  <Words>782</Words>
  <Application>Microsoft Office PowerPoint</Application>
  <PresentationFormat>On-screen Show (4:3)</PresentationFormat>
  <Paragraphs>348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Arial</vt:lpstr>
      <vt:lpstr>Calibri</vt:lpstr>
      <vt:lpstr>Helvetica Neue</vt:lpstr>
      <vt:lpstr>TUM Neue Helvetica 75 Bold</vt:lpstr>
      <vt:lpstr>Wingdings</vt:lpstr>
      <vt:lpstr>Slides sebis 2013 2</vt:lpstr>
      <vt:lpstr>Analysis of state of the art self-service BI Tools   Endpresentation </vt:lpstr>
      <vt:lpstr>Overview</vt:lpstr>
      <vt:lpstr>Motivation</vt:lpstr>
      <vt:lpstr>Motivation</vt:lpstr>
      <vt:lpstr>Scope</vt:lpstr>
      <vt:lpstr>Scope</vt:lpstr>
      <vt:lpstr>Research Questions</vt:lpstr>
      <vt:lpstr>Tool analysis</vt:lpstr>
      <vt:lpstr>Tool analysis (Results)</vt:lpstr>
      <vt:lpstr>Tool analysis (Results)</vt:lpstr>
      <vt:lpstr>Tool analysis (Results)</vt:lpstr>
      <vt:lpstr>Tool analysis (Results)</vt:lpstr>
      <vt:lpstr>Tool analysis (Results)</vt:lpstr>
      <vt:lpstr>Tool analysis (Results)</vt:lpstr>
      <vt:lpstr>Business scenario</vt:lpstr>
      <vt:lpstr>Business Scenario</vt:lpstr>
      <vt:lpstr>Summary</vt:lpstr>
      <vt:lpstr>Outlook</vt:lpstr>
      <vt:lpstr>Outlook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2015-06-29T12:42:41Z</dcterms:created>
  <dcterms:modified xsi:type="dcterms:W3CDTF">2015-07-20T09:42:30Z</dcterms:modified>
</cp:coreProperties>
</file>